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9" r:id="rId3"/>
    <p:sldId id="277" r:id="rId4"/>
    <p:sldId id="261" r:id="rId5"/>
    <p:sldId id="276" r:id="rId6"/>
    <p:sldId id="264" r:id="rId7"/>
    <p:sldId id="280" r:id="rId8"/>
    <p:sldId id="278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a Petkevičienė" initials="AP" lastIdx="1" clrIdx="0">
    <p:extLst>
      <p:ext uri="{19B8F6BF-5375-455C-9EA6-DF929625EA0E}">
        <p15:presenceInfo xmlns:p15="http://schemas.microsoft.com/office/powerpoint/2012/main" userId="S-1-5-21-1813793989-1406223721-1905203885-1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800000"/>
    <a:srgbClr val="C4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B550A-F42C-46F3-9DA6-B893CB890D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C812F7EE-7AE5-4B3C-B0A9-4CA5C9B78992}">
      <dgm:prSet phldrT="[Tekstas]" custT="1"/>
      <dgm:spPr/>
      <dgm:t>
        <a:bodyPr/>
        <a:lstStyle/>
        <a:p>
          <a:r>
            <a:rPr lang="lt-LT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Esama kontrolė</a:t>
          </a:r>
        </a:p>
      </dgm:t>
    </dgm:pt>
    <dgm:pt modelId="{B1CD066D-DBF6-49C4-BC16-BC1DF1C23599}" type="parTrans" cxnId="{8956376C-519D-4758-969B-958CD7E74929}">
      <dgm:prSet/>
      <dgm:spPr/>
      <dgm:t>
        <a:bodyPr/>
        <a:lstStyle/>
        <a:p>
          <a:endParaRPr lang="lt-LT"/>
        </a:p>
      </dgm:t>
    </dgm:pt>
    <dgm:pt modelId="{77159E73-84BA-4256-AD1C-E97FE097F29E}" type="sibTrans" cxnId="{8956376C-519D-4758-969B-958CD7E74929}">
      <dgm:prSet/>
      <dgm:spPr/>
      <dgm:t>
        <a:bodyPr/>
        <a:lstStyle/>
        <a:p>
          <a:endParaRPr lang="lt-LT"/>
        </a:p>
      </dgm:t>
    </dgm:pt>
    <dgm:pt modelId="{E9003529-C6A2-497E-AE08-38CA08C3E9BB}">
      <dgm:prSet phldrT="[Tekstas]" custT="1"/>
      <dgm:spPr/>
      <dgm:t>
        <a:bodyPr/>
        <a:lstStyle/>
        <a:p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Žemės įgijėjas</a:t>
          </a:r>
        </a:p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pildo pirkėjo deklaraciją </a:t>
          </a:r>
        </a:p>
      </dgm:t>
    </dgm:pt>
    <dgm:pt modelId="{26C1D3EE-AE52-4A76-8259-6B30409AA4A4}" type="parTrans" cxnId="{BB99C965-DD8B-472A-B903-0CEC362E6DC4}">
      <dgm:prSet/>
      <dgm:spPr/>
      <dgm:t>
        <a:bodyPr/>
        <a:lstStyle/>
        <a:p>
          <a:endParaRPr lang="lt-LT"/>
        </a:p>
      </dgm:t>
    </dgm:pt>
    <dgm:pt modelId="{290F2EB3-ABBE-46AC-BB15-6B39A0E6CC7B}" type="sibTrans" cxnId="{BB99C965-DD8B-472A-B903-0CEC362E6DC4}">
      <dgm:prSet/>
      <dgm:spPr/>
      <dgm:t>
        <a:bodyPr/>
        <a:lstStyle/>
        <a:p>
          <a:endParaRPr lang="lt-LT"/>
        </a:p>
      </dgm:t>
    </dgm:pt>
    <dgm:pt modelId="{DFFB2A65-982F-4968-9E85-5A40586EC4D8}">
      <dgm:prSet phldrT="[Tekstas]" custT="1"/>
      <dgm:spPr/>
      <dgm:t>
        <a:bodyPr/>
        <a:lstStyle/>
        <a:p>
          <a:pPr algn="just"/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2018 m. sausį-balandį gauti </a:t>
          </a:r>
          <a:r>
            <a:rPr lang="lt-LT" sz="1400" b="1" i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9253</a:t>
          </a:r>
          <a:r>
            <a:rPr lang="lt-LT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4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prašymai išduoti sutikimus</a:t>
          </a:r>
        </a:p>
        <a:p>
          <a:pPr algn="just"/>
          <a:r>
            <a:rPr lang="lt-LT" sz="1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  <a:r>
            <a:rPr lang="lt-L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atvejais </a:t>
          </a:r>
          <a:r>
            <a:rPr lang="lt-LT" sz="14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atsisakyta išduoti</a:t>
          </a:r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nes turimas plotas viršijo 500 ha</a:t>
          </a:r>
          <a:endParaRPr lang="lt-LT" sz="1400" dirty="0"/>
        </a:p>
      </dgm:t>
    </dgm:pt>
    <dgm:pt modelId="{789C796A-3654-4804-87BA-37D4220D7B09}" type="parTrans" cxnId="{5947B202-8840-4A76-839B-BFAE40C14C5D}">
      <dgm:prSet/>
      <dgm:spPr/>
      <dgm:t>
        <a:bodyPr/>
        <a:lstStyle/>
        <a:p>
          <a:endParaRPr lang="lt-LT"/>
        </a:p>
      </dgm:t>
    </dgm:pt>
    <dgm:pt modelId="{C8DE442A-2B0E-4DE6-B7C2-3B472D74849B}" type="sibTrans" cxnId="{5947B202-8840-4A76-839B-BFAE40C14C5D}">
      <dgm:prSet/>
      <dgm:spPr/>
      <dgm:t>
        <a:bodyPr/>
        <a:lstStyle/>
        <a:p>
          <a:endParaRPr lang="lt-LT"/>
        </a:p>
      </dgm:t>
    </dgm:pt>
    <dgm:pt modelId="{A2B227C3-2C64-4A40-834A-BCFA68FE26A6}">
      <dgm:prSet phldrT="[Tekstas]" custT="1"/>
      <dgm:spPr/>
      <dgm:t>
        <a:bodyPr/>
        <a:lstStyle/>
        <a:p>
          <a:pPr>
            <a:spcAft>
              <a:spcPts val="0"/>
            </a:spcAft>
          </a:pPr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NŽT </a:t>
          </a:r>
        </a:p>
        <a:p>
          <a:pPr>
            <a:spcAft>
              <a:spcPts val="0"/>
            </a:spcAft>
          </a:pPr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nuo 2018-01-01</a:t>
          </a:r>
        </a:p>
        <a:p>
          <a:pPr>
            <a:spcAft>
              <a:spcPct val="35000"/>
            </a:spcAft>
          </a:pPr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išduoda sutikimus įsigyti žemės</a:t>
          </a:r>
        </a:p>
      </dgm:t>
    </dgm:pt>
    <dgm:pt modelId="{97DCB3E7-8020-4941-BA3D-2BF8C54D7372}" type="parTrans" cxnId="{B2B15191-0E55-4B48-B162-B199F69B8F73}">
      <dgm:prSet/>
      <dgm:spPr/>
      <dgm:t>
        <a:bodyPr/>
        <a:lstStyle/>
        <a:p>
          <a:endParaRPr lang="lt-LT"/>
        </a:p>
      </dgm:t>
    </dgm:pt>
    <dgm:pt modelId="{AD3392A0-3164-4F99-AD72-F8ACC7AD4D41}" type="sibTrans" cxnId="{B2B15191-0E55-4B48-B162-B199F69B8F73}">
      <dgm:prSet/>
      <dgm:spPr/>
      <dgm:t>
        <a:bodyPr/>
        <a:lstStyle/>
        <a:p>
          <a:endParaRPr lang="lt-LT"/>
        </a:p>
      </dgm:t>
    </dgm:pt>
    <dgm:pt modelId="{58236438-1518-4CF9-BAE8-E9A664C88661}">
      <dgm:prSet custT="1"/>
      <dgm:spPr/>
      <dgm:t>
        <a:bodyPr/>
        <a:lstStyle/>
        <a:p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Prokuroras</a:t>
          </a: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gali ginti viešąjį interesą teisme</a:t>
          </a:r>
        </a:p>
      </dgm:t>
    </dgm:pt>
    <dgm:pt modelId="{7398DF2C-7D64-4E1B-A5F1-FB1659DD3A24}" type="parTrans" cxnId="{BD25F7A6-037C-4866-A24B-8ACC66605BF2}">
      <dgm:prSet/>
      <dgm:spPr/>
      <dgm:t>
        <a:bodyPr/>
        <a:lstStyle/>
        <a:p>
          <a:endParaRPr lang="lt-LT"/>
        </a:p>
      </dgm:t>
    </dgm:pt>
    <dgm:pt modelId="{AC108F29-59BD-4B87-9DCC-86F90231041F}" type="sibTrans" cxnId="{BD25F7A6-037C-4866-A24B-8ACC66605BF2}">
      <dgm:prSet/>
      <dgm:spPr/>
      <dgm:t>
        <a:bodyPr/>
        <a:lstStyle/>
        <a:p>
          <a:endParaRPr lang="lt-LT"/>
        </a:p>
      </dgm:t>
    </dgm:pt>
    <dgm:pt modelId="{F6BABFFE-5621-471D-B9A3-1F789418932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>
            <a:buFont typeface="+mj-lt"/>
            <a:buAutoNum type="arabicParenR"/>
          </a:pPr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1) </a:t>
          </a:r>
          <a:r>
            <a:rPr lang="lt-LT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ŽŪM kreipimaisi į prokuratūrą</a:t>
          </a:r>
          <a:endParaRPr lang="lt-LT" sz="1400" b="1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buNone/>
          </a:pPr>
          <a:r>
            <a:rPr lang="lt-LT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2)</a:t>
          </a:r>
          <a:r>
            <a:rPr lang="lt-L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nei vienos bylos dėl viešojo intereso gynimo</a:t>
          </a:r>
        </a:p>
      </dgm:t>
    </dgm:pt>
    <dgm:pt modelId="{4C4C2F42-DF01-45B3-BFBA-C51F93B0D0D7}" type="parTrans" cxnId="{CEC1B2F4-2477-418E-940A-F60BA54A1C0E}">
      <dgm:prSet/>
      <dgm:spPr/>
      <dgm:t>
        <a:bodyPr/>
        <a:lstStyle/>
        <a:p>
          <a:endParaRPr lang="lt-LT"/>
        </a:p>
      </dgm:t>
    </dgm:pt>
    <dgm:pt modelId="{646F1DF4-1097-49D6-942B-C877851B38F6}" type="sibTrans" cxnId="{CEC1B2F4-2477-418E-940A-F60BA54A1C0E}">
      <dgm:prSet/>
      <dgm:spPr/>
      <dgm:t>
        <a:bodyPr/>
        <a:lstStyle/>
        <a:p>
          <a:endParaRPr lang="lt-LT"/>
        </a:p>
      </dgm:t>
    </dgm:pt>
    <dgm:pt modelId="{65A85F1F-97C9-420E-80B4-EA3F9C3A2AD6}" type="pres">
      <dgm:prSet presAssocID="{D42B550A-F42C-46F3-9DA6-B893CB890D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6B9D98-FE28-4846-BD2C-08C7D3EE332C}" type="pres">
      <dgm:prSet presAssocID="{C812F7EE-7AE5-4B3C-B0A9-4CA5C9B78992}" presName="hierRoot1" presStyleCnt="0"/>
      <dgm:spPr/>
    </dgm:pt>
    <dgm:pt modelId="{75A2A52E-4CD7-4D46-BD31-CF0E716F5692}" type="pres">
      <dgm:prSet presAssocID="{C812F7EE-7AE5-4B3C-B0A9-4CA5C9B78992}" presName="composite" presStyleCnt="0"/>
      <dgm:spPr/>
    </dgm:pt>
    <dgm:pt modelId="{537A58FE-6951-4E5A-92CB-EA4029508EA4}" type="pres">
      <dgm:prSet presAssocID="{C812F7EE-7AE5-4B3C-B0A9-4CA5C9B78992}" presName="background" presStyleLbl="node0" presStyleIdx="0" presStyleCnt="1"/>
      <dgm:spPr/>
    </dgm:pt>
    <dgm:pt modelId="{6AF56F8A-D584-4F4E-A326-DB86767A940C}" type="pres">
      <dgm:prSet presAssocID="{C812F7EE-7AE5-4B3C-B0A9-4CA5C9B78992}" presName="text" presStyleLbl="fgAcc0" presStyleIdx="0" presStyleCnt="1" custScaleX="257433" custLinFactNeighborX="2422" custLinFactNeighborY="-21491">
        <dgm:presLayoutVars>
          <dgm:chPref val="3"/>
        </dgm:presLayoutVars>
      </dgm:prSet>
      <dgm:spPr/>
    </dgm:pt>
    <dgm:pt modelId="{EDA0BCDC-6332-40F5-B03B-3F8E9975F4E3}" type="pres">
      <dgm:prSet presAssocID="{C812F7EE-7AE5-4B3C-B0A9-4CA5C9B78992}" presName="hierChild2" presStyleCnt="0"/>
      <dgm:spPr/>
    </dgm:pt>
    <dgm:pt modelId="{53B63429-5F1D-4AD1-8A1D-14306ED507D4}" type="pres">
      <dgm:prSet presAssocID="{26C1D3EE-AE52-4A76-8259-6B30409AA4A4}" presName="Name10" presStyleLbl="parChTrans1D2" presStyleIdx="0" presStyleCnt="3"/>
      <dgm:spPr/>
    </dgm:pt>
    <dgm:pt modelId="{030F1423-6CAF-4373-8E3C-9E8424156B9A}" type="pres">
      <dgm:prSet presAssocID="{E9003529-C6A2-497E-AE08-38CA08C3E9BB}" presName="hierRoot2" presStyleCnt="0"/>
      <dgm:spPr/>
    </dgm:pt>
    <dgm:pt modelId="{A15BD292-7FD8-49FB-8F4F-909689C71827}" type="pres">
      <dgm:prSet presAssocID="{E9003529-C6A2-497E-AE08-38CA08C3E9BB}" presName="composite2" presStyleCnt="0"/>
      <dgm:spPr/>
    </dgm:pt>
    <dgm:pt modelId="{5726D688-4797-43BD-AC2E-7336C3298A84}" type="pres">
      <dgm:prSet presAssocID="{E9003529-C6A2-497E-AE08-38CA08C3E9BB}" presName="background2" presStyleLbl="node2" presStyleIdx="0" presStyleCnt="3"/>
      <dgm:spPr/>
    </dgm:pt>
    <dgm:pt modelId="{A42ECA7B-7470-4E5E-9C9F-B02F1D6CD0FD}" type="pres">
      <dgm:prSet presAssocID="{E9003529-C6A2-497E-AE08-38CA08C3E9BB}" presName="text2" presStyleLbl="fgAcc2" presStyleIdx="0" presStyleCnt="3" custScaleX="126167" custScaleY="114288">
        <dgm:presLayoutVars>
          <dgm:chPref val="3"/>
        </dgm:presLayoutVars>
      </dgm:prSet>
      <dgm:spPr/>
    </dgm:pt>
    <dgm:pt modelId="{9D585EBF-E3B7-4363-B2E1-20058B26E950}" type="pres">
      <dgm:prSet presAssocID="{E9003529-C6A2-497E-AE08-38CA08C3E9BB}" presName="hierChild3" presStyleCnt="0"/>
      <dgm:spPr/>
    </dgm:pt>
    <dgm:pt modelId="{1179C8A6-16A3-40C3-81BA-160C1C159031}" type="pres">
      <dgm:prSet presAssocID="{789C796A-3654-4804-87BA-37D4220D7B09}" presName="Name17" presStyleLbl="parChTrans1D3" presStyleIdx="0" presStyleCnt="2"/>
      <dgm:spPr/>
    </dgm:pt>
    <dgm:pt modelId="{AA84375E-B3C8-4134-9ADB-179962BE031D}" type="pres">
      <dgm:prSet presAssocID="{DFFB2A65-982F-4968-9E85-5A40586EC4D8}" presName="hierRoot3" presStyleCnt="0"/>
      <dgm:spPr/>
    </dgm:pt>
    <dgm:pt modelId="{5FAA58E9-2CDD-4388-AAFA-0FFADB0674FE}" type="pres">
      <dgm:prSet presAssocID="{DFFB2A65-982F-4968-9E85-5A40586EC4D8}" presName="composite3" presStyleCnt="0"/>
      <dgm:spPr/>
    </dgm:pt>
    <dgm:pt modelId="{1D1FB106-E0EC-457C-9887-4E82437FE61C}" type="pres">
      <dgm:prSet presAssocID="{DFFB2A65-982F-4968-9E85-5A40586EC4D8}" presName="background3" presStyleLbl="node3" presStyleIdx="0" presStyleCnt="2"/>
      <dgm:spPr/>
    </dgm:pt>
    <dgm:pt modelId="{B510341B-A509-4718-9927-204D483F5AFF}" type="pres">
      <dgm:prSet presAssocID="{DFFB2A65-982F-4968-9E85-5A40586EC4D8}" presName="text3" presStyleLbl="fgAcc3" presStyleIdx="0" presStyleCnt="2" custScaleX="335988" custScaleY="134305">
        <dgm:presLayoutVars>
          <dgm:chPref val="3"/>
        </dgm:presLayoutVars>
      </dgm:prSet>
      <dgm:spPr/>
    </dgm:pt>
    <dgm:pt modelId="{18AA8ACA-E5FD-4611-B595-0662C6ACC1AE}" type="pres">
      <dgm:prSet presAssocID="{DFFB2A65-982F-4968-9E85-5A40586EC4D8}" presName="hierChild4" presStyleCnt="0"/>
      <dgm:spPr/>
    </dgm:pt>
    <dgm:pt modelId="{309DFEE0-568D-4007-8EF5-D74ABE19234B}" type="pres">
      <dgm:prSet presAssocID="{97DCB3E7-8020-4941-BA3D-2BF8C54D7372}" presName="Name10" presStyleLbl="parChTrans1D2" presStyleIdx="1" presStyleCnt="3"/>
      <dgm:spPr/>
    </dgm:pt>
    <dgm:pt modelId="{19078C2E-280C-4C43-AED3-1D47E70C0E1D}" type="pres">
      <dgm:prSet presAssocID="{A2B227C3-2C64-4A40-834A-BCFA68FE26A6}" presName="hierRoot2" presStyleCnt="0"/>
      <dgm:spPr/>
    </dgm:pt>
    <dgm:pt modelId="{1B182CC8-3F65-45A5-B5A7-8069E29C27BC}" type="pres">
      <dgm:prSet presAssocID="{A2B227C3-2C64-4A40-834A-BCFA68FE26A6}" presName="composite2" presStyleCnt="0"/>
      <dgm:spPr/>
    </dgm:pt>
    <dgm:pt modelId="{863B4345-8092-4E63-BF1E-FD5543864A45}" type="pres">
      <dgm:prSet presAssocID="{A2B227C3-2C64-4A40-834A-BCFA68FE26A6}" presName="background2" presStyleLbl="node2" presStyleIdx="1" presStyleCnt="3"/>
      <dgm:spPr/>
    </dgm:pt>
    <dgm:pt modelId="{C35E4AC0-718E-4181-993F-1C1062777188}" type="pres">
      <dgm:prSet presAssocID="{A2B227C3-2C64-4A40-834A-BCFA68FE26A6}" presName="text2" presStyleLbl="fgAcc2" presStyleIdx="1" presStyleCnt="3" custScaleX="144491" custScaleY="114413">
        <dgm:presLayoutVars>
          <dgm:chPref val="3"/>
        </dgm:presLayoutVars>
      </dgm:prSet>
      <dgm:spPr/>
    </dgm:pt>
    <dgm:pt modelId="{64ED1DE4-A601-497D-BF58-5FE5DC666DAF}" type="pres">
      <dgm:prSet presAssocID="{A2B227C3-2C64-4A40-834A-BCFA68FE26A6}" presName="hierChild3" presStyleCnt="0"/>
      <dgm:spPr/>
    </dgm:pt>
    <dgm:pt modelId="{FFD42899-B863-4E35-A39D-6AE363A7FECF}" type="pres">
      <dgm:prSet presAssocID="{7398DF2C-7D64-4E1B-A5F1-FB1659DD3A24}" presName="Name10" presStyleLbl="parChTrans1D2" presStyleIdx="2" presStyleCnt="3"/>
      <dgm:spPr/>
    </dgm:pt>
    <dgm:pt modelId="{5693DDF8-D3AE-46C4-BF9B-7FAA9CE10787}" type="pres">
      <dgm:prSet presAssocID="{58236438-1518-4CF9-BAE8-E9A664C88661}" presName="hierRoot2" presStyleCnt="0"/>
      <dgm:spPr/>
    </dgm:pt>
    <dgm:pt modelId="{91F6E764-5A7C-46D5-9409-7F847B02303B}" type="pres">
      <dgm:prSet presAssocID="{58236438-1518-4CF9-BAE8-E9A664C88661}" presName="composite2" presStyleCnt="0"/>
      <dgm:spPr/>
    </dgm:pt>
    <dgm:pt modelId="{BBCFEF95-A83C-4D0F-9196-75FB3099010C}" type="pres">
      <dgm:prSet presAssocID="{58236438-1518-4CF9-BAE8-E9A664C88661}" presName="background2" presStyleLbl="node2" presStyleIdx="2" presStyleCnt="3"/>
      <dgm:spPr/>
    </dgm:pt>
    <dgm:pt modelId="{097285CA-D72B-4848-912A-105BC4A516C3}" type="pres">
      <dgm:prSet presAssocID="{58236438-1518-4CF9-BAE8-E9A664C88661}" presName="text2" presStyleLbl="fgAcc2" presStyleIdx="2" presStyleCnt="3" custScaleX="128840" custScaleY="113481">
        <dgm:presLayoutVars>
          <dgm:chPref val="3"/>
        </dgm:presLayoutVars>
      </dgm:prSet>
      <dgm:spPr/>
    </dgm:pt>
    <dgm:pt modelId="{147670B7-A552-453D-9050-A928A7172C31}" type="pres">
      <dgm:prSet presAssocID="{58236438-1518-4CF9-BAE8-E9A664C88661}" presName="hierChild3" presStyleCnt="0"/>
      <dgm:spPr/>
    </dgm:pt>
    <dgm:pt modelId="{325489D9-4A5B-488E-8EF3-2F6890DF054E}" type="pres">
      <dgm:prSet presAssocID="{4C4C2F42-DF01-45B3-BFBA-C51F93B0D0D7}" presName="Name17" presStyleLbl="parChTrans1D3" presStyleIdx="1" presStyleCnt="2"/>
      <dgm:spPr/>
    </dgm:pt>
    <dgm:pt modelId="{20E36EF4-1780-4186-A617-0DA47F038AF5}" type="pres">
      <dgm:prSet presAssocID="{F6BABFFE-5621-471D-B9A3-1F7894189322}" presName="hierRoot3" presStyleCnt="0"/>
      <dgm:spPr/>
    </dgm:pt>
    <dgm:pt modelId="{F36EFC55-C29D-45EF-BCBD-FCEAA13EA8C5}" type="pres">
      <dgm:prSet presAssocID="{F6BABFFE-5621-471D-B9A3-1F7894189322}" presName="composite3" presStyleCnt="0"/>
      <dgm:spPr/>
    </dgm:pt>
    <dgm:pt modelId="{7E9A9E8C-DEFF-4B06-8306-CA948B7ECD8F}" type="pres">
      <dgm:prSet presAssocID="{F6BABFFE-5621-471D-B9A3-1F7894189322}" presName="background3" presStyleLbl="node3" presStyleIdx="1" presStyleCnt="2"/>
      <dgm:spPr/>
    </dgm:pt>
    <dgm:pt modelId="{FD15637B-5FF7-4758-B343-1624E16E3378}" type="pres">
      <dgm:prSet presAssocID="{F6BABFFE-5621-471D-B9A3-1F7894189322}" presName="text3" presStyleLbl="fgAcc3" presStyleIdx="1" presStyleCnt="2" custScaleX="190797" custScaleY="135112">
        <dgm:presLayoutVars>
          <dgm:chPref val="3"/>
        </dgm:presLayoutVars>
      </dgm:prSet>
      <dgm:spPr/>
    </dgm:pt>
    <dgm:pt modelId="{32422B1F-33BD-48F7-BDEA-D54718EA81AA}" type="pres">
      <dgm:prSet presAssocID="{F6BABFFE-5621-471D-B9A3-1F7894189322}" presName="hierChild4" presStyleCnt="0"/>
      <dgm:spPr/>
    </dgm:pt>
  </dgm:ptLst>
  <dgm:cxnLst>
    <dgm:cxn modelId="{5947B202-8840-4A76-839B-BFAE40C14C5D}" srcId="{E9003529-C6A2-497E-AE08-38CA08C3E9BB}" destId="{DFFB2A65-982F-4968-9E85-5A40586EC4D8}" srcOrd="0" destOrd="0" parTransId="{789C796A-3654-4804-87BA-37D4220D7B09}" sibTransId="{C8DE442A-2B0E-4DE6-B7C2-3B472D74849B}"/>
    <dgm:cxn modelId="{9C394D07-F4DB-468B-B807-C7211AB7B996}" type="presOf" srcId="{A2B227C3-2C64-4A40-834A-BCFA68FE26A6}" destId="{C35E4AC0-718E-4181-993F-1C1062777188}" srcOrd="0" destOrd="0" presId="urn:microsoft.com/office/officeart/2005/8/layout/hierarchy1"/>
    <dgm:cxn modelId="{44328E0B-D021-4C3F-8E9B-34139B479159}" type="presOf" srcId="{789C796A-3654-4804-87BA-37D4220D7B09}" destId="{1179C8A6-16A3-40C3-81BA-160C1C159031}" srcOrd="0" destOrd="0" presId="urn:microsoft.com/office/officeart/2005/8/layout/hierarchy1"/>
    <dgm:cxn modelId="{DBAE541D-26C3-4CFF-87D3-D37CE9CD9916}" type="presOf" srcId="{97DCB3E7-8020-4941-BA3D-2BF8C54D7372}" destId="{309DFEE0-568D-4007-8EF5-D74ABE19234B}" srcOrd="0" destOrd="0" presId="urn:microsoft.com/office/officeart/2005/8/layout/hierarchy1"/>
    <dgm:cxn modelId="{0300512A-4DF6-4AA3-852B-411C4B5FD95A}" type="presOf" srcId="{D42B550A-F42C-46F3-9DA6-B893CB890DCA}" destId="{65A85F1F-97C9-420E-80B4-EA3F9C3A2AD6}" srcOrd="0" destOrd="0" presId="urn:microsoft.com/office/officeart/2005/8/layout/hierarchy1"/>
    <dgm:cxn modelId="{BB99C965-DD8B-472A-B903-0CEC362E6DC4}" srcId="{C812F7EE-7AE5-4B3C-B0A9-4CA5C9B78992}" destId="{E9003529-C6A2-497E-AE08-38CA08C3E9BB}" srcOrd="0" destOrd="0" parTransId="{26C1D3EE-AE52-4A76-8259-6B30409AA4A4}" sibTransId="{290F2EB3-ABBE-46AC-BB15-6B39A0E6CC7B}"/>
    <dgm:cxn modelId="{8956376C-519D-4758-969B-958CD7E74929}" srcId="{D42B550A-F42C-46F3-9DA6-B893CB890DCA}" destId="{C812F7EE-7AE5-4B3C-B0A9-4CA5C9B78992}" srcOrd="0" destOrd="0" parTransId="{B1CD066D-DBF6-49C4-BC16-BC1DF1C23599}" sibTransId="{77159E73-84BA-4256-AD1C-E97FE097F29E}"/>
    <dgm:cxn modelId="{16C13370-8B9A-4B84-85AE-A8A6346D67FD}" type="presOf" srcId="{E9003529-C6A2-497E-AE08-38CA08C3E9BB}" destId="{A42ECA7B-7470-4E5E-9C9F-B02F1D6CD0FD}" srcOrd="0" destOrd="0" presId="urn:microsoft.com/office/officeart/2005/8/layout/hierarchy1"/>
    <dgm:cxn modelId="{08DFC87C-FAAB-4498-BFB1-1835EDC2F038}" type="presOf" srcId="{58236438-1518-4CF9-BAE8-E9A664C88661}" destId="{097285CA-D72B-4848-912A-105BC4A516C3}" srcOrd="0" destOrd="0" presId="urn:microsoft.com/office/officeart/2005/8/layout/hierarchy1"/>
    <dgm:cxn modelId="{C2B2FB87-C7B1-4D26-A384-0730C0E59A66}" type="presOf" srcId="{7398DF2C-7D64-4E1B-A5F1-FB1659DD3A24}" destId="{FFD42899-B863-4E35-A39D-6AE363A7FECF}" srcOrd="0" destOrd="0" presId="urn:microsoft.com/office/officeart/2005/8/layout/hierarchy1"/>
    <dgm:cxn modelId="{B2B15191-0E55-4B48-B162-B199F69B8F73}" srcId="{C812F7EE-7AE5-4B3C-B0A9-4CA5C9B78992}" destId="{A2B227C3-2C64-4A40-834A-BCFA68FE26A6}" srcOrd="1" destOrd="0" parTransId="{97DCB3E7-8020-4941-BA3D-2BF8C54D7372}" sibTransId="{AD3392A0-3164-4F99-AD72-F8ACC7AD4D41}"/>
    <dgm:cxn modelId="{F6392F98-5FE2-4183-A0F5-828AFFA282AC}" type="presOf" srcId="{F6BABFFE-5621-471D-B9A3-1F7894189322}" destId="{FD15637B-5FF7-4758-B343-1624E16E3378}" srcOrd="0" destOrd="0" presId="urn:microsoft.com/office/officeart/2005/8/layout/hierarchy1"/>
    <dgm:cxn modelId="{FCA69AA0-2D61-44D8-905F-7ACFB2D21CA9}" type="presOf" srcId="{26C1D3EE-AE52-4A76-8259-6B30409AA4A4}" destId="{53B63429-5F1D-4AD1-8A1D-14306ED507D4}" srcOrd="0" destOrd="0" presId="urn:microsoft.com/office/officeart/2005/8/layout/hierarchy1"/>
    <dgm:cxn modelId="{BD25F7A6-037C-4866-A24B-8ACC66605BF2}" srcId="{C812F7EE-7AE5-4B3C-B0A9-4CA5C9B78992}" destId="{58236438-1518-4CF9-BAE8-E9A664C88661}" srcOrd="2" destOrd="0" parTransId="{7398DF2C-7D64-4E1B-A5F1-FB1659DD3A24}" sibTransId="{AC108F29-59BD-4B87-9DCC-86F90231041F}"/>
    <dgm:cxn modelId="{BAFDD7B7-3119-4F80-B263-E8B56B293EFC}" type="presOf" srcId="{DFFB2A65-982F-4968-9E85-5A40586EC4D8}" destId="{B510341B-A509-4718-9927-204D483F5AFF}" srcOrd="0" destOrd="0" presId="urn:microsoft.com/office/officeart/2005/8/layout/hierarchy1"/>
    <dgm:cxn modelId="{99999EE6-9B33-4B49-8653-A3BCB70E1D6E}" type="presOf" srcId="{C812F7EE-7AE5-4B3C-B0A9-4CA5C9B78992}" destId="{6AF56F8A-D584-4F4E-A326-DB86767A940C}" srcOrd="0" destOrd="0" presId="urn:microsoft.com/office/officeart/2005/8/layout/hierarchy1"/>
    <dgm:cxn modelId="{546D77F2-893E-4ABB-BA2D-3FB60705DBF9}" type="presOf" srcId="{4C4C2F42-DF01-45B3-BFBA-C51F93B0D0D7}" destId="{325489D9-4A5B-488E-8EF3-2F6890DF054E}" srcOrd="0" destOrd="0" presId="urn:microsoft.com/office/officeart/2005/8/layout/hierarchy1"/>
    <dgm:cxn modelId="{CEC1B2F4-2477-418E-940A-F60BA54A1C0E}" srcId="{58236438-1518-4CF9-BAE8-E9A664C88661}" destId="{F6BABFFE-5621-471D-B9A3-1F7894189322}" srcOrd="0" destOrd="0" parTransId="{4C4C2F42-DF01-45B3-BFBA-C51F93B0D0D7}" sibTransId="{646F1DF4-1097-49D6-942B-C877851B38F6}"/>
    <dgm:cxn modelId="{A996AA50-E8B6-4425-9C8F-F3282593A6DB}" type="presParOf" srcId="{65A85F1F-97C9-420E-80B4-EA3F9C3A2AD6}" destId="{CA6B9D98-FE28-4846-BD2C-08C7D3EE332C}" srcOrd="0" destOrd="0" presId="urn:microsoft.com/office/officeart/2005/8/layout/hierarchy1"/>
    <dgm:cxn modelId="{587FCFCD-82DD-4B47-A3C1-A0E536B5E29C}" type="presParOf" srcId="{CA6B9D98-FE28-4846-BD2C-08C7D3EE332C}" destId="{75A2A52E-4CD7-4D46-BD31-CF0E716F5692}" srcOrd="0" destOrd="0" presId="urn:microsoft.com/office/officeart/2005/8/layout/hierarchy1"/>
    <dgm:cxn modelId="{9D18254D-C650-4DA9-886A-1DA4185188A0}" type="presParOf" srcId="{75A2A52E-4CD7-4D46-BD31-CF0E716F5692}" destId="{537A58FE-6951-4E5A-92CB-EA4029508EA4}" srcOrd="0" destOrd="0" presId="urn:microsoft.com/office/officeart/2005/8/layout/hierarchy1"/>
    <dgm:cxn modelId="{26A2789A-DD06-4465-917C-B668576F3A02}" type="presParOf" srcId="{75A2A52E-4CD7-4D46-BD31-CF0E716F5692}" destId="{6AF56F8A-D584-4F4E-A326-DB86767A940C}" srcOrd="1" destOrd="0" presId="urn:microsoft.com/office/officeart/2005/8/layout/hierarchy1"/>
    <dgm:cxn modelId="{4BB036CB-4482-4E5C-9F36-6FC6FA48A447}" type="presParOf" srcId="{CA6B9D98-FE28-4846-BD2C-08C7D3EE332C}" destId="{EDA0BCDC-6332-40F5-B03B-3F8E9975F4E3}" srcOrd="1" destOrd="0" presId="urn:microsoft.com/office/officeart/2005/8/layout/hierarchy1"/>
    <dgm:cxn modelId="{3A6D9239-3C9F-4413-A65B-CC830E28AE1D}" type="presParOf" srcId="{EDA0BCDC-6332-40F5-B03B-3F8E9975F4E3}" destId="{53B63429-5F1D-4AD1-8A1D-14306ED507D4}" srcOrd="0" destOrd="0" presId="urn:microsoft.com/office/officeart/2005/8/layout/hierarchy1"/>
    <dgm:cxn modelId="{1BFE2A64-898A-4CC7-A91E-9075E5C9643A}" type="presParOf" srcId="{EDA0BCDC-6332-40F5-B03B-3F8E9975F4E3}" destId="{030F1423-6CAF-4373-8E3C-9E8424156B9A}" srcOrd="1" destOrd="0" presId="urn:microsoft.com/office/officeart/2005/8/layout/hierarchy1"/>
    <dgm:cxn modelId="{BC5D5B26-8732-472F-A9DC-66B2648F4372}" type="presParOf" srcId="{030F1423-6CAF-4373-8E3C-9E8424156B9A}" destId="{A15BD292-7FD8-49FB-8F4F-909689C71827}" srcOrd="0" destOrd="0" presId="urn:microsoft.com/office/officeart/2005/8/layout/hierarchy1"/>
    <dgm:cxn modelId="{64AF5BCE-AA86-492F-B4D9-F3EB7C2C3891}" type="presParOf" srcId="{A15BD292-7FD8-49FB-8F4F-909689C71827}" destId="{5726D688-4797-43BD-AC2E-7336C3298A84}" srcOrd="0" destOrd="0" presId="urn:microsoft.com/office/officeart/2005/8/layout/hierarchy1"/>
    <dgm:cxn modelId="{13C764EB-C7F0-4CE3-8CAE-D6A4D380C4E0}" type="presParOf" srcId="{A15BD292-7FD8-49FB-8F4F-909689C71827}" destId="{A42ECA7B-7470-4E5E-9C9F-B02F1D6CD0FD}" srcOrd="1" destOrd="0" presId="urn:microsoft.com/office/officeart/2005/8/layout/hierarchy1"/>
    <dgm:cxn modelId="{9C604737-10A7-4026-8216-12749A30463F}" type="presParOf" srcId="{030F1423-6CAF-4373-8E3C-9E8424156B9A}" destId="{9D585EBF-E3B7-4363-B2E1-20058B26E950}" srcOrd="1" destOrd="0" presId="urn:microsoft.com/office/officeart/2005/8/layout/hierarchy1"/>
    <dgm:cxn modelId="{E5FDE055-EA12-49F0-9CB1-168E1973567B}" type="presParOf" srcId="{9D585EBF-E3B7-4363-B2E1-20058B26E950}" destId="{1179C8A6-16A3-40C3-81BA-160C1C159031}" srcOrd="0" destOrd="0" presId="urn:microsoft.com/office/officeart/2005/8/layout/hierarchy1"/>
    <dgm:cxn modelId="{8E9A6794-2B8E-4861-8463-2346E6991EA8}" type="presParOf" srcId="{9D585EBF-E3B7-4363-B2E1-20058B26E950}" destId="{AA84375E-B3C8-4134-9ADB-179962BE031D}" srcOrd="1" destOrd="0" presId="urn:microsoft.com/office/officeart/2005/8/layout/hierarchy1"/>
    <dgm:cxn modelId="{170B2FBB-33B1-41A3-A20A-57FEB77AC781}" type="presParOf" srcId="{AA84375E-B3C8-4134-9ADB-179962BE031D}" destId="{5FAA58E9-2CDD-4388-AAFA-0FFADB0674FE}" srcOrd="0" destOrd="0" presId="urn:microsoft.com/office/officeart/2005/8/layout/hierarchy1"/>
    <dgm:cxn modelId="{C2BB94E1-428F-43ED-96DE-A6DE5825D56E}" type="presParOf" srcId="{5FAA58E9-2CDD-4388-AAFA-0FFADB0674FE}" destId="{1D1FB106-E0EC-457C-9887-4E82437FE61C}" srcOrd="0" destOrd="0" presId="urn:microsoft.com/office/officeart/2005/8/layout/hierarchy1"/>
    <dgm:cxn modelId="{A07ADF7D-1AB4-4C16-AA2E-7E9AC3799A54}" type="presParOf" srcId="{5FAA58E9-2CDD-4388-AAFA-0FFADB0674FE}" destId="{B510341B-A509-4718-9927-204D483F5AFF}" srcOrd="1" destOrd="0" presId="urn:microsoft.com/office/officeart/2005/8/layout/hierarchy1"/>
    <dgm:cxn modelId="{3AE03A19-2CD6-4C7B-B2BE-4EDAE51C4368}" type="presParOf" srcId="{AA84375E-B3C8-4134-9ADB-179962BE031D}" destId="{18AA8ACA-E5FD-4611-B595-0662C6ACC1AE}" srcOrd="1" destOrd="0" presId="urn:microsoft.com/office/officeart/2005/8/layout/hierarchy1"/>
    <dgm:cxn modelId="{6EE74991-A9F3-4AA5-9227-568D950E1EE2}" type="presParOf" srcId="{EDA0BCDC-6332-40F5-B03B-3F8E9975F4E3}" destId="{309DFEE0-568D-4007-8EF5-D74ABE19234B}" srcOrd="2" destOrd="0" presId="urn:microsoft.com/office/officeart/2005/8/layout/hierarchy1"/>
    <dgm:cxn modelId="{911CFEF1-8405-4708-B450-F8BFCBDC85BC}" type="presParOf" srcId="{EDA0BCDC-6332-40F5-B03B-3F8E9975F4E3}" destId="{19078C2E-280C-4C43-AED3-1D47E70C0E1D}" srcOrd="3" destOrd="0" presId="urn:microsoft.com/office/officeart/2005/8/layout/hierarchy1"/>
    <dgm:cxn modelId="{BA472D5C-45F9-49E6-8DE8-88E68240876F}" type="presParOf" srcId="{19078C2E-280C-4C43-AED3-1D47E70C0E1D}" destId="{1B182CC8-3F65-45A5-B5A7-8069E29C27BC}" srcOrd="0" destOrd="0" presId="urn:microsoft.com/office/officeart/2005/8/layout/hierarchy1"/>
    <dgm:cxn modelId="{D9B8B553-F447-4325-8891-F823D8A2D946}" type="presParOf" srcId="{1B182CC8-3F65-45A5-B5A7-8069E29C27BC}" destId="{863B4345-8092-4E63-BF1E-FD5543864A45}" srcOrd="0" destOrd="0" presId="urn:microsoft.com/office/officeart/2005/8/layout/hierarchy1"/>
    <dgm:cxn modelId="{CB01B730-C927-4784-8609-124211707C1E}" type="presParOf" srcId="{1B182CC8-3F65-45A5-B5A7-8069E29C27BC}" destId="{C35E4AC0-718E-4181-993F-1C1062777188}" srcOrd="1" destOrd="0" presId="urn:microsoft.com/office/officeart/2005/8/layout/hierarchy1"/>
    <dgm:cxn modelId="{905247A0-FB9D-4986-8363-354DA315E8A2}" type="presParOf" srcId="{19078C2E-280C-4C43-AED3-1D47E70C0E1D}" destId="{64ED1DE4-A601-497D-BF58-5FE5DC666DAF}" srcOrd="1" destOrd="0" presId="urn:microsoft.com/office/officeart/2005/8/layout/hierarchy1"/>
    <dgm:cxn modelId="{85981FE5-BEA8-468D-ADA8-7954CF740A1A}" type="presParOf" srcId="{EDA0BCDC-6332-40F5-B03B-3F8E9975F4E3}" destId="{FFD42899-B863-4E35-A39D-6AE363A7FECF}" srcOrd="4" destOrd="0" presId="urn:microsoft.com/office/officeart/2005/8/layout/hierarchy1"/>
    <dgm:cxn modelId="{0C7C8A1D-4C07-4065-8961-9AA50DF1F6CA}" type="presParOf" srcId="{EDA0BCDC-6332-40F5-B03B-3F8E9975F4E3}" destId="{5693DDF8-D3AE-46C4-BF9B-7FAA9CE10787}" srcOrd="5" destOrd="0" presId="urn:microsoft.com/office/officeart/2005/8/layout/hierarchy1"/>
    <dgm:cxn modelId="{5B31A6D2-80BC-41C2-A8D2-E327DF3FD231}" type="presParOf" srcId="{5693DDF8-D3AE-46C4-BF9B-7FAA9CE10787}" destId="{91F6E764-5A7C-46D5-9409-7F847B02303B}" srcOrd="0" destOrd="0" presId="urn:microsoft.com/office/officeart/2005/8/layout/hierarchy1"/>
    <dgm:cxn modelId="{D229BB2F-F8F8-4240-AFAF-104FE2457835}" type="presParOf" srcId="{91F6E764-5A7C-46D5-9409-7F847B02303B}" destId="{BBCFEF95-A83C-4D0F-9196-75FB3099010C}" srcOrd="0" destOrd="0" presId="urn:microsoft.com/office/officeart/2005/8/layout/hierarchy1"/>
    <dgm:cxn modelId="{A347E66A-FEB5-45D9-9F58-10D9883791DB}" type="presParOf" srcId="{91F6E764-5A7C-46D5-9409-7F847B02303B}" destId="{097285CA-D72B-4848-912A-105BC4A516C3}" srcOrd="1" destOrd="0" presId="urn:microsoft.com/office/officeart/2005/8/layout/hierarchy1"/>
    <dgm:cxn modelId="{A4BF8535-7DDD-49EB-9373-B9A3D7BA4408}" type="presParOf" srcId="{5693DDF8-D3AE-46C4-BF9B-7FAA9CE10787}" destId="{147670B7-A552-453D-9050-A928A7172C31}" srcOrd="1" destOrd="0" presId="urn:microsoft.com/office/officeart/2005/8/layout/hierarchy1"/>
    <dgm:cxn modelId="{AB9AF950-C428-4B96-823C-AEC78EAA1133}" type="presParOf" srcId="{147670B7-A552-453D-9050-A928A7172C31}" destId="{325489D9-4A5B-488E-8EF3-2F6890DF054E}" srcOrd="0" destOrd="0" presId="urn:microsoft.com/office/officeart/2005/8/layout/hierarchy1"/>
    <dgm:cxn modelId="{C929AFEF-5E7C-4731-A0D2-9D7004D43A68}" type="presParOf" srcId="{147670B7-A552-453D-9050-A928A7172C31}" destId="{20E36EF4-1780-4186-A617-0DA47F038AF5}" srcOrd="1" destOrd="0" presId="urn:microsoft.com/office/officeart/2005/8/layout/hierarchy1"/>
    <dgm:cxn modelId="{D0C0FACF-971A-407B-BB28-4E40B0B9F8C3}" type="presParOf" srcId="{20E36EF4-1780-4186-A617-0DA47F038AF5}" destId="{F36EFC55-C29D-45EF-BCBD-FCEAA13EA8C5}" srcOrd="0" destOrd="0" presId="urn:microsoft.com/office/officeart/2005/8/layout/hierarchy1"/>
    <dgm:cxn modelId="{A136B442-B117-4055-8328-810193E375AE}" type="presParOf" srcId="{F36EFC55-C29D-45EF-BCBD-FCEAA13EA8C5}" destId="{7E9A9E8C-DEFF-4B06-8306-CA948B7ECD8F}" srcOrd="0" destOrd="0" presId="urn:microsoft.com/office/officeart/2005/8/layout/hierarchy1"/>
    <dgm:cxn modelId="{6CDA6E2E-05F9-4A05-867A-6ED621C333DE}" type="presParOf" srcId="{F36EFC55-C29D-45EF-BCBD-FCEAA13EA8C5}" destId="{FD15637B-5FF7-4758-B343-1624E16E3378}" srcOrd="1" destOrd="0" presId="urn:microsoft.com/office/officeart/2005/8/layout/hierarchy1"/>
    <dgm:cxn modelId="{D41F12E6-93F4-46AE-B845-0B9749D0DB4E}" type="presParOf" srcId="{20E36EF4-1780-4186-A617-0DA47F038AF5}" destId="{32422B1F-33BD-48F7-BDEA-D54718EA81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489D9-4A5B-488E-8EF3-2F6890DF054E}">
      <dsp:nvSpPr>
        <dsp:cNvPr id="0" name=""/>
        <dsp:cNvSpPr/>
      </dsp:nvSpPr>
      <dsp:spPr>
        <a:xfrm>
          <a:off x="5679723" y="2641511"/>
          <a:ext cx="91440" cy="343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42899-B863-4E35-A39D-6AE363A7FECF}">
      <dsp:nvSpPr>
        <dsp:cNvPr id="0" name=""/>
        <dsp:cNvSpPr/>
      </dsp:nvSpPr>
      <dsp:spPr>
        <a:xfrm>
          <a:off x="3892203" y="1284973"/>
          <a:ext cx="1833240" cy="504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487"/>
              </a:lnTo>
              <a:lnTo>
                <a:pt x="1833240" y="395487"/>
              </a:lnTo>
              <a:lnTo>
                <a:pt x="1833240" y="504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DFEE0-568D-4007-8EF5-D74ABE19234B}">
      <dsp:nvSpPr>
        <dsp:cNvPr id="0" name=""/>
        <dsp:cNvSpPr/>
      </dsp:nvSpPr>
      <dsp:spPr>
        <a:xfrm>
          <a:off x="3802066" y="1284973"/>
          <a:ext cx="91440" cy="504963"/>
        </a:xfrm>
        <a:custGeom>
          <a:avLst/>
          <a:gdLst/>
          <a:ahLst/>
          <a:cxnLst/>
          <a:rect l="0" t="0" r="0" b="0"/>
          <a:pathLst>
            <a:path>
              <a:moveTo>
                <a:pt x="90136" y="0"/>
              </a:moveTo>
              <a:lnTo>
                <a:pt x="90136" y="395487"/>
              </a:lnTo>
              <a:lnTo>
                <a:pt x="45720" y="395487"/>
              </a:lnTo>
              <a:lnTo>
                <a:pt x="45720" y="504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9C8A6-16A3-40C3-81BA-160C1C159031}">
      <dsp:nvSpPr>
        <dsp:cNvPr id="0" name=""/>
        <dsp:cNvSpPr/>
      </dsp:nvSpPr>
      <dsp:spPr>
        <a:xfrm>
          <a:off x="1940204" y="2647567"/>
          <a:ext cx="91440" cy="343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63429-5F1D-4AD1-8A1D-14306ED507D4}">
      <dsp:nvSpPr>
        <dsp:cNvPr id="0" name=""/>
        <dsp:cNvSpPr/>
      </dsp:nvSpPr>
      <dsp:spPr>
        <a:xfrm>
          <a:off x="1985924" y="1284973"/>
          <a:ext cx="1906278" cy="504963"/>
        </a:xfrm>
        <a:custGeom>
          <a:avLst/>
          <a:gdLst/>
          <a:ahLst/>
          <a:cxnLst/>
          <a:rect l="0" t="0" r="0" b="0"/>
          <a:pathLst>
            <a:path>
              <a:moveTo>
                <a:pt x="1906278" y="0"/>
              </a:moveTo>
              <a:lnTo>
                <a:pt x="1906278" y="395487"/>
              </a:lnTo>
              <a:lnTo>
                <a:pt x="0" y="395487"/>
              </a:lnTo>
              <a:lnTo>
                <a:pt x="0" y="504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A58FE-6951-4E5A-92CB-EA4029508EA4}">
      <dsp:nvSpPr>
        <dsp:cNvPr id="0" name=""/>
        <dsp:cNvSpPr/>
      </dsp:nvSpPr>
      <dsp:spPr>
        <a:xfrm>
          <a:off x="2371095" y="534562"/>
          <a:ext cx="3042215" cy="750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56F8A-D584-4F4E-A326-DB86767A940C}">
      <dsp:nvSpPr>
        <dsp:cNvPr id="0" name=""/>
        <dsp:cNvSpPr/>
      </dsp:nvSpPr>
      <dsp:spPr>
        <a:xfrm>
          <a:off x="2502400" y="659302"/>
          <a:ext cx="3042215" cy="75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Esama kontrolė</a:t>
          </a:r>
        </a:p>
      </dsp:txBody>
      <dsp:txXfrm>
        <a:off x="2524379" y="681281"/>
        <a:ext cx="2998257" cy="706453"/>
      </dsp:txXfrm>
    </dsp:sp>
    <dsp:sp modelId="{5726D688-4797-43BD-AC2E-7336C3298A84}">
      <dsp:nvSpPr>
        <dsp:cNvPr id="0" name=""/>
        <dsp:cNvSpPr/>
      </dsp:nvSpPr>
      <dsp:spPr>
        <a:xfrm>
          <a:off x="1240435" y="1789937"/>
          <a:ext cx="1490979" cy="85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ECA7B-7470-4E5E-9C9F-B02F1D6CD0FD}">
      <dsp:nvSpPr>
        <dsp:cNvPr id="0" name=""/>
        <dsp:cNvSpPr/>
      </dsp:nvSpPr>
      <dsp:spPr>
        <a:xfrm>
          <a:off x="1371740" y="1914677"/>
          <a:ext cx="1490979" cy="857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Žemės įgijėjas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pildo pirkėjo deklaraciją </a:t>
          </a:r>
        </a:p>
      </dsp:txBody>
      <dsp:txXfrm>
        <a:off x="1396859" y="1939796"/>
        <a:ext cx="1440741" cy="807392"/>
      </dsp:txXfrm>
    </dsp:sp>
    <dsp:sp modelId="{1D1FB106-E0EC-457C-9887-4E82437FE61C}">
      <dsp:nvSpPr>
        <dsp:cNvPr id="0" name=""/>
        <dsp:cNvSpPr/>
      </dsp:nvSpPr>
      <dsp:spPr>
        <a:xfrm>
          <a:off x="654" y="2991260"/>
          <a:ext cx="3970539" cy="1007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0341B-A509-4718-9927-204D483F5AFF}">
      <dsp:nvSpPr>
        <dsp:cNvPr id="0" name=""/>
        <dsp:cNvSpPr/>
      </dsp:nvSpPr>
      <dsp:spPr>
        <a:xfrm>
          <a:off x="131960" y="3116000"/>
          <a:ext cx="3970539" cy="1007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2018 m. sausį-balandį gauti </a:t>
          </a:r>
          <a:r>
            <a:rPr lang="lt-LT" sz="1400" b="1" i="1" u="sng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9253</a:t>
          </a:r>
          <a:r>
            <a:rPr lang="lt-LT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400" b="1" i="1" kern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prašymai išduoti sutikimus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u="sng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  <a:r>
            <a:rPr lang="lt-L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atvejais </a:t>
          </a:r>
          <a:r>
            <a:rPr lang="lt-LT" sz="1400" b="1" i="1" kern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atsisakyta išduoti</a:t>
          </a: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nes turimas plotas viršijo 500 ha</a:t>
          </a:r>
          <a:endParaRPr lang="lt-LT" sz="1400" kern="1200" dirty="0"/>
        </a:p>
      </dsp:txBody>
      <dsp:txXfrm>
        <a:off x="161479" y="3145519"/>
        <a:ext cx="3911501" cy="948802"/>
      </dsp:txXfrm>
    </dsp:sp>
    <dsp:sp modelId="{863B4345-8092-4E63-BF1E-FD5543864A45}">
      <dsp:nvSpPr>
        <dsp:cNvPr id="0" name=""/>
        <dsp:cNvSpPr/>
      </dsp:nvSpPr>
      <dsp:spPr>
        <a:xfrm>
          <a:off x="2994025" y="1789937"/>
          <a:ext cx="1707523" cy="858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E4AC0-718E-4181-993F-1C1062777188}">
      <dsp:nvSpPr>
        <dsp:cNvPr id="0" name=""/>
        <dsp:cNvSpPr/>
      </dsp:nvSpPr>
      <dsp:spPr>
        <a:xfrm>
          <a:off x="3125331" y="1914677"/>
          <a:ext cx="1707523" cy="85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NŽT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nuo 2018-01-01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išduoda sutikimus įsigyti žemės</a:t>
          </a:r>
        </a:p>
      </dsp:txBody>
      <dsp:txXfrm>
        <a:off x="3150478" y="1939824"/>
        <a:ext cx="1657229" cy="808274"/>
      </dsp:txXfrm>
    </dsp:sp>
    <dsp:sp modelId="{BBCFEF95-A83C-4D0F-9196-75FB3099010C}">
      <dsp:nvSpPr>
        <dsp:cNvPr id="0" name=""/>
        <dsp:cNvSpPr/>
      </dsp:nvSpPr>
      <dsp:spPr>
        <a:xfrm>
          <a:off x="4964159" y="1789937"/>
          <a:ext cx="1522567" cy="851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285CA-D72B-4848-912A-105BC4A516C3}">
      <dsp:nvSpPr>
        <dsp:cNvPr id="0" name=""/>
        <dsp:cNvSpPr/>
      </dsp:nvSpPr>
      <dsp:spPr>
        <a:xfrm>
          <a:off x="5095465" y="1914677"/>
          <a:ext cx="1522567" cy="851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Prokuroras</a:t>
          </a: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gali ginti viešąjį interesą teisme</a:t>
          </a:r>
        </a:p>
      </dsp:txBody>
      <dsp:txXfrm>
        <a:off x="5120407" y="1939619"/>
        <a:ext cx="1472683" cy="801690"/>
      </dsp:txXfrm>
    </dsp:sp>
    <dsp:sp modelId="{7E9A9E8C-DEFF-4B06-8306-CA948B7ECD8F}">
      <dsp:nvSpPr>
        <dsp:cNvPr id="0" name=""/>
        <dsp:cNvSpPr/>
      </dsp:nvSpPr>
      <dsp:spPr>
        <a:xfrm>
          <a:off x="4598071" y="2985204"/>
          <a:ext cx="2254744" cy="1013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5637B-5FF7-4758-B343-1624E16E3378}">
      <dsp:nvSpPr>
        <dsp:cNvPr id="0" name=""/>
        <dsp:cNvSpPr/>
      </dsp:nvSpPr>
      <dsp:spPr>
        <a:xfrm>
          <a:off x="4729376" y="3109944"/>
          <a:ext cx="2254744" cy="101389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1) </a:t>
          </a:r>
          <a:r>
            <a:rPr lang="lt-LT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ŽŪM kreipimaisi į prokuratūrą</a:t>
          </a:r>
          <a:endParaRPr lang="lt-LT" sz="1400" b="1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</a:t>
          </a:r>
          <a:r>
            <a:rPr lang="lt-L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nei vienos bylos dėl viešojo intereso gynimo</a:t>
          </a:r>
        </a:p>
      </dsp:txBody>
      <dsp:txXfrm>
        <a:off x="4759072" y="3139640"/>
        <a:ext cx="2195352" cy="954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40E99-CCF5-442B-9B69-72F4273323DA}" type="datetimeFigureOut">
              <a:rPr lang="lt-LT" smtClean="0"/>
              <a:t>2018.05.29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DD7C-EC45-485D-85B9-7AE5CF0E1E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191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9450" y="808038"/>
            <a:ext cx="5386388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lt-LT"/>
          </a:p>
        </p:txBody>
      </p:sp>
      <p:sp>
        <p:nvSpPr>
          <p:cNvPr id="4710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29B27-0425-4783-9D66-808DD0B30D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5CBACE-7FDF-4E99-BD1C-148915358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3BB07-56B8-4230-ACF5-2183862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E4DD42-4E2C-40BF-A237-40D0C95D0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3A569-3F95-4BE0-AC95-F83182E1E110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1377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7EF91-5478-4857-B81E-ADA359DC4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0AAA0-B7AB-44B9-91F2-A765185FC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330C27-B484-476A-B39C-AA9C7BCF0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1DD56-1801-4540-B6DE-13922F322868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8714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1DF908-BA06-499F-9777-5A8F65D73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E22C36-F995-422E-8390-231BF5A4B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EEC7B-498A-4C77-9CE6-0BE65089E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F9754-8C49-495B-BBD6-2505E069AAE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29800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2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4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FB6CA9-87C1-49E9-A898-790185614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92604-72F4-4163-A60E-B0994D249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5D2E23-D9CB-4C36-909A-8D09D0FA9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763D5-949F-4C60-9738-64299F4A663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6678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AB6011-196F-447A-AFA1-A62F2430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FD8D9-2BCD-4C3C-8132-40DB07A1D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852D4-A1FB-483B-A5C9-0EDEB9D79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FD685-0CE0-47EA-B3BC-94A3EC2BE573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416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11792-00E4-4A9F-A99B-5147A92EF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E4EEC-38B7-4E5C-9817-EBE054475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ED8C2-CD9A-45E1-9ED9-F08E18249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E0DCC-1398-4B32-B443-489063C8941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9784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831B43-2B82-4898-8C17-909AD2279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F7AA35-3CCC-4FBD-B6DD-12FDD17CB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8FB498-3039-4B6E-A51E-23EBBDC12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47E38-6861-4136-ACB0-EF89A429E0D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384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9021ED-0470-4D04-9725-2A3FD9751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DD03D7-49A5-403D-AED8-5811D57AF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0AA364-48FC-4D94-ABA4-6F04B32EB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105E5-07E0-4480-832A-98ABA4A4747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7023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CE5CC8-AAFE-44DF-95A9-988F686BD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A68389-8595-478D-A1B8-3BDCDB017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6EC392-2418-459A-B18B-50022CD4B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A1DE-37EC-4D9C-B1A2-7EBF9980D1A1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639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8E557-B790-4D00-BC21-5544F1FDE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7049F-3952-4CAC-A436-C6B132D05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63D50-6D6B-42D0-B3DA-9FCA4DA86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BE6E7-E014-417C-89E3-99CDA7DC3A2D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2832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/>
              <a:t>Spustelėkite piktogramą norėdami įtraukti paveikslėlį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02A49-988A-4CD2-AB16-C64B6BD7A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849B8-2F43-4869-89D2-3C547ADBF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DF5E8-B3F4-43D6-B579-C64518726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EF0F6-40E4-42A9-A9E0-4717AEFDCFAF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8682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1A75B2-9114-4606-A1E0-DF9E2ED27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redaguokite stilių</a:t>
            </a:r>
            <a:endParaRPr lang="en-US" altLang="lt-L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ABF7D5-E01C-4D41-9490-F3F4D2177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Redaguokite šablono teksto stilius</a:t>
            </a:r>
          </a:p>
          <a:p>
            <a:pPr lvl="1"/>
            <a:r>
              <a:rPr lang="lt-LT" altLang="lt-LT"/>
              <a:t>Antras lygis</a:t>
            </a:r>
          </a:p>
          <a:p>
            <a:pPr lvl="2"/>
            <a:r>
              <a:rPr lang="lt-LT" altLang="lt-LT"/>
              <a:t>Trečias lygis</a:t>
            </a:r>
          </a:p>
          <a:p>
            <a:pPr lvl="3"/>
            <a:r>
              <a:rPr lang="lt-LT" altLang="lt-LT"/>
              <a:t>Ketvirtas lygis</a:t>
            </a:r>
          </a:p>
          <a:p>
            <a:pPr lvl="4"/>
            <a:r>
              <a:rPr lang="lt-LT" altLang="lt-LT"/>
              <a:t>Penktas lygis</a:t>
            </a:r>
            <a:endParaRPr lang="en-US" altLang="lt-L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E7EF19-F40B-457E-932C-8ADFA1E46C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6ED403-2A5C-4A9B-A7BD-0C1D03ACA1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032236-B121-41F6-B779-A2DD6C97A6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EA07F3-ACBF-4BBC-8EEB-12A404C733C7}" type="slidenum">
              <a:rPr lang="en-US" altLang="lt-LT"/>
              <a:pPr/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E38DA12-43D8-4E0D-BBDF-D8DBAF27C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1108920"/>
            <a:ext cx="6610052" cy="2786457"/>
          </a:xfrm>
        </p:spPr>
        <p:txBody>
          <a:bodyPr/>
          <a:lstStyle/>
          <a:p>
            <a:pPr algn="ctr"/>
            <a:r>
              <a:rPr lang="lt-LT" sz="4500" dirty="0">
                <a:latin typeface="Arial Black" panose="020B0A04020102020204" pitchFamily="34" charset="0"/>
                <a:cs typeface="Aharoni" panose="02010803020104030203" pitchFamily="2" charset="-79"/>
              </a:rPr>
              <a:t>Žemės ūkio paskirties žemės įsigijimo įstatymo keitimas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756CD43-5F6B-43D9-AA6B-AA45D8610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3895375"/>
            <a:ext cx="7258124" cy="12339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Esminis pakeitimas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žemės ūkio paskirties žemės įsigijimo kontrolės stiprinimas</a:t>
            </a:r>
          </a:p>
        </p:txBody>
      </p:sp>
    </p:spTree>
    <p:extLst>
      <p:ext uri="{BB962C8B-B14F-4D97-AF65-F5344CB8AC3E}">
        <p14:creationId xmlns:p14="http://schemas.microsoft.com/office/powerpoint/2010/main" val="53599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B0E3B1-CEDE-4A8D-97BC-6C881D9A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792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t-LT" sz="3200" b="1" dirty="0">
                <a:latin typeface="Times New Roman" pitchFamily="18" charset="0"/>
              </a:rPr>
              <a:t>Įtvirtintas draudimas įsigyti &gt; 500 ha</a:t>
            </a:r>
            <a:br>
              <a:rPr lang="lt-LT" sz="2800" b="1" dirty="0">
                <a:latin typeface="Times New Roman" pitchFamily="18" charset="0"/>
              </a:rPr>
            </a:br>
            <a:r>
              <a:rPr lang="lt-LT" sz="1800" b="1" dirty="0">
                <a:latin typeface="Times New Roman" pitchFamily="18" charset="0"/>
              </a:rPr>
              <a:t>išskyrus gyvulininkystei plėtoti</a:t>
            </a:r>
            <a:endParaRPr lang="en-GB" sz="1800" b="1" dirty="0">
              <a:latin typeface="Times New Roman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D9AAFE-80DE-4351-9329-A248FCE2E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9842"/>
              </p:ext>
            </p:extLst>
          </p:nvPr>
        </p:nvGraphicFramePr>
        <p:xfrm>
          <a:off x="611560" y="620688"/>
          <a:ext cx="6984776" cy="48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Dešinysis riestinis skliaustas 28">
            <a:extLst>
              <a:ext uri="{FF2B5EF4-FFF2-40B4-BE49-F238E27FC236}">
                <a16:creationId xmlns:a16="http://schemas.microsoft.com/office/drawing/2014/main" id="{F8F5D17B-B739-4ABD-97ED-AC1B345E1B01}"/>
              </a:ext>
            </a:extLst>
          </p:cNvPr>
          <p:cNvSpPr/>
          <p:nvPr/>
        </p:nvSpPr>
        <p:spPr>
          <a:xfrm rot="16200000" flipH="1">
            <a:off x="3959932" y="1088743"/>
            <a:ext cx="504056" cy="7776862"/>
          </a:xfrm>
          <a:prstGeom prst="rightBrace">
            <a:avLst>
              <a:gd name="adj1" fmla="val 8333"/>
              <a:gd name="adj2" fmla="val 542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0" name="Stačiakampis: suapvalinti kampai 29">
            <a:extLst>
              <a:ext uri="{FF2B5EF4-FFF2-40B4-BE49-F238E27FC236}">
                <a16:creationId xmlns:a16="http://schemas.microsoft.com/office/drawing/2014/main" id="{0E65F924-4FE1-4546-A34E-2C7A263AEE18}"/>
              </a:ext>
            </a:extLst>
          </p:cNvPr>
          <p:cNvSpPr/>
          <p:nvPr/>
        </p:nvSpPr>
        <p:spPr>
          <a:xfrm>
            <a:off x="1799692" y="5271194"/>
            <a:ext cx="568863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Nepakankamos kontrolės priemonės ir</a:t>
            </a:r>
          </a:p>
          <a:p>
            <a:pPr algn="ctr"/>
            <a:r>
              <a:rPr lang="lt-L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galimybės ginti viešąjį interesą</a:t>
            </a:r>
          </a:p>
        </p:txBody>
      </p:sp>
      <p:sp>
        <p:nvSpPr>
          <p:cNvPr id="3" name="Dešinysis riestinis skliaustas 2">
            <a:extLst>
              <a:ext uri="{FF2B5EF4-FFF2-40B4-BE49-F238E27FC236}">
                <a16:creationId xmlns:a16="http://schemas.microsoft.com/office/drawing/2014/main" id="{8D880F9B-D2FB-4A42-ACF6-F56F6DD9D539}"/>
              </a:ext>
            </a:extLst>
          </p:cNvPr>
          <p:cNvSpPr/>
          <p:nvPr/>
        </p:nvSpPr>
        <p:spPr>
          <a:xfrm rot="5400000">
            <a:off x="3288877" y="2263851"/>
            <a:ext cx="189981" cy="2520280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: suapvalinti kampai 4">
            <a:extLst>
              <a:ext uri="{FF2B5EF4-FFF2-40B4-BE49-F238E27FC236}">
                <a16:creationId xmlns:a16="http://schemas.microsoft.com/office/drawing/2014/main" id="{AAA5F2D8-BD6D-4C1D-A6FB-05FB7F9C9EB9}"/>
              </a:ext>
            </a:extLst>
          </p:cNvPr>
          <p:cNvSpPr/>
          <p:nvPr/>
        </p:nvSpPr>
        <p:spPr>
          <a:xfrm>
            <a:off x="2339752" y="3573016"/>
            <a:ext cx="914400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38455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0929CB-A982-4276-89D6-E0A0618C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lt-LT" b="1" dirty="0"/>
              <a:t>Pakeitimų tikslas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30E60DC8-1FFA-4BB7-AEEE-C45251B769AD}"/>
              </a:ext>
            </a:extLst>
          </p:cNvPr>
          <p:cNvSpPr/>
          <p:nvPr/>
        </p:nvSpPr>
        <p:spPr>
          <a:xfrm>
            <a:off x="107504" y="1556792"/>
            <a:ext cx="8928992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lt-LT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Stiprinti:</a:t>
            </a:r>
            <a:r>
              <a:rPr lang="lt-LT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nuostatos dėl </a:t>
            </a:r>
            <a:r>
              <a:rPr lang="lt-L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ha 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įgyvendinimo kontrolę</a:t>
            </a:r>
          </a:p>
          <a:p>
            <a:pPr lvl="1" algn="ctr"/>
            <a:r>
              <a:rPr lang="lt-L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(aktualu tiek iki, tiek po 2018-01-01 sudarytiems sandoriams)</a:t>
            </a:r>
          </a:p>
          <a:p>
            <a:pPr lvl="1"/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viešojo intereso gynimą</a:t>
            </a:r>
          </a:p>
        </p:txBody>
      </p:sp>
    </p:spTree>
    <p:extLst>
      <p:ext uri="{BB962C8B-B14F-4D97-AF65-F5344CB8AC3E}">
        <p14:creationId xmlns:p14="http://schemas.microsoft.com/office/powerpoint/2010/main" val="71970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D92C03-5FCC-4679-812F-F8AE4848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1"/>
            <a:ext cx="7200800" cy="1152127"/>
          </a:xfrm>
        </p:spPr>
        <p:txBody>
          <a:bodyPr>
            <a:normAutofit/>
          </a:bodyPr>
          <a:lstStyle/>
          <a:p>
            <a:pPr lvl="0"/>
            <a:r>
              <a:rPr lang="lt-LT" sz="2800" b="1" kern="1200" dirty="0">
                <a:solidFill>
                  <a:schemeClr val="tx1"/>
                </a:solidFill>
                <a:ea typeface="+mn-ea"/>
                <a:cs typeface="+mn-cs"/>
              </a:rPr>
              <a:t>SIŪLOMA Nacionalinei žemės tarnybai suteikti teises: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2F968F6-D901-4E9C-8309-50E42BDF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2513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sz="1200" dirty="0"/>
          </a:p>
          <a:p>
            <a:pPr marL="0" indent="0">
              <a:buNone/>
            </a:pPr>
            <a:endParaRPr lang="lt-LT" sz="1200" dirty="0"/>
          </a:p>
          <a:p>
            <a:pPr marL="0" indent="0">
              <a:buNone/>
            </a:pPr>
            <a:endParaRPr lang="lt-LT" sz="1200" dirty="0"/>
          </a:p>
          <a:p>
            <a:pPr marL="0" indent="0">
              <a:buNone/>
            </a:pPr>
            <a:r>
              <a:rPr lang="lt-LT" sz="1200" dirty="0"/>
              <a:t>	</a:t>
            </a:r>
            <a:endParaRPr lang="lt-LT" dirty="0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F3D4FDFC-06F7-4A25-BC99-3AC7B163EBE2}"/>
              </a:ext>
            </a:extLst>
          </p:cNvPr>
          <p:cNvSpPr/>
          <p:nvPr/>
        </p:nvSpPr>
        <p:spPr>
          <a:xfrm>
            <a:off x="3381120" y="4550738"/>
            <a:ext cx="2727675" cy="147074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Nustačius pažeidimus </a:t>
            </a:r>
          </a:p>
          <a:p>
            <a:pPr algn="ctr"/>
            <a:r>
              <a:rPr lang="lt-LT" dirty="0">
                <a:solidFill>
                  <a:srgbClr val="FF0000"/>
                </a:solidFill>
              </a:rPr>
              <a:t>ginant viešąjį interesą </a:t>
            </a:r>
          </a:p>
          <a:p>
            <a:pPr algn="ctr"/>
            <a:r>
              <a:rPr lang="lt-LT" b="1" u="sng" dirty="0">
                <a:solidFill>
                  <a:schemeClr val="tx1"/>
                </a:solidFill>
              </a:rPr>
              <a:t>kreiptis į teismą</a:t>
            </a:r>
            <a:endParaRPr lang="lt-LT" b="1" dirty="0">
              <a:solidFill>
                <a:schemeClr val="tx1"/>
              </a:solidFill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83EAD555-A52D-47FC-B753-8EB598D7046A}"/>
              </a:ext>
            </a:extLst>
          </p:cNvPr>
          <p:cNvSpPr/>
          <p:nvPr/>
        </p:nvSpPr>
        <p:spPr>
          <a:xfrm>
            <a:off x="4744958" y="1730575"/>
            <a:ext cx="3400905" cy="196021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lt-LT" sz="975" b="1" u="sng" dirty="0">
              <a:solidFill>
                <a:srgbClr val="000000"/>
              </a:solidFill>
            </a:endParaRPr>
          </a:p>
          <a:p>
            <a:pPr lvl="0"/>
            <a:r>
              <a:rPr lang="lt-LT" sz="1600" b="1" u="sng" dirty="0">
                <a:solidFill>
                  <a:srgbClr val="000000"/>
                </a:solidFill>
              </a:rPr>
              <a:t>Gauti papildomą informaciją </a:t>
            </a:r>
          </a:p>
          <a:p>
            <a:pPr lvl="0"/>
            <a:r>
              <a:rPr lang="lt-LT" sz="1400" dirty="0">
                <a:solidFill>
                  <a:srgbClr val="000000"/>
                </a:solidFill>
              </a:rPr>
              <a:t>iš </a:t>
            </a:r>
            <a:r>
              <a:rPr lang="lt-LT" sz="1400" dirty="0">
                <a:solidFill>
                  <a:schemeClr val="tx1"/>
                </a:solidFill>
              </a:rPr>
              <a:t>valstybės ar savivaldybių institucijų, įstaigų ar įmonių, kitų juridinių ir fizinių asmenų, pvz.,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lt-LT" sz="1400" dirty="0">
                <a:solidFill>
                  <a:srgbClr val="000000"/>
                </a:solidFill>
              </a:rPr>
              <a:t>Centrinio vertybinių popierių depozitoriumo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lt-LT" sz="1400" dirty="0">
                <a:solidFill>
                  <a:srgbClr val="000000"/>
                </a:solidFill>
              </a:rPr>
              <a:t>VMI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lt-LT" sz="1400">
                <a:solidFill>
                  <a:srgbClr val="000000"/>
                </a:solidFill>
              </a:rPr>
              <a:t>Notarų </a:t>
            </a:r>
            <a:r>
              <a:rPr lang="lt-LT" sz="1400" dirty="0">
                <a:solidFill>
                  <a:srgbClr val="000000"/>
                </a:solidFill>
              </a:rPr>
              <a:t>ir kt.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FF98FB23-07A4-4748-AA52-76EBC6D4DB58}"/>
              </a:ext>
            </a:extLst>
          </p:cNvPr>
          <p:cNvSpPr/>
          <p:nvPr/>
        </p:nvSpPr>
        <p:spPr>
          <a:xfrm>
            <a:off x="1115616" y="1700808"/>
            <a:ext cx="3423355" cy="19899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b="1" u="sng" dirty="0">
                <a:solidFill>
                  <a:schemeClr val="tx1"/>
                </a:solidFill>
              </a:rPr>
              <a:t>Tikrinti</a:t>
            </a:r>
          </a:p>
          <a:p>
            <a:r>
              <a:rPr lang="lt-LT" sz="1400" dirty="0">
                <a:solidFill>
                  <a:schemeClr val="tx1"/>
                </a:solidFill>
              </a:rPr>
              <a:t>Gavus informacijos, duomenų ar faktų</a:t>
            </a:r>
            <a:endParaRPr lang="lt-LT" sz="1400" b="1" u="sng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t-LT" sz="1600" b="1" dirty="0">
                <a:solidFill>
                  <a:schemeClr val="tx1"/>
                </a:solidFill>
              </a:rPr>
              <a:t> </a:t>
            </a:r>
            <a:r>
              <a:rPr lang="lt-LT" sz="1600" u="sng" dirty="0">
                <a:solidFill>
                  <a:srgbClr val="FF0000"/>
                </a:solidFill>
              </a:rPr>
              <a:t>žemės</a:t>
            </a:r>
            <a:r>
              <a:rPr lang="lt-LT" sz="1600" dirty="0">
                <a:solidFill>
                  <a:schemeClr val="tx1"/>
                </a:solidFill>
              </a:rPr>
              <a:t>, </a:t>
            </a:r>
            <a:r>
              <a:rPr lang="lt-LT" sz="1600" u="sng" dirty="0">
                <a:solidFill>
                  <a:srgbClr val="FF0000"/>
                </a:solidFill>
              </a:rPr>
              <a:t>juridinio asmens</a:t>
            </a:r>
            <a:r>
              <a:rPr lang="lt-LT" sz="1600" dirty="0">
                <a:solidFill>
                  <a:schemeClr val="tx1"/>
                </a:solidFill>
              </a:rPr>
              <a:t>, </a:t>
            </a:r>
            <a:r>
              <a:rPr lang="lt-LT" sz="1600" u="sng" dirty="0">
                <a:solidFill>
                  <a:srgbClr val="FF0000"/>
                </a:solidFill>
              </a:rPr>
              <a:t>akcijų</a:t>
            </a:r>
            <a:r>
              <a:rPr lang="lt-LT" sz="1600" dirty="0">
                <a:solidFill>
                  <a:schemeClr val="tx1"/>
                </a:solidFill>
              </a:rPr>
              <a:t> perleidimo sandorius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chemeClr val="tx1"/>
                </a:solidFill>
              </a:rPr>
              <a:t>turimų </a:t>
            </a:r>
            <a:r>
              <a:rPr lang="lt-LT" sz="1600" u="sng" dirty="0">
                <a:solidFill>
                  <a:srgbClr val="FF0000"/>
                </a:solidFill>
              </a:rPr>
              <a:t>gyvulių</a:t>
            </a:r>
            <a:r>
              <a:rPr lang="lt-LT" sz="1600" dirty="0">
                <a:solidFill>
                  <a:schemeClr val="tx1"/>
                </a:solidFill>
              </a:rPr>
              <a:t> skaičių </a:t>
            </a:r>
          </a:p>
        </p:txBody>
      </p:sp>
      <p:sp>
        <p:nvSpPr>
          <p:cNvPr id="14" name="AutoShape 40">
            <a:extLst>
              <a:ext uri="{FF2B5EF4-FFF2-40B4-BE49-F238E27FC236}">
                <a16:creationId xmlns:a16="http://schemas.microsoft.com/office/drawing/2014/main" id="{1BCAAA8C-69AA-4556-B380-AB615005AF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43803" y="3739766"/>
            <a:ext cx="80041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514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4"/>
          <p:cNvSpPr>
            <a:spLocks noChangeArrowheads="1"/>
          </p:cNvSpPr>
          <p:nvPr/>
        </p:nvSpPr>
        <p:spPr bwMode="auto">
          <a:xfrm>
            <a:off x="0" y="478222"/>
            <a:ext cx="9144000" cy="11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lt-LT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t-LT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Siūlomų pakeitimų NAUDA: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lt-LT" sz="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90000"/>
              </a:lnSpc>
              <a:buFont typeface="+mj-lt"/>
              <a:buAutoNum type="arabicParenR"/>
            </a:pPr>
            <a:r>
              <a:rPr lang="lt-LT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Trumpėja viešojo intereso gynimo procesas</a:t>
            </a:r>
          </a:p>
          <a:p>
            <a:pPr marL="342900" indent="-342900" algn="ctr">
              <a:lnSpc>
                <a:spcPct val="90000"/>
              </a:lnSpc>
              <a:buFont typeface="+mj-lt"/>
              <a:buAutoNum type="arabicParenR"/>
            </a:pPr>
            <a:r>
              <a:rPr lang="lt-LT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Sudaromos prielaidos dažniau ginti viešąjį interesą dėl žemės įgijimo teisėtumo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lt-LT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6" name="Stačiakampis: suapvalinti kampai 5">
            <a:extLst>
              <a:ext uri="{FF2B5EF4-FFF2-40B4-BE49-F238E27FC236}">
                <a16:creationId xmlns:a16="http://schemas.microsoft.com/office/drawing/2014/main" id="{D5C61BAB-D1C0-4996-8D50-2564F53EB5FC}"/>
              </a:ext>
            </a:extLst>
          </p:cNvPr>
          <p:cNvSpPr/>
          <p:nvPr/>
        </p:nvSpPr>
        <p:spPr>
          <a:xfrm>
            <a:off x="7490260" y="4489210"/>
            <a:ext cx="1352542" cy="616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Kreipiamasi į prokuratūrą</a:t>
            </a:r>
          </a:p>
        </p:txBody>
      </p:sp>
      <p:sp>
        <p:nvSpPr>
          <p:cNvPr id="13" name="Stačiakampis: suapvalinti kampai 12">
            <a:extLst>
              <a:ext uri="{FF2B5EF4-FFF2-40B4-BE49-F238E27FC236}">
                <a16:creationId xmlns:a16="http://schemas.microsoft.com/office/drawing/2014/main" id="{34C433D4-847C-4FF6-AA9A-0B5E2DB7FFBE}"/>
              </a:ext>
            </a:extLst>
          </p:cNvPr>
          <p:cNvSpPr/>
          <p:nvPr/>
        </p:nvSpPr>
        <p:spPr>
          <a:xfrm>
            <a:off x="3946564" y="3436601"/>
            <a:ext cx="1140500" cy="7320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rgbClr val="FF0000"/>
                </a:solidFill>
              </a:rPr>
              <a:t>Siūloma parduoti valstybei</a:t>
            </a:r>
          </a:p>
        </p:txBody>
      </p:sp>
      <p:sp>
        <p:nvSpPr>
          <p:cNvPr id="21" name="Rodyklė: dešinėn 20">
            <a:extLst>
              <a:ext uri="{FF2B5EF4-FFF2-40B4-BE49-F238E27FC236}">
                <a16:creationId xmlns:a16="http://schemas.microsoft.com/office/drawing/2014/main" id="{D64D5C0F-934B-438D-92C2-6258ABCB531E}"/>
              </a:ext>
            </a:extLst>
          </p:cNvPr>
          <p:cNvSpPr/>
          <p:nvPr/>
        </p:nvSpPr>
        <p:spPr>
          <a:xfrm>
            <a:off x="1473944" y="2636967"/>
            <a:ext cx="4743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2551" name="Tiesioji jungtis 22550">
            <a:extLst>
              <a:ext uri="{FF2B5EF4-FFF2-40B4-BE49-F238E27FC236}">
                <a16:creationId xmlns:a16="http://schemas.microsoft.com/office/drawing/2014/main" id="{39C02CB9-3C10-492C-8A4A-0DD40118FE05}"/>
              </a:ext>
            </a:extLst>
          </p:cNvPr>
          <p:cNvCxnSpPr>
            <a:cxnSpLocks/>
          </p:cNvCxnSpPr>
          <p:nvPr/>
        </p:nvCxnSpPr>
        <p:spPr>
          <a:xfrm>
            <a:off x="7805672" y="4394092"/>
            <a:ext cx="614905" cy="805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53" name="Tiesioji jungtis 22552">
            <a:extLst>
              <a:ext uri="{FF2B5EF4-FFF2-40B4-BE49-F238E27FC236}">
                <a16:creationId xmlns:a16="http://schemas.microsoft.com/office/drawing/2014/main" id="{47027302-7479-4054-AFBF-C7BE6E2AF92D}"/>
              </a:ext>
            </a:extLst>
          </p:cNvPr>
          <p:cNvCxnSpPr>
            <a:cxnSpLocks/>
          </p:cNvCxnSpPr>
          <p:nvPr/>
        </p:nvCxnSpPr>
        <p:spPr>
          <a:xfrm flipH="1">
            <a:off x="7862871" y="4394092"/>
            <a:ext cx="598356" cy="805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6" name="Stačiakampis: suapvalinti kampai 22555">
            <a:extLst>
              <a:ext uri="{FF2B5EF4-FFF2-40B4-BE49-F238E27FC236}">
                <a16:creationId xmlns:a16="http://schemas.microsoft.com/office/drawing/2014/main" id="{A6F432C7-FF99-4493-AF5F-ED52A39C36B3}"/>
              </a:ext>
            </a:extLst>
          </p:cNvPr>
          <p:cNvSpPr/>
          <p:nvPr/>
        </p:nvSpPr>
        <p:spPr>
          <a:xfrm>
            <a:off x="5619072" y="4447200"/>
            <a:ext cx="1265052" cy="709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Rengiama medžiaga prokuratūrai</a:t>
            </a:r>
          </a:p>
        </p:txBody>
      </p:sp>
      <p:sp>
        <p:nvSpPr>
          <p:cNvPr id="22557" name="Rodyklė: dešinėn 22556">
            <a:extLst>
              <a:ext uri="{FF2B5EF4-FFF2-40B4-BE49-F238E27FC236}">
                <a16:creationId xmlns:a16="http://schemas.microsoft.com/office/drawing/2014/main" id="{96E035D7-7419-4D9F-BB37-F4879ACCC73D}"/>
              </a:ext>
            </a:extLst>
          </p:cNvPr>
          <p:cNvSpPr/>
          <p:nvPr/>
        </p:nvSpPr>
        <p:spPr>
          <a:xfrm>
            <a:off x="3319828" y="3550972"/>
            <a:ext cx="5952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2559" name="Tiesioji jungtis 22558">
            <a:extLst>
              <a:ext uri="{FF2B5EF4-FFF2-40B4-BE49-F238E27FC236}">
                <a16:creationId xmlns:a16="http://schemas.microsoft.com/office/drawing/2014/main" id="{8D48F4E8-E9CC-42B5-8200-DF06A4B9562B}"/>
              </a:ext>
            </a:extLst>
          </p:cNvPr>
          <p:cNvCxnSpPr>
            <a:cxnSpLocks/>
          </p:cNvCxnSpPr>
          <p:nvPr/>
        </p:nvCxnSpPr>
        <p:spPr>
          <a:xfrm flipV="1">
            <a:off x="5951641" y="4359719"/>
            <a:ext cx="572580" cy="874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62" name="Tiesioji jungtis 22561">
            <a:extLst>
              <a:ext uri="{FF2B5EF4-FFF2-40B4-BE49-F238E27FC236}">
                <a16:creationId xmlns:a16="http://schemas.microsoft.com/office/drawing/2014/main" id="{B27CD5E3-F3F3-4A2B-84DB-A883F20D45F7}"/>
              </a:ext>
            </a:extLst>
          </p:cNvPr>
          <p:cNvCxnSpPr>
            <a:cxnSpLocks/>
          </p:cNvCxnSpPr>
          <p:nvPr/>
        </p:nvCxnSpPr>
        <p:spPr>
          <a:xfrm>
            <a:off x="6068832" y="4359719"/>
            <a:ext cx="497866" cy="874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9" name="Rodyklė: žemyn 22568">
            <a:extLst>
              <a:ext uri="{FF2B5EF4-FFF2-40B4-BE49-F238E27FC236}">
                <a16:creationId xmlns:a16="http://schemas.microsoft.com/office/drawing/2014/main" id="{F200981F-232B-4B42-B3E0-F9A61D52BD21}"/>
              </a:ext>
            </a:extLst>
          </p:cNvPr>
          <p:cNvSpPr/>
          <p:nvPr/>
        </p:nvSpPr>
        <p:spPr>
          <a:xfrm>
            <a:off x="7909923" y="5135025"/>
            <a:ext cx="484632" cy="365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538" name="Stačiakampis: suapvalinti kampai 22537">
            <a:extLst>
              <a:ext uri="{FF2B5EF4-FFF2-40B4-BE49-F238E27FC236}">
                <a16:creationId xmlns:a16="http://schemas.microsoft.com/office/drawing/2014/main" id="{330D4963-E2DC-449D-A32F-FE533CC90470}"/>
              </a:ext>
            </a:extLst>
          </p:cNvPr>
          <p:cNvSpPr/>
          <p:nvPr/>
        </p:nvSpPr>
        <p:spPr>
          <a:xfrm>
            <a:off x="7562370" y="5500499"/>
            <a:ext cx="1372558" cy="80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Kreipiamasi į teismą </a:t>
            </a:r>
          </a:p>
          <a:p>
            <a:pPr algn="ctr"/>
            <a:r>
              <a:rPr lang="lt-LT" sz="1200" dirty="0">
                <a:solidFill>
                  <a:schemeClr val="tx1"/>
                </a:solidFill>
              </a:rPr>
              <a:t>dėl viešojo intereso gynimo</a:t>
            </a:r>
          </a:p>
        </p:txBody>
      </p:sp>
      <p:sp>
        <p:nvSpPr>
          <p:cNvPr id="22" name="Stačiakampis: suapvalinti kampai 21">
            <a:extLst>
              <a:ext uri="{FF2B5EF4-FFF2-40B4-BE49-F238E27FC236}">
                <a16:creationId xmlns:a16="http://schemas.microsoft.com/office/drawing/2014/main" id="{DB8D3497-63D8-4411-8907-D114773EDDBB}"/>
              </a:ext>
            </a:extLst>
          </p:cNvPr>
          <p:cNvSpPr/>
          <p:nvPr/>
        </p:nvSpPr>
        <p:spPr>
          <a:xfrm>
            <a:off x="209273" y="2375804"/>
            <a:ext cx="1253004" cy="955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NŽT gauna informaciją,</a:t>
            </a:r>
          </a:p>
          <a:p>
            <a:pPr algn="ctr"/>
            <a:r>
              <a:rPr lang="lt-LT" sz="1400" dirty="0">
                <a:solidFill>
                  <a:schemeClr val="tx1"/>
                </a:solidFill>
              </a:rPr>
              <a:t>duomenis ar faktus</a:t>
            </a:r>
          </a:p>
        </p:txBody>
      </p:sp>
      <p:sp>
        <p:nvSpPr>
          <p:cNvPr id="7" name="Rodyklė: žemyn 6">
            <a:extLst>
              <a:ext uri="{FF2B5EF4-FFF2-40B4-BE49-F238E27FC236}">
                <a16:creationId xmlns:a16="http://schemas.microsoft.com/office/drawing/2014/main" id="{65BC257E-737E-4B50-9545-03CD303C48F9}"/>
              </a:ext>
            </a:extLst>
          </p:cNvPr>
          <p:cNvSpPr/>
          <p:nvPr/>
        </p:nvSpPr>
        <p:spPr>
          <a:xfrm>
            <a:off x="2359613" y="3132995"/>
            <a:ext cx="484632" cy="344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dyklė: į viršų 9">
            <a:extLst>
              <a:ext uri="{FF2B5EF4-FFF2-40B4-BE49-F238E27FC236}">
                <a16:creationId xmlns:a16="http://schemas.microsoft.com/office/drawing/2014/main" id="{921F138E-B718-41DA-A592-5CAECAF3F29D}"/>
              </a:ext>
            </a:extLst>
          </p:cNvPr>
          <p:cNvSpPr/>
          <p:nvPr/>
        </p:nvSpPr>
        <p:spPr>
          <a:xfrm>
            <a:off x="2362987" y="2090182"/>
            <a:ext cx="484632" cy="3571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Stačiakampis: suapvalinti kampai 11">
            <a:extLst>
              <a:ext uri="{FF2B5EF4-FFF2-40B4-BE49-F238E27FC236}">
                <a16:creationId xmlns:a16="http://schemas.microsoft.com/office/drawing/2014/main" id="{94458C9E-4A9E-4F5C-B53B-0CB984F0EB91}"/>
              </a:ext>
            </a:extLst>
          </p:cNvPr>
          <p:cNvSpPr/>
          <p:nvPr/>
        </p:nvSpPr>
        <p:spPr>
          <a:xfrm>
            <a:off x="1836110" y="1469282"/>
            <a:ext cx="1589319" cy="60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Nenustatomas pažeidimas </a:t>
            </a:r>
          </a:p>
        </p:txBody>
      </p:sp>
      <p:sp>
        <p:nvSpPr>
          <p:cNvPr id="14" name="Rodyklė: į viršų 13">
            <a:extLst>
              <a:ext uri="{FF2B5EF4-FFF2-40B4-BE49-F238E27FC236}">
                <a16:creationId xmlns:a16="http://schemas.microsoft.com/office/drawing/2014/main" id="{57C267C7-0A8E-4DA5-9FAA-683BFB260CB5}"/>
              </a:ext>
            </a:extLst>
          </p:cNvPr>
          <p:cNvSpPr/>
          <p:nvPr/>
        </p:nvSpPr>
        <p:spPr>
          <a:xfrm>
            <a:off x="4228061" y="3081756"/>
            <a:ext cx="484632" cy="346566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tačiakampis: suapvalinti kampai 14">
            <a:extLst>
              <a:ext uri="{FF2B5EF4-FFF2-40B4-BE49-F238E27FC236}">
                <a16:creationId xmlns:a16="http://schemas.microsoft.com/office/drawing/2014/main" id="{A3B2DA69-6D44-460C-BEAB-718FFE7402A2}"/>
              </a:ext>
            </a:extLst>
          </p:cNvPr>
          <p:cNvSpPr/>
          <p:nvPr/>
        </p:nvSpPr>
        <p:spPr>
          <a:xfrm>
            <a:off x="3960930" y="2490841"/>
            <a:ext cx="1071976" cy="57435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Sutinka parduoti</a:t>
            </a:r>
          </a:p>
        </p:txBody>
      </p:sp>
      <p:sp>
        <p:nvSpPr>
          <p:cNvPr id="16" name="Stačiakampis: suapvalinti kampai 15">
            <a:extLst>
              <a:ext uri="{FF2B5EF4-FFF2-40B4-BE49-F238E27FC236}">
                <a16:creationId xmlns:a16="http://schemas.microsoft.com/office/drawing/2014/main" id="{047A253F-4B78-42E7-AB81-68C0E60D37EC}"/>
              </a:ext>
            </a:extLst>
          </p:cNvPr>
          <p:cNvSpPr/>
          <p:nvPr/>
        </p:nvSpPr>
        <p:spPr>
          <a:xfrm>
            <a:off x="1964507" y="2471050"/>
            <a:ext cx="1282174" cy="644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Atliekamas tyrimas</a:t>
            </a:r>
          </a:p>
        </p:txBody>
      </p:sp>
      <p:sp>
        <p:nvSpPr>
          <p:cNvPr id="18" name="Stačiakampis: suapvalinti kampai 17">
            <a:extLst>
              <a:ext uri="{FF2B5EF4-FFF2-40B4-BE49-F238E27FC236}">
                <a16:creationId xmlns:a16="http://schemas.microsoft.com/office/drawing/2014/main" id="{0F2B642E-92B4-4417-AB05-27BAC186587A}"/>
              </a:ext>
            </a:extLst>
          </p:cNvPr>
          <p:cNvSpPr/>
          <p:nvPr/>
        </p:nvSpPr>
        <p:spPr>
          <a:xfrm>
            <a:off x="1964507" y="3494842"/>
            <a:ext cx="1350559" cy="545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Nustatomas pažeidimas</a:t>
            </a:r>
          </a:p>
        </p:txBody>
      </p:sp>
      <p:sp>
        <p:nvSpPr>
          <p:cNvPr id="20" name="Rodyklė: dešinėn 19">
            <a:extLst>
              <a:ext uri="{FF2B5EF4-FFF2-40B4-BE49-F238E27FC236}">
                <a16:creationId xmlns:a16="http://schemas.microsoft.com/office/drawing/2014/main" id="{360DE1B6-505C-40A6-9545-AF8D96ED5097}"/>
              </a:ext>
            </a:extLst>
          </p:cNvPr>
          <p:cNvSpPr/>
          <p:nvPr/>
        </p:nvSpPr>
        <p:spPr>
          <a:xfrm>
            <a:off x="4936643" y="4542652"/>
            <a:ext cx="6584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98DFCFC5-211E-4600-BAAD-9D9ABFBCC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581" y="4570843"/>
            <a:ext cx="607342" cy="554784"/>
          </a:xfrm>
          <a:prstGeom prst="rect">
            <a:avLst/>
          </a:prstGeom>
        </p:spPr>
      </p:pic>
      <p:sp>
        <p:nvSpPr>
          <p:cNvPr id="22543" name="Stačiakampis: suapvalinti kampai 22542">
            <a:extLst>
              <a:ext uri="{FF2B5EF4-FFF2-40B4-BE49-F238E27FC236}">
                <a16:creationId xmlns:a16="http://schemas.microsoft.com/office/drawing/2014/main" id="{EA0FED44-543C-44E6-A508-5403DA9CDAB8}"/>
              </a:ext>
            </a:extLst>
          </p:cNvPr>
          <p:cNvSpPr/>
          <p:nvPr/>
        </p:nvSpPr>
        <p:spPr>
          <a:xfrm>
            <a:off x="3944364" y="4510102"/>
            <a:ext cx="1172805" cy="50144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rgbClr val="FF0000"/>
                </a:solidFill>
              </a:rPr>
              <a:t>Nesutinka parduoti</a:t>
            </a:r>
          </a:p>
        </p:txBody>
      </p:sp>
      <p:sp>
        <p:nvSpPr>
          <p:cNvPr id="22550" name="Rodyklė: lenkta į viršų 22549">
            <a:extLst>
              <a:ext uri="{FF2B5EF4-FFF2-40B4-BE49-F238E27FC236}">
                <a16:creationId xmlns:a16="http://schemas.microsoft.com/office/drawing/2014/main" id="{AC8D7072-DFEE-4D49-A6D9-6F3305CA9DA7}"/>
              </a:ext>
            </a:extLst>
          </p:cNvPr>
          <p:cNvSpPr/>
          <p:nvPr/>
        </p:nvSpPr>
        <p:spPr>
          <a:xfrm rot="5400000">
            <a:off x="5433491" y="3952915"/>
            <a:ext cx="1054510" cy="3203248"/>
          </a:xfrm>
          <a:prstGeom prst="bentUpArrow">
            <a:avLst>
              <a:gd name="adj1" fmla="val 25000"/>
              <a:gd name="adj2" fmla="val 17868"/>
              <a:gd name="adj3" fmla="val 25662"/>
            </a:avLst>
          </a:prstGeom>
          <a:solidFill>
            <a:srgbClr val="FFFF66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6" name="Rodyklė: žemyn 65">
            <a:extLst>
              <a:ext uri="{FF2B5EF4-FFF2-40B4-BE49-F238E27FC236}">
                <a16:creationId xmlns:a16="http://schemas.microsoft.com/office/drawing/2014/main" id="{F96F5EFD-6A0D-4B37-A0B0-BD9AB69F73FA}"/>
              </a:ext>
            </a:extLst>
          </p:cNvPr>
          <p:cNvSpPr/>
          <p:nvPr/>
        </p:nvSpPr>
        <p:spPr>
          <a:xfrm>
            <a:off x="4228061" y="4185184"/>
            <a:ext cx="484632" cy="308360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558" name="Stačiakampis: suapvalinti kampai 22557">
            <a:extLst>
              <a:ext uri="{FF2B5EF4-FFF2-40B4-BE49-F238E27FC236}">
                <a16:creationId xmlns:a16="http://schemas.microsoft.com/office/drawing/2014/main" id="{72FEA7CF-CE92-4688-B7E5-F81533764CA1}"/>
              </a:ext>
            </a:extLst>
          </p:cNvPr>
          <p:cNvSpPr/>
          <p:nvPr/>
        </p:nvSpPr>
        <p:spPr>
          <a:xfrm>
            <a:off x="5812394" y="2020488"/>
            <a:ext cx="2990085" cy="63392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Svarbu:</a:t>
            </a:r>
            <a:r>
              <a:rPr lang="lt-L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prokurorui paliekama galimybė kreiptis į teismą</a:t>
            </a:r>
          </a:p>
        </p:txBody>
      </p:sp>
    </p:spTree>
    <p:extLst>
      <p:ext uri="{BB962C8B-B14F-4D97-AF65-F5344CB8AC3E}">
        <p14:creationId xmlns:p14="http://schemas.microsoft.com/office/powerpoint/2010/main" val="301607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9562B9-A402-4A30-AE75-9C8A213D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48680"/>
            <a:ext cx="7633515" cy="864095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Įgyvendinimo kaštai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2A3932D-FC22-4286-A242-95ECB08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12776"/>
            <a:ext cx="699175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t-LT" sz="1275" b="1" i="1" dirty="0"/>
          </a:p>
          <a:p>
            <a:pPr marL="0" indent="0" algn="ctr">
              <a:buNone/>
            </a:pPr>
            <a:r>
              <a:rPr lang="lt-LT" dirty="0"/>
              <a:t>                 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91F988-A56E-4C4D-B435-0DB29420AE36}"/>
              </a:ext>
            </a:extLst>
          </p:cNvPr>
          <p:cNvSpPr txBox="1">
            <a:spLocks/>
          </p:cNvSpPr>
          <p:nvPr/>
        </p:nvSpPr>
        <p:spPr>
          <a:xfrm>
            <a:off x="523481" y="1933138"/>
            <a:ext cx="3900476" cy="32087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endParaRPr lang="lt-LT" sz="1200" dirty="0"/>
          </a:p>
          <a:p>
            <a:pPr>
              <a:buFont typeface="Wingdings" panose="05000000000000000000" pitchFamily="2" charset="2"/>
              <a:buChar char="q"/>
            </a:pPr>
            <a:endParaRPr lang="lt-LT" sz="1200" dirty="0"/>
          </a:p>
          <a:p>
            <a:pPr>
              <a:buFont typeface="Wingdings" panose="05000000000000000000" pitchFamily="2" charset="2"/>
              <a:buChar char="q"/>
            </a:pPr>
            <a:endParaRPr lang="lt-LT" sz="1200" dirty="0"/>
          </a:p>
          <a:p>
            <a:pPr>
              <a:buFont typeface="Wingdings" panose="05000000000000000000" pitchFamily="2" charset="2"/>
              <a:buChar char="q"/>
            </a:pPr>
            <a:endParaRPr lang="lt-LT" sz="1200" dirty="0"/>
          </a:p>
          <a:p>
            <a:pPr>
              <a:buFont typeface="Wingdings" panose="05000000000000000000" pitchFamily="2" charset="2"/>
              <a:buChar char="§"/>
            </a:pPr>
            <a:endParaRPr lang="lt-LT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42C29D-32E0-4595-A036-B3B9448B553F}"/>
              </a:ext>
            </a:extLst>
          </p:cNvPr>
          <p:cNvSpPr txBox="1">
            <a:spLocks/>
          </p:cNvSpPr>
          <p:nvPr/>
        </p:nvSpPr>
        <p:spPr bwMode="auto">
          <a:xfrm>
            <a:off x="1331640" y="3573016"/>
            <a:ext cx="6911954" cy="171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750"/>
              </a:spcBef>
              <a:buClr>
                <a:schemeClr val="accent1"/>
              </a:buClr>
              <a:buSzPct val="80000"/>
              <a:defRPr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buClr>
                <a:schemeClr val="accent1"/>
              </a:buClr>
              <a:buSzPct val="80000"/>
              <a:defRPr/>
            </a:pPr>
            <a:endParaRPr lang="lt-L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  <a:buSzPct val="100000"/>
              <a:defRPr/>
            </a:pPr>
            <a:endParaRPr lang="lt-LT" sz="1200" dirty="0"/>
          </a:p>
          <a:p>
            <a:pPr>
              <a:spcBef>
                <a:spcPts val="750"/>
              </a:spcBef>
              <a:buSzPct val="100000"/>
              <a:defRPr/>
            </a:pPr>
            <a:endParaRPr lang="lt-LT" sz="1200" dirty="0"/>
          </a:p>
        </p:txBody>
      </p:sp>
      <p:sp>
        <p:nvSpPr>
          <p:cNvPr id="9" name="Stačiakampis: suapvalinti kampai 8">
            <a:extLst>
              <a:ext uri="{FF2B5EF4-FFF2-40B4-BE49-F238E27FC236}">
                <a16:creationId xmlns:a16="http://schemas.microsoft.com/office/drawing/2014/main" id="{761AD1BD-5047-4043-85CA-82FC2612B01B}"/>
              </a:ext>
            </a:extLst>
          </p:cNvPr>
          <p:cNvSpPr/>
          <p:nvPr/>
        </p:nvSpPr>
        <p:spPr>
          <a:xfrm>
            <a:off x="2194290" y="1646088"/>
            <a:ext cx="4680519" cy="1274324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50"/>
              </a:spcBef>
              <a:buClr>
                <a:schemeClr val="accent1"/>
              </a:buClr>
              <a:buSzPct val="80000"/>
              <a:defRPr/>
            </a:pP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lt-LT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lt-LT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lt-L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NŽT 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papildomų lėšų nereikės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lt-L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(darbo užmokesčiui, etatams, mokymams</a:t>
            </a:r>
            <a:r>
              <a:rPr lang="lt-LT" sz="1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750"/>
              </a:spcBef>
              <a:buClr>
                <a:schemeClr val="accent1"/>
              </a:buClr>
              <a:buSzPct val="80000"/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750"/>
              </a:spcBef>
              <a:buClr>
                <a:schemeClr val="accent1"/>
              </a:buClr>
              <a:buSzPct val="80000"/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ačiakampis: suapvalinti kampai 9">
            <a:extLst>
              <a:ext uri="{FF2B5EF4-FFF2-40B4-BE49-F238E27FC236}">
                <a16:creationId xmlns:a16="http://schemas.microsoft.com/office/drawing/2014/main" id="{9126C009-887A-45E6-BF0D-8E79A3B2EFB8}"/>
              </a:ext>
            </a:extLst>
          </p:cNvPr>
          <p:cNvSpPr/>
          <p:nvPr/>
        </p:nvSpPr>
        <p:spPr>
          <a:xfrm>
            <a:off x="2194290" y="3284984"/>
            <a:ext cx="4680519" cy="2530449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lt-L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Žemės sklypams išpirkti galėtų būti naudojamos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lt-LT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lėšos už parduotus valstybinės žemės sklypus</a:t>
            </a:r>
          </a:p>
          <a:p>
            <a:pPr algn="just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lt-LT" sz="1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šių lėšų už jau išsimokėtinai parduotą žemę į valstybės biudžetą numatoma pervesti: </a:t>
            </a:r>
          </a:p>
          <a:p>
            <a:pPr marL="285750" indent="-285750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lt-L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m. – 3,3 mln. Eur </a:t>
            </a:r>
          </a:p>
          <a:p>
            <a:pPr marL="285750" indent="-285750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lt-L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m. – 11,2 mln. Eur </a:t>
            </a:r>
          </a:p>
          <a:p>
            <a:pPr marL="285750" indent="-285750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m. </a:t>
            </a:r>
            <a:r>
              <a:rPr lang="lt-L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 </a:t>
            </a:r>
            <a:r>
              <a:rPr lang="en-GB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t-LT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695AD7E-7D5D-48AC-A9A1-ACBB21F0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lt-LT" sz="3200" dirty="0"/>
              <a:t>Žemės vertės</a:t>
            </a:r>
          </a:p>
        </p:txBody>
      </p:sp>
      <p:pic>
        <p:nvPicPr>
          <p:cNvPr id="3" name="Turinio vietos rezervavimo ženklas 3">
            <a:extLst>
              <a:ext uri="{FF2B5EF4-FFF2-40B4-BE49-F238E27FC236}">
                <a16:creationId xmlns:a16="http://schemas.microsoft.com/office/drawing/2014/main" id="{8EFCA20E-8E41-4A3B-9B0A-3E6DC5122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8525" y="1052735"/>
            <a:ext cx="7069979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9B6A842F-F08C-4A57-85E7-02B0EA5C1F16}"/>
              </a:ext>
            </a:extLst>
          </p:cNvPr>
          <p:cNvSpPr/>
          <p:nvPr/>
        </p:nvSpPr>
        <p:spPr>
          <a:xfrm>
            <a:off x="20121" y="2999720"/>
            <a:ext cx="2674655" cy="1368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t-LT" sz="1400" b="1" u="sng" dirty="0">
                <a:solidFill>
                  <a:schemeClr val="tx1"/>
                </a:solidFill>
              </a:rPr>
              <a:t>Vertės svyruoja </a:t>
            </a:r>
          </a:p>
          <a:p>
            <a:pPr algn="just"/>
            <a:r>
              <a:rPr lang="lt-LT" sz="1100" dirty="0">
                <a:solidFill>
                  <a:schemeClr val="tx1"/>
                </a:solidFill>
              </a:rPr>
              <a:t>nuo</a:t>
            </a:r>
            <a:r>
              <a:rPr lang="lt-LT" sz="1400" dirty="0">
                <a:solidFill>
                  <a:schemeClr val="tx1"/>
                </a:solidFill>
              </a:rPr>
              <a:t> 221 Eur/ha </a:t>
            </a:r>
            <a:r>
              <a:rPr lang="lt-LT" sz="1100" b="1" dirty="0">
                <a:solidFill>
                  <a:srgbClr val="336600"/>
                </a:solidFill>
              </a:rPr>
              <a:t>(tamsiai žalia) </a:t>
            </a:r>
            <a:endParaRPr lang="lt-LT" sz="1100" b="1" dirty="0">
              <a:solidFill>
                <a:schemeClr val="tx1"/>
              </a:solidFill>
            </a:endParaRPr>
          </a:p>
          <a:p>
            <a:r>
              <a:rPr lang="lt-LT" sz="1100" dirty="0">
                <a:solidFill>
                  <a:schemeClr val="tx1"/>
                </a:solidFill>
              </a:rPr>
              <a:t>iki</a:t>
            </a:r>
            <a:r>
              <a:rPr lang="lt-LT" sz="1400" dirty="0">
                <a:solidFill>
                  <a:schemeClr val="tx1"/>
                </a:solidFill>
              </a:rPr>
              <a:t>   8000 Eur/ha </a:t>
            </a:r>
            <a:r>
              <a:rPr lang="lt-LT" sz="1100" b="1" dirty="0">
                <a:solidFill>
                  <a:srgbClr val="800000"/>
                </a:solidFill>
              </a:rPr>
              <a:t>(tamsiai raudona)</a:t>
            </a:r>
          </a:p>
          <a:p>
            <a:endParaRPr lang="lt-LT" sz="1100" b="1" dirty="0">
              <a:solidFill>
                <a:srgbClr val="800000"/>
              </a:solidFill>
            </a:endParaRPr>
          </a:p>
          <a:p>
            <a:r>
              <a:rPr lang="lt-LT" sz="1000" b="1" i="1" dirty="0">
                <a:solidFill>
                  <a:srgbClr val="800000"/>
                </a:solidFill>
              </a:rPr>
              <a:t>                           priemiestinės teritorijos</a:t>
            </a:r>
          </a:p>
          <a:p>
            <a:r>
              <a:rPr lang="lt-LT" sz="1000" i="1" dirty="0">
                <a:solidFill>
                  <a:srgbClr val="800000"/>
                </a:solidFill>
              </a:rPr>
              <a:t>                          mažai tikėtina, kad </a:t>
            </a:r>
          </a:p>
          <a:p>
            <a:r>
              <a:rPr lang="lt-LT" sz="1000" i="1" dirty="0">
                <a:solidFill>
                  <a:srgbClr val="800000"/>
                </a:solidFill>
              </a:rPr>
              <a:t>                         vykdoma žemės ūkio veikla</a:t>
            </a:r>
            <a:endParaRPr lang="lt-LT" sz="1000" b="1" dirty="0">
              <a:solidFill>
                <a:srgbClr val="800000"/>
              </a:solidFill>
            </a:endParaRPr>
          </a:p>
        </p:txBody>
      </p:sp>
      <p:cxnSp>
        <p:nvCxnSpPr>
          <p:cNvPr id="5" name="Tiesioji rodyklės jungtis 4">
            <a:extLst>
              <a:ext uri="{FF2B5EF4-FFF2-40B4-BE49-F238E27FC236}">
                <a16:creationId xmlns:a16="http://schemas.microsoft.com/office/drawing/2014/main" id="{0563F9D6-44CA-4AD6-83D3-1AF4F3FD9C0B}"/>
              </a:ext>
            </a:extLst>
          </p:cNvPr>
          <p:cNvCxnSpPr>
            <a:cxnSpLocks/>
          </p:cNvCxnSpPr>
          <p:nvPr/>
        </p:nvCxnSpPr>
        <p:spPr>
          <a:xfrm>
            <a:off x="1763688" y="3683796"/>
            <a:ext cx="0" cy="1671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7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C29E51-CC7C-4386-B782-63366549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9370"/>
          </a:xfrm>
        </p:spPr>
        <p:txBody>
          <a:bodyPr/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PAPILDOMAI numatomas naujas informacinis įpareigojimas ūkininkams</a:t>
            </a:r>
            <a:b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8552336E-B31F-4678-B9F8-167EA7053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638" y="3617709"/>
            <a:ext cx="502945" cy="591508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5324AA4D-E167-4B4F-A73B-B31E22132B7D}"/>
              </a:ext>
            </a:extLst>
          </p:cNvPr>
          <p:cNvSpPr/>
          <p:nvPr/>
        </p:nvSpPr>
        <p:spPr>
          <a:xfrm>
            <a:off x="346604" y="2708920"/>
            <a:ext cx="1696211" cy="1105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tx1"/>
                </a:solidFill>
              </a:rPr>
              <a:t>Įsigyta &gt; 500 ha gyvulininkystei plėtoti</a:t>
            </a: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6A15FA25-155E-4BD7-87DD-985C6D65ADC2}"/>
              </a:ext>
            </a:extLst>
          </p:cNvPr>
          <p:cNvSpPr/>
          <p:nvPr/>
        </p:nvSpPr>
        <p:spPr>
          <a:xfrm>
            <a:off x="6582881" y="2642695"/>
            <a:ext cx="2433957" cy="97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    ū</a:t>
            </a:r>
            <a:r>
              <a:rPr lang="lt-LT" sz="1600" b="1" dirty="0">
                <a:solidFill>
                  <a:schemeClr val="tx1"/>
                </a:solidFill>
              </a:rPr>
              <a:t>kininkas privalo RAŠTU informuoti NŽT</a:t>
            </a:r>
          </a:p>
          <a:p>
            <a:pPr algn="ctr"/>
            <a:r>
              <a:rPr lang="lt-LT" sz="1600" dirty="0">
                <a:solidFill>
                  <a:schemeClr val="tx1"/>
                </a:solidFill>
              </a:rPr>
              <a:t>     </a:t>
            </a:r>
            <a:r>
              <a:rPr lang="lt-LT" sz="1400" dirty="0">
                <a:solidFill>
                  <a:schemeClr val="tx1"/>
                </a:solidFill>
              </a:rPr>
              <a:t>(paprastu ar el. paštu)</a:t>
            </a:r>
          </a:p>
          <a:p>
            <a:endParaRPr lang="lt-LT" sz="800" dirty="0">
              <a:solidFill>
                <a:schemeClr val="tx1"/>
              </a:solidFill>
            </a:endParaRPr>
          </a:p>
        </p:txBody>
      </p:sp>
      <p:sp>
        <p:nvSpPr>
          <p:cNvPr id="3" name="Ovalas 2">
            <a:extLst>
              <a:ext uri="{FF2B5EF4-FFF2-40B4-BE49-F238E27FC236}">
                <a16:creationId xmlns:a16="http://schemas.microsoft.com/office/drawing/2014/main" id="{72382A0D-D01C-498A-B42D-C03B7C00E1B1}"/>
              </a:ext>
            </a:extLst>
          </p:cNvPr>
          <p:cNvSpPr/>
          <p:nvPr/>
        </p:nvSpPr>
        <p:spPr>
          <a:xfrm>
            <a:off x="222601" y="4367238"/>
            <a:ext cx="1944216" cy="110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</a:rPr>
              <a:t>Leidžiama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lt-LT" sz="1600" dirty="0">
                <a:solidFill>
                  <a:schemeClr val="tx1"/>
                </a:solidFill>
              </a:rPr>
              <a:t>pagal teisės aktus</a:t>
            </a: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A1336092-C492-4E0F-9E62-EA9C4E4F45C0}"/>
              </a:ext>
            </a:extLst>
          </p:cNvPr>
          <p:cNvSpPr/>
          <p:nvPr/>
        </p:nvSpPr>
        <p:spPr>
          <a:xfrm>
            <a:off x="2079844" y="2888924"/>
            <a:ext cx="12916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JEIGU</a:t>
            </a:r>
          </a:p>
        </p:txBody>
      </p:sp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8B757FE5-05F5-4615-BB73-80108C2B896E}"/>
              </a:ext>
            </a:extLst>
          </p:cNvPr>
          <p:cNvCxnSpPr>
            <a:cxnSpLocks/>
          </p:cNvCxnSpPr>
          <p:nvPr/>
        </p:nvCxnSpPr>
        <p:spPr>
          <a:xfrm flipV="1">
            <a:off x="3297767" y="2955363"/>
            <a:ext cx="511417" cy="306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iesioji rodyklės jungtis 18">
            <a:extLst>
              <a:ext uri="{FF2B5EF4-FFF2-40B4-BE49-F238E27FC236}">
                <a16:creationId xmlns:a16="http://schemas.microsoft.com/office/drawing/2014/main" id="{E4AA51A9-2DB0-472D-AD95-A848B553EA00}"/>
              </a:ext>
            </a:extLst>
          </p:cNvPr>
          <p:cNvCxnSpPr>
            <a:cxnSpLocks/>
          </p:cNvCxnSpPr>
          <p:nvPr/>
        </p:nvCxnSpPr>
        <p:spPr>
          <a:xfrm>
            <a:off x="3287063" y="3385200"/>
            <a:ext cx="499481" cy="346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ačiakampis: suapvalinti kampai 23">
            <a:extLst>
              <a:ext uri="{FF2B5EF4-FFF2-40B4-BE49-F238E27FC236}">
                <a16:creationId xmlns:a16="http://schemas.microsoft.com/office/drawing/2014/main" id="{08946377-69BC-4444-8C74-8E302610D3C5}"/>
              </a:ext>
            </a:extLst>
          </p:cNvPr>
          <p:cNvSpPr/>
          <p:nvPr/>
        </p:nvSpPr>
        <p:spPr>
          <a:xfrm>
            <a:off x="3823574" y="2405107"/>
            <a:ext cx="2195527" cy="826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t-LT" sz="1200" dirty="0">
                <a:solidFill>
                  <a:schemeClr val="tx1"/>
                </a:solidFill>
              </a:rPr>
              <a:t>per 3 m </a:t>
            </a:r>
            <a:r>
              <a:rPr lang="lt-LT" sz="1200" dirty="0">
                <a:solidFill>
                  <a:srgbClr val="FF0000"/>
                </a:solidFill>
              </a:rPr>
              <a:t>sumažėjo sutartinių gyvulių</a:t>
            </a:r>
          </a:p>
          <a:p>
            <a:r>
              <a:rPr lang="lt-LT" sz="1200" dirty="0">
                <a:solidFill>
                  <a:schemeClr val="tx1"/>
                </a:solidFill>
              </a:rPr>
              <a:t>(išskyrus, jei ne nuo įgijėjo priklausančių aplinkybių)</a:t>
            </a:r>
            <a:endParaRPr lang="lt-LT" sz="1200" dirty="0"/>
          </a:p>
        </p:txBody>
      </p:sp>
      <p:sp>
        <p:nvSpPr>
          <p:cNvPr id="25" name="Stačiakampis: suapvalinti kampai 24">
            <a:extLst>
              <a:ext uri="{FF2B5EF4-FFF2-40B4-BE49-F238E27FC236}">
                <a16:creationId xmlns:a16="http://schemas.microsoft.com/office/drawing/2014/main" id="{ED8078B4-399B-46A7-97EE-31A88980257D}"/>
              </a:ext>
            </a:extLst>
          </p:cNvPr>
          <p:cNvSpPr/>
          <p:nvPr/>
        </p:nvSpPr>
        <p:spPr>
          <a:xfrm>
            <a:off x="3809184" y="3469297"/>
            <a:ext cx="2195527" cy="523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t-LT" sz="1200" dirty="0">
                <a:solidFill>
                  <a:schemeClr val="tx1"/>
                </a:solidFill>
              </a:rPr>
              <a:t>žemė</a:t>
            </a:r>
            <a:r>
              <a:rPr lang="lt-LT" sz="1200" dirty="0">
                <a:solidFill>
                  <a:srgbClr val="FF0000"/>
                </a:solidFill>
              </a:rPr>
              <a:t> perleidžiama kitiems</a:t>
            </a:r>
            <a:r>
              <a:rPr lang="lt-LT" sz="1200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29" name="Tiesioji rodyklės jungtis 28">
            <a:extLst>
              <a:ext uri="{FF2B5EF4-FFF2-40B4-BE49-F238E27FC236}">
                <a16:creationId xmlns:a16="http://schemas.microsoft.com/office/drawing/2014/main" id="{7E6825A0-B8E5-46D2-88AD-A3501DD3760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019101" y="2818189"/>
            <a:ext cx="541140" cy="264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Tiesioji rodyklės jungtis 32">
            <a:extLst>
              <a:ext uri="{FF2B5EF4-FFF2-40B4-BE49-F238E27FC236}">
                <a16:creationId xmlns:a16="http://schemas.microsoft.com/office/drawing/2014/main" id="{8DEE2F67-081A-4916-9B2D-2C9C38813821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004711" y="3391804"/>
            <a:ext cx="555530" cy="339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tačiakampis 45">
            <a:extLst>
              <a:ext uri="{FF2B5EF4-FFF2-40B4-BE49-F238E27FC236}">
                <a16:creationId xmlns:a16="http://schemas.microsoft.com/office/drawing/2014/main" id="{C83332AF-08F1-425B-A303-1894B3084347}"/>
              </a:ext>
            </a:extLst>
          </p:cNvPr>
          <p:cNvSpPr/>
          <p:nvPr/>
        </p:nvSpPr>
        <p:spPr>
          <a:xfrm>
            <a:off x="719572" y="1637115"/>
            <a:ext cx="7848872" cy="476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u="sng" dirty="0">
                <a:solidFill>
                  <a:srgbClr val="FF0000"/>
                </a:solidFill>
              </a:rPr>
              <a:t>TIKSLAS: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200" b="1" dirty="0">
                <a:solidFill>
                  <a:srgbClr val="FF0000"/>
                </a:solidFill>
              </a:rPr>
              <a:t>nustatyti</a:t>
            </a:r>
            <a:r>
              <a:rPr lang="lt-LT" sz="1200" dirty="0">
                <a:solidFill>
                  <a:srgbClr val="FF0000"/>
                </a:solidFill>
              </a:rPr>
              <a:t> </a:t>
            </a:r>
            <a:r>
              <a:rPr lang="lt-LT" sz="1200" dirty="0">
                <a:solidFill>
                  <a:schemeClr val="tx1"/>
                </a:solidFill>
              </a:rPr>
              <a:t>išimtinės teisės viršyti 500 ha gyvulininkystei plėtoti </a:t>
            </a:r>
            <a:r>
              <a:rPr lang="lt-LT" sz="1200" b="1" dirty="0">
                <a:solidFill>
                  <a:srgbClr val="FF0000"/>
                </a:solidFill>
              </a:rPr>
              <a:t>kontrolės mechanizmą</a:t>
            </a:r>
          </a:p>
        </p:txBody>
      </p:sp>
      <p:pic>
        <p:nvPicPr>
          <p:cNvPr id="60" name="Turinio vietos rezervavimo ženklas 5">
            <a:extLst>
              <a:ext uri="{FF2B5EF4-FFF2-40B4-BE49-F238E27FC236}">
                <a16:creationId xmlns:a16="http://schemas.microsoft.com/office/drawing/2014/main" id="{6765A842-FA8B-4666-B1DF-6E0567EA2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>
            <a:off x="943236" y="3814788"/>
            <a:ext cx="502945" cy="55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tačiakampis 60">
            <a:extLst>
              <a:ext uri="{FF2B5EF4-FFF2-40B4-BE49-F238E27FC236}">
                <a16:creationId xmlns:a16="http://schemas.microsoft.com/office/drawing/2014/main" id="{8DE351B0-E322-4DCA-AD01-45ED05B33435}"/>
              </a:ext>
            </a:extLst>
          </p:cNvPr>
          <p:cNvSpPr/>
          <p:nvPr/>
        </p:nvSpPr>
        <p:spPr>
          <a:xfrm>
            <a:off x="4644008" y="4304691"/>
            <a:ext cx="4392488" cy="1750984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t-LT" sz="1400" b="1" i="1" dirty="0">
                <a:solidFill>
                  <a:srgbClr val="FF0000"/>
                </a:solidFill>
              </a:rPr>
              <a:t>Sukuriama ADMINISTRACINĖ našta ūkininkams,</a:t>
            </a:r>
            <a:r>
              <a:rPr lang="lt-LT" sz="1400" b="1" i="1" dirty="0">
                <a:solidFill>
                  <a:schemeClr val="tx1"/>
                </a:solidFill>
              </a:rPr>
              <a:t> kurios paskaičiuoti neįmanoma, nes: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lt-LT" sz="1400" dirty="0">
                <a:solidFill>
                  <a:schemeClr val="tx1"/>
                </a:solidFill>
              </a:rPr>
              <a:t>nėra prielaidų prognozuoti tokių atvejų skaičiaus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lt-LT" sz="1400" dirty="0">
                <a:solidFill>
                  <a:schemeClr val="tx1"/>
                </a:solidFill>
              </a:rPr>
              <a:t>nebus nustatoma, kokią informaciją prašoma pateikti – pateikimo forma laisva</a:t>
            </a:r>
          </a:p>
          <a:p>
            <a:pPr algn="ctr"/>
            <a:r>
              <a:rPr lang="lt-LT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5331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PristatymoSablonas</Template>
  <TotalTime>8185</TotalTime>
  <Words>427</Words>
  <Application>Microsoft Office PowerPoint</Application>
  <PresentationFormat>Demonstracija ekrane (4:3)</PresentationFormat>
  <Paragraphs>110</Paragraphs>
  <Slides>8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Times New Roman</vt:lpstr>
      <vt:lpstr>Wingdings</vt:lpstr>
      <vt:lpstr>Default Design</vt:lpstr>
      <vt:lpstr>Žemės ūkio paskirties žemės įsigijimo įstatymo keitimas</vt:lpstr>
      <vt:lpstr>Įtvirtintas draudimas įsigyti &gt; 500 ha išskyrus gyvulininkystei plėtoti</vt:lpstr>
      <vt:lpstr>Pakeitimų tikslas</vt:lpstr>
      <vt:lpstr>SIŪLOMA Nacionalinei žemės tarnybai suteikti teises:</vt:lpstr>
      <vt:lpstr>„PowerPoint“ pateiktis</vt:lpstr>
      <vt:lpstr>Įgyvendinimo kaštai</vt:lpstr>
      <vt:lpstr>Žemės vertės</vt:lpstr>
      <vt:lpstr>PAPILDOMAI numatomas naujas informacinis įpareigojimas ūkininkams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Žemės ūkio paskirties žemės įsigijimo įstatymo keitimas</dc:title>
  <dc:creator>Jurgita Baliasinovienė</dc:creator>
  <cp:lastModifiedBy>Jurgita Baliasinovienė</cp:lastModifiedBy>
  <cp:revision>143</cp:revision>
  <cp:lastPrinted>2018-05-29T11:44:16Z</cp:lastPrinted>
  <dcterms:created xsi:type="dcterms:W3CDTF">2018-05-16T09:59:17Z</dcterms:created>
  <dcterms:modified xsi:type="dcterms:W3CDTF">2018-05-29T11:44:50Z</dcterms:modified>
</cp:coreProperties>
</file>