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4"/>
  </p:sldMasterIdLst>
  <p:notesMasterIdLst>
    <p:notesMasterId r:id="rId14"/>
  </p:notesMasterIdLst>
  <p:handoutMasterIdLst>
    <p:handoutMasterId r:id="rId15"/>
  </p:handoutMasterIdLst>
  <p:sldIdLst>
    <p:sldId id="611" r:id="rId5"/>
    <p:sldId id="1022" r:id="rId6"/>
    <p:sldId id="1018" r:id="rId7"/>
    <p:sldId id="1019" r:id="rId8"/>
    <p:sldId id="1020" r:id="rId9"/>
    <p:sldId id="1014" r:id="rId10"/>
    <p:sldId id="1023" r:id="rId11"/>
    <p:sldId id="1021" r:id="rId12"/>
    <p:sldId id="944" r:id="rId13"/>
  </p:sldIdLst>
  <p:sldSz cx="9144000" cy="6858000" type="screen4x3"/>
  <p:notesSz cx="6858000" cy="9947275"/>
  <p:defaultTextStyle>
    <a:defPPr>
      <a:defRPr lang="lt-LT"/>
    </a:defPPr>
    <a:lvl1pPr algn="l" rtl="0" fontAlgn="base">
      <a:spcBef>
        <a:spcPct val="0"/>
      </a:spcBef>
      <a:spcAft>
        <a:spcPct val="0"/>
      </a:spcAft>
      <a:defRPr sz="1600" kern="1200">
        <a:solidFill>
          <a:schemeClr val="tx1"/>
        </a:solidFill>
        <a:latin typeface="Times New Roman" pitchFamily="18" charset="0"/>
        <a:ea typeface="+mn-ea"/>
        <a:cs typeface="Arial" charset="0"/>
      </a:defRPr>
    </a:lvl1pPr>
    <a:lvl2pPr marL="457200" algn="l" rtl="0" fontAlgn="base">
      <a:spcBef>
        <a:spcPct val="0"/>
      </a:spcBef>
      <a:spcAft>
        <a:spcPct val="0"/>
      </a:spcAft>
      <a:defRPr sz="16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6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6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600" kern="1200">
        <a:solidFill>
          <a:schemeClr val="tx1"/>
        </a:solidFill>
        <a:latin typeface="Times New Roman" pitchFamily="18" charset="0"/>
        <a:ea typeface="+mn-ea"/>
        <a:cs typeface="Arial" charset="0"/>
      </a:defRPr>
    </a:lvl5pPr>
    <a:lvl6pPr marL="2286000" algn="l" defTabSz="914400" rtl="0" eaLnBrk="1" latinLnBrk="0" hangingPunct="1">
      <a:defRPr sz="1600" kern="1200">
        <a:solidFill>
          <a:schemeClr val="tx1"/>
        </a:solidFill>
        <a:latin typeface="Times New Roman" pitchFamily="18" charset="0"/>
        <a:ea typeface="+mn-ea"/>
        <a:cs typeface="Arial" charset="0"/>
      </a:defRPr>
    </a:lvl6pPr>
    <a:lvl7pPr marL="2743200" algn="l" defTabSz="914400" rtl="0" eaLnBrk="1" latinLnBrk="0" hangingPunct="1">
      <a:defRPr sz="1600" kern="1200">
        <a:solidFill>
          <a:schemeClr val="tx1"/>
        </a:solidFill>
        <a:latin typeface="Times New Roman" pitchFamily="18" charset="0"/>
        <a:ea typeface="+mn-ea"/>
        <a:cs typeface="Arial" charset="0"/>
      </a:defRPr>
    </a:lvl7pPr>
    <a:lvl8pPr marL="3200400" algn="l" defTabSz="914400" rtl="0" eaLnBrk="1" latinLnBrk="0" hangingPunct="1">
      <a:defRPr sz="1600" kern="1200">
        <a:solidFill>
          <a:schemeClr val="tx1"/>
        </a:solidFill>
        <a:latin typeface="Times New Roman" pitchFamily="18" charset="0"/>
        <a:ea typeface="+mn-ea"/>
        <a:cs typeface="Arial" charset="0"/>
      </a:defRPr>
    </a:lvl8pPr>
    <a:lvl9pPr marL="3657600" algn="l" defTabSz="914400" rtl="0" eaLnBrk="1" latinLnBrk="0" hangingPunct="1">
      <a:defRPr sz="16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4"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0F0FFF"/>
    <a:srgbClr val="FFFF00"/>
    <a:srgbClr val="3636CE"/>
    <a:srgbClr val="FFDD71"/>
    <a:srgbClr val="FFD653"/>
    <a:srgbClr val="EBEBFF"/>
    <a:srgbClr val="CCCCFF"/>
    <a:srgbClr val="FFFFCC"/>
    <a:srgbClr val="6270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Be stiliaus, be tinklelio">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82" autoAdjust="0"/>
    <p:restoredTop sz="94746" autoAdjust="0"/>
  </p:normalViewPr>
  <p:slideViewPr>
    <p:cSldViewPr>
      <p:cViewPr varScale="1">
        <p:scale>
          <a:sx n="92" d="100"/>
          <a:sy n="92" d="100"/>
        </p:scale>
        <p:origin x="85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3558" y="1068"/>
      </p:cViewPr>
      <p:guideLst>
        <p:guide orient="horz" pos="3134"/>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10C027-B75F-44E8-9325-8DE878437917}"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lt-LT"/>
        </a:p>
      </dgm:t>
    </dgm:pt>
    <dgm:pt modelId="{13842CD4-A80E-44FA-A80F-CECDDCE24238}">
      <dgm:prSet phldrT="[Tekstas]"/>
      <dgm:spPr>
        <a:solidFill>
          <a:srgbClr val="FF0000"/>
        </a:solidFill>
      </dgm:spPr>
      <dgm:t>
        <a:bodyPr/>
        <a:lstStyle/>
        <a:p>
          <a:r>
            <a:rPr lang="lt-LT" noProof="0" dirty="0"/>
            <a:t>Perspėjimas</a:t>
          </a:r>
          <a:endParaRPr lang="en-GB" noProof="0" dirty="0"/>
        </a:p>
      </dgm:t>
    </dgm:pt>
    <dgm:pt modelId="{4781A1BB-8F54-4C90-8B0D-56A77BBDCEB7}" type="parTrans" cxnId="{0555A849-4E5F-44E5-89B5-78D1FDCCF885}">
      <dgm:prSet/>
      <dgm:spPr/>
      <dgm:t>
        <a:bodyPr/>
        <a:lstStyle/>
        <a:p>
          <a:endParaRPr lang="lt-LT"/>
        </a:p>
      </dgm:t>
    </dgm:pt>
    <dgm:pt modelId="{31917689-6388-41DC-8BB0-FA1CE908BD7F}" type="sibTrans" cxnId="{0555A849-4E5F-44E5-89B5-78D1FDCCF885}">
      <dgm:prSet/>
      <dgm:spPr/>
      <dgm:t>
        <a:bodyPr/>
        <a:lstStyle/>
        <a:p>
          <a:endParaRPr lang="lt-LT"/>
        </a:p>
      </dgm:t>
    </dgm:pt>
    <dgm:pt modelId="{7B6B2E27-0CC5-4B38-81E1-3D84F46FAF03}">
      <dgm:prSet phldrT="[Tekstas]"/>
      <dgm:spPr>
        <a:solidFill>
          <a:schemeClr val="bg1">
            <a:lumMod val="50000"/>
          </a:schemeClr>
        </a:solidFill>
      </dgm:spPr>
      <dgm:t>
        <a:bodyPr/>
        <a:lstStyle/>
        <a:p>
          <a:r>
            <a:rPr lang="en-GB" noProof="0" dirty="0"/>
            <a:t>Sire</a:t>
          </a:r>
          <a:r>
            <a:rPr lang="lt-LT" noProof="0" dirty="0" err="1"/>
            <a:t>nos</a:t>
          </a:r>
          <a:r>
            <a:rPr lang="en-GB" noProof="0" dirty="0"/>
            <a:t> (83</a:t>
          </a:r>
          <a:r>
            <a:rPr lang="lt-LT" noProof="0" dirty="0"/>
            <a:t>4</a:t>
          </a:r>
          <a:r>
            <a:rPr lang="en-GB" noProof="0" dirty="0"/>
            <a:t> siren</a:t>
          </a:r>
          <a:r>
            <a:rPr lang="lt-LT" noProof="0" dirty="0"/>
            <a:t>o</a:t>
          </a:r>
          <a:r>
            <a:rPr lang="en-GB" noProof="0" dirty="0"/>
            <a:t>s, 5</a:t>
          </a:r>
          <a:r>
            <a:rPr lang="lt-LT" noProof="0" dirty="0"/>
            <a:t>3</a:t>
          </a:r>
          <a:r>
            <a:rPr lang="en-GB" noProof="0" dirty="0"/>
            <a:t> %)</a:t>
          </a:r>
        </a:p>
      </dgm:t>
    </dgm:pt>
    <dgm:pt modelId="{E6D933CA-6625-48FC-BE8C-1322C3047A74}" type="parTrans" cxnId="{F3FEC56A-7BF0-47EA-926B-7B2D5B181738}">
      <dgm:prSet/>
      <dgm:spPr/>
      <dgm:t>
        <a:bodyPr/>
        <a:lstStyle/>
        <a:p>
          <a:endParaRPr lang="lt-LT"/>
        </a:p>
      </dgm:t>
    </dgm:pt>
    <dgm:pt modelId="{CAD50107-1995-4C91-9043-E5DF19112E08}" type="sibTrans" cxnId="{F3FEC56A-7BF0-47EA-926B-7B2D5B181738}">
      <dgm:prSet/>
      <dgm:spPr/>
      <dgm:t>
        <a:bodyPr/>
        <a:lstStyle/>
        <a:p>
          <a:endParaRPr lang="lt-LT"/>
        </a:p>
      </dgm:t>
    </dgm:pt>
    <dgm:pt modelId="{C0549EC6-ED08-4CBA-B002-E305DA73E040}">
      <dgm:prSet phldrT="[Tekstas]"/>
      <dgm:spPr>
        <a:solidFill>
          <a:schemeClr val="bg1">
            <a:lumMod val="50000"/>
          </a:schemeClr>
        </a:solidFill>
      </dgm:spPr>
      <dgm:t>
        <a:bodyPr/>
        <a:lstStyle/>
        <a:p>
          <a:r>
            <a:rPr lang="en-GB" noProof="0" dirty="0"/>
            <a:t>ESRTVP </a:t>
          </a:r>
          <a:r>
            <a:rPr lang="lt-LT" noProof="0" dirty="0"/>
            <a:t>      </a:t>
          </a:r>
          <a:r>
            <a:rPr lang="en-GB" noProof="0" dirty="0"/>
            <a:t>(</a:t>
          </a:r>
          <a:r>
            <a:rPr lang="lt-LT" noProof="0" dirty="0"/>
            <a:t>52</a:t>
          </a:r>
          <a:r>
            <a:rPr lang="en-GB" noProof="0" dirty="0"/>
            <a:t>%</a:t>
          </a:r>
          <a:r>
            <a:rPr lang="lt-LT" noProof="0" dirty="0"/>
            <a:t>,</a:t>
          </a:r>
          <a:r>
            <a:rPr lang="en-GB" noProof="0" dirty="0"/>
            <a:t> 3 TV </a:t>
          </a:r>
          <a:r>
            <a:rPr lang="lt-LT" noProof="0" dirty="0"/>
            <a:t>ir</a:t>
          </a:r>
          <a:r>
            <a:rPr lang="en-GB" noProof="0" dirty="0"/>
            <a:t> 3 </a:t>
          </a:r>
          <a:r>
            <a:rPr lang="en-GB" noProof="0" dirty="0" err="1"/>
            <a:t>radi</a:t>
          </a:r>
          <a:r>
            <a:rPr lang="lt-LT" noProof="0" dirty="0"/>
            <a:t>jo stotys</a:t>
          </a:r>
          <a:r>
            <a:rPr lang="en-GB" noProof="0" dirty="0"/>
            <a:t>)</a:t>
          </a:r>
        </a:p>
      </dgm:t>
    </dgm:pt>
    <dgm:pt modelId="{E31E4435-9527-4DAE-8C81-78D4517B53CA}" type="parTrans" cxnId="{A0EEFEAC-78C3-4E25-B978-01B75087EF6C}">
      <dgm:prSet/>
      <dgm:spPr/>
      <dgm:t>
        <a:bodyPr/>
        <a:lstStyle/>
        <a:p>
          <a:endParaRPr lang="lt-LT"/>
        </a:p>
      </dgm:t>
    </dgm:pt>
    <dgm:pt modelId="{0321E021-EF6E-4CEE-BF3A-F9EE05D9ED96}" type="sibTrans" cxnId="{A0EEFEAC-78C3-4E25-B978-01B75087EF6C}">
      <dgm:prSet/>
      <dgm:spPr/>
      <dgm:t>
        <a:bodyPr/>
        <a:lstStyle/>
        <a:p>
          <a:endParaRPr lang="lt-LT"/>
        </a:p>
      </dgm:t>
    </dgm:pt>
    <dgm:pt modelId="{0D0ED6EE-E67F-420E-B7E1-987249431D4B}">
      <dgm:prSet phldrT="[Tekstas]"/>
      <dgm:spPr>
        <a:solidFill>
          <a:schemeClr val="bg1">
            <a:lumMod val="50000"/>
          </a:schemeClr>
        </a:solidFill>
      </dgm:spPr>
      <dgm:t>
        <a:bodyPr/>
        <a:lstStyle/>
        <a:p>
          <a:r>
            <a:rPr lang="lt-LT" dirty="0"/>
            <a:t>Korys </a:t>
          </a:r>
          <a:r>
            <a:rPr lang="en-GB" dirty="0"/>
            <a:t>(40%, 4 % </a:t>
          </a:r>
          <a:r>
            <a:rPr lang="lt-LT" dirty="0"/>
            <a:t>atsijungė</a:t>
          </a:r>
          <a:r>
            <a:rPr lang="en-GB" dirty="0"/>
            <a:t>)</a:t>
          </a:r>
          <a:endParaRPr lang="lt-LT" dirty="0"/>
        </a:p>
      </dgm:t>
    </dgm:pt>
    <dgm:pt modelId="{FB802989-61C7-4683-98FC-EBEFF22AA874}" type="parTrans" cxnId="{0A2043AA-0145-41FF-A598-6BB3C004A980}">
      <dgm:prSet/>
      <dgm:spPr/>
      <dgm:t>
        <a:bodyPr/>
        <a:lstStyle/>
        <a:p>
          <a:endParaRPr lang="lt-LT"/>
        </a:p>
      </dgm:t>
    </dgm:pt>
    <dgm:pt modelId="{9BBDB813-F143-4CE3-AC69-B5CD813305D1}" type="sibTrans" cxnId="{0A2043AA-0145-41FF-A598-6BB3C004A980}">
      <dgm:prSet/>
      <dgm:spPr/>
      <dgm:t>
        <a:bodyPr/>
        <a:lstStyle/>
        <a:p>
          <a:endParaRPr lang="lt-LT"/>
        </a:p>
      </dgm:t>
    </dgm:pt>
    <dgm:pt modelId="{2FE44B56-1D3C-4371-8199-BD684E1D144A}" type="pres">
      <dgm:prSet presAssocID="{E510C027-B75F-44E8-9325-8DE878437917}" presName="Name0" presStyleCnt="0">
        <dgm:presLayoutVars>
          <dgm:chMax val="1"/>
          <dgm:dir/>
          <dgm:animLvl val="ctr"/>
          <dgm:resizeHandles val="exact"/>
        </dgm:presLayoutVars>
      </dgm:prSet>
      <dgm:spPr/>
      <dgm:t>
        <a:bodyPr/>
        <a:lstStyle/>
        <a:p>
          <a:endParaRPr lang="lt-LT"/>
        </a:p>
      </dgm:t>
    </dgm:pt>
    <dgm:pt modelId="{DE7E8FBB-0595-47EA-B126-39C5F24DC915}" type="pres">
      <dgm:prSet presAssocID="{13842CD4-A80E-44FA-A80F-CECDDCE24238}" presName="centerShape" presStyleLbl="node0" presStyleIdx="0" presStyleCnt="1"/>
      <dgm:spPr/>
      <dgm:t>
        <a:bodyPr/>
        <a:lstStyle/>
        <a:p>
          <a:endParaRPr lang="lt-LT"/>
        </a:p>
      </dgm:t>
    </dgm:pt>
    <dgm:pt modelId="{4C878330-5F45-4046-B5ED-B05873D0DF3C}" type="pres">
      <dgm:prSet presAssocID="{E6D933CA-6625-48FC-BE8C-1322C3047A74}" presName="parTrans" presStyleLbl="sibTrans2D1" presStyleIdx="0" presStyleCnt="3"/>
      <dgm:spPr/>
      <dgm:t>
        <a:bodyPr/>
        <a:lstStyle/>
        <a:p>
          <a:endParaRPr lang="lt-LT"/>
        </a:p>
      </dgm:t>
    </dgm:pt>
    <dgm:pt modelId="{04212BFE-F033-407C-AD74-57A05498AD80}" type="pres">
      <dgm:prSet presAssocID="{E6D933CA-6625-48FC-BE8C-1322C3047A74}" presName="connectorText" presStyleLbl="sibTrans2D1" presStyleIdx="0" presStyleCnt="3"/>
      <dgm:spPr/>
      <dgm:t>
        <a:bodyPr/>
        <a:lstStyle/>
        <a:p>
          <a:endParaRPr lang="lt-LT"/>
        </a:p>
      </dgm:t>
    </dgm:pt>
    <dgm:pt modelId="{E878A181-02DD-46BD-890C-D987AD689891}" type="pres">
      <dgm:prSet presAssocID="{7B6B2E27-0CC5-4B38-81E1-3D84F46FAF03}" presName="node" presStyleLbl="node1" presStyleIdx="0" presStyleCnt="3">
        <dgm:presLayoutVars>
          <dgm:bulletEnabled val="1"/>
        </dgm:presLayoutVars>
      </dgm:prSet>
      <dgm:spPr/>
      <dgm:t>
        <a:bodyPr/>
        <a:lstStyle/>
        <a:p>
          <a:endParaRPr lang="lt-LT"/>
        </a:p>
      </dgm:t>
    </dgm:pt>
    <dgm:pt modelId="{507734F3-F7B9-433F-BDAD-A47019CB248B}" type="pres">
      <dgm:prSet presAssocID="{E31E4435-9527-4DAE-8C81-78D4517B53CA}" presName="parTrans" presStyleLbl="sibTrans2D1" presStyleIdx="1" presStyleCnt="3"/>
      <dgm:spPr/>
      <dgm:t>
        <a:bodyPr/>
        <a:lstStyle/>
        <a:p>
          <a:endParaRPr lang="lt-LT"/>
        </a:p>
      </dgm:t>
    </dgm:pt>
    <dgm:pt modelId="{272113C2-CA94-40FF-A331-4E14B350841C}" type="pres">
      <dgm:prSet presAssocID="{E31E4435-9527-4DAE-8C81-78D4517B53CA}" presName="connectorText" presStyleLbl="sibTrans2D1" presStyleIdx="1" presStyleCnt="3"/>
      <dgm:spPr/>
      <dgm:t>
        <a:bodyPr/>
        <a:lstStyle/>
        <a:p>
          <a:endParaRPr lang="lt-LT"/>
        </a:p>
      </dgm:t>
    </dgm:pt>
    <dgm:pt modelId="{EA4062C0-9A8A-4FF3-A089-B7805C50B2E8}" type="pres">
      <dgm:prSet presAssocID="{C0549EC6-ED08-4CBA-B002-E305DA73E040}" presName="node" presStyleLbl="node1" presStyleIdx="1" presStyleCnt="3">
        <dgm:presLayoutVars>
          <dgm:bulletEnabled val="1"/>
        </dgm:presLayoutVars>
      </dgm:prSet>
      <dgm:spPr/>
      <dgm:t>
        <a:bodyPr/>
        <a:lstStyle/>
        <a:p>
          <a:endParaRPr lang="lt-LT"/>
        </a:p>
      </dgm:t>
    </dgm:pt>
    <dgm:pt modelId="{D6BA3D62-F87F-40E7-8464-1AF204569D1F}" type="pres">
      <dgm:prSet presAssocID="{FB802989-61C7-4683-98FC-EBEFF22AA874}" presName="parTrans" presStyleLbl="sibTrans2D1" presStyleIdx="2" presStyleCnt="3"/>
      <dgm:spPr/>
      <dgm:t>
        <a:bodyPr/>
        <a:lstStyle/>
        <a:p>
          <a:endParaRPr lang="lt-LT"/>
        </a:p>
      </dgm:t>
    </dgm:pt>
    <dgm:pt modelId="{07B33130-B82C-4992-B787-535333DA8804}" type="pres">
      <dgm:prSet presAssocID="{FB802989-61C7-4683-98FC-EBEFF22AA874}" presName="connectorText" presStyleLbl="sibTrans2D1" presStyleIdx="2" presStyleCnt="3"/>
      <dgm:spPr/>
      <dgm:t>
        <a:bodyPr/>
        <a:lstStyle/>
        <a:p>
          <a:endParaRPr lang="lt-LT"/>
        </a:p>
      </dgm:t>
    </dgm:pt>
    <dgm:pt modelId="{FD1386C5-DBA2-4066-88C9-3D6FB49DACA6}" type="pres">
      <dgm:prSet presAssocID="{0D0ED6EE-E67F-420E-B7E1-987249431D4B}" presName="node" presStyleLbl="node1" presStyleIdx="2" presStyleCnt="3">
        <dgm:presLayoutVars>
          <dgm:bulletEnabled val="1"/>
        </dgm:presLayoutVars>
      </dgm:prSet>
      <dgm:spPr/>
      <dgm:t>
        <a:bodyPr/>
        <a:lstStyle/>
        <a:p>
          <a:endParaRPr lang="lt-LT"/>
        </a:p>
      </dgm:t>
    </dgm:pt>
  </dgm:ptLst>
  <dgm:cxnLst>
    <dgm:cxn modelId="{8E0C5E62-09AF-4005-81B9-EC9D46534B59}" type="presOf" srcId="{0D0ED6EE-E67F-420E-B7E1-987249431D4B}" destId="{FD1386C5-DBA2-4066-88C9-3D6FB49DACA6}" srcOrd="0" destOrd="0" presId="urn:microsoft.com/office/officeart/2005/8/layout/radial5"/>
    <dgm:cxn modelId="{A0EEFEAC-78C3-4E25-B978-01B75087EF6C}" srcId="{13842CD4-A80E-44FA-A80F-CECDDCE24238}" destId="{C0549EC6-ED08-4CBA-B002-E305DA73E040}" srcOrd="1" destOrd="0" parTransId="{E31E4435-9527-4DAE-8C81-78D4517B53CA}" sibTransId="{0321E021-EF6E-4CEE-BF3A-F9EE05D9ED96}"/>
    <dgm:cxn modelId="{9640AD30-7091-46F3-8F73-67275910A1EC}" type="presOf" srcId="{E6D933CA-6625-48FC-BE8C-1322C3047A74}" destId="{04212BFE-F033-407C-AD74-57A05498AD80}" srcOrd="1" destOrd="0" presId="urn:microsoft.com/office/officeart/2005/8/layout/radial5"/>
    <dgm:cxn modelId="{0A2043AA-0145-41FF-A598-6BB3C004A980}" srcId="{13842CD4-A80E-44FA-A80F-CECDDCE24238}" destId="{0D0ED6EE-E67F-420E-B7E1-987249431D4B}" srcOrd="2" destOrd="0" parTransId="{FB802989-61C7-4683-98FC-EBEFF22AA874}" sibTransId="{9BBDB813-F143-4CE3-AC69-B5CD813305D1}"/>
    <dgm:cxn modelId="{48839FEB-0AC3-4349-AE7D-C0EC2C9F5A7B}" type="presOf" srcId="{7B6B2E27-0CC5-4B38-81E1-3D84F46FAF03}" destId="{E878A181-02DD-46BD-890C-D987AD689891}" srcOrd="0" destOrd="0" presId="urn:microsoft.com/office/officeart/2005/8/layout/radial5"/>
    <dgm:cxn modelId="{3FEB5E24-F393-40C4-9CF6-8712CD75693D}" type="presOf" srcId="{13842CD4-A80E-44FA-A80F-CECDDCE24238}" destId="{DE7E8FBB-0595-47EA-B126-39C5F24DC915}" srcOrd="0" destOrd="0" presId="urn:microsoft.com/office/officeart/2005/8/layout/radial5"/>
    <dgm:cxn modelId="{F3FEC56A-7BF0-47EA-926B-7B2D5B181738}" srcId="{13842CD4-A80E-44FA-A80F-CECDDCE24238}" destId="{7B6B2E27-0CC5-4B38-81E1-3D84F46FAF03}" srcOrd="0" destOrd="0" parTransId="{E6D933CA-6625-48FC-BE8C-1322C3047A74}" sibTransId="{CAD50107-1995-4C91-9043-E5DF19112E08}"/>
    <dgm:cxn modelId="{D351A52B-68B1-4826-B585-2E7C1488DF59}" type="presOf" srcId="{FB802989-61C7-4683-98FC-EBEFF22AA874}" destId="{D6BA3D62-F87F-40E7-8464-1AF204569D1F}" srcOrd="0" destOrd="0" presId="urn:microsoft.com/office/officeart/2005/8/layout/radial5"/>
    <dgm:cxn modelId="{E03A525A-8868-41A6-B9B9-69A6B936784A}" type="presOf" srcId="{E510C027-B75F-44E8-9325-8DE878437917}" destId="{2FE44B56-1D3C-4371-8199-BD684E1D144A}" srcOrd="0" destOrd="0" presId="urn:microsoft.com/office/officeart/2005/8/layout/radial5"/>
    <dgm:cxn modelId="{7F641321-6D84-4C0C-A20A-A1A15A0397DA}" type="presOf" srcId="{E31E4435-9527-4DAE-8C81-78D4517B53CA}" destId="{507734F3-F7B9-433F-BDAD-A47019CB248B}" srcOrd="0" destOrd="0" presId="urn:microsoft.com/office/officeart/2005/8/layout/radial5"/>
    <dgm:cxn modelId="{95FDC0D2-4239-4873-9CAA-3790C3B2ECBA}" type="presOf" srcId="{FB802989-61C7-4683-98FC-EBEFF22AA874}" destId="{07B33130-B82C-4992-B787-535333DA8804}" srcOrd="1" destOrd="0" presId="urn:microsoft.com/office/officeart/2005/8/layout/radial5"/>
    <dgm:cxn modelId="{57196A3B-C551-46FB-B65E-5486FE8901AC}" type="presOf" srcId="{E31E4435-9527-4DAE-8C81-78D4517B53CA}" destId="{272113C2-CA94-40FF-A331-4E14B350841C}" srcOrd="1" destOrd="0" presId="urn:microsoft.com/office/officeart/2005/8/layout/radial5"/>
    <dgm:cxn modelId="{C48AB76B-7736-471F-8BB4-3BA3F35B6C9C}" type="presOf" srcId="{E6D933CA-6625-48FC-BE8C-1322C3047A74}" destId="{4C878330-5F45-4046-B5ED-B05873D0DF3C}" srcOrd="0" destOrd="0" presId="urn:microsoft.com/office/officeart/2005/8/layout/radial5"/>
    <dgm:cxn modelId="{0555A849-4E5F-44E5-89B5-78D1FDCCF885}" srcId="{E510C027-B75F-44E8-9325-8DE878437917}" destId="{13842CD4-A80E-44FA-A80F-CECDDCE24238}" srcOrd="0" destOrd="0" parTransId="{4781A1BB-8F54-4C90-8B0D-56A77BBDCEB7}" sibTransId="{31917689-6388-41DC-8BB0-FA1CE908BD7F}"/>
    <dgm:cxn modelId="{6F2F02AD-49E5-4C08-B947-5A4F5A37837F}" type="presOf" srcId="{C0549EC6-ED08-4CBA-B002-E305DA73E040}" destId="{EA4062C0-9A8A-4FF3-A089-B7805C50B2E8}" srcOrd="0" destOrd="0" presId="urn:microsoft.com/office/officeart/2005/8/layout/radial5"/>
    <dgm:cxn modelId="{DCC774B3-1FFB-4C91-A086-FC4268C9370C}" type="presParOf" srcId="{2FE44B56-1D3C-4371-8199-BD684E1D144A}" destId="{DE7E8FBB-0595-47EA-B126-39C5F24DC915}" srcOrd="0" destOrd="0" presId="urn:microsoft.com/office/officeart/2005/8/layout/radial5"/>
    <dgm:cxn modelId="{4625E23F-484C-4256-AD8C-27CA312BD8B1}" type="presParOf" srcId="{2FE44B56-1D3C-4371-8199-BD684E1D144A}" destId="{4C878330-5F45-4046-B5ED-B05873D0DF3C}" srcOrd="1" destOrd="0" presId="urn:microsoft.com/office/officeart/2005/8/layout/radial5"/>
    <dgm:cxn modelId="{E5D857C2-0C90-4422-A973-66F193C5EF8D}" type="presParOf" srcId="{4C878330-5F45-4046-B5ED-B05873D0DF3C}" destId="{04212BFE-F033-407C-AD74-57A05498AD80}" srcOrd="0" destOrd="0" presId="urn:microsoft.com/office/officeart/2005/8/layout/radial5"/>
    <dgm:cxn modelId="{86731D47-35B8-4212-BDEC-AFD485AF817E}" type="presParOf" srcId="{2FE44B56-1D3C-4371-8199-BD684E1D144A}" destId="{E878A181-02DD-46BD-890C-D987AD689891}" srcOrd="2" destOrd="0" presId="urn:microsoft.com/office/officeart/2005/8/layout/radial5"/>
    <dgm:cxn modelId="{5573B17F-8039-46BA-8FE8-92055D60BAED}" type="presParOf" srcId="{2FE44B56-1D3C-4371-8199-BD684E1D144A}" destId="{507734F3-F7B9-433F-BDAD-A47019CB248B}" srcOrd="3" destOrd="0" presId="urn:microsoft.com/office/officeart/2005/8/layout/radial5"/>
    <dgm:cxn modelId="{EDF216A4-22DD-4025-AB40-6B5D591E8785}" type="presParOf" srcId="{507734F3-F7B9-433F-BDAD-A47019CB248B}" destId="{272113C2-CA94-40FF-A331-4E14B350841C}" srcOrd="0" destOrd="0" presId="urn:microsoft.com/office/officeart/2005/8/layout/radial5"/>
    <dgm:cxn modelId="{5DAA738B-DA42-4AB9-BE4E-5D1C01ADEC64}" type="presParOf" srcId="{2FE44B56-1D3C-4371-8199-BD684E1D144A}" destId="{EA4062C0-9A8A-4FF3-A089-B7805C50B2E8}" srcOrd="4" destOrd="0" presId="urn:microsoft.com/office/officeart/2005/8/layout/radial5"/>
    <dgm:cxn modelId="{D62602C8-5041-4EF7-86AE-CF07F8EB81B5}" type="presParOf" srcId="{2FE44B56-1D3C-4371-8199-BD684E1D144A}" destId="{D6BA3D62-F87F-40E7-8464-1AF204569D1F}" srcOrd="5" destOrd="0" presId="urn:microsoft.com/office/officeart/2005/8/layout/radial5"/>
    <dgm:cxn modelId="{68701402-27F4-4522-8EAE-6C72C3372DEF}" type="presParOf" srcId="{D6BA3D62-F87F-40E7-8464-1AF204569D1F}" destId="{07B33130-B82C-4992-B787-535333DA8804}" srcOrd="0" destOrd="0" presId="urn:microsoft.com/office/officeart/2005/8/layout/radial5"/>
    <dgm:cxn modelId="{1FE2F30E-5D6F-4563-9F0F-5D2397C818DF}" type="presParOf" srcId="{2FE44B56-1D3C-4371-8199-BD684E1D144A}" destId="{FD1386C5-DBA2-4066-88C9-3D6FB49DACA6}" srcOrd="6" destOrd="0" presId="urn:microsoft.com/office/officeart/2005/8/layout/radial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5218" name="Rectangle 2"/>
          <p:cNvSpPr>
            <a:spLocks noGrp="1" noChangeArrowheads="1"/>
          </p:cNvSpPr>
          <p:nvPr>
            <p:ph type="hdr" sz="quarter"/>
          </p:nvPr>
        </p:nvSpPr>
        <p:spPr bwMode="auto">
          <a:xfrm>
            <a:off x="0" y="1"/>
            <a:ext cx="2972547" cy="499511"/>
          </a:xfrm>
          <a:prstGeom prst="rect">
            <a:avLst/>
          </a:prstGeom>
          <a:noFill/>
          <a:ln w="9525">
            <a:noFill/>
            <a:miter lim="800000"/>
            <a:headEnd/>
            <a:tailEnd/>
          </a:ln>
        </p:spPr>
        <p:txBody>
          <a:bodyPr vert="horz" wrap="square" lIns="91916" tIns="45958" rIns="91916" bIns="45958" numCol="1" anchor="t" anchorCtr="0" compatLnSpc="1">
            <a:prstTxWarp prst="textNoShape">
              <a:avLst/>
            </a:prstTxWarp>
          </a:bodyPr>
          <a:lstStyle>
            <a:lvl1pPr>
              <a:buFontTx/>
              <a:buNone/>
              <a:defRPr sz="1200">
                <a:latin typeface="Arial" pitchFamily="34" charset="0"/>
                <a:cs typeface="+mn-cs"/>
              </a:defRPr>
            </a:lvl1pPr>
          </a:lstStyle>
          <a:p>
            <a:pPr>
              <a:defRPr/>
            </a:pPr>
            <a:endParaRPr lang="en-GB"/>
          </a:p>
        </p:txBody>
      </p:sp>
      <p:sp>
        <p:nvSpPr>
          <p:cNvPr id="265219" name="Rectangle 3"/>
          <p:cNvSpPr>
            <a:spLocks noGrp="1" noChangeArrowheads="1"/>
          </p:cNvSpPr>
          <p:nvPr>
            <p:ph type="dt" sz="quarter" idx="1"/>
          </p:nvPr>
        </p:nvSpPr>
        <p:spPr bwMode="auto">
          <a:xfrm>
            <a:off x="3883852" y="1"/>
            <a:ext cx="2972547" cy="499511"/>
          </a:xfrm>
          <a:prstGeom prst="rect">
            <a:avLst/>
          </a:prstGeom>
          <a:noFill/>
          <a:ln w="9525">
            <a:noFill/>
            <a:miter lim="800000"/>
            <a:headEnd/>
            <a:tailEnd/>
          </a:ln>
        </p:spPr>
        <p:txBody>
          <a:bodyPr vert="horz" wrap="square" lIns="91916" tIns="45958" rIns="91916" bIns="45958" numCol="1" anchor="t" anchorCtr="0" compatLnSpc="1">
            <a:prstTxWarp prst="textNoShape">
              <a:avLst/>
            </a:prstTxWarp>
          </a:bodyPr>
          <a:lstStyle>
            <a:lvl1pPr algn="r">
              <a:buFontTx/>
              <a:buNone/>
              <a:defRPr sz="1200">
                <a:latin typeface="Arial" pitchFamily="34" charset="0"/>
                <a:cs typeface="+mn-cs"/>
              </a:defRPr>
            </a:lvl1pPr>
          </a:lstStyle>
          <a:p>
            <a:pPr>
              <a:defRPr/>
            </a:pPr>
            <a:fld id="{18A6CC66-2BA7-4C44-950A-92071DC2A233}" type="datetimeFigureOut">
              <a:rPr lang="en-GB"/>
              <a:pPr>
                <a:defRPr/>
              </a:pPr>
              <a:t>23/09/2019</a:t>
            </a:fld>
            <a:endParaRPr lang="en-GB"/>
          </a:p>
        </p:txBody>
      </p:sp>
      <p:sp>
        <p:nvSpPr>
          <p:cNvPr id="265220" name="Rectangle 4"/>
          <p:cNvSpPr>
            <a:spLocks noGrp="1" noChangeArrowheads="1"/>
          </p:cNvSpPr>
          <p:nvPr>
            <p:ph type="ftr" sz="quarter" idx="2"/>
          </p:nvPr>
        </p:nvSpPr>
        <p:spPr bwMode="auto">
          <a:xfrm>
            <a:off x="0" y="9446173"/>
            <a:ext cx="2972547" cy="499511"/>
          </a:xfrm>
          <a:prstGeom prst="rect">
            <a:avLst/>
          </a:prstGeom>
          <a:noFill/>
          <a:ln w="9525">
            <a:noFill/>
            <a:miter lim="800000"/>
            <a:headEnd/>
            <a:tailEnd/>
          </a:ln>
        </p:spPr>
        <p:txBody>
          <a:bodyPr vert="horz" wrap="square" lIns="91916" tIns="45958" rIns="91916" bIns="45958" numCol="1" anchor="b" anchorCtr="0" compatLnSpc="1">
            <a:prstTxWarp prst="textNoShape">
              <a:avLst/>
            </a:prstTxWarp>
          </a:bodyPr>
          <a:lstStyle>
            <a:lvl1pPr>
              <a:buFontTx/>
              <a:buNone/>
              <a:defRPr sz="1200">
                <a:latin typeface="Arial" pitchFamily="34" charset="0"/>
                <a:cs typeface="+mn-cs"/>
              </a:defRPr>
            </a:lvl1pPr>
          </a:lstStyle>
          <a:p>
            <a:pPr>
              <a:defRPr/>
            </a:pPr>
            <a:endParaRPr lang="lt-LT"/>
          </a:p>
        </p:txBody>
      </p:sp>
      <p:sp>
        <p:nvSpPr>
          <p:cNvPr id="265221" name="Rectangle 5"/>
          <p:cNvSpPr>
            <a:spLocks noGrp="1" noChangeArrowheads="1"/>
          </p:cNvSpPr>
          <p:nvPr>
            <p:ph type="sldNum" sz="quarter" idx="3"/>
          </p:nvPr>
        </p:nvSpPr>
        <p:spPr bwMode="auto">
          <a:xfrm>
            <a:off x="3883852" y="9446173"/>
            <a:ext cx="2972547" cy="499511"/>
          </a:xfrm>
          <a:prstGeom prst="rect">
            <a:avLst/>
          </a:prstGeom>
          <a:noFill/>
          <a:ln w="9525">
            <a:noFill/>
            <a:miter lim="800000"/>
            <a:headEnd/>
            <a:tailEnd/>
          </a:ln>
        </p:spPr>
        <p:txBody>
          <a:bodyPr vert="horz" wrap="square" lIns="91916" tIns="45958" rIns="91916" bIns="45958" numCol="1" anchor="b" anchorCtr="0" compatLnSpc="1">
            <a:prstTxWarp prst="textNoShape">
              <a:avLst/>
            </a:prstTxWarp>
          </a:bodyPr>
          <a:lstStyle>
            <a:lvl1pPr algn="r" eaLnBrk="1" hangingPunct="1">
              <a:buFontTx/>
              <a:buNone/>
              <a:defRPr sz="1200">
                <a:latin typeface="Arial" charset="0"/>
                <a:cs typeface="+mn-cs"/>
              </a:defRPr>
            </a:lvl1pPr>
          </a:lstStyle>
          <a:p>
            <a:pPr>
              <a:defRPr/>
            </a:pPr>
            <a:fld id="{CB60770E-3CBE-47B5-9C5E-436B3DA8E535}" type="slidenum">
              <a:rPr lang="lt-LT"/>
              <a:pPr>
                <a:defRPr/>
              </a:pPr>
              <a:t>‹#›</a:t>
            </a:fld>
            <a:endParaRPr lang="lt-LT" dirty="0"/>
          </a:p>
        </p:txBody>
      </p:sp>
    </p:spTree>
    <p:extLst>
      <p:ext uri="{BB962C8B-B14F-4D97-AF65-F5344CB8AC3E}">
        <p14:creationId xmlns:p14="http://schemas.microsoft.com/office/powerpoint/2010/main" val="4279752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hdr" sz="quarter"/>
          </p:nvPr>
        </p:nvSpPr>
        <p:spPr bwMode="auto">
          <a:xfrm>
            <a:off x="0" y="1"/>
            <a:ext cx="2972547" cy="499511"/>
          </a:xfrm>
          <a:prstGeom prst="rect">
            <a:avLst/>
          </a:prstGeom>
          <a:noFill/>
          <a:ln w="9525">
            <a:noFill/>
            <a:miter lim="800000"/>
            <a:headEnd/>
            <a:tailEnd/>
          </a:ln>
        </p:spPr>
        <p:txBody>
          <a:bodyPr vert="horz" wrap="square" lIns="91916" tIns="45958" rIns="91916" bIns="45958" numCol="1" anchor="t" anchorCtr="0" compatLnSpc="1">
            <a:prstTxWarp prst="textNoShape">
              <a:avLst/>
            </a:prstTxWarp>
          </a:bodyPr>
          <a:lstStyle>
            <a:lvl1pPr>
              <a:buFontTx/>
              <a:buNone/>
              <a:defRPr sz="1200">
                <a:latin typeface="Arial" pitchFamily="34" charset="0"/>
                <a:cs typeface="+mn-cs"/>
              </a:defRPr>
            </a:lvl1pPr>
          </a:lstStyle>
          <a:p>
            <a:pPr>
              <a:defRPr/>
            </a:pPr>
            <a:endParaRPr lang="en-GB"/>
          </a:p>
        </p:txBody>
      </p:sp>
      <p:sp>
        <p:nvSpPr>
          <p:cNvPr id="186371" name="Rectangle 3"/>
          <p:cNvSpPr>
            <a:spLocks noGrp="1" noChangeArrowheads="1"/>
          </p:cNvSpPr>
          <p:nvPr>
            <p:ph type="dt" idx="1"/>
          </p:nvPr>
        </p:nvSpPr>
        <p:spPr bwMode="auto">
          <a:xfrm>
            <a:off x="3883852" y="1"/>
            <a:ext cx="2972547" cy="499511"/>
          </a:xfrm>
          <a:prstGeom prst="rect">
            <a:avLst/>
          </a:prstGeom>
          <a:noFill/>
          <a:ln w="9525">
            <a:noFill/>
            <a:miter lim="800000"/>
            <a:headEnd/>
            <a:tailEnd/>
          </a:ln>
        </p:spPr>
        <p:txBody>
          <a:bodyPr vert="horz" wrap="square" lIns="91916" tIns="45958" rIns="91916" bIns="45958" numCol="1" anchor="t" anchorCtr="0" compatLnSpc="1">
            <a:prstTxWarp prst="textNoShape">
              <a:avLst/>
            </a:prstTxWarp>
          </a:bodyPr>
          <a:lstStyle>
            <a:lvl1pPr algn="r">
              <a:buFontTx/>
              <a:buNone/>
              <a:defRPr sz="1200">
                <a:latin typeface="Arial" pitchFamily="34" charset="0"/>
                <a:cs typeface="+mn-cs"/>
              </a:defRPr>
            </a:lvl1pPr>
          </a:lstStyle>
          <a:p>
            <a:pPr>
              <a:defRPr/>
            </a:pPr>
            <a:fld id="{D73AD9AB-4254-4E31-8476-2A8B1B08390B}" type="datetimeFigureOut">
              <a:rPr lang="en-GB"/>
              <a:pPr>
                <a:defRPr/>
              </a:pPr>
              <a:t>23/09/2019</a:t>
            </a:fld>
            <a:endParaRPr lang="en-GB"/>
          </a:p>
        </p:txBody>
      </p:sp>
      <p:sp>
        <p:nvSpPr>
          <p:cNvPr id="28676" name="Rectangle 4"/>
          <p:cNvSpPr>
            <a:spLocks noGrp="1" noRot="1" noChangeAspect="1" noChangeArrowheads="1" noTextEdit="1"/>
          </p:cNvSpPr>
          <p:nvPr>
            <p:ph type="sldImg" idx="2"/>
          </p:nvPr>
        </p:nvSpPr>
        <p:spPr bwMode="auto">
          <a:xfrm>
            <a:off x="941388" y="746125"/>
            <a:ext cx="4975225" cy="3732213"/>
          </a:xfrm>
          <a:prstGeom prst="rect">
            <a:avLst/>
          </a:prstGeom>
          <a:noFill/>
          <a:ln w="9525">
            <a:solidFill>
              <a:srgbClr val="000000"/>
            </a:solidFill>
            <a:miter lim="800000"/>
            <a:headEnd/>
            <a:tailEnd/>
          </a:ln>
        </p:spPr>
      </p:sp>
      <p:sp>
        <p:nvSpPr>
          <p:cNvPr id="186373" name="Rectangle 5"/>
          <p:cNvSpPr>
            <a:spLocks noGrp="1" noChangeArrowheads="1"/>
          </p:cNvSpPr>
          <p:nvPr>
            <p:ph type="body" sz="quarter" idx="3"/>
          </p:nvPr>
        </p:nvSpPr>
        <p:spPr bwMode="auto">
          <a:xfrm>
            <a:off x="685480" y="4726269"/>
            <a:ext cx="5487041" cy="4474921"/>
          </a:xfrm>
          <a:prstGeom prst="rect">
            <a:avLst/>
          </a:prstGeom>
          <a:noFill/>
          <a:ln w="9525">
            <a:noFill/>
            <a:miter lim="800000"/>
            <a:headEnd/>
            <a:tailEnd/>
          </a:ln>
        </p:spPr>
        <p:txBody>
          <a:bodyPr vert="horz" wrap="square" lIns="91916" tIns="45958" rIns="91916" bIns="45958" numCol="1" anchor="t" anchorCtr="0" compatLnSpc="1">
            <a:prstTxWarp prst="textNoShape">
              <a:avLst/>
            </a:prstTxWarp>
          </a:bodyPr>
          <a:lstStyle/>
          <a:p>
            <a:pPr lvl="0"/>
            <a:r>
              <a:rPr lang="lt-LT" noProof="0"/>
              <a:t>Click to edit Master text styles</a:t>
            </a:r>
          </a:p>
          <a:p>
            <a:pPr lvl="1"/>
            <a:r>
              <a:rPr lang="lt-LT" noProof="0"/>
              <a:t>Second level</a:t>
            </a:r>
          </a:p>
          <a:p>
            <a:pPr lvl="2"/>
            <a:r>
              <a:rPr lang="lt-LT" noProof="0"/>
              <a:t>Third level</a:t>
            </a:r>
          </a:p>
          <a:p>
            <a:pPr lvl="3"/>
            <a:r>
              <a:rPr lang="lt-LT" noProof="0"/>
              <a:t>Fourth level</a:t>
            </a:r>
          </a:p>
          <a:p>
            <a:pPr lvl="4"/>
            <a:r>
              <a:rPr lang="lt-LT" noProof="0"/>
              <a:t>Fifth level</a:t>
            </a:r>
          </a:p>
        </p:txBody>
      </p:sp>
      <p:sp>
        <p:nvSpPr>
          <p:cNvPr id="186374" name="Rectangle 6"/>
          <p:cNvSpPr>
            <a:spLocks noGrp="1" noChangeArrowheads="1"/>
          </p:cNvSpPr>
          <p:nvPr>
            <p:ph type="ftr" sz="quarter" idx="4"/>
          </p:nvPr>
        </p:nvSpPr>
        <p:spPr bwMode="auto">
          <a:xfrm>
            <a:off x="0" y="9446173"/>
            <a:ext cx="2972547" cy="499511"/>
          </a:xfrm>
          <a:prstGeom prst="rect">
            <a:avLst/>
          </a:prstGeom>
          <a:noFill/>
          <a:ln w="9525">
            <a:noFill/>
            <a:miter lim="800000"/>
            <a:headEnd/>
            <a:tailEnd/>
          </a:ln>
        </p:spPr>
        <p:txBody>
          <a:bodyPr vert="horz" wrap="square" lIns="91916" tIns="45958" rIns="91916" bIns="45958" numCol="1" anchor="b" anchorCtr="0" compatLnSpc="1">
            <a:prstTxWarp prst="textNoShape">
              <a:avLst/>
            </a:prstTxWarp>
          </a:bodyPr>
          <a:lstStyle>
            <a:lvl1pPr>
              <a:buFontTx/>
              <a:buNone/>
              <a:defRPr sz="1200">
                <a:latin typeface="Arial" pitchFamily="34" charset="0"/>
                <a:cs typeface="+mn-cs"/>
              </a:defRPr>
            </a:lvl1pPr>
          </a:lstStyle>
          <a:p>
            <a:pPr>
              <a:defRPr/>
            </a:pPr>
            <a:endParaRPr lang="lt-LT"/>
          </a:p>
        </p:txBody>
      </p:sp>
      <p:sp>
        <p:nvSpPr>
          <p:cNvPr id="186375" name="Rectangle 7"/>
          <p:cNvSpPr>
            <a:spLocks noGrp="1" noChangeArrowheads="1"/>
          </p:cNvSpPr>
          <p:nvPr>
            <p:ph type="sldNum" sz="quarter" idx="5"/>
          </p:nvPr>
        </p:nvSpPr>
        <p:spPr bwMode="auto">
          <a:xfrm>
            <a:off x="3883852" y="9446173"/>
            <a:ext cx="2972547" cy="499511"/>
          </a:xfrm>
          <a:prstGeom prst="rect">
            <a:avLst/>
          </a:prstGeom>
          <a:noFill/>
          <a:ln w="9525">
            <a:noFill/>
            <a:miter lim="800000"/>
            <a:headEnd/>
            <a:tailEnd/>
          </a:ln>
        </p:spPr>
        <p:txBody>
          <a:bodyPr vert="horz" wrap="square" lIns="91916" tIns="45958" rIns="91916" bIns="45958" numCol="1" anchor="b" anchorCtr="0" compatLnSpc="1">
            <a:prstTxWarp prst="textNoShape">
              <a:avLst/>
            </a:prstTxWarp>
          </a:bodyPr>
          <a:lstStyle>
            <a:lvl1pPr algn="r" eaLnBrk="1" hangingPunct="1">
              <a:buFontTx/>
              <a:buNone/>
              <a:defRPr sz="1200">
                <a:latin typeface="Arial" charset="0"/>
                <a:cs typeface="+mn-cs"/>
              </a:defRPr>
            </a:lvl1pPr>
          </a:lstStyle>
          <a:p>
            <a:pPr>
              <a:defRPr/>
            </a:pPr>
            <a:fld id="{32CE9F4B-78EC-4E9A-A298-C59324F36492}" type="slidenum">
              <a:rPr lang="lt-LT"/>
              <a:pPr>
                <a:defRPr/>
              </a:pPr>
              <a:t>‹#›</a:t>
            </a:fld>
            <a:endParaRPr lang="lt-LT" dirty="0"/>
          </a:p>
        </p:txBody>
      </p:sp>
    </p:spTree>
    <p:extLst>
      <p:ext uri="{BB962C8B-B14F-4D97-AF65-F5344CB8AC3E}">
        <p14:creationId xmlns:p14="http://schemas.microsoft.com/office/powerpoint/2010/main" val="169077830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a:xfrm>
            <a:off x="685319" y="4568701"/>
            <a:ext cx="5487370" cy="4822454"/>
          </a:xfrm>
        </p:spPr>
        <p:txBody>
          <a:bodyPr>
            <a:noAutofit/>
          </a:bodyPr>
          <a:lstStyle/>
          <a:p>
            <a:pPr algn="just">
              <a:lnSpc>
                <a:spcPct val="150000"/>
              </a:lnSpc>
            </a:pPr>
            <a:endParaRPr lang="lt-LT" dirty="0"/>
          </a:p>
        </p:txBody>
      </p:sp>
      <p:sp>
        <p:nvSpPr>
          <p:cNvPr id="4" name="Poraštės vietos rezervavimo ženklas 3"/>
          <p:cNvSpPr>
            <a:spLocks noGrp="1"/>
          </p:cNvSpPr>
          <p:nvPr>
            <p:ph type="ftr" sz="quarter" idx="10"/>
          </p:nvPr>
        </p:nvSpPr>
        <p:spPr/>
        <p:txBody>
          <a:bodyPr/>
          <a:lstStyle/>
          <a:p>
            <a:pPr>
              <a:defRPr/>
            </a:pPr>
            <a:endParaRPr lang="lt-LT" dirty="0"/>
          </a:p>
        </p:txBody>
      </p:sp>
      <p:sp>
        <p:nvSpPr>
          <p:cNvPr id="5" name="Skaidrės numerio vietos rezervavimo ženklas 4"/>
          <p:cNvSpPr>
            <a:spLocks noGrp="1"/>
          </p:cNvSpPr>
          <p:nvPr>
            <p:ph type="sldNum" sz="quarter" idx="11"/>
          </p:nvPr>
        </p:nvSpPr>
        <p:spPr/>
        <p:txBody>
          <a:bodyPr/>
          <a:lstStyle/>
          <a:p>
            <a:pPr>
              <a:defRPr/>
            </a:pPr>
            <a:fld id="{9C7F31B5-1BF1-4AA7-8AD8-DAF85AB08E3B}" type="slidenum">
              <a:rPr lang="lt-LT" smtClean="0"/>
              <a:pPr>
                <a:defRPr/>
              </a:pPr>
              <a:t>2</a:t>
            </a:fld>
            <a:endParaRPr lang="lt-LT" dirty="0"/>
          </a:p>
        </p:txBody>
      </p:sp>
    </p:spTree>
    <p:extLst>
      <p:ext uri="{BB962C8B-B14F-4D97-AF65-F5344CB8AC3E}">
        <p14:creationId xmlns:p14="http://schemas.microsoft.com/office/powerpoint/2010/main" val="4171299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a:xfrm>
            <a:off x="685319" y="4568701"/>
            <a:ext cx="5487370" cy="4822454"/>
          </a:xfrm>
        </p:spPr>
        <p:txBody>
          <a:bodyPr>
            <a:noAutofit/>
          </a:bodyPr>
          <a:lstStyle/>
          <a:p>
            <a:pPr algn="just">
              <a:lnSpc>
                <a:spcPct val="150000"/>
              </a:lnSpc>
            </a:pPr>
            <a:endParaRPr lang="lt-LT" dirty="0"/>
          </a:p>
        </p:txBody>
      </p:sp>
      <p:sp>
        <p:nvSpPr>
          <p:cNvPr id="4" name="Poraštės vietos rezervavimo ženklas 3"/>
          <p:cNvSpPr>
            <a:spLocks noGrp="1"/>
          </p:cNvSpPr>
          <p:nvPr>
            <p:ph type="ftr" sz="quarter" idx="10"/>
          </p:nvPr>
        </p:nvSpPr>
        <p:spPr/>
        <p:txBody>
          <a:bodyPr/>
          <a:lstStyle/>
          <a:p>
            <a:pPr>
              <a:defRPr/>
            </a:pPr>
            <a:endParaRPr lang="lt-LT" dirty="0"/>
          </a:p>
        </p:txBody>
      </p:sp>
      <p:sp>
        <p:nvSpPr>
          <p:cNvPr id="5" name="Skaidrės numerio vietos rezervavimo ženklas 4"/>
          <p:cNvSpPr>
            <a:spLocks noGrp="1"/>
          </p:cNvSpPr>
          <p:nvPr>
            <p:ph type="sldNum" sz="quarter" idx="11"/>
          </p:nvPr>
        </p:nvSpPr>
        <p:spPr/>
        <p:txBody>
          <a:bodyPr/>
          <a:lstStyle/>
          <a:p>
            <a:pPr>
              <a:defRPr/>
            </a:pPr>
            <a:fld id="{9C7F31B5-1BF1-4AA7-8AD8-DAF85AB08E3B}" type="slidenum">
              <a:rPr lang="lt-LT" smtClean="0"/>
              <a:pPr>
                <a:defRPr/>
              </a:pPr>
              <a:t>3</a:t>
            </a:fld>
            <a:endParaRPr lang="lt-LT" dirty="0"/>
          </a:p>
        </p:txBody>
      </p:sp>
    </p:spTree>
    <p:extLst>
      <p:ext uri="{BB962C8B-B14F-4D97-AF65-F5344CB8AC3E}">
        <p14:creationId xmlns:p14="http://schemas.microsoft.com/office/powerpoint/2010/main" val="59104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a:xfrm>
            <a:off x="685319" y="4568701"/>
            <a:ext cx="5487370" cy="4822454"/>
          </a:xfrm>
        </p:spPr>
        <p:txBody>
          <a:bodyPr>
            <a:noAutofit/>
          </a:bodyPr>
          <a:lstStyle/>
          <a:p>
            <a:pPr algn="just">
              <a:lnSpc>
                <a:spcPct val="150000"/>
              </a:lnSpc>
            </a:pPr>
            <a:endParaRPr lang="lt-LT" dirty="0"/>
          </a:p>
        </p:txBody>
      </p:sp>
      <p:sp>
        <p:nvSpPr>
          <p:cNvPr id="4" name="Poraštės vietos rezervavimo ženklas 3"/>
          <p:cNvSpPr>
            <a:spLocks noGrp="1"/>
          </p:cNvSpPr>
          <p:nvPr>
            <p:ph type="ftr" sz="quarter" idx="10"/>
          </p:nvPr>
        </p:nvSpPr>
        <p:spPr/>
        <p:txBody>
          <a:bodyPr/>
          <a:lstStyle/>
          <a:p>
            <a:pPr>
              <a:defRPr/>
            </a:pPr>
            <a:endParaRPr lang="lt-LT" dirty="0"/>
          </a:p>
        </p:txBody>
      </p:sp>
      <p:sp>
        <p:nvSpPr>
          <p:cNvPr id="5" name="Skaidrės numerio vietos rezervavimo ženklas 4"/>
          <p:cNvSpPr>
            <a:spLocks noGrp="1"/>
          </p:cNvSpPr>
          <p:nvPr>
            <p:ph type="sldNum" sz="quarter" idx="11"/>
          </p:nvPr>
        </p:nvSpPr>
        <p:spPr/>
        <p:txBody>
          <a:bodyPr/>
          <a:lstStyle/>
          <a:p>
            <a:pPr>
              <a:defRPr/>
            </a:pPr>
            <a:fld id="{9C7F31B5-1BF1-4AA7-8AD8-DAF85AB08E3B}" type="slidenum">
              <a:rPr lang="lt-LT" smtClean="0"/>
              <a:pPr>
                <a:defRPr/>
              </a:pPr>
              <a:t>4</a:t>
            </a:fld>
            <a:endParaRPr lang="lt-LT" dirty="0"/>
          </a:p>
        </p:txBody>
      </p:sp>
    </p:spTree>
    <p:extLst>
      <p:ext uri="{BB962C8B-B14F-4D97-AF65-F5344CB8AC3E}">
        <p14:creationId xmlns:p14="http://schemas.microsoft.com/office/powerpoint/2010/main" val="2373290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a:xfrm>
            <a:off x="685319" y="4568701"/>
            <a:ext cx="5487370" cy="4822454"/>
          </a:xfrm>
        </p:spPr>
        <p:txBody>
          <a:bodyPr>
            <a:noAutofit/>
          </a:bodyPr>
          <a:lstStyle/>
          <a:p>
            <a:pPr algn="just">
              <a:lnSpc>
                <a:spcPct val="150000"/>
              </a:lnSpc>
            </a:pPr>
            <a:endParaRPr lang="lt-LT" dirty="0"/>
          </a:p>
        </p:txBody>
      </p:sp>
      <p:sp>
        <p:nvSpPr>
          <p:cNvPr id="4" name="Poraštės vietos rezervavimo ženklas 3"/>
          <p:cNvSpPr>
            <a:spLocks noGrp="1"/>
          </p:cNvSpPr>
          <p:nvPr>
            <p:ph type="ftr" sz="quarter" idx="10"/>
          </p:nvPr>
        </p:nvSpPr>
        <p:spPr/>
        <p:txBody>
          <a:bodyPr/>
          <a:lstStyle/>
          <a:p>
            <a:pPr>
              <a:defRPr/>
            </a:pPr>
            <a:endParaRPr lang="lt-LT" dirty="0"/>
          </a:p>
        </p:txBody>
      </p:sp>
      <p:sp>
        <p:nvSpPr>
          <p:cNvPr id="5" name="Skaidrės numerio vietos rezervavimo ženklas 4"/>
          <p:cNvSpPr>
            <a:spLocks noGrp="1"/>
          </p:cNvSpPr>
          <p:nvPr>
            <p:ph type="sldNum" sz="quarter" idx="11"/>
          </p:nvPr>
        </p:nvSpPr>
        <p:spPr/>
        <p:txBody>
          <a:bodyPr/>
          <a:lstStyle/>
          <a:p>
            <a:pPr>
              <a:defRPr/>
            </a:pPr>
            <a:fld id="{9C7F31B5-1BF1-4AA7-8AD8-DAF85AB08E3B}" type="slidenum">
              <a:rPr lang="lt-LT" smtClean="0"/>
              <a:pPr>
                <a:defRPr/>
              </a:pPr>
              <a:t>5</a:t>
            </a:fld>
            <a:endParaRPr lang="lt-LT" dirty="0"/>
          </a:p>
        </p:txBody>
      </p:sp>
    </p:spTree>
    <p:extLst>
      <p:ext uri="{BB962C8B-B14F-4D97-AF65-F5344CB8AC3E}">
        <p14:creationId xmlns:p14="http://schemas.microsoft.com/office/powerpoint/2010/main" val="363968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a:xfrm>
            <a:off x="685319" y="4568701"/>
            <a:ext cx="5487370" cy="4822454"/>
          </a:xfrm>
        </p:spPr>
        <p:txBody>
          <a:bodyPr>
            <a:noAutofit/>
          </a:bodyPr>
          <a:lstStyle/>
          <a:p>
            <a:pPr algn="just">
              <a:lnSpc>
                <a:spcPct val="150000"/>
              </a:lnSpc>
            </a:pPr>
            <a:endParaRPr lang="lt-LT" dirty="0"/>
          </a:p>
        </p:txBody>
      </p:sp>
      <p:sp>
        <p:nvSpPr>
          <p:cNvPr id="4" name="Poraštės vietos rezervavimo ženklas 3"/>
          <p:cNvSpPr>
            <a:spLocks noGrp="1"/>
          </p:cNvSpPr>
          <p:nvPr>
            <p:ph type="ftr" sz="quarter" idx="10"/>
          </p:nvPr>
        </p:nvSpPr>
        <p:spPr/>
        <p:txBody>
          <a:bodyPr/>
          <a:lstStyle/>
          <a:p>
            <a:pPr>
              <a:defRPr/>
            </a:pPr>
            <a:endParaRPr lang="lt-LT" dirty="0"/>
          </a:p>
        </p:txBody>
      </p:sp>
      <p:sp>
        <p:nvSpPr>
          <p:cNvPr id="5" name="Skaidrės numerio vietos rezervavimo ženklas 4"/>
          <p:cNvSpPr>
            <a:spLocks noGrp="1"/>
          </p:cNvSpPr>
          <p:nvPr>
            <p:ph type="sldNum" sz="quarter" idx="11"/>
          </p:nvPr>
        </p:nvSpPr>
        <p:spPr/>
        <p:txBody>
          <a:bodyPr/>
          <a:lstStyle/>
          <a:p>
            <a:pPr>
              <a:defRPr/>
            </a:pPr>
            <a:fld id="{9C7F31B5-1BF1-4AA7-8AD8-DAF85AB08E3B}" type="slidenum">
              <a:rPr lang="lt-LT" smtClean="0"/>
              <a:pPr>
                <a:defRPr/>
              </a:pPr>
              <a:t>6</a:t>
            </a:fld>
            <a:endParaRPr lang="lt-LT" dirty="0"/>
          </a:p>
        </p:txBody>
      </p:sp>
    </p:spTree>
    <p:extLst>
      <p:ext uri="{BB962C8B-B14F-4D97-AF65-F5344CB8AC3E}">
        <p14:creationId xmlns:p14="http://schemas.microsoft.com/office/powerpoint/2010/main" val="2902849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a:xfrm>
            <a:off x="685319" y="4568701"/>
            <a:ext cx="5487370" cy="4822454"/>
          </a:xfrm>
        </p:spPr>
        <p:txBody>
          <a:bodyPr>
            <a:noAutofit/>
          </a:bodyPr>
          <a:lstStyle/>
          <a:p>
            <a:pPr algn="just">
              <a:lnSpc>
                <a:spcPct val="150000"/>
              </a:lnSpc>
            </a:pPr>
            <a:endParaRPr lang="lt-LT" dirty="0"/>
          </a:p>
        </p:txBody>
      </p:sp>
      <p:sp>
        <p:nvSpPr>
          <p:cNvPr id="4" name="Poraštės vietos rezervavimo ženklas 3"/>
          <p:cNvSpPr>
            <a:spLocks noGrp="1"/>
          </p:cNvSpPr>
          <p:nvPr>
            <p:ph type="ftr" sz="quarter" idx="10"/>
          </p:nvPr>
        </p:nvSpPr>
        <p:spPr/>
        <p:txBody>
          <a:bodyPr/>
          <a:lstStyle/>
          <a:p>
            <a:pPr>
              <a:defRPr/>
            </a:pPr>
            <a:endParaRPr lang="lt-LT" dirty="0"/>
          </a:p>
        </p:txBody>
      </p:sp>
      <p:sp>
        <p:nvSpPr>
          <p:cNvPr id="5" name="Skaidrės numerio vietos rezervavimo ženklas 4"/>
          <p:cNvSpPr>
            <a:spLocks noGrp="1"/>
          </p:cNvSpPr>
          <p:nvPr>
            <p:ph type="sldNum" sz="quarter" idx="11"/>
          </p:nvPr>
        </p:nvSpPr>
        <p:spPr/>
        <p:txBody>
          <a:bodyPr/>
          <a:lstStyle/>
          <a:p>
            <a:pPr>
              <a:defRPr/>
            </a:pPr>
            <a:fld id="{9C7F31B5-1BF1-4AA7-8AD8-DAF85AB08E3B}" type="slidenum">
              <a:rPr lang="lt-LT" smtClean="0"/>
              <a:pPr>
                <a:defRPr/>
              </a:pPr>
              <a:t>7</a:t>
            </a:fld>
            <a:endParaRPr lang="lt-LT" dirty="0"/>
          </a:p>
        </p:txBody>
      </p:sp>
    </p:spTree>
    <p:extLst>
      <p:ext uri="{BB962C8B-B14F-4D97-AF65-F5344CB8AC3E}">
        <p14:creationId xmlns:p14="http://schemas.microsoft.com/office/powerpoint/2010/main" val="1823301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a:xfrm>
            <a:off x="685319" y="4568701"/>
            <a:ext cx="5487370" cy="4822454"/>
          </a:xfrm>
        </p:spPr>
        <p:txBody>
          <a:bodyPr>
            <a:noAutofit/>
          </a:bodyPr>
          <a:lstStyle/>
          <a:p>
            <a:pPr algn="just">
              <a:lnSpc>
                <a:spcPct val="150000"/>
              </a:lnSpc>
            </a:pPr>
            <a:endParaRPr lang="lt-LT" dirty="0"/>
          </a:p>
        </p:txBody>
      </p:sp>
      <p:sp>
        <p:nvSpPr>
          <p:cNvPr id="4" name="Poraštės vietos rezervavimo ženklas 3"/>
          <p:cNvSpPr>
            <a:spLocks noGrp="1"/>
          </p:cNvSpPr>
          <p:nvPr>
            <p:ph type="ftr" sz="quarter" idx="10"/>
          </p:nvPr>
        </p:nvSpPr>
        <p:spPr/>
        <p:txBody>
          <a:bodyPr/>
          <a:lstStyle/>
          <a:p>
            <a:pPr>
              <a:defRPr/>
            </a:pPr>
            <a:endParaRPr lang="lt-LT" dirty="0"/>
          </a:p>
        </p:txBody>
      </p:sp>
      <p:sp>
        <p:nvSpPr>
          <p:cNvPr id="5" name="Skaidrės numerio vietos rezervavimo ženklas 4"/>
          <p:cNvSpPr>
            <a:spLocks noGrp="1"/>
          </p:cNvSpPr>
          <p:nvPr>
            <p:ph type="sldNum" sz="quarter" idx="11"/>
          </p:nvPr>
        </p:nvSpPr>
        <p:spPr/>
        <p:txBody>
          <a:bodyPr/>
          <a:lstStyle/>
          <a:p>
            <a:pPr>
              <a:defRPr/>
            </a:pPr>
            <a:fld id="{9C7F31B5-1BF1-4AA7-8AD8-DAF85AB08E3B}" type="slidenum">
              <a:rPr lang="lt-LT" smtClean="0"/>
              <a:pPr>
                <a:defRPr/>
              </a:pPr>
              <a:t>8</a:t>
            </a:fld>
            <a:endParaRPr lang="lt-LT" dirty="0"/>
          </a:p>
        </p:txBody>
      </p:sp>
    </p:spTree>
    <p:extLst>
      <p:ext uri="{BB962C8B-B14F-4D97-AF65-F5344CB8AC3E}">
        <p14:creationId xmlns:p14="http://schemas.microsoft.com/office/powerpoint/2010/main" val="1926333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lt-LT"/>
              <a:t>Spustelėję redag. ruoš. pavad. stilių</a:t>
            </a:r>
          </a:p>
        </p:txBody>
      </p:sp>
      <p:sp>
        <p:nvSpPr>
          <p:cNvPr id="3" name="Antrinis pavadinima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Spustelėję redag. ruoš. paantrš. stilių</a:t>
            </a:r>
          </a:p>
        </p:txBody>
      </p:sp>
      <p:sp>
        <p:nvSpPr>
          <p:cNvPr id="4" name="Datos vietos rezervavimo ženklas 3"/>
          <p:cNvSpPr>
            <a:spLocks noGrp="1"/>
          </p:cNvSpPr>
          <p:nvPr>
            <p:ph type="dt" sz="half" idx="10"/>
          </p:nvPr>
        </p:nvSpPr>
        <p:spPr/>
        <p:txBody>
          <a:bodyPr/>
          <a:lstStyle/>
          <a:p>
            <a:pPr>
              <a:defRPr/>
            </a:pPr>
            <a:fld id="{7398E6DA-3D90-4F09-968D-FB9DB5DBFD95}" type="datetimeFigureOut">
              <a:rPr lang="en-US" smtClean="0"/>
              <a:pPr>
                <a:defRPr/>
              </a:pPr>
              <a:t>9/23/2019</a:t>
            </a:fld>
            <a:endParaRPr lang="lt-LT"/>
          </a:p>
        </p:txBody>
      </p:sp>
      <p:sp>
        <p:nvSpPr>
          <p:cNvPr id="5" name="Poraštės vietos rezervavimo ženklas 4"/>
          <p:cNvSpPr>
            <a:spLocks noGrp="1"/>
          </p:cNvSpPr>
          <p:nvPr>
            <p:ph type="ftr" sz="quarter" idx="11"/>
          </p:nvPr>
        </p:nvSpPr>
        <p:spPr/>
        <p:txBody>
          <a:bodyPr/>
          <a:lstStyle/>
          <a:p>
            <a:pPr>
              <a:defRPr/>
            </a:pPr>
            <a:endParaRPr lang="lt-LT"/>
          </a:p>
        </p:txBody>
      </p:sp>
      <p:sp>
        <p:nvSpPr>
          <p:cNvPr id="6" name="Skaidrės numerio vietos rezervavimo ženklas 5"/>
          <p:cNvSpPr>
            <a:spLocks noGrp="1"/>
          </p:cNvSpPr>
          <p:nvPr>
            <p:ph type="sldNum" sz="quarter" idx="12"/>
          </p:nvPr>
        </p:nvSpPr>
        <p:spPr/>
        <p:txBody>
          <a:bodyPr/>
          <a:lstStyle/>
          <a:p>
            <a:pPr>
              <a:defRPr/>
            </a:pPr>
            <a:fld id="{F761F613-8A78-4981-B2E4-612A0FEBB046}" type="slidenum">
              <a:rPr lang="lt-LT" smtClean="0"/>
              <a:pPr>
                <a:defRPr/>
              </a:pPr>
              <a:t>‹#›</a:t>
            </a:fld>
            <a:endParaRPr lang="lt-LT"/>
          </a:p>
        </p:txBody>
      </p:sp>
    </p:spTree>
    <p:extLst>
      <p:ext uri="{BB962C8B-B14F-4D97-AF65-F5344CB8AC3E}">
        <p14:creationId xmlns:p14="http://schemas.microsoft.com/office/powerpoint/2010/main" val="3818989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pPr>
              <a:defRPr/>
            </a:pPr>
            <a:fld id="{7398E6DA-3D90-4F09-968D-FB9DB5DBFD95}" type="datetimeFigureOut">
              <a:rPr lang="en-US" smtClean="0"/>
              <a:pPr>
                <a:defRPr/>
              </a:pPr>
              <a:t>9/23/2019</a:t>
            </a:fld>
            <a:endParaRPr lang="lt-LT"/>
          </a:p>
        </p:txBody>
      </p:sp>
      <p:sp>
        <p:nvSpPr>
          <p:cNvPr id="5" name="Poraštės vietos rezervavimo ženklas 4"/>
          <p:cNvSpPr>
            <a:spLocks noGrp="1"/>
          </p:cNvSpPr>
          <p:nvPr>
            <p:ph type="ftr" sz="quarter" idx="11"/>
          </p:nvPr>
        </p:nvSpPr>
        <p:spPr/>
        <p:txBody>
          <a:bodyPr/>
          <a:lstStyle/>
          <a:p>
            <a:pPr>
              <a:defRPr/>
            </a:pPr>
            <a:endParaRPr lang="lt-LT"/>
          </a:p>
        </p:txBody>
      </p:sp>
      <p:sp>
        <p:nvSpPr>
          <p:cNvPr id="6" name="Skaidrės numerio vietos rezervavimo ženklas 5"/>
          <p:cNvSpPr>
            <a:spLocks noGrp="1"/>
          </p:cNvSpPr>
          <p:nvPr>
            <p:ph type="sldNum" sz="quarter" idx="12"/>
          </p:nvPr>
        </p:nvSpPr>
        <p:spPr/>
        <p:txBody>
          <a:bodyPr/>
          <a:lstStyle/>
          <a:p>
            <a:pPr>
              <a:defRPr/>
            </a:pPr>
            <a:fld id="{F761F613-8A78-4981-B2E4-612A0FEBB046}" type="slidenum">
              <a:rPr lang="lt-LT" smtClean="0"/>
              <a:pPr>
                <a:defRPr/>
              </a:pPr>
              <a:t>‹#›</a:t>
            </a:fld>
            <a:endParaRPr lang="lt-LT"/>
          </a:p>
        </p:txBody>
      </p:sp>
    </p:spTree>
    <p:extLst>
      <p:ext uri="{BB962C8B-B14F-4D97-AF65-F5344CB8AC3E}">
        <p14:creationId xmlns:p14="http://schemas.microsoft.com/office/powerpoint/2010/main" val="1994849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Spustelėję redag. ruoš. pavad.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pPr>
              <a:defRPr/>
            </a:pPr>
            <a:fld id="{7398E6DA-3D90-4F09-968D-FB9DB5DBFD95}" type="datetimeFigureOut">
              <a:rPr lang="en-US" smtClean="0"/>
              <a:pPr>
                <a:defRPr/>
              </a:pPr>
              <a:t>9/23/2019</a:t>
            </a:fld>
            <a:endParaRPr lang="lt-LT"/>
          </a:p>
        </p:txBody>
      </p:sp>
      <p:sp>
        <p:nvSpPr>
          <p:cNvPr id="5" name="Poraštės vietos rezervavimo ženklas 4"/>
          <p:cNvSpPr>
            <a:spLocks noGrp="1"/>
          </p:cNvSpPr>
          <p:nvPr>
            <p:ph type="ftr" sz="quarter" idx="11"/>
          </p:nvPr>
        </p:nvSpPr>
        <p:spPr/>
        <p:txBody>
          <a:bodyPr/>
          <a:lstStyle/>
          <a:p>
            <a:pPr>
              <a:defRPr/>
            </a:pPr>
            <a:endParaRPr lang="lt-LT"/>
          </a:p>
        </p:txBody>
      </p:sp>
      <p:sp>
        <p:nvSpPr>
          <p:cNvPr id="6" name="Skaidrės numerio vietos rezervavimo ženklas 5"/>
          <p:cNvSpPr>
            <a:spLocks noGrp="1"/>
          </p:cNvSpPr>
          <p:nvPr>
            <p:ph type="sldNum" sz="quarter" idx="12"/>
          </p:nvPr>
        </p:nvSpPr>
        <p:spPr/>
        <p:txBody>
          <a:bodyPr/>
          <a:lstStyle/>
          <a:p>
            <a:pPr>
              <a:defRPr/>
            </a:pPr>
            <a:fld id="{F761F613-8A78-4981-B2E4-612A0FEBB046}" type="slidenum">
              <a:rPr lang="lt-LT" smtClean="0"/>
              <a:pPr>
                <a:defRPr/>
              </a:pPr>
              <a:t>‹#›</a:t>
            </a:fld>
            <a:endParaRPr lang="lt-LT"/>
          </a:p>
        </p:txBody>
      </p:sp>
    </p:spTree>
    <p:extLst>
      <p:ext uri="{BB962C8B-B14F-4D97-AF65-F5344CB8AC3E}">
        <p14:creationId xmlns:p14="http://schemas.microsoft.com/office/powerpoint/2010/main" val="706648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Turinys">
    <p:spTree>
      <p:nvGrpSpPr>
        <p:cNvPr id="1" name=""/>
        <p:cNvGrpSpPr/>
        <p:nvPr/>
      </p:nvGrpSpPr>
      <p:grpSpPr>
        <a:xfrm>
          <a:off x="0" y="0"/>
          <a:ext cx="0" cy="0"/>
          <a:chOff x="0" y="0"/>
          <a:chExt cx="0" cy="0"/>
        </a:xfrm>
      </p:grpSpPr>
      <p:sp>
        <p:nvSpPr>
          <p:cNvPr id="2" name="Turinio vietos rezervavimo ženklas 1"/>
          <p:cNvSpPr>
            <a:spLocks noGrp="1"/>
          </p:cNvSpPr>
          <p:nvPr>
            <p:ph/>
          </p:nvPr>
        </p:nvSpPr>
        <p:spPr>
          <a:xfrm>
            <a:off x="685800" y="609600"/>
            <a:ext cx="7772400" cy="5486400"/>
          </a:xfrm>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3" name="Rectangle 1028"/>
          <p:cNvSpPr>
            <a:spLocks noGrp="1" noChangeArrowheads="1"/>
          </p:cNvSpPr>
          <p:nvPr>
            <p:ph type="dt" sz="half" idx="10"/>
          </p:nvPr>
        </p:nvSpPr>
        <p:spPr>
          <a:ln/>
        </p:spPr>
        <p:txBody>
          <a:bodyPr/>
          <a:lstStyle>
            <a:lvl1pPr>
              <a:defRPr/>
            </a:lvl1pPr>
          </a:lstStyle>
          <a:p>
            <a:pPr>
              <a:defRPr/>
            </a:pPr>
            <a:fld id="{721D72D6-D647-47FE-AFBB-4D304528F6A7}" type="datetimeFigureOut">
              <a:rPr lang="en-US"/>
              <a:pPr>
                <a:defRPr/>
              </a:pPr>
              <a:t>9/23/2019</a:t>
            </a:fld>
            <a:endParaRPr lang="lt-LT"/>
          </a:p>
        </p:txBody>
      </p:sp>
      <p:sp>
        <p:nvSpPr>
          <p:cNvPr id="4" name="Rectangle 1029"/>
          <p:cNvSpPr>
            <a:spLocks noGrp="1" noChangeArrowheads="1"/>
          </p:cNvSpPr>
          <p:nvPr>
            <p:ph type="ftr" sz="quarter" idx="11"/>
          </p:nvPr>
        </p:nvSpPr>
        <p:spPr>
          <a:ln/>
        </p:spPr>
        <p:txBody>
          <a:bodyPr/>
          <a:lstStyle>
            <a:lvl1pPr>
              <a:defRPr/>
            </a:lvl1pPr>
          </a:lstStyle>
          <a:p>
            <a:pPr>
              <a:defRPr/>
            </a:pPr>
            <a:endParaRPr lang="lt-LT"/>
          </a:p>
        </p:txBody>
      </p:sp>
      <p:sp>
        <p:nvSpPr>
          <p:cNvPr id="5" name="Rectangle 1030"/>
          <p:cNvSpPr>
            <a:spLocks noGrp="1" noChangeArrowheads="1"/>
          </p:cNvSpPr>
          <p:nvPr>
            <p:ph type="sldNum" sz="quarter" idx="12"/>
          </p:nvPr>
        </p:nvSpPr>
        <p:spPr>
          <a:ln/>
        </p:spPr>
        <p:txBody>
          <a:bodyPr/>
          <a:lstStyle>
            <a:lvl1pPr>
              <a:defRPr/>
            </a:lvl1pPr>
          </a:lstStyle>
          <a:p>
            <a:pPr>
              <a:defRPr/>
            </a:pPr>
            <a:fld id="{C2B87A42-9190-42B0-9AA7-5A47AD9EA881}" type="slidenum">
              <a:rPr lang="lt-LT"/>
              <a:pPr>
                <a:defRPr/>
              </a:pPr>
              <a:t>‹#›</a:t>
            </a:fld>
            <a:endParaRPr lang="lt-LT"/>
          </a:p>
        </p:txBody>
      </p:sp>
    </p:spTree>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pPr>
              <a:defRPr/>
            </a:pPr>
            <a:fld id="{7398E6DA-3D90-4F09-968D-FB9DB5DBFD95}" type="datetimeFigureOut">
              <a:rPr lang="en-US" smtClean="0"/>
              <a:pPr>
                <a:defRPr/>
              </a:pPr>
              <a:t>9/23/2019</a:t>
            </a:fld>
            <a:endParaRPr lang="lt-LT"/>
          </a:p>
        </p:txBody>
      </p:sp>
      <p:sp>
        <p:nvSpPr>
          <p:cNvPr id="5" name="Poraštės vietos rezervavimo ženklas 4"/>
          <p:cNvSpPr>
            <a:spLocks noGrp="1"/>
          </p:cNvSpPr>
          <p:nvPr>
            <p:ph type="ftr" sz="quarter" idx="11"/>
          </p:nvPr>
        </p:nvSpPr>
        <p:spPr/>
        <p:txBody>
          <a:bodyPr/>
          <a:lstStyle/>
          <a:p>
            <a:pPr>
              <a:defRPr/>
            </a:pPr>
            <a:endParaRPr lang="lt-LT"/>
          </a:p>
        </p:txBody>
      </p:sp>
      <p:sp>
        <p:nvSpPr>
          <p:cNvPr id="6" name="Skaidrės numerio vietos rezervavimo ženklas 5"/>
          <p:cNvSpPr>
            <a:spLocks noGrp="1"/>
          </p:cNvSpPr>
          <p:nvPr>
            <p:ph type="sldNum" sz="quarter" idx="12"/>
          </p:nvPr>
        </p:nvSpPr>
        <p:spPr/>
        <p:txBody>
          <a:bodyPr/>
          <a:lstStyle/>
          <a:p>
            <a:pPr>
              <a:defRPr/>
            </a:pPr>
            <a:fld id="{F761F613-8A78-4981-B2E4-612A0FEBB046}" type="slidenum">
              <a:rPr lang="lt-LT" smtClean="0"/>
              <a:pPr>
                <a:defRPr/>
              </a:pPr>
              <a:t>‹#›</a:t>
            </a:fld>
            <a:endParaRPr lang="lt-LT"/>
          </a:p>
        </p:txBody>
      </p:sp>
    </p:spTree>
    <p:extLst>
      <p:ext uri="{BB962C8B-B14F-4D97-AF65-F5344CB8AC3E}">
        <p14:creationId xmlns:p14="http://schemas.microsoft.com/office/powerpoint/2010/main" val="2649488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Spustelėję redag. ruoš. pavad.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pPr>
              <a:defRPr/>
            </a:pPr>
            <a:fld id="{7398E6DA-3D90-4F09-968D-FB9DB5DBFD95}" type="datetimeFigureOut">
              <a:rPr lang="en-US" smtClean="0"/>
              <a:pPr>
                <a:defRPr/>
              </a:pPr>
              <a:t>9/23/2019</a:t>
            </a:fld>
            <a:endParaRPr lang="lt-LT"/>
          </a:p>
        </p:txBody>
      </p:sp>
      <p:sp>
        <p:nvSpPr>
          <p:cNvPr id="5" name="Poraštės vietos rezervavimo ženklas 4"/>
          <p:cNvSpPr>
            <a:spLocks noGrp="1"/>
          </p:cNvSpPr>
          <p:nvPr>
            <p:ph type="ftr" sz="quarter" idx="11"/>
          </p:nvPr>
        </p:nvSpPr>
        <p:spPr/>
        <p:txBody>
          <a:bodyPr/>
          <a:lstStyle/>
          <a:p>
            <a:pPr>
              <a:defRPr/>
            </a:pPr>
            <a:endParaRPr lang="lt-LT"/>
          </a:p>
        </p:txBody>
      </p:sp>
      <p:sp>
        <p:nvSpPr>
          <p:cNvPr id="6" name="Skaidrės numerio vietos rezervavimo ženklas 5"/>
          <p:cNvSpPr>
            <a:spLocks noGrp="1"/>
          </p:cNvSpPr>
          <p:nvPr>
            <p:ph type="sldNum" sz="quarter" idx="12"/>
          </p:nvPr>
        </p:nvSpPr>
        <p:spPr/>
        <p:txBody>
          <a:bodyPr/>
          <a:lstStyle/>
          <a:p>
            <a:pPr>
              <a:defRPr/>
            </a:pPr>
            <a:fld id="{F761F613-8A78-4981-B2E4-612A0FEBB046}" type="slidenum">
              <a:rPr lang="lt-LT" smtClean="0"/>
              <a:pPr>
                <a:defRPr/>
              </a:pPr>
              <a:t>‹#›</a:t>
            </a:fld>
            <a:endParaRPr lang="lt-LT"/>
          </a:p>
        </p:txBody>
      </p:sp>
    </p:spTree>
    <p:extLst>
      <p:ext uri="{BB962C8B-B14F-4D97-AF65-F5344CB8AC3E}">
        <p14:creationId xmlns:p14="http://schemas.microsoft.com/office/powerpoint/2010/main" val="1314787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Datos vietos rezervavimo ženklas 4"/>
          <p:cNvSpPr>
            <a:spLocks noGrp="1"/>
          </p:cNvSpPr>
          <p:nvPr>
            <p:ph type="dt" sz="half" idx="10"/>
          </p:nvPr>
        </p:nvSpPr>
        <p:spPr/>
        <p:txBody>
          <a:bodyPr/>
          <a:lstStyle/>
          <a:p>
            <a:pPr>
              <a:defRPr/>
            </a:pPr>
            <a:fld id="{7398E6DA-3D90-4F09-968D-FB9DB5DBFD95}" type="datetimeFigureOut">
              <a:rPr lang="en-US" smtClean="0"/>
              <a:pPr>
                <a:defRPr/>
              </a:pPr>
              <a:t>9/23/2019</a:t>
            </a:fld>
            <a:endParaRPr lang="lt-LT"/>
          </a:p>
        </p:txBody>
      </p:sp>
      <p:sp>
        <p:nvSpPr>
          <p:cNvPr id="6" name="Poraštės vietos rezervavimo ženklas 5"/>
          <p:cNvSpPr>
            <a:spLocks noGrp="1"/>
          </p:cNvSpPr>
          <p:nvPr>
            <p:ph type="ftr" sz="quarter" idx="11"/>
          </p:nvPr>
        </p:nvSpPr>
        <p:spPr/>
        <p:txBody>
          <a:bodyPr/>
          <a:lstStyle/>
          <a:p>
            <a:pPr>
              <a:defRPr/>
            </a:pPr>
            <a:endParaRPr lang="lt-LT"/>
          </a:p>
        </p:txBody>
      </p:sp>
      <p:sp>
        <p:nvSpPr>
          <p:cNvPr id="7" name="Skaidrės numerio vietos rezervavimo ženklas 6"/>
          <p:cNvSpPr>
            <a:spLocks noGrp="1"/>
          </p:cNvSpPr>
          <p:nvPr>
            <p:ph type="sldNum" sz="quarter" idx="12"/>
          </p:nvPr>
        </p:nvSpPr>
        <p:spPr/>
        <p:txBody>
          <a:bodyPr/>
          <a:lstStyle/>
          <a:p>
            <a:pPr>
              <a:defRPr/>
            </a:pPr>
            <a:fld id="{F761F613-8A78-4981-B2E4-612A0FEBB046}" type="slidenum">
              <a:rPr lang="lt-LT" smtClean="0"/>
              <a:pPr>
                <a:defRPr/>
              </a:pPr>
              <a:t>‹#›</a:t>
            </a:fld>
            <a:endParaRPr lang="lt-LT"/>
          </a:p>
        </p:txBody>
      </p:sp>
    </p:spTree>
    <p:extLst>
      <p:ext uri="{BB962C8B-B14F-4D97-AF65-F5344CB8AC3E}">
        <p14:creationId xmlns:p14="http://schemas.microsoft.com/office/powerpoint/2010/main" val="181564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Spustelėję redag. ruoš. pavad.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7" name="Datos vietos rezervavimo ženklas 6"/>
          <p:cNvSpPr>
            <a:spLocks noGrp="1"/>
          </p:cNvSpPr>
          <p:nvPr>
            <p:ph type="dt" sz="half" idx="10"/>
          </p:nvPr>
        </p:nvSpPr>
        <p:spPr/>
        <p:txBody>
          <a:bodyPr/>
          <a:lstStyle/>
          <a:p>
            <a:pPr>
              <a:defRPr/>
            </a:pPr>
            <a:fld id="{7398E6DA-3D90-4F09-968D-FB9DB5DBFD95}" type="datetimeFigureOut">
              <a:rPr lang="en-US" smtClean="0"/>
              <a:pPr>
                <a:defRPr/>
              </a:pPr>
              <a:t>9/23/2019</a:t>
            </a:fld>
            <a:endParaRPr lang="lt-LT"/>
          </a:p>
        </p:txBody>
      </p:sp>
      <p:sp>
        <p:nvSpPr>
          <p:cNvPr id="8" name="Poraštės vietos rezervavimo ženklas 7"/>
          <p:cNvSpPr>
            <a:spLocks noGrp="1"/>
          </p:cNvSpPr>
          <p:nvPr>
            <p:ph type="ftr" sz="quarter" idx="11"/>
          </p:nvPr>
        </p:nvSpPr>
        <p:spPr/>
        <p:txBody>
          <a:bodyPr/>
          <a:lstStyle/>
          <a:p>
            <a:pPr>
              <a:defRPr/>
            </a:pPr>
            <a:endParaRPr lang="lt-LT"/>
          </a:p>
        </p:txBody>
      </p:sp>
      <p:sp>
        <p:nvSpPr>
          <p:cNvPr id="9" name="Skaidrės numerio vietos rezervavimo ženklas 8"/>
          <p:cNvSpPr>
            <a:spLocks noGrp="1"/>
          </p:cNvSpPr>
          <p:nvPr>
            <p:ph type="sldNum" sz="quarter" idx="12"/>
          </p:nvPr>
        </p:nvSpPr>
        <p:spPr/>
        <p:txBody>
          <a:bodyPr/>
          <a:lstStyle/>
          <a:p>
            <a:pPr>
              <a:defRPr/>
            </a:pPr>
            <a:fld id="{F761F613-8A78-4981-B2E4-612A0FEBB046}" type="slidenum">
              <a:rPr lang="lt-LT" smtClean="0"/>
              <a:pPr>
                <a:defRPr/>
              </a:pPr>
              <a:t>‹#›</a:t>
            </a:fld>
            <a:endParaRPr lang="lt-LT"/>
          </a:p>
        </p:txBody>
      </p:sp>
    </p:spTree>
    <p:extLst>
      <p:ext uri="{BB962C8B-B14F-4D97-AF65-F5344CB8AC3E}">
        <p14:creationId xmlns:p14="http://schemas.microsoft.com/office/powerpoint/2010/main" val="2888429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Datos vietos rezervavimo ženklas 2"/>
          <p:cNvSpPr>
            <a:spLocks noGrp="1"/>
          </p:cNvSpPr>
          <p:nvPr>
            <p:ph type="dt" sz="half" idx="10"/>
          </p:nvPr>
        </p:nvSpPr>
        <p:spPr/>
        <p:txBody>
          <a:bodyPr/>
          <a:lstStyle/>
          <a:p>
            <a:pPr>
              <a:defRPr/>
            </a:pPr>
            <a:fld id="{7398E6DA-3D90-4F09-968D-FB9DB5DBFD95}" type="datetimeFigureOut">
              <a:rPr lang="en-US" smtClean="0"/>
              <a:pPr>
                <a:defRPr/>
              </a:pPr>
              <a:t>9/23/2019</a:t>
            </a:fld>
            <a:endParaRPr lang="lt-LT"/>
          </a:p>
        </p:txBody>
      </p:sp>
      <p:sp>
        <p:nvSpPr>
          <p:cNvPr id="4" name="Poraštės vietos rezervavimo ženklas 3"/>
          <p:cNvSpPr>
            <a:spLocks noGrp="1"/>
          </p:cNvSpPr>
          <p:nvPr>
            <p:ph type="ftr" sz="quarter" idx="11"/>
          </p:nvPr>
        </p:nvSpPr>
        <p:spPr/>
        <p:txBody>
          <a:bodyPr/>
          <a:lstStyle/>
          <a:p>
            <a:pPr>
              <a:defRPr/>
            </a:pPr>
            <a:endParaRPr lang="lt-LT"/>
          </a:p>
        </p:txBody>
      </p:sp>
      <p:sp>
        <p:nvSpPr>
          <p:cNvPr id="5" name="Skaidrės numerio vietos rezervavimo ženklas 4"/>
          <p:cNvSpPr>
            <a:spLocks noGrp="1"/>
          </p:cNvSpPr>
          <p:nvPr>
            <p:ph type="sldNum" sz="quarter" idx="12"/>
          </p:nvPr>
        </p:nvSpPr>
        <p:spPr/>
        <p:txBody>
          <a:bodyPr/>
          <a:lstStyle/>
          <a:p>
            <a:pPr>
              <a:defRPr/>
            </a:pPr>
            <a:fld id="{F761F613-8A78-4981-B2E4-612A0FEBB046}" type="slidenum">
              <a:rPr lang="lt-LT" smtClean="0"/>
              <a:pPr>
                <a:defRPr/>
              </a:pPr>
              <a:t>‹#›</a:t>
            </a:fld>
            <a:endParaRPr lang="lt-LT"/>
          </a:p>
        </p:txBody>
      </p:sp>
    </p:spTree>
    <p:extLst>
      <p:ext uri="{BB962C8B-B14F-4D97-AF65-F5344CB8AC3E}">
        <p14:creationId xmlns:p14="http://schemas.microsoft.com/office/powerpoint/2010/main" val="4099099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pPr>
              <a:defRPr/>
            </a:pPr>
            <a:fld id="{7398E6DA-3D90-4F09-968D-FB9DB5DBFD95}" type="datetimeFigureOut">
              <a:rPr lang="en-US" smtClean="0"/>
              <a:pPr>
                <a:defRPr/>
              </a:pPr>
              <a:t>9/23/2019</a:t>
            </a:fld>
            <a:endParaRPr lang="lt-LT"/>
          </a:p>
        </p:txBody>
      </p:sp>
      <p:sp>
        <p:nvSpPr>
          <p:cNvPr id="3" name="Poraštės vietos rezervavimo ženklas 2"/>
          <p:cNvSpPr>
            <a:spLocks noGrp="1"/>
          </p:cNvSpPr>
          <p:nvPr>
            <p:ph type="ftr" sz="quarter" idx="11"/>
          </p:nvPr>
        </p:nvSpPr>
        <p:spPr/>
        <p:txBody>
          <a:bodyPr/>
          <a:lstStyle/>
          <a:p>
            <a:pPr>
              <a:defRPr/>
            </a:pPr>
            <a:endParaRPr lang="lt-LT"/>
          </a:p>
        </p:txBody>
      </p:sp>
      <p:sp>
        <p:nvSpPr>
          <p:cNvPr id="4" name="Skaidrės numerio vietos rezervavimo ženklas 3"/>
          <p:cNvSpPr>
            <a:spLocks noGrp="1"/>
          </p:cNvSpPr>
          <p:nvPr>
            <p:ph type="sldNum" sz="quarter" idx="12"/>
          </p:nvPr>
        </p:nvSpPr>
        <p:spPr/>
        <p:txBody>
          <a:bodyPr/>
          <a:lstStyle/>
          <a:p>
            <a:pPr>
              <a:defRPr/>
            </a:pPr>
            <a:fld id="{F761F613-8A78-4981-B2E4-612A0FEBB046}" type="slidenum">
              <a:rPr lang="lt-LT" smtClean="0"/>
              <a:pPr>
                <a:defRPr/>
              </a:pPr>
              <a:t>‹#›</a:t>
            </a:fld>
            <a:endParaRPr lang="lt-LT"/>
          </a:p>
        </p:txBody>
      </p:sp>
    </p:spTree>
    <p:extLst>
      <p:ext uri="{BB962C8B-B14F-4D97-AF65-F5344CB8AC3E}">
        <p14:creationId xmlns:p14="http://schemas.microsoft.com/office/powerpoint/2010/main" val="1686938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Spustelėję redag. ruoš. pavad.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pPr>
              <a:defRPr/>
            </a:pPr>
            <a:fld id="{7398E6DA-3D90-4F09-968D-FB9DB5DBFD95}" type="datetimeFigureOut">
              <a:rPr lang="en-US" smtClean="0"/>
              <a:pPr>
                <a:defRPr/>
              </a:pPr>
              <a:t>9/23/2019</a:t>
            </a:fld>
            <a:endParaRPr lang="lt-LT"/>
          </a:p>
        </p:txBody>
      </p:sp>
      <p:sp>
        <p:nvSpPr>
          <p:cNvPr id="6" name="Poraštės vietos rezervavimo ženklas 5"/>
          <p:cNvSpPr>
            <a:spLocks noGrp="1"/>
          </p:cNvSpPr>
          <p:nvPr>
            <p:ph type="ftr" sz="quarter" idx="11"/>
          </p:nvPr>
        </p:nvSpPr>
        <p:spPr/>
        <p:txBody>
          <a:bodyPr/>
          <a:lstStyle/>
          <a:p>
            <a:pPr>
              <a:defRPr/>
            </a:pPr>
            <a:endParaRPr lang="lt-LT"/>
          </a:p>
        </p:txBody>
      </p:sp>
      <p:sp>
        <p:nvSpPr>
          <p:cNvPr id="7" name="Skaidrės numerio vietos rezervavimo ženklas 6"/>
          <p:cNvSpPr>
            <a:spLocks noGrp="1"/>
          </p:cNvSpPr>
          <p:nvPr>
            <p:ph type="sldNum" sz="quarter" idx="12"/>
          </p:nvPr>
        </p:nvSpPr>
        <p:spPr/>
        <p:txBody>
          <a:bodyPr/>
          <a:lstStyle/>
          <a:p>
            <a:pPr>
              <a:defRPr/>
            </a:pPr>
            <a:fld id="{F761F613-8A78-4981-B2E4-612A0FEBB046}" type="slidenum">
              <a:rPr lang="lt-LT" smtClean="0"/>
              <a:pPr>
                <a:defRPr/>
              </a:pPr>
              <a:t>‹#›</a:t>
            </a:fld>
            <a:endParaRPr lang="lt-LT"/>
          </a:p>
        </p:txBody>
      </p:sp>
    </p:spTree>
    <p:extLst>
      <p:ext uri="{BB962C8B-B14F-4D97-AF65-F5344CB8AC3E}">
        <p14:creationId xmlns:p14="http://schemas.microsoft.com/office/powerpoint/2010/main" val="2631825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Spustelėję redag. ruoš. pavad. stilių</a:t>
            </a:r>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pPr>
              <a:defRPr/>
            </a:pPr>
            <a:fld id="{7398E6DA-3D90-4F09-968D-FB9DB5DBFD95}" type="datetimeFigureOut">
              <a:rPr lang="en-US" smtClean="0"/>
              <a:pPr>
                <a:defRPr/>
              </a:pPr>
              <a:t>9/23/2019</a:t>
            </a:fld>
            <a:endParaRPr lang="lt-LT"/>
          </a:p>
        </p:txBody>
      </p:sp>
      <p:sp>
        <p:nvSpPr>
          <p:cNvPr id="6" name="Poraštės vietos rezervavimo ženklas 5"/>
          <p:cNvSpPr>
            <a:spLocks noGrp="1"/>
          </p:cNvSpPr>
          <p:nvPr>
            <p:ph type="ftr" sz="quarter" idx="11"/>
          </p:nvPr>
        </p:nvSpPr>
        <p:spPr/>
        <p:txBody>
          <a:bodyPr/>
          <a:lstStyle/>
          <a:p>
            <a:pPr>
              <a:defRPr/>
            </a:pPr>
            <a:endParaRPr lang="lt-LT"/>
          </a:p>
        </p:txBody>
      </p:sp>
      <p:sp>
        <p:nvSpPr>
          <p:cNvPr id="7" name="Skaidrės numerio vietos rezervavimo ženklas 6"/>
          <p:cNvSpPr>
            <a:spLocks noGrp="1"/>
          </p:cNvSpPr>
          <p:nvPr>
            <p:ph type="sldNum" sz="quarter" idx="12"/>
          </p:nvPr>
        </p:nvSpPr>
        <p:spPr/>
        <p:txBody>
          <a:bodyPr/>
          <a:lstStyle/>
          <a:p>
            <a:pPr>
              <a:defRPr/>
            </a:pPr>
            <a:fld id="{F761F613-8A78-4981-B2E4-612A0FEBB046}" type="slidenum">
              <a:rPr lang="lt-LT" smtClean="0"/>
              <a:pPr>
                <a:defRPr/>
              </a:pPr>
              <a:t>‹#›</a:t>
            </a:fld>
            <a:endParaRPr lang="lt-LT"/>
          </a:p>
        </p:txBody>
      </p:sp>
    </p:spTree>
    <p:extLst>
      <p:ext uri="{BB962C8B-B14F-4D97-AF65-F5344CB8AC3E}">
        <p14:creationId xmlns:p14="http://schemas.microsoft.com/office/powerpoint/2010/main" val="4148366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t-LT"/>
              <a:t>Spustelėję redag. ruoš. pavad. stilių</a:t>
            </a:r>
          </a:p>
        </p:txBody>
      </p:sp>
      <p:sp>
        <p:nvSpPr>
          <p:cNvPr id="3" name="Teksto vietos rezervavimo ženkla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398E6DA-3D90-4F09-968D-FB9DB5DBFD95}" type="datetimeFigureOut">
              <a:rPr lang="en-US" smtClean="0"/>
              <a:pPr>
                <a:defRPr/>
              </a:pPr>
              <a:t>9/23/2019</a:t>
            </a:fld>
            <a:endParaRPr lang="lt-LT"/>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lt-LT"/>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761F613-8A78-4981-B2E4-612A0FEBB046}" type="slidenum">
              <a:rPr lang="lt-LT" smtClean="0"/>
              <a:pPr>
                <a:defRPr/>
              </a:pPr>
              <a:t>‹#›</a:t>
            </a:fld>
            <a:endParaRPr lang="lt-LT"/>
          </a:p>
        </p:txBody>
      </p:sp>
    </p:spTree>
    <p:extLst>
      <p:ext uri="{BB962C8B-B14F-4D97-AF65-F5344CB8AC3E}">
        <p14:creationId xmlns:p14="http://schemas.microsoft.com/office/powerpoint/2010/main" val="3543597395"/>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transition spd="med">
    <p:zo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vpgt.lt/" TargetMode="External"/><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hyperlink" Target="http://www.lt72.l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pagd.lrv.l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www.lt72.lt/" TargetMode="Externa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www.pagd.lrv.lt/" TargetMode="External"/><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image" Target="../media/image3.jpeg"/><Relationship Id="rId5" Type="http://schemas.openxmlformats.org/officeDocument/2006/relationships/diagramData" Target="../diagrams/data1.xml"/><Relationship Id="rId10" Type="http://schemas.openxmlformats.org/officeDocument/2006/relationships/image" Target="../media/image2.jpeg"/><Relationship Id="rId4" Type="http://schemas.openxmlformats.org/officeDocument/2006/relationships/hyperlink" Target="http://www.lt72.lt/" TargetMode="External"/><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pagd.lrv.lt/" TargetMode="External"/><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hyperlink" Target="http://www.lt72.lt/" TargetMode="External"/><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www.pagd.lrv.lt/" TargetMode="External"/><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hyperlink" Target="http://www.lt72.lt/" TargetMode="Externa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hyperlink" Target="http://www.pagd.lrv.lt/" TargetMode="External"/><Relationship Id="rId7"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hyperlink" Target="http://www.lt72.l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pagd.lrv.lt/"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5.emf"/><Relationship Id="rId4" Type="http://schemas.openxmlformats.org/officeDocument/2006/relationships/hyperlink" Target="http://www.lt72.l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pagd.lrv.lt/"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hyperlink" Target="http://www.lt72.lt/"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F4190FEA-DD49-4AFA-A815-1140B2E12F19}"/>
              </a:ext>
            </a:extLst>
          </p:cNvPr>
          <p:cNvPicPr>
            <a:picLocks noChangeAspect="1"/>
          </p:cNvPicPr>
          <p:nvPr/>
        </p:nvPicPr>
        <p:blipFill>
          <a:blip r:embed="rId2"/>
          <a:stretch>
            <a:fillRect/>
          </a:stretch>
        </p:blipFill>
        <p:spPr>
          <a:xfrm>
            <a:off x="3292199" y="249283"/>
            <a:ext cx="2769158" cy="2841487"/>
          </a:xfrm>
          <a:prstGeom prst="rect">
            <a:avLst/>
          </a:prstGeom>
        </p:spPr>
      </p:pic>
      <p:sp>
        <p:nvSpPr>
          <p:cNvPr id="5122" name="Text Box 3"/>
          <p:cNvSpPr txBox="1">
            <a:spLocks noChangeArrowheads="1"/>
          </p:cNvSpPr>
          <p:nvPr/>
        </p:nvSpPr>
        <p:spPr bwMode="auto">
          <a:xfrm>
            <a:off x="2590800" y="2362200"/>
            <a:ext cx="184150" cy="366713"/>
          </a:xfrm>
          <a:prstGeom prst="rect">
            <a:avLst/>
          </a:prstGeom>
          <a:noFill/>
          <a:ln w="9525">
            <a:noFill/>
            <a:miter lim="800000"/>
            <a:headEnd/>
            <a:tailEnd/>
          </a:ln>
        </p:spPr>
        <p:txBody>
          <a:bodyPr wrap="none">
            <a:spAutoFit/>
          </a:bodyPr>
          <a:lstStyle/>
          <a:p>
            <a:pPr eaLnBrk="0" hangingPunct="0"/>
            <a:endParaRPr lang="lt-LT" sz="1800" dirty="0">
              <a:latin typeface="Arial" charset="0"/>
            </a:endParaRPr>
          </a:p>
        </p:txBody>
      </p:sp>
      <p:sp>
        <p:nvSpPr>
          <p:cNvPr id="5123" name="Text Box 4"/>
          <p:cNvSpPr txBox="1">
            <a:spLocks noChangeArrowheads="1"/>
          </p:cNvSpPr>
          <p:nvPr/>
        </p:nvSpPr>
        <p:spPr bwMode="auto">
          <a:xfrm>
            <a:off x="2590800" y="2362200"/>
            <a:ext cx="184150" cy="366713"/>
          </a:xfrm>
          <a:prstGeom prst="rect">
            <a:avLst/>
          </a:prstGeom>
          <a:noFill/>
          <a:ln w="9525">
            <a:noFill/>
            <a:miter lim="800000"/>
            <a:headEnd/>
            <a:tailEnd/>
          </a:ln>
        </p:spPr>
        <p:txBody>
          <a:bodyPr wrap="none">
            <a:spAutoFit/>
          </a:bodyPr>
          <a:lstStyle/>
          <a:p>
            <a:pPr eaLnBrk="0" hangingPunct="0"/>
            <a:endParaRPr lang="lt-LT" sz="1800" dirty="0">
              <a:latin typeface="Arial" charset="0"/>
            </a:endParaRPr>
          </a:p>
        </p:txBody>
      </p:sp>
      <p:sp>
        <p:nvSpPr>
          <p:cNvPr id="5124" name="Rectangle 5"/>
          <p:cNvSpPr>
            <a:spLocks noChangeArrowheads="1"/>
          </p:cNvSpPr>
          <p:nvPr/>
        </p:nvSpPr>
        <p:spPr bwMode="auto">
          <a:xfrm>
            <a:off x="305526" y="3248980"/>
            <a:ext cx="8532948" cy="1938992"/>
          </a:xfrm>
          <a:prstGeom prst="rect">
            <a:avLst/>
          </a:prstGeom>
          <a:noFill/>
          <a:ln w="9525">
            <a:noFill/>
            <a:miter lim="800000"/>
            <a:headEnd/>
            <a:tailEnd/>
          </a:ln>
        </p:spPr>
        <p:txBody>
          <a:bodyPr wrap="square">
            <a:spAutoFit/>
          </a:bodyPr>
          <a:lstStyle/>
          <a:p>
            <a:pPr algn="ctr">
              <a:buFont typeface="Wingdings" pitchFamily="2" charset="2"/>
              <a:buNone/>
            </a:pPr>
            <a:r>
              <a:rPr lang="lt-LT" sz="2400" b="1" dirty="0"/>
              <a:t>VALSTYBINIO LYGIO CIVILINĖS SAUGOS FUNKCINĖS PRATYBOS „CIVILINĖS SAUGOS SISTEMOS SUBJEKTŲ VEIKSMAI ĮVYKUS BRANDUOLINEI </a:t>
            </a:r>
          </a:p>
          <a:p>
            <a:pPr algn="ctr">
              <a:buFont typeface="Wingdings" pitchFamily="2" charset="2"/>
              <a:buNone/>
            </a:pPr>
            <a:r>
              <a:rPr lang="lt-LT" sz="2400" b="1" dirty="0"/>
              <a:t>AVARIJAI ATOMINĖJE ELEKTRINĖJE, ESANČIOJE </a:t>
            </a:r>
          </a:p>
          <a:p>
            <a:pPr algn="ctr">
              <a:buFont typeface="Wingdings" pitchFamily="2" charset="2"/>
              <a:buNone/>
            </a:pPr>
            <a:r>
              <a:rPr lang="lt-LT" sz="2400" b="1" dirty="0"/>
              <a:t>BALTARUSIJOS RESPUBLIKOS TERITORIJOJE“</a:t>
            </a:r>
          </a:p>
        </p:txBody>
      </p:sp>
      <p:sp>
        <p:nvSpPr>
          <p:cNvPr id="8" name="Stačiakampis 9">
            <a:extLst>
              <a:ext uri="{FF2B5EF4-FFF2-40B4-BE49-F238E27FC236}">
                <a16:creationId xmlns="" xmlns:a16="http://schemas.microsoft.com/office/drawing/2014/main" id="{FF9DA279-D0F4-40F0-AA85-145CB2187D03}"/>
              </a:ext>
            </a:extLst>
          </p:cNvPr>
          <p:cNvSpPr>
            <a:spLocks noChangeArrowheads="1"/>
          </p:cNvSpPr>
          <p:nvPr/>
        </p:nvSpPr>
        <p:spPr bwMode="auto">
          <a:xfrm>
            <a:off x="2672704" y="5732463"/>
            <a:ext cx="4008149" cy="461665"/>
          </a:xfrm>
          <a:prstGeom prst="rect">
            <a:avLst/>
          </a:prstGeom>
          <a:noFill/>
          <a:ln w="9525">
            <a:noFill/>
            <a:miter lim="800000"/>
            <a:headEnd/>
            <a:tailEnd/>
          </a:ln>
        </p:spPr>
        <p:txBody>
          <a:bodyPr wrap="none">
            <a:spAutoFit/>
          </a:bodyPr>
          <a:lstStyle/>
          <a:p>
            <a:pPr algn="ctr">
              <a:buFont typeface="Wingdings" pitchFamily="2" charset="2"/>
              <a:buNone/>
            </a:pPr>
            <a:r>
              <a:rPr lang="lt-LT" sz="2400" b="1" dirty="0">
                <a:solidFill>
                  <a:srgbClr val="C00000"/>
                </a:solidFill>
                <a:cs typeface="Times New Roman" panose="02020603050405020304" pitchFamily="18" charset="0"/>
                <a:hlinkClick r:id="rId3"/>
              </a:rPr>
              <a:t>www.pagd.lrv.lt;</a:t>
            </a:r>
            <a:r>
              <a:rPr lang="lt-LT" sz="2400" b="1" dirty="0">
                <a:solidFill>
                  <a:srgbClr val="C00000"/>
                </a:solidFill>
                <a:cs typeface="Times New Roman" panose="02020603050405020304" pitchFamily="18" charset="0"/>
              </a:rPr>
              <a:t> </a:t>
            </a:r>
            <a:r>
              <a:rPr lang="lt-LT" sz="2400" b="1" dirty="0">
                <a:solidFill>
                  <a:srgbClr val="C00000"/>
                </a:solidFill>
                <a:cs typeface="Times New Roman" panose="02020603050405020304" pitchFamily="18" charset="0"/>
                <a:hlinkClick r:id="rId4"/>
              </a:rPr>
              <a:t>www.lt72.lt</a:t>
            </a:r>
            <a:r>
              <a:rPr lang="lt-LT" sz="2400" b="1" dirty="0">
                <a:solidFill>
                  <a:srgbClr val="C00000"/>
                </a:solidFill>
                <a:cs typeface="Times New Roman" panose="02020603050405020304" pitchFamily="18" charset="0"/>
              </a:rPr>
              <a:t> </a:t>
            </a:r>
          </a:p>
        </p:txBody>
      </p:sp>
    </p:spTree>
  </p:cSld>
  <p:clrMapOvr>
    <a:masterClrMapping/>
  </p:clrMapOvr>
  <p:transition spd="med">
    <p:zoom/>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1457325" y="2105025"/>
            <a:ext cx="9144000" cy="0"/>
          </a:xfrm>
          <a:prstGeom prst="rect">
            <a:avLst/>
          </a:prstGeom>
          <a:noFill/>
          <a:ln w="9525">
            <a:noFill/>
            <a:miter lim="800000"/>
            <a:headEnd/>
            <a:tailEnd/>
          </a:ln>
        </p:spPr>
        <p:txBody>
          <a:bodyPr>
            <a:spAutoFit/>
          </a:bodyPr>
          <a:lstStyle/>
          <a:p>
            <a:endParaRPr lang="lt-LT" dirty="0"/>
          </a:p>
        </p:txBody>
      </p:sp>
      <p:sp>
        <p:nvSpPr>
          <p:cNvPr id="7172" name="Rectangle 8"/>
          <p:cNvSpPr>
            <a:spLocks noChangeArrowheads="1"/>
          </p:cNvSpPr>
          <p:nvPr/>
        </p:nvSpPr>
        <p:spPr bwMode="auto">
          <a:xfrm>
            <a:off x="0" y="1533525"/>
            <a:ext cx="9144000" cy="0"/>
          </a:xfrm>
          <a:prstGeom prst="rect">
            <a:avLst/>
          </a:prstGeom>
          <a:noFill/>
          <a:ln w="9525">
            <a:noFill/>
            <a:miter lim="800000"/>
            <a:headEnd/>
            <a:tailEnd/>
          </a:ln>
        </p:spPr>
        <p:txBody>
          <a:bodyPr wrap="none" anchor="ctr">
            <a:spAutoFit/>
          </a:bodyPr>
          <a:lstStyle/>
          <a:p>
            <a:endParaRPr lang="lt-LT" dirty="0"/>
          </a:p>
        </p:txBody>
      </p:sp>
      <p:sp>
        <p:nvSpPr>
          <p:cNvPr id="7" name="Text Box 10"/>
          <p:cNvSpPr txBox="1">
            <a:spLocks noChangeArrowheads="1"/>
          </p:cNvSpPr>
          <p:nvPr/>
        </p:nvSpPr>
        <p:spPr bwMode="auto">
          <a:xfrm>
            <a:off x="0" y="177225"/>
            <a:ext cx="8928484" cy="461665"/>
          </a:xfrm>
          <a:prstGeom prst="rect">
            <a:avLst/>
          </a:prstGeom>
          <a:noFill/>
          <a:ln w="9525" algn="ctr">
            <a:noFill/>
            <a:miter lim="800000"/>
            <a:headEnd/>
            <a:tailEnd/>
          </a:ln>
          <a:effectLst/>
        </p:spPr>
        <p:txBody>
          <a:bodyPr wrap="square">
            <a:spAutoFit/>
          </a:bodyPr>
          <a:lstStyle/>
          <a:p>
            <a:pPr algn="ctr">
              <a:buFont typeface="Wingdings" pitchFamily="2" charset="2"/>
              <a:buNone/>
            </a:pPr>
            <a:r>
              <a:rPr lang="lt-LT" sz="2400" b="1" dirty="0"/>
              <a:t>2019 M. SPALIO 1-4 D. PRATYBOS</a:t>
            </a:r>
          </a:p>
        </p:txBody>
      </p:sp>
      <p:sp>
        <p:nvSpPr>
          <p:cNvPr id="8" name="Slide Number Placeholder 8"/>
          <p:cNvSpPr txBox="1">
            <a:spLocks noGrp="1"/>
          </p:cNvSpPr>
          <p:nvPr/>
        </p:nvSpPr>
        <p:spPr>
          <a:xfrm>
            <a:off x="142875" y="6286500"/>
            <a:ext cx="457200" cy="457200"/>
          </a:xfrm>
          <a:prstGeom prst="ellipse">
            <a:avLst/>
          </a:prstGeom>
          <a:solidFill>
            <a:srgbClr val="00B050"/>
          </a:solidFill>
        </p:spPr>
        <p:txBody>
          <a:bodyPr wrap="none" lIns="0" tIns="0" rIns="0" bIns="0" anchor="ctr" anchorCtr="1"/>
          <a:lstStyle/>
          <a:p>
            <a:pPr algn="ctr" fontAlgn="auto">
              <a:spcBef>
                <a:spcPts val="0"/>
              </a:spcBef>
              <a:spcAft>
                <a:spcPts val="0"/>
              </a:spcAft>
              <a:defRPr/>
            </a:pPr>
            <a:fld id="{6C79C1D1-5091-4034-9B21-DEB4FA16C787}" type="slidenum">
              <a:rPr lang="lt-LT" sz="1400">
                <a:solidFill>
                  <a:srgbClr val="FFFFFF"/>
                </a:solidFill>
                <a:latin typeface="+mj-lt"/>
                <a:ea typeface="+mj-ea"/>
                <a:cs typeface="+mj-cs"/>
              </a:rPr>
              <a:pPr algn="ctr" fontAlgn="auto">
                <a:spcBef>
                  <a:spcPts val="0"/>
                </a:spcBef>
                <a:spcAft>
                  <a:spcPts val="0"/>
                </a:spcAft>
                <a:defRPr/>
              </a:pPr>
              <a:t>2</a:t>
            </a:fld>
            <a:endParaRPr lang="lt-LT" sz="1400" dirty="0">
              <a:solidFill>
                <a:srgbClr val="FFFFFF"/>
              </a:solidFill>
              <a:latin typeface="+mj-lt"/>
              <a:ea typeface="+mj-ea"/>
              <a:cs typeface="+mj-cs"/>
            </a:endParaRPr>
          </a:p>
        </p:txBody>
      </p:sp>
      <p:sp>
        <p:nvSpPr>
          <p:cNvPr id="10" name="TextBox 9"/>
          <p:cNvSpPr txBox="1">
            <a:spLocks noChangeArrowheads="1"/>
          </p:cNvSpPr>
          <p:nvPr/>
        </p:nvSpPr>
        <p:spPr bwMode="auto">
          <a:xfrm>
            <a:off x="36513" y="6453188"/>
            <a:ext cx="9107487" cy="307975"/>
          </a:xfrm>
          <a:prstGeom prst="rect">
            <a:avLst/>
          </a:prstGeom>
          <a:noFill/>
          <a:ln w="9525">
            <a:noFill/>
            <a:miter lim="800000"/>
            <a:headEnd/>
            <a:tailEnd/>
          </a:ln>
        </p:spPr>
        <p:txBody>
          <a:bodyPr>
            <a:spAutoFit/>
          </a:bodyPr>
          <a:lstStyle/>
          <a:p>
            <a:pPr algn="ctr">
              <a:buFont typeface="Wingdings" pitchFamily="2" charset="2"/>
              <a:buNone/>
            </a:pPr>
            <a:r>
              <a:rPr lang="lt-LT" sz="1400" b="1" dirty="0">
                <a:solidFill>
                  <a:srgbClr val="C00000"/>
                </a:solidFill>
                <a:latin typeface="Book Antiqua" pitchFamily="18" charset="0"/>
                <a:hlinkClick r:id="rId3"/>
              </a:rPr>
              <a:t>www.pagd.lrv.lt</a:t>
            </a:r>
            <a:r>
              <a:rPr lang="lt-LT" sz="1400" b="1" dirty="0">
                <a:solidFill>
                  <a:srgbClr val="C00000"/>
                </a:solidFill>
                <a:latin typeface="Book Antiqua" pitchFamily="18" charset="0"/>
              </a:rPr>
              <a:t>; </a:t>
            </a:r>
            <a:r>
              <a:rPr lang="lt-LT" sz="1400" b="1" dirty="0">
                <a:solidFill>
                  <a:srgbClr val="C00000"/>
                </a:solidFill>
                <a:latin typeface="Book Antiqua" pitchFamily="18" charset="0"/>
                <a:hlinkClick r:id="rId4"/>
              </a:rPr>
              <a:t>www.lt72.lt</a:t>
            </a:r>
            <a:r>
              <a:rPr lang="lt-LT" sz="1400" b="1" dirty="0">
                <a:solidFill>
                  <a:srgbClr val="C00000"/>
                </a:solidFill>
                <a:latin typeface="Book Antiqua" pitchFamily="18" charset="0"/>
              </a:rPr>
              <a:t> </a:t>
            </a:r>
          </a:p>
        </p:txBody>
      </p:sp>
      <p:sp>
        <p:nvSpPr>
          <p:cNvPr id="11" name="Stačiakampis 10"/>
          <p:cNvSpPr/>
          <p:nvPr/>
        </p:nvSpPr>
        <p:spPr>
          <a:xfrm>
            <a:off x="600075" y="792688"/>
            <a:ext cx="7920880" cy="4890057"/>
          </a:xfrm>
          <a:prstGeom prst="rect">
            <a:avLst/>
          </a:prstGeom>
        </p:spPr>
        <p:txBody>
          <a:bodyPr wrap="square">
            <a:spAutoFit/>
          </a:bodyPr>
          <a:lstStyle/>
          <a:p>
            <a:pPr algn="just"/>
            <a:r>
              <a:rPr lang="lt-LT" b="1" dirty="0"/>
              <a:t>Pratybų tikslas </a:t>
            </a:r>
            <a:r>
              <a:rPr lang="lt-LT" dirty="0"/>
              <a:t>– tobulinti ir praktiškai įtvirtinti civilinės saugos sistemos subjektų įgūdžius, vykdant Valstybiniame gyventojų apsaugos plane branduolinės ar radiologinės ava-rijos atveju numatytas funkcijas</a:t>
            </a:r>
          </a:p>
          <a:p>
            <a:pPr algn="just"/>
            <a:endParaRPr lang="lt-LT" dirty="0"/>
          </a:p>
          <a:p>
            <a:pPr algn="just"/>
            <a:r>
              <a:rPr lang="lt-LT" b="1" dirty="0"/>
              <a:t>Pratybų dalyviai </a:t>
            </a:r>
            <a:r>
              <a:rPr lang="lt-LT" dirty="0"/>
              <a:t>– Lietuvos Respublikos Vyriausybės kanceliarijos Grėsmių valdymo ir krizių prevencijos grupė, Aplinkos ministerija (Aplinkos apsaugos departamentas, Aplinkos apsaugos agentūra), Vidaus reikalų ministerija, Susisiekimo ministerija, Sveikatos apsaugos ministerija (Radiacinės saugos centras, Ekstremalių sveikatai situacijų centras),  Energetikos ministerija, Krašto apsaugos ministerija, Socialinės apsaugos ir darbo ministerija, Švietimo, mokslo ir sporto ministerija, Ekonomikos ir inovacijų ministerija, Žemės ūkio ministerija, Užsienio reikalų ministerija, Policijos departamentas prie Vidaus reikalų ministerijos, Prieš-gaisrinės apsaugos ir gelbėjimo departamentas prie Vidaus reikalų ministerijos, Valstybinė a-tominės energetikos saugos inspekcija, Valstybės sienos apsaugos tarnyba prie Vidaus reikalų ministerijos, Valstybinė maisto ir veterinarijos tarnyba, Lietuvos Raudonojo Kryžiaus draugi-ja, Lietuvos šaulių sąjunga, Lietuvos hidrometeorologijos tarnyba prie Aplinkos ministerijos, Švenčionių rajono savivaldybė, Vilniaus rajono savivaldybė, Šalčininkų rajono savivaldybė, Zarasų rajono savivaldybė, Kalvarijos savivaldybė, Varėnos rajono savivaldybė</a:t>
            </a:r>
          </a:p>
          <a:p>
            <a:pPr algn="just"/>
            <a:endParaRPr lang="lt-LT" dirty="0"/>
          </a:p>
          <a:p>
            <a:pPr algn="just">
              <a:lnSpc>
                <a:spcPct val="150000"/>
              </a:lnSpc>
            </a:pPr>
            <a:endParaRPr lang="lt-LT" sz="1800" b="1" dirty="0">
              <a:cs typeface="Times New Roman" panose="02020603050405020304" pitchFamily="18" charset="0"/>
            </a:endParaRPr>
          </a:p>
        </p:txBody>
      </p:sp>
    </p:spTree>
    <p:extLst>
      <p:ext uri="{BB962C8B-B14F-4D97-AF65-F5344CB8AC3E}">
        <p14:creationId xmlns:p14="http://schemas.microsoft.com/office/powerpoint/2010/main" val="830270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1457325" y="2105025"/>
            <a:ext cx="9144000" cy="0"/>
          </a:xfrm>
          <a:prstGeom prst="rect">
            <a:avLst/>
          </a:prstGeom>
          <a:noFill/>
          <a:ln w="9525">
            <a:noFill/>
            <a:miter lim="800000"/>
            <a:headEnd/>
            <a:tailEnd/>
          </a:ln>
        </p:spPr>
        <p:txBody>
          <a:bodyPr>
            <a:spAutoFit/>
          </a:bodyPr>
          <a:lstStyle/>
          <a:p>
            <a:endParaRPr lang="lt-LT" dirty="0"/>
          </a:p>
        </p:txBody>
      </p:sp>
      <p:sp>
        <p:nvSpPr>
          <p:cNvPr id="7172" name="Rectangle 8"/>
          <p:cNvSpPr>
            <a:spLocks noChangeArrowheads="1"/>
          </p:cNvSpPr>
          <p:nvPr/>
        </p:nvSpPr>
        <p:spPr bwMode="auto">
          <a:xfrm>
            <a:off x="0" y="1533525"/>
            <a:ext cx="9144000" cy="0"/>
          </a:xfrm>
          <a:prstGeom prst="rect">
            <a:avLst/>
          </a:prstGeom>
          <a:noFill/>
          <a:ln w="9525">
            <a:noFill/>
            <a:miter lim="800000"/>
            <a:headEnd/>
            <a:tailEnd/>
          </a:ln>
        </p:spPr>
        <p:txBody>
          <a:bodyPr wrap="none" anchor="ctr">
            <a:spAutoFit/>
          </a:bodyPr>
          <a:lstStyle/>
          <a:p>
            <a:endParaRPr lang="lt-LT" dirty="0"/>
          </a:p>
        </p:txBody>
      </p:sp>
      <p:sp>
        <p:nvSpPr>
          <p:cNvPr id="7" name="Text Box 10"/>
          <p:cNvSpPr txBox="1">
            <a:spLocks noChangeArrowheads="1"/>
          </p:cNvSpPr>
          <p:nvPr/>
        </p:nvSpPr>
        <p:spPr bwMode="auto">
          <a:xfrm>
            <a:off x="0" y="177225"/>
            <a:ext cx="8928484" cy="461665"/>
          </a:xfrm>
          <a:prstGeom prst="rect">
            <a:avLst/>
          </a:prstGeom>
          <a:noFill/>
          <a:ln w="9525" algn="ctr">
            <a:noFill/>
            <a:miter lim="800000"/>
            <a:headEnd/>
            <a:tailEnd/>
          </a:ln>
          <a:effectLst/>
        </p:spPr>
        <p:txBody>
          <a:bodyPr wrap="square">
            <a:spAutoFit/>
          </a:bodyPr>
          <a:lstStyle/>
          <a:p>
            <a:pPr algn="ctr">
              <a:buFont typeface="Wingdings" pitchFamily="2" charset="2"/>
              <a:buNone/>
            </a:pPr>
            <a:r>
              <a:rPr lang="lt-LT" sz="2400" b="1" dirty="0"/>
              <a:t>2019 M. SPALIO 1-4 D. PRATYBOS</a:t>
            </a:r>
          </a:p>
        </p:txBody>
      </p:sp>
      <p:sp>
        <p:nvSpPr>
          <p:cNvPr id="8" name="Slide Number Placeholder 8"/>
          <p:cNvSpPr txBox="1">
            <a:spLocks noGrp="1"/>
          </p:cNvSpPr>
          <p:nvPr/>
        </p:nvSpPr>
        <p:spPr>
          <a:xfrm>
            <a:off x="142875" y="6286500"/>
            <a:ext cx="457200" cy="457200"/>
          </a:xfrm>
          <a:prstGeom prst="ellipse">
            <a:avLst/>
          </a:prstGeom>
          <a:solidFill>
            <a:srgbClr val="00B050"/>
          </a:solidFill>
        </p:spPr>
        <p:txBody>
          <a:bodyPr wrap="none" lIns="0" tIns="0" rIns="0" bIns="0" anchor="ctr" anchorCtr="1"/>
          <a:lstStyle/>
          <a:p>
            <a:pPr algn="ctr" fontAlgn="auto">
              <a:spcBef>
                <a:spcPts val="0"/>
              </a:spcBef>
              <a:spcAft>
                <a:spcPts val="0"/>
              </a:spcAft>
              <a:defRPr/>
            </a:pPr>
            <a:fld id="{6C79C1D1-5091-4034-9B21-DEB4FA16C787}" type="slidenum">
              <a:rPr lang="lt-LT" sz="1400">
                <a:solidFill>
                  <a:srgbClr val="FFFFFF"/>
                </a:solidFill>
                <a:latin typeface="+mj-lt"/>
                <a:ea typeface="+mj-ea"/>
                <a:cs typeface="+mj-cs"/>
              </a:rPr>
              <a:pPr algn="ctr" fontAlgn="auto">
                <a:spcBef>
                  <a:spcPts val="0"/>
                </a:spcBef>
                <a:spcAft>
                  <a:spcPts val="0"/>
                </a:spcAft>
                <a:defRPr/>
              </a:pPr>
              <a:t>3</a:t>
            </a:fld>
            <a:endParaRPr lang="lt-LT" sz="1400" dirty="0">
              <a:solidFill>
                <a:srgbClr val="FFFFFF"/>
              </a:solidFill>
              <a:latin typeface="+mj-lt"/>
              <a:ea typeface="+mj-ea"/>
              <a:cs typeface="+mj-cs"/>
            </a:endParaRPr>
          </a:p>
        </p:txBody>
      </p:sp>
      <p:sp>
        <p:nvSpPr>
          <p:cNvPr id="10" name="TextBox 9"/>
          <p:cNvSpPr txBox="1">
            <a:spLocks noChangeArrowheads="1"/>
          </p:cNvSpPr>
          <p:nvPr/>
        </p:nvSpPr>
        <p:spPr bwMode="auto">
          <a:xfrm>
            <a:off x="36513" y="6453188"/>
            <a:ext cx="9107487" cy="307975"/>
          </a:xfrm>
          <a:prstGeom prst="rect">
            <a:avLst/>
          </a:prstGeom>
          <a:noFill/>
          <a:ln w="9525">
            <a:noFill/>
            <a:miter lim="800000"/>
            <a:headEnd/>
            <a:tailEnd/>
          </a:ln>
        </p:spPr>
        <p:txBody>
          <a:bodyPr>
            <a:spAutoFit/>
          </a:bodyPr>
          <a:lstStyle/>
          <a:p>
            <a:pPr algn="ctr">
              <a:buFont typeface="Wingdings" pitchFamily="2" charset="2"/>
              <a:buNone/>
            </a:pPr>
            <a:r>
              <a:rPr lang="lt-LT" sz="1400" b="1" dirty="0">
                <a:solidFill>
                  <a:srgbClr val="C00000"/>
                </a:solidFill>
                <a:latin typeface="Book Antiqua" pitchFamily="18" charset="0"/>
                <a:hlinkClick r:id="rId3"/>
              </a:rPr>
              <a:t>www.pagd.lrv.lt</a:t>
            </a:r>
            <a:r>
              <a:rPr lang="lt-LT" sz="1400" b="1" dirty="0">
                <a:solidFill>
                  <a:srgbClr val="C00000"/>
                </a:solidFill>
                <a:latin typeface="Book Antiqua" pitchFamily="18" charset="0"/>
              </a:rPr>
              <a:t>; </a:t>
            </a:r>
            <a:r>
              <a:rPr lang="lt-LT" sz="1400" b="1" dirty="0">
                <a:solidFill>
                  <a:srgbClr val="C00000"/>
                </a:solidFill>
                <a:latin typeface="Book Antiqua" pitchFamily="18" charset="0"/>
                <a:hlinkClick r:id="rId4"/>
              </a:rPr>
              <a:t>www.lt72.lt</a:t>
            </a:r>
            <a:r>
              <a:rPr lang="lt-LT" sz="1400" b="1" dirty="0">
                <a:solidFill>
                  <a:srgbClr val="C00000"/>
                </a:solidFill>
                <a:latin typeface="Book Antiqua" pitchFamily="18" charset="0"/>
              </a:rPr>
              <a:t> </a:t>
            </a:r>
          </a:p>
        </p:txBody>
      </p:sp>
      <p:sp>
        <p:nvSpPr>
          <p:cNvPr id="11" name="Stačiakampis 10"/>
          <p:cNvSpPr/>
          <p:nvPr/>
        </p:nvSpPr>
        <p:spPr>
          <a:xfrm>
            <a:off x="600075" y="792688"/>
            <a:ext cx="7920880" cy="2766398"/>
          </a:xfrm>
          <a:prstGeom prst="rect">
            <a:avLst/>
          </a:prstGeom>
        </p:spPr>
        <p:txBody>
          <a:bodyPr wrap="square">
            <a:spAutoFit/>
          </a:bodyPr>
          <a:lstStyle/>
          <a:p>
            <a:pPr algn="just"/>
            <a:r>
              <a:rPr lang="lt-LT" sz="1800" b="1" dirty="0">
                <a:cs typeface="Times New Roman" panose="02020603050405020304" pitchFamily="18" charset="0"/>
              </a:rPr>
              <a:t>2019 m. spalio 1 d.</a:t>
            </a:r>
          </a:p>
          <a:p>
            <a:pPr algn="just"/>
            <a:r>
              <a:rPr lang="lt-LT" sz="1800" dirty="0">
                <a:cs typeface="Times New Roman" panose="02020603050405020304" pitchFamily="18" charset="0"/>
              </a:rPr>
              <a:t>1. </a:t>
            </a:r>
            <a:r>
              <a:rPr lang="lt-LT" dirty="0"/>
              <a:t>įvertinti VESOC bei atitinkamų valstybės ir savivaldybių institucijų ir įstaigų ekstremaliųjų situacijų operacijų centrų aktyvinimą</a:t>
            </a:r>
          </a:p>
          <a:p>
            <a:pPr algn="just"/>
            <a:r>
              <a:rPr lang="lt-LT" dirty="0"/>
              <a:t>2. įvertinti duomenų apie situaciją atnaujinimą ir nuolatinį perdavimą tarp atitinkamų institucijų, ryšių užtikrinimą ir nenutrūkstamą jų palaikymą bei programinės įrangos atitikimą tarp informacija besikeičiančių institucijų</a:t>
            </a:r>
          </a:p>
          <a:p>
            <a:pPr algn="just"/>
            <a:r>
              <a:rPr lang="lt-LT" dirty="0"/>
              <a:t>3. patikrinti gyventojų perspėjimo sistemos veikimą valstybės ir savivaldybės lygiu bei įvertinti šios sistemos veikimo efektyvumą</a:t>
            </a:r>
          </a:p>
          <a:p>
            <a:pPr algn="just"/>
            <a:r>
              <a:rPr lang="lt-LT" dirty="0"/>
              <a:t>4. patikrinti VESK sušaukimą ir funkcijų vykdymą</a:t>
            </a:r>
          </a:p>
          <a:p>
            <a:pPr algn="just">
              <a:lnSpc>
                <a:spcPct val="150000"/>
              </a:lnSpc>
            </a:pPr>
            <a:endParaRPr lang="lt-LT" sz="1800" b="1" dirty="0">
              <a:cs typeface="Times New Roman" panose="02020603050405020304" pitchFamily="18" charset="0"/>
            </a:endParaRPr>
          </a:p>
        </p:txBody>
      </p:sp>
      <p:graphicFrame>
        <p:nvGraphicFramePr>
          <p:cNvPr id="9" name="Diagrama 1">
            <a:extLst>
              <a:ext uri="{FF2B5EF4-FFF2-40B4-BE49-F238E27FC236}">
                <a16:creationId xmlns="" xmlns:a16="http://schemas.microsoft.com/office/drawing/2014/main" id="{BB71598B-843F-4BDB-8452-D006A8B308AA}"/>
              </a:ext>
            </a:extLst>
          </p:cNvPr>
          <p:cNvGraphicFramePr/>
          <p:nvPr>
            <p:extLst>
              <p:ext uri="{D42A27DB-BD31-4B8C-83A1-F6EECF244321}">
                <p14:modId xmlns:p14="http://schemas.microsoft.com/office/powerpoint/2010/main" val="2911099521"/>
              </p:ext>
            </p:extLst>
          </p:nvPr>
        </p:nvGraphicFramePr>
        <p:xfrm>
          <a:off x="3863926" y="3011036"/>
          <a:ext cx="4968552" cy="32754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Rectangle 1">
            <a:extLst>
              <a:ext uri="{FF2B5EF4-FFF2-40B4-BE49-F238E27FC236}">
                <a16:creationId xmlns="" xmlns:a16="http://schemas.microsoft.com/office/drawing/2014/main" id="{5D6ED779-E25C-4287-877F-1B1FEAD3B1CA}"/>
              </a:ext>
            </a:extLst>
          </p:cNvPr>
          <p:cNvSpPr/>
          <p:nvPr/>
        </p:nvSpPr>
        <p:spPr>
          <a:xfrm>
            <a:off x="1457325" y="4794960"/>
            <a:ext cx="3397084" cy="661207"/>
          </a:xfrm>
          <a:prstGeom prst="rect">
            <a:avLst/>
          </a:prstGeom>
        </p:spPr>
        <p:txBody>
          <a:bodyPr wrap="none">
            <a:spAutoFit/>
          </a:bodyPr>
          <a:lstStyle/>
          <a:p>
            <a:pPr algn="just">
              <a:lnSpc>
                <a:spcPct val="150000"/>
              </a:lnSpc>
            </a:pPr>
            <a:r>
              <a:rPr lang="lt-LT" sz="2800" b="1" dirty="0">
                <a:cs typeface="Times New Roman" panose="02020603050405020304" pitchFamily="18" charset="0"/>
              </a:rPr>
              <a:t>2019-10-01 10.15 val.</a:t>
            </a:r>
          </a:p>
        </p:txBody>
      </p:sp>
      <p:pic>
        <p:nvPicPr>
          <p:cNvPr id="12" name="Picture 11">
            <a:extLst>
              <a:ext uri="{FF2B5EF4-FFF2-40B4-BE49-F238E27FC236}">
                <a16:creationId xmlns="" xmlns:a16="http://schemas.microsoft.com/office/drawing/2014/main" id="{6802FBF5-82F2-4721-8225-E8BFB4E10F0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34347" y="4100861"/>
            <a:ext cx="720000" cy="720000"/>
          </a:xfrm>
          <a:prstGeom prst="rect">
            <a:avLst/>
          </a:prstGeom>
        </p:spPr>
      </p:pic>
      <p:pic>
        <p:nvPicPr>
          <p:cNvPr id="13" name="Picture 12">
            <a:extLst>
              <a:ext uri="{FF2B5EF4-FFF2-40B4-BE49-F238E27FC236}">
                <a16:creationId xmlns="" xmlns:a16="http://schemas.microsoft.com/office/drawing/2014/main" id="{8A0674E6-B592-4A53-A53D-9E35B96D6AA1}"/>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1907704" y="4074960"/>
            <a:ext cx="1082353" cy="720000"/>
          </a:xfrm>
          <a:prstGeom prst="rect">
            <a:avLst/>
          </a:prstGeom>
        </p:spPr>
      </p:pic>
    </p:spTree>
    <p:extLst>
      <p:ext uri="{BB962C8B-B14F-4D97-AF65-F5344CB8AC3E}">
        <p14:creationId xmlns:p14="http://schemas.microsoft.com/office/powerpoint/2010/main" val="695977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1457325" y="2105025"/>
            <a:ext cx="9144000" cy="0"/>
          </a:xfrm>
          <a:prstGeom prst="rect">
            <a:avLst/>
          </a:prstGeom>
          <a:noFill/>
          <a:ln w="9525">
            <a:noFill/>
            <a:miter lim="800000"/>
            <a:headEnd/>
            <a:tailEnd/>
          </a:ln>
        </p:spPr>
        <p:txBody>
          <a:bodyPr>
            <a:spAutoFit/>
          </a:bodyPr>
          <a:lstStyle/>
          <a:p>
            <a:endParaRPr lang="lt-LT" dirty="0"/>
          </a:p>
        </p:txBody>
      </p:sp>
      <p:sp>
        <p:nvSpPr>
          <p:cNvPr id="7172" name="Rectangle 8"/>
          <p:cNvSpPr>
            <a:spLocks noChangeArrowheads="1"/>
          </p:cNvSpPr>
          <p:nvPr/>
        </p:nvSpPr>
        <p:spPr bwMode="auto">
          <a:xfrm>
            <a:off x="0" y="1533525"/>
            <a:ext cx="9144000" cy="0"/>
          </a:xfrm>
          <a:prstGeom prst="rect">
            <a:avLst/>
          </a:prstGeom>
          <a:noFill/>
          <a:ln w="9525">
            <a:noFill/>
            <a:miter lim="800000"/>
            <a:headEnd/>
            <a:tailEnd/>
          </a:ln>
        </p:spPr>
        <p:txBody>
          <a:bodyPr wrap="none" anchor="ctr">
            <a:spAutoFit/>
          </a:bodyPr>
          <a:lstStyle/>
          <a:p>
            <a:endParaRPr lang="lt-LT" dirty="0"/>
          </a:p>
        </p:txBody>
      </p:sp>
      <p:sp>
        <p:nvSpPr>
          <p:cNvPr id="7" name="Text Box 10"/>
          <p:cNvSpPr txBox="1">
            <a:spLocks noChangeArrowheads="1"/>
          </p:cNvSpPr>
          <p:nvPr/>
        </p:nvSpPr>
        <p:spPr bwMode="auto">
          <a:xfrm>
            <a:off x="0" y="177225"/>
            <a:ext cx="8928484" cy="461665"/>
          </a:xfrm>
          <a:prstGeom prst="rect">
            <a:avLst/>
          </a:prstGeom>
          <a:noFill/>
          <a:ln w="9525" algn="ctr">
            <a:noFill/>
            <a:miter lim="800000"/>
            <a:headEnd/>
            <a:tailEnd/>
          </a:ln>
          <a:effectLst/>
        </p:spPr>
        <p:txBody>
          <a:bodyPr wrap="square">
            <a:spAutoFit/>
          </a:bodyPr>
          <a:lstStyle/>
          <a:p>
            <a:pPr algn="ctr">
              <a:buFont typeface="Wingdings" pitchFamily="2" charset="2"/>
              <a:buNone/>
            </a:pPr>
            <a:r>
              <a:rPr lang="lt-LT" sz="2400" b="1" dirty="0"/>
              <a:t>2019 M. SPALIO 1-4 D. PRATYBOS</a:t>
            </a:r>
          </a:p>
        </p:txBody>
      </p:sp>
      <p:sp>
        <p:nvSpPr>
          <p:cNvPr id="8" name="Slide Number Placeholder 8"/>
          <p:cNvSpPr txBox="1">
            <a:spLocks noGrp="1"/>
          </p:cNvSpPr>
          <p:nvPr/>
        </p:nvSpPr>
        <p:spPr>
          <a:xfrm>
            <a:off x="142875" y="6286500"/>
            <a:ext cx="457200" cy="457200"/>
          </a:xfrm>
          <a:prstGeom prst="ellipse">
            <a:avLst/>
          </a:prstGeom>
          <a:solidFill>
            <a:srgbClr val="00B050"/>
          </a:solidFill>
        </p:spPr>
        <p:txBody>
          <a:bodyPr wrap="none" lIns="0" tIns="0" rIns="0" bIns="0" anchor="ctr" anchorCtr="1"/>
          <a:lstStyle/>
          <a:p>
            <a:pPr algn="ctr" fontAlgn="auto">
              <a:spcBef>
                <a:spcPts val="0"/>
              </a:spcBef>
              <a:spcAft>
                <a:spcPts val="0"/>
              </a:spcAft>
              <a:defRPr/>
            </a:pPr>
            <a:fld id="{6C79C1D1-5091-4034-9B21-DEB4FA16C787}" type="slidenum">
              <a:rPr lang="lt-LT" sz="1400">
                <a:solidFill>
                  <a:srgbClr val="FFFFFF"/>
                </a:solidFill>
                <a:latin typeface="+mj-lt"/>
                <a:ea typeface="+mj-ea"/>
                <a:cs typeface="+mj-cs"/>
              </a:rPr>
              <a:pPr algn="ctr" fontAlgn="auto">
                <a:spcBef>
                  <a:spcPts val="0"/>
                </a:spcBef>
                <a:spcAft>
                  <a:spcPts val="0"/>
                </a:spcAft>
                <a:defRPr/>
              </a:pPr>
              <a:t>4</a:t>
            </a:fld>
            <a:endParaRPr lang="lt-LT" sz="1400" dirty="0">
              <a:solidFill>
                <a:srgbClr val="FFFFFF"/>
              </a:solidFill>
              <a:latin typeface="+mj-lt"/>
              <a:ea typeface="+mj-ea"/>
              <a:cs typeface="+mj-cs"/>
            </a:endParaRPr>
          </a:p>
        </p:txBody>
      </p:sp>
      <p:sp>
        <p:nvSpPr>
          <p:cNvPr id="10" name="TextBox 9"/>
          <p:cNvSpPr txBox="1">
            <a:spLocks noChangeArrowheads="1"/>
          </p:cNvSpPr>
          <p:nvPr/>
        </p:nvSpPr>
        <p:spPr bwMode="auto">
          <a:xfrm>
            <a:off x="36513" y="6453188"/>
            <a:ext cx="9107487" cy="307975"/>
          </a:xfrm>
          <a:prstGeom prst="rect">
            <a:avLst/>
          </a:prstGeom>
          <a:noFill/>
          <a:ln w="9525">
            <a:noFill/>
            <a:miter lim="800000"/>
            <a:headEnd/>
            <a:tailEnd/>
          </a:ln>
        </p:spPr>
        <p:txBody>
          <a:bodyPr>
            <a:spAutoFit/>
          </a:bodyPr>
          <a:lstStyle/>
          <a:p>
            <a:pPr algn="ctr">
              <a:buFont typeface="Wingdings" pitchFamily="2" charset="2"/>
              <a:buNone/>
            </a:pPr>
            <a:r>
              <a:rPr lang="lt-LT" sz="1400" b="1" dirty="0">
                <a:solidFill>
                  <a:srgbClr val="C00000"/>
                </a:solidFill>
                <a:latin typeface="Book Antiqua" pitchFamily="18" charset="0"/>
                <a:hlinkClick r:id="rId3"/>
              </a:rPr>
              <a:t>www.pagd.lrv.lt</a:t>
            </a:r>
            <a:r>
              <a:rPr lang="lt-LT" sz="1400" b="1" dirty="0">
                <a:solidFill>
                  <a:srgbClr val="C00000"/>
                </a:solidFill>
                <a:latin typeface="Book Antiqua" pitchFamily="18" charset="0"/>
              </a:rPr>
              <a:t>; </a:t>
            </a:r>
            <a:r>
              <a:rPr lang="lt-LT" sz="1400" b="1" dirty="0">
                <a:solidFill>
                  <a:srgbClr val="C00000"/>
                </a:solidFill>
                <a:latin typeface="Book Antiqua" pitchFamily="18" charset="0"/>
                <a:hlinkClick r:id="rId4"/>
              </a:rPr>
              <a:t>www.lt72.lt</a:t>
            </a:r>
            <a:r>
              <a:rPr lang="lt-LT" sz="1400" b="1" dirty="0">
                <a:solidFill>
                  <a:srgbClr val="C00000"/>
                </a:solidFill>
                <a:latin typeface="Book Antiqua" pitchFamily="18" charset="0"/>
              </a:rPr>
              <a:t> </a:t>
            </a:r>
          </a:p>
        </p:txBody>
      </p:sp>
      <p:sp>
        <p:nvSpPr>
          <p:cNvPr id="11" name="Stačiakampis 10"/>
          <p:cNvSpPr/>
          <p:nvPr/>
        </p:nvSpPr>
        <p:spPr>
          <a:xfrm>
            <a:off x="600075" y="792688"/>
            <a:ext cx="7920880" cy="5167056"/>
          </a:xfrm>
          <a:prstGeom prst="rect">
            <a:avLst/>
          </a:prstGeom>
        </p:spPr>
        <p:txBody>
          <a:bodyPr wrap="square">
            <a:spAutoFit/>
          </a:bodyPr>
          <a:lstStyle/>
          <a:p>
            <a:pPr algn="just"/>
            <a:r>
              <a:rPr lang="lt-LT" sz="1800" b="1" dirty="0">
                <a:cs typeface="Times New Roman" panose="02020603050405020304" pitchFamily="18" charset="0"/>
              </a:rPr>
              <a:t>2019 m. spalio 2 d.</a:t>
            </a:r>
          </a:p>
          <a:p>
            <a:pPr algn="just"/>
            <a:r>
              <a:rPr lang="lt-LT" dirty="0"/>
              <a:t>4. įvertinti pasirengimą taikyti jodo profilaktiką (civilinės saugos sistemos pajėgoms ir gyventojams iki 100 km atstumu nuo Baltarusijos BE)</a:t>
            </a:r>
          </a:p>
          <a:p>
            <a:pPr algn="just"/>
            <a:r>
              <a:rPr lang="lt-LT" dirty="0"/>
              <a:t>5. įvertinti Vilniaus r. ir Švenčionių r. savivaldybių gyventojų evakavimo organizavimą</a:t>
            </a:r>
          </a:p>
          <a:p>
            <a:pPr algn="just"/>
            <a:r>
              <a:rPr lang="lt-LT" dirty="0"/>
              <a:t>6. įvertinti gyventojų </a:t>
            </a:r>
            <a:r>
              <a:rPr lang="lt-LT" dirty="0" err="1"/>
              <a:t>apšvitos</a:t>
            </a:r>
            <a:r>
              <a:rPr lang="lt-LT" dirty="0"/>
              <a:t> kontrolės ir </a:t>
            </a:r>
            <a:r>
              <a:rPr lang="lt-LT" dirty="0" err="1"/>
              <a:t>dezaktyvavimo</a:t>
            </a:r>
            <a:r>
              <a:rPr lang="lt-LT" dirty="0"/>
              <a:t> organizavimą Vilniaus r. ir Švenčionių r. savivaldybėse</a:t>
            </a:r>
          </a:p>
          <a:p>
            <a:pPr algn="just"/>
            <a:endParaRPr lang="lt-LT" dirty="0"/>
          </a:p>
          <a:p>
            <a:pPr algn="just"/>
            <a:r>
              <a:rPr lang="lt-LT" dirty="0"/>
              <a:t>Vilniaus r. sav. atlieka jodo profilaktiką, evakuoja </a:t>
            </a:r>
            <a:r>
              <a:rPr lang="lt-LT" dirty="0" err="1"/>
              <a:t>Buivydžių</a:t>
            </a:r>
            <a:r>
              <a:rPr lang="lt-LT" dirty="0"/>
              <a:t> k. (20) ir Lavoriškių k. (30) gyventojus viso 50 statistų; atlieka evakuojamų gyventojų dalies (20) sanitarinį švarinimą Mickūnų k.; evakuojami gyventojai perduodami Kalvarijos sav. atsiųstus „švarius“ autobusus, gyventojai pervežami į Kalvarijos sav. Kalvarijos sporto centre veikiantį kolektyvinės apsaugos statinį (KAS); pratybų dalyviai vakare pervežami į Mickūnų k.</a:t>
            </a:r>
          </a:p>
          <a:p>
            <a:pPr algn="just"/>
            <a:endParaRPr lang="lt-LT" dirty="0"/>
          </a:p>
          <a:p>
            <a:pPr algn="just"/>
            <a:r>
              <a:rPr lang="lt-LT" dirty="0"/>
              <a:t>Švenčionių r. sav. atlieka jodo profilaktiką, evakuoja Prienų k. (20) ir </a:t>
            </a:r>
            <a:r>
              <a:rPr lang="lt-LT" dirty="0" err="1"/>
              <a:t>Magūnų</a:t>
            </a:r>
            <a:r>
              <a:rPr lang="lt-LT" dirty="0"/>
              <a:t> k. (30) gyventojus viso 50 statistų; atlieka evakuojamų gyventojų dalies (20) sanitarinį švarinimą Švenčionyse.; evakuojami gyventojai perduodami Zarasų sav. atsiųstus „švarius“ autobusus, gyventojai pervežami į Zarasų sav. Zarasų profesinėje mokykloje KAS; pratybų dalyviai vakare pervežami į Švenčionis</a:t>
            </a:r>
          </a:p>
          <a:p>
            <a:pPr algn="just"/>
            <a:endParaRPr lang="lt-LT" dirty="0"/>
          </a:p>
          <a:p>
            <a:pPr algn="just">
              <a:lnSpc>
                <a:spcPct val="150000"/>
              </a:lnSpc>
            </a:pPr>
            <a:endParaRPr lang="lt-LT" sz="1800" b="1" dirty="0">
              <a:cs typeface="Times New Roman" panose="02020603050405020304" pitchFamily="18" charset="0"/>
            </a:endParaRPr>
          </a:p>
        </p:txBody>
      </p:sp>
      <p:pic>
        <p:nvPicPr>
          <p:cNvPr id="9" name="Picture 8">
            <a:extLst>
              <a:ext uri="{FF2B5EF4-FFF2-40B4-BE49-F238E27FC236}">
                <a16:creationId xmlns="" xmlns:a16="http://schemas.microsoft.com/office/drawing/2014/main" id="{6547C1AE-1E44-42FC-BF11-F50D0DB7198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51138" y="5521688"/>
            <a:ext cx="1378489" cy="720000"/>
          </a:xfrm>
          <a:prstGeom prst="rect">
            <a:avLst/>
          </a:prstGeom>
        </p:spPr>
      </p:pic>
      <p:pic>
        <p:nvPicPr>
          <p:cNvPr id="12" name="Picture 11">
            <a:extLst>
              <a:ext uri="{FF2B5EF4-FFF2-40B4-BE49-F238E27FC236}">
                <a16:creationId xmlns="" xmlns:a16="http://schemas.microsoft.com/office/drawing/2014/main" id="{B7469795-7410-4FF6-823A-87F963056F9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88852" y="5489115"/>
            <a:ext cx="605388" cy="720000"/>
          </a:xfrm>
          <a:prstGeom prst="rect">
            <a:avLst/>
          </a:prstGeom>
        </p:spPr>
      </p:pic>
      <p:pic>
        <p:nvPicPr>
          <p:cNvPr id="13" name="Picture 12">
            <a:extLst>
              <a:ext uri="{FF2B5EF4-FFF2-40B4-BE49-F238E27FC236}">
                <a16:creationId xmlns="" xmlns:a16="http://schemas.microsoft.com/office/drawing/2014/main" id="{5C46B7EA-8133-4F91-B245-B3F9EAE8D43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39316" y="5521688"/>
            <a:ext cx="1335273" cy="720000"/>
          </a:xfrm>
          <a:prstGeom prst="rect">
            <a:avLst/>
          </a:prstGeom>
        </p:spPr>
      </p:pic>
      <p:pic>
        <p:nvPicPr>
          <p:cNvPr id="14" name="Picture 13">
            <a:extLst>
              <a:ext uri="{FF2B5EF4-FFF2-40B4-BE49-F238E27FC236}">
                <a16:creationId xmlns="" xmlns:a16="http://schemas.microsoft.com/office/drawing/2014/main" id="{9834BCFC-4CA8-41A0-AB52-4B266817BF3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146106" y="5486466"/>
            <a:ext cx="1273584" cy="720000"/>
          </a:xfrm>
          <a:prstGeom prst="rect">
            <a:avLst/>
          </a:prstGeom>
        </p:spPr>
      </p:pic>
      <p:pic>
        <p:nvPicPr>
          <p:cNvPr id="15" name="Picture 14">
            <a:extLst>
              <a:ext uri="{FF2B5EF4-FFF2-40B4-BE49-F238E27FC236}">
                <a16:creationId xmlns="" xmlns:a16="http://schemas.microsoft.com/office/drawing/2014/main" id="{168D079C-1A4A-49BE-8B7E-8128CE8EE0A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590256" y="5486466"/>
            <a:ext cx="2138855" cy="720000"/>
          </a:xfrm>
          <a:prstGeom prst="rect">
            <a:avLst/>
          </a:prstGeom>
        </p:spPr>
      </p:pic>
    </p:spTree>
    <p:extLst>
      <p:ext uri="{BB962C8B-B14F-4D97-AF65-F5344CB8AC3E}">
        <p14:creationId xmlns:p14="http://schemas.microsoft.com/office/powerpoint/2010/main" val="2230543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1457325" y="2105025"/>
            <a:ext cx="9144000" cy="0"/>
          </a:xfrm>
          <a:prstGeom prst="rect">
            <a:avLst/>
          </a:prstGeom>
          <a:noFill/>
          <a:ln w="9525">
            <a:noFill/>
            <a:miter lim="800000"/>
            <a:headEnd/>
            <a:tailEnd/>
          </a:ln>
        </p:spPr>
        <p:txBody>
          <a:bodyPr>
            <a:spAutoFit/>
          </a:bodyPr>
          <a:lstStyle/>
          <a:p>
            <a:endParaRPr lang="lt-LT" dirty="0"/>
          </a:p>
        </p:txBody>
      </p:sp>
      <p:sp>
        <p:nvSpPr>
          <p:cNvPr id="7172" name="Rectangle 8"/>
          <p:cNvSpPr>
            <a:spLocks noChangeArrowheads="1"/>
          </p:cNvSpPr>
          <p:nvPr/>
        </p:nvSpPr>
        <p:spPr bwMode="auto">
          <a:xfrm>
            <a:off x="0" y="1533525"/>
            <a:ext cx="9144000" cy="0"/>
          </a:xfrm>
          <a:prstGeom prst="rect">
            <a:avLst/>
          </a:prstGeom>
          <a:noFill/>
          <a:ln w="9525">
            <a:noFill/>
            <a:miter lim="800000"/>
            <a:headEnd/>
            <a:tailEnd/>
          </a:ln>
        </p:spPr>
        <p:txBody>
          <a:bodyPr wrap="none" anchor="ctr">
            <a:spAutoFit/>
          </a:bodyPr>
          <a:lstStyle/>
          <a:p>
            <a:endParaRPr lang="lt-LT" dirty="0"/>
          </a:p>
        </p:txBody>
      </p:sp>
      <p:sp>
        <p:nvSpPr>
          <p:cNvPr id="7" name="Text Box 10"/>
          <p:cNvSpPr txBox="1">
            <a:spLocks noChangeArrowheads="1"/>
          </p:cNvSpPr>
          <p:nvPr/>
        </p:nvSpPr>
        <p:spPr bwMode="auto">
          <a:xfrm>
            <a:off x="0" y="177225"/>
            <a:ext cx="8928484" cy="461665"/>
          </a:xfrm>
          <a:prstGeom prst="rect">
            <a:avLst/>
          </a:prstGeom>
          <a:noFill/>
          <a:ln w="9525" algn="ctr">
            <a:noFill/>
            <a:miter lim="800000"/>
            <a:headEnd/>
            <a:tailEnd/>
          </a:ln>
          <a:effectLst/>
        </p:spPr>
        <p:txBody>
          <a:bodyPr wrap="square">
            <a:spAutoFit/>
          </a:bodyPr>
          <a:lstStyle/>
          <a:p>
            <a:pPr algn="ctr">
              <a:buFont typeface="Wingdings" pitchFamily="2" charset="2"/>
              <a:buNone/>
            </a:pPr>
            <a:r>
              <a:rPr lang="lt-LT" sz="2400" b="1" dirty="0"/>
              <a:t>2019 M. SPALIO 1-4 D. PRATYBOS</a:t>
            </a:r>
          </a:p>
        </p:txBody>
      </p:sp>
      <p:sp>
        <p:nvSpPr>
          <p:cNvPr id="8" name="Slide Number Placeholder 8"/>
          <p:cNvSpPr txBox="1">
            <a:spLocks noGrp="1"/>
          </p:cNvSpPr>
          <p:nvPr/>
        </p:nvSpPr>
        <p:spPr>
          <a:xfrm>
            <a:off x="142875" y="6286500"/>
            <a:ext cx="457200" cy="457200"/>
          </a:xfrm>
          <a:prstGeom prst="ellipse">
            <a:avLst/>
          </a:prstGeom>
          <a:solidFill>
            <a:srgbClr val="00B050"/>
          </a:solidFill>
        </p:spPr>
        <p:txBody>
          <a:bodyPr wrap="none" lIns="0" tIns="0" rIns="0" bIns="0" anchor="ctr" anchorCtr="1"/>
          <a:lstStyle/>
          <a:p>
            <a:pPr algn="ctr" fontAlgn="auto">
              <a:spcBef>
                <a:spcPts val="0"/>
              </a:spcBef>
              <a:spcAft>
                <a:spcPts val="0"/>
              </a:spcAft>
              <a:defRPr/>
            </a:pPr>
            <a:fld id="{6C79C1D1-5091-4034-9B21-DEB4FA16C787}" type="slidenum">
              <a:rPr lang="lt-LT" sz="1400">
                <a:solidFill>
                  <a:srgbClr val="FFFFFF"/>
                </a:solidFill>
                <a:latin typeface="+mj-lt"/>
                <a:ea typeface="+mj-ea"/>
                <a:cs typeface="+mj-cs"/>
              </a:rPr>
              <a:pPr algn="ctr" fontAlgn="auto">
                <a:spcBef>
                  <a:spcPts val="0"/>
                </a:spcBef>
                <a:spcAft>
                  <a:spcPts val="0"/>
                </a:spcAft>
                <a:defRPr/>
              </a:pPr>
              <a:t>5</a:t>
            </a:fld>
            <a:endParaRPr lang="lt-LT" sz="1400" dirty="0">
              <a:solidFill>
                <a:srgbClr val="FFFFFF"/>
              </a:solidFill>
              <a:latin typeface="+mj-lt"/>
              <a:ea typeface="+mj-ea"/>
              <a:cs typeface="+mj-cs"/>
            </a:endParaRPr>
          </a:p>
        </p:txBody>
      </p:sp>
      <p:sp>
        <p:nvSpPr>
          <p:cNvPr id="10" name="TextBox 9"/>
          <p:cNvSpPr txBox="1">
            <a:spLocks noChangeArrowheads="1"/>
          </p:cNvSpPr>
          <p:nvPr/>
        </p:nvSpPr>
        <p:spPr bwMode="auto">
          <a:xfrm>
            <a:off x="36513" y="6453188"/>
            <a:ext cx="9107487" cy="307975"/>
          </a:xfrm>
          <a:prstGeom prst="rect">
            <a:avLst/>
          </a:prstGeom>
          <a:noFill/>
          <a:ln w="9525">
            <a:noFill/>
            <a:miter lim="800000"/>
            <a:headEnd/>
            <a:tailEnd/>
          </a:ln>
        </p:spPr>
        <p:txBody>
          <a:bodyPr>
            <a:spAutoFit/>
          </a:bodyPr>
          <a:lstStyle/>
          <a:p>
            <a:pPr algn="ctr">
              <a:buFont typeface="Wingdings" pitchFamily="2" charset="2"/>
              <a:buNone/>
            </a:pPr>
            <a:r>
              <a:rPr lang="lt-LT" sz="1400" b="1" dirty="0">
                <a:solidFill>
                  <a:srgbClr val="C00000"/>
                </a:solidFill>
                <a:latin typeface="Book Antiqua" pitchFamily="18" charset="0"/>
                <a:hlinkClick r:id="rId3"/>
              </a:rPr>
              <a:t>www.pagd.lrv.lt</a:t>
            </a:r>
            <a:r>
              <a:rPr lang="lt-LT" sz="1400" b="1" dirty="0">
                <a:solidFill>
                  <a:srgbClr val="C00000"/>
                </a:solidFill>
                <a:latin typeface="Book Antiqua" pitchFamily="18" charset="0"/>
              </a:rPr>
              <a:t>; </a:t>
            </a:r>
            <a:r>
              <a:rPr lang="lt-LT" sz="1400" b="1" dirty="0">
                <a:solidFill>
                  <a:srgbClr val="C00000"/>
                </a:solidFill>
                <a:latin typeface="Book Antiqua" pitchFamily="18" charset="0"/>
                <a:hlinkClick r:id="rId4"/>
              </a:rPr>
              <a:t>www.lt72.lt</a:t>
            </a:r>
            <a:r>
              <a:rPr lang="lt-LT" sz="1400" b="1" dirty="0">
                <a:solidFill>
                  <a:srgbClr val="C00000"/>
                </a:solidFill>
                <a:latin typeface="Book Antiqua" pitchFamily="18" charset="0"/>
              </a:rPr>
              <a:t> </a:t>
            </a:r>
          </a:p>
        </p:txBody>
      </p:sp>
      <p:sp>
        <p:nvSpPr>
          <p:cNvPr id="11" name="Stačiakampis 10"/>
          <p:cNvSpPr/>
          <p:nvPr/>
        </p:nvSpPr>
        <p:spPr>
          <a:xfrm>
            <a:off x="600075" y="792688"/>
            <a:ext cx="7920880" cy="3935949"/>
          </a:xfrm>
          <a:prstGeom prst="rect">
            <a:avLst/>
          </a:prstGeom>
        </p:spPr>
        <p:txBody>
          <a:bodyPr wrap="square">
            <a:spAutoFit/>
          </a:bodyPr>
          <a:lstStyle/>
          <a:p>
            <a:pPr algn="just"/>
            <a:r>
              <a:rPr lang="lt-LT" sz="1800" b="1" dirty="0">
                <a:cs typeface="Times New Roman" panose="02020603050405020304" pitchFamily="18" charset="0"/>
              </a:rPr>
              <a:t>2019 m. spalio 3 d.</a:t>
            </a:r>
          </a:p>
          <a:p>
            <a:pPr algn="just"/>
            <a:r>
              <a:rPr lang="lt-LT" dirty="0"/>
              <a:t>7. įvertinti žvalgybinių grupių ėminių atrinkimo strategiją, ėminių pristatymo tirti laboratorijoms organizavimą ir koordinavimą</a:t>
            </a:r>
          </a:p>
          <a:p>
            <a:pPr algn="just"/>
            <a:r>
              <a:rPr lang="lt-LT" dirty="0"/>
              <a:t>8. įvertinti gyventojų laikino perkėlimo organizavimą Šalčininkų r. savivaldybėje</a:t>
            </a:r>
          </a:p>
          <a:p>
            <a:pPr algn="just"/>
            <a:endParaRPr lang="lt-LT" dirty="0"/>
          </a:p>
          <a:p>
            <a:pPr algn="just"/>
            <a:r>
              <a:rPr lang="lt-LT" dirty="0"/>
              <a:t>PAGD atlieka antžeminę radiacinę žvalgybą, dalyvauja 3 grupės po 3 žmones</a:t>
            </a:r>
          </a:p>
          <a:p>
            <a:pPr algn="just"/>
            <a:r>
              <a:rPr lang="lt-LT" dirty="0"/>
              <a:t>VSAT ir LK atlieka radiacinę žvalgybą iš oro, dalyvauja 2 sraigtasparniai</a:t>
            </a:r>
          </a:p>
          <a:p>
            <a:pPr algn="just"/>
            <a:r>
              <a:rPr lang="lt-LT" dirty="0"/>
              <a:t>Radiacinės saugos centras įvertinęs radiacinės žvalgybos duomenis pateikia rekomendacijas dėl apsaugomųjų veiksmų taikymo</a:t>
            </a:r>
          </a:p>
          <a:p>
            <a:pPr algn="just"/>
            <a:endParaRPr lang="lt-LT" dirty="0"/>
          </a:p>
          <a:p>
            <a:pPr algn="just"/>
            <a:r>
              <a:rPr lang="lt-LT" dirty="0"/>
              <a:t>Šalčininkų r. sav. organizuoja gyventojų (40-50) perkėlimą k. į Varėnos r. sav. Panočių gimnazijos KAS; pratybų dalyviai vakare pervežami į Šalčininkus</a:t>
            </a:r>
          </a:p>
          <a:p>
            <a:pPr algn="just"/>
            <a:endParaRPr lang="lt-LT" dirty="0"/>
          </a:p>
          <a:p>
            <a:pPr algn="just"/>
            <a:endParaRPr lang="lt-LT" dirty="0"/>
          </a:p>
          <a:p>
            <a:pPr algn="just">
              <a:lnSpc>
                <a:spcPct val="150000"/>
              </a:lnSpc>
            </a:pPr>
            <a:endParaRPr lang="lt-LT" sz="1800" b="1" dirty="0">
              <a:cs typeface="Times New Roman" panose="02020603050405020304" pitchFamily="18" charset="0"/>
            </a:endParaRPr>
          </a:p>
        </p:txBody>
      </p:sp>
      <p:pic>
        <p:nvPicPr>
          <p:cNvPr id="9" name="Picture 8">
            <a:extLst>
              <a:ext uri="{FF2B5EF4-FFF2-40B4-BE49-F238E27FC236}">
                <a16:creationId xmlns="" xmlns:a16="http://schemas.microsoft.com/office/drawing/2014/main" id="{39B37B8E-2857-4A4E-AB8A-1E397F9B176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71700" y="4427568"/>
            <a:ext cx="605388" cy="720000"/>
          </a:xfrm>
          <a:prstGeom prst="rect">
            <a:avLst/>
          </a:prstGeom>
        </p:spPr>
      </p:pic>
      <p:pic>
        <p:nvPicPr>
          <p:cNvPr id="12" name="Picture 11">
            <a:extLst>
              <a:ext uri="{FF2B5EF4-FFF2-40B4-BE49-F238E27FC236}">
                <a16:creationId xmlns="" xmlns:a16="http://schemas.microsoft.com/office/drawing/2014/main" id="{958BBF6E-F164-49B9-85A6-36BF88FB020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79812" y="4427568"/>
            <a:ext cx="720000" cy="720000"/>
          </a:xfrm>
          <a:prstGeom prst="rect">
            <a:avLst/>
          </a:prstGeom>
        </p:spPr>
      </p:pic>
      <p:pic>
        <p:nvPicPr>
          <p:cNvPr id="13" name="Picture 12">
            <a:extLst>
              <a:ext uri="{FF2B5EF4-FFF2-40B4-BE49-F238E27FC236}">
                <a16:creationId xmlns="" xmlns:a16="http://schemas.microsoft.com/office/drawing/2014/main" id="{3439FDAF-9DA7-4840-ABA8-6FE9D547071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875822" y="4427568"/>
            <a:ext cx="1273584" cy="720000"/>
          </a:xfrm>
          <a:prstGeom prst="rect">
            <a:avLst/>
          </a:prstGeom>
        </p:spPr>
      </p:pic>
      <p:pic>
        <p:nvPicPr>
          <p:cNvPr id="14" name="Picture 13">
            <a:extLst>
              <a:ext uri="{FF2B5EF4-FFF2-40B4-BE49-F238E27FC236}">
                <a16:creationId xmlns="" xmlns:a16="http://schemas.microsoft.com/office/drawing/2014/main" id="{51D0842E-413E-45D6-8B9B-B3EB07726DA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319972" y="4427568"/>
            <a:ext cx="2138855" cy="720000"/>
          </a:xfrm>
          <a:prstGeom prst="rect">
            <a:avLst/>
          </a:prstGeom>
        </p:spPr>
      </p:pic>
      <p:pic>
        <p:nvPicPr>
          <p:cNvPr id="2" name="Picture 1">
            <a:extLst>
              <a:ext uri="{FF2B5EF4-FFF2-40B4-BE49-F238E27FC236}">
                <a16:creationId xmlns="" xmlns:a16="http://schemas.microsoft.com/office/drawing/2014/main" id="{AC15637C-931B-4BBD-9F2A-8E08B893A07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84082" y="4427568"/>
            <a:ext cx="1186256" cy="720000"/>
          </a:xfrm>
          <a:prstGeom prst="rect">
            <a:avLst/>
          </a:prstGeom>
        </p:spPr>
      </p:pic>
    </p:spTree>
    <p:extLst>
      <p:ext uri="{BB962C8B-B14F-4D97-AF65-F5344CB8AC3E}">
        <p14:creationId xmlns:p14="http://schemas.microsoft.com/office/powerpoint/2010/main" val="1125795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2" name="Rectangle 8"/>
          <p:cNvSpPr>
            <a:spLocks noChangeArrowheads="1"/>
          </p:cNvSpPr>
          <p:nvPr/>
        </p:nvSpPr>
        <p:spPr bwMode="auto">
          <a:xfrm>
            <a:off x="0" y="1533525"/>
            <a:ext cx="9144000" cy="0"/>
          </a:xfrm>
          <a:prstGeom prst="rect">
            <a:avLst/>
          </a:prstGeom>
          <a:noFill/>
          <a:ln w="9525">
            <a:noFill/>
            <a:miter lim="800000"/>
            <a:headEnd/>
            <a:tailEnd/>
          </a:ln>
        </p:spPr>
        <p:txBody>
          <a:bodyPr wrap="none" anchor="ctr">
            <a:spAutoFit/>
          </a:bodyPr>
          <a:lstStyle/>
          <a:p>
            <a:endParaRPr lang="lt-LT" dirty="0"/>
          </a:p>
        </p:txBody>
      </p:sp>
      <p:sp>
        <p:nvSpPr>
          <p:cNvPr id="7" name="Text Box 10"/>
          <p:cNvSpPr txBox="1">
            <a:spLocks noChangeArrowheads="1"/>
          </p:cNvSpPr>
          <p:nvPr/>
        </p:nvSpPr>
        <p:spPr bwMode="auto">
          <a:xfrm>
            <a:off x="0" y="177225"/>
            <a:ext cx="8928484" cy="461665"/>
          </a:xfrm>
          <a:prstGeom prst="rect">
            <a:avLst/>
          </a:prstGeom>
          <a:noFill/>
          <a:ln w="9525" algn="ctr">
            <a:noFill/>
            <a:miter lim="800000"/>
            <a:headEnd/>
            <a:tailEnd/>
          </a:ln>
          <a:effectLst/>
        </p:spPr>
        <p:txBody>
          <a:bodyPr wrap="square">
            <a:spAutoFit/>
          </a:bodyPr>
          <a:lstStyle/>
          <a:p>
            <a:pPr algn="ctr">
              <a:buFont typeface="Wingdings" pitchFamily="2" charset="2"/>
              <a:buNone/>
            </a:pPr>
            <a:r>
              <a:rPr lang="lt-LT" sz="2400" b="1" dirty="0"/>
              <a:t>ASTRAVO WCS</a:t>
            </a:r>
          </a:p>
        </p:txBody>
      </p:sp>
      <p:sp>
        <p:nvSpPr>
          <p:cNvPr id="8" name="Slide Number Placeholder 8"/>
          <p:cNvSpPr txBox="1">
            <a:spLocks noGrp="1"/>
          </p:cNvSpPr>
          <p:nvPr/>
        </p:nvSpPr>
        <p:spPr>
          <a:xfrm>
            <a:off x="142875" y="6286500"/>
            <a:ext cx="457200" cy="457200"/>
          </a:xfrm>
          <a:prstGeom prst="ellipse">
            <a:avLst/>
          </a:prstGeom>
          <a:solidFill>
            <a:srgbClr val="00B050"/>
          </a:solidFill>
        </p:spPr>
        <p:txBody>
          <a:bodyPr wrap="none" lIns="0" tIns="0" rIns="0" bIns="0" anchor="ctr" anchorCtr="1"/>
          <a:lstStyle/>
          <a:p>
            <a:pPr algn="ctr" fontAlgn="auto">
              <a:spcBef>
                <a:spcPts val="0"/>
              </a:spcBef>
              <a:spcAft>
                <a:spcPts val="0"/>
              </a:spcAft>
              <a:defRPr/>
            </a:pPr>
            <a:fld id="{6C79C1D1-5091-4034-9B21-DEB4FA16C787}" type="slidenum">
              <a:rPr lang="lt-LT" sz="1400">
                <a:solidFill>
                  <a:srgbClr val="FFFFFF"/>
                </a:solidFill>
                <a:latin typeface="+mj-lt"/>
                <a:ea typeface="+mj-ea"/>
                <a:cs typeface="+mj-cs"/>
              </a:rPr>
              <a:pPr algn="ctr" fontAlgn="auto">
                <a:spcBef>
                  <a:spcPts val="0"/>
                </a:spcBef>
                <a:spcAft>
                  <a:spcPts val="0"/>
                </a:spcAft>
                <a:defRPr/>
              </a:pPr>
              <a:t>6</a:t>
            </a:fld>
            <a:endParaRPr lang="lt-LT" sz="1400" dirty="0">
              <a:solidFill>
                <a:srgbClr val="FFFFFF"/>
              </a:solidFill>
              <a:latin typeface="+mj-lt"/>
              <a:ea typeface="+mj-ea"/>
              <a:cs typeface="+mj-cs"/>
            </a:endParaRPr>
          </a:p>
        </p:txBody>
      </p:sp>
      <p:sp>
        <p:nvSpPr>
          <p:cNvPr id="10" name="TextBox 9"/>
          <p:cNvSpPr txBox="1">
            <a:spLocks noChangeArrowheads="1"/>
          </p:cNvSpPr>
          <p:nvPr/>
        </p:nvSpPr>
        <p:spPr bwMode="auto">
          <a:xfrm>
            <a:off x="36513" y="6453188"/>
            <a:ext cx="9107487" cy="307975"/>
          </a:xfrm>
          <a:prstGeom prst="rect">
            <a:avLst/>
          </a:prstGeom>
          <a:noFill/>
          <a:ln w="9525">
            <a:noFill/>
            <a:miter lim="800000"/>
            <a:headEnd/>
            <a:tailEnd/>
          </a:ln>
        </p:spPr>
        <p:txBody>
          <a:bodyPr>
            <a:spAutoFit/>
          </a:bodyPr>
          <a:lstStyle/>
          <a:p>
            <a:pPr algn="ctr">
              <a:buFont typeface="Wingdings" pitchFamily="2" charset="2"/>
              <a:buNone/>
            </a:pPr>
            <a:r>
              <a:rPr lang="lt-LT" sz="1400" b="1" dirty="0">
                <a:solidFill>
                  <a:srgbClr val="C00000"/>
                </a:solidFill>
                <a:latin typeface="Book Antiqua" pitchFamily="18" charset="0"/>
                <a:hlinkClick r:id="rId3"/>
              </a:rPr>
              <a:t>www.pagd.lrv.lt</a:t>
            </a:r>
            <a:r>
              <a:rPr lang="lt-LT" sz="1400" b="1" dirty="0">
                <a:solidFill>
                  <a:srgbClr val="C00000"/>
                </a:solidFill>
                <a:latin typeface="Book Antiqua" pitchFamily="18" charset="0"/>
              </a:rPr>
              <a:t>; </a:t>
            </a:r>
            <a:r>
              <a:rPr lang="lt-LT" sz="1400" b="1" dirty="0">
                <a:solidFill>
                  <a:srgbClr val="C00000"/>
                </a:solidFill>
                <a:latin typeface="Book Antiqua" pitchFamily="18" charset="0"/>
                <a:hlinkClick r:id="rId4"/>
              </a:rPr>
              <a:t>www.lt72.lt</a:t>
            </a:r>
            <a:r>
              <a:rPr lang="lt-LT" sz="1400" b="1" dirty="0">
                <a:solidFill>
                  <a:srgbClr val="C00000"/>
                </a:solidFill>
                <a:latin typeface="Book Antiqua" pitchFamily="18" charset="0"/>
              </a:rPr>
              <a:t> </a:t>
            </a:r>
          </a:p>
        </p:txBody>
      </p:sp>
      <p:pic>
        <p:nvPicPr>
          <p:cNvPr id="2" name="Picture 1">
            <a:extLst>
              <a:ext uri="{FF2B5EF4-FFF2-40B4-BE49-F238E27FC236}">
                <a16:creationId xmlns="" xmlns:a16="http://schemas.microsoft.com/office/drawing/2014/main" id="{9B45582F-BA3D-495D-894D-542DEED28DFD}"/>
              </a:ext>
            </a:extLst>
          </p:cNvPr>
          <p:cNvPicPr>
            <a:picLocks noChangeAspect="1"/>
          </p:cNvPicPr>
          <p:nvPr/>
        </p:nvPicPr>
        <p:blipFill>
          <a:blip r:embed="rId5"/>
          <a:stretch>
            <a:fillRect/>
          </a:stretch>
        </p:blipFill>
        <p:spPr>
          <a:xfrm>
            <a:off x="4930528" y="1929416"/>
            <a:ext cx="3962955" cy="2821363"/>
          </a:xfrm>
          <a:prstGeom prst="rect">
            <a:avLst/>
          </a:prstGeom>
        </p:spPr>
      </p:pic>
      <p:pic>
        <p:nvPicPr>
          <p:cNvPr id="3" name="Picture 2">
            <a:extLst>
              <a:ext uri="{FF2B5EF4-FFF2-40B4-BE49-F238E27FC236}">
                <a16:creationId xmlns="" xmlns:a16="http://schemas.microsoft.com/office/drawing/2014/main" id="{CE7FA531-53D2-4ABD-8C29-70DAAB3F9D13}"/>
              </a:ext>
            </a:extLst>
          </p:cNvPr>
          <p:cNvPicPr>
            <a:picLocks noChangeAspect="1"/>
          </p:cNvPicPr>
          <p:nvPr/>
        </p:nvPicPr>
        <p:blipFill rotWithShape="1">
          <a:blip r:embed="rId6"/>
          <a:srcRect r="16102"/>
          <a:stretch/>
        </p:blipFill>
        <p:spPr>
          <a:xfrm>
            <a:off x="142876" y="807302"/>
            <a:ext cx="4537136" cy="2185341"/>
          </a:xfrm>
          <a:prstGeom prst="rect">
            <a:avLst/>
          </a:prstGeom>
          <a:ln w="38100">
            <a:solidFill>
              <a:srgbClr val="FF5050"/>
            </a:solidFill>
          </a:ln>
        </p:spPr>
        <p:style>
          <a:lnRef idx="2">
            <a:schemeClr val="accent2"/>
          </a:lnRef>
          <a:fillRef idx="1">
            <a:schemeClr val="lt1"/>
          </a:fillRef>
          <a:effectRef idx="0">
            <a:schemeClr val="accent2"/>
          </a:effectRef>
          <a:fontRef idx="minor">
            <a:schemeClr val="dk1"/>
          </a:fontRef>
        </p:style>
      </p:pic>
      <p:pic>
        <p:nvPicPr>
          <p:cNvPr id="4" name="Picture 3">
            <a:extLst>
              <a:ext uri="{FF2B5EF4-FFF2-40B4-BE49-F238E27FC236}">
                <a16:creationId xmlns="" xmlns:a16="http://schemas.microsoft.com/office/drawing/2014/main" id="{6824C1BB-FA39-4592-9BD2-E85CB0E2724D}"/>
              </a:ext>
            </a:extLst>
          </p:cNvPr>
          <p:cNvPicPr>
            <a:picLocks noChangeAspect="1"/>
          </p:cNvPicPr>
          <p:nvPr/>
        </p:nvPicPr>
        <p:blipFill rotWithShape="1">
          <a:blip r:embed="rId7"/>
          <a:srcRect r="12156"/>
          <a:stretch/>
        </p:blipFill>
        <p:spPr>
          <a:xfrm>
            <a:off x="142875" y="3141697"/>
            <a:ext cx="4537137" cy="1703320"/>
          </a:xfrm>
          <a:prstGeom prst="rect">
            <a:avLst/>
          </a:prstGeom>
          <a:ln w="38100">
            <a:solidFill>
              <a:srgbClr val="FFFF00"/>
            </a:solidFill>
          </a:ln>
        </p:spPr>
        <p:style>
          <a:lnRef idx="2">
            <a:schemeClr val="accent3"/>
          </a:lnRef>
          <a:fillRef idx="1">
            <a:schemeClr val="lt1"/>
          </a:fillRef>
          <a:effectRef idx="0">
            <a:schemeClr val="accent3"/>
          </a:effectRef>
          <a:fontRef idx="minor">
            <a:schemeClr val="dk1"/>
          </a:fontRef>
        </p:style>
      </p:pic>
      <p:pic>
        <p:nvPicPr>
          <p:cNvPr id="5" name="Picture 4">
            <a:extLst>
              <a:ext uri="{FF2B5EF4-FFF2-40B4-BE49-F238E27FC236}">
                <a16:creationId xmlns="" xmlns:a16="http://schemas.microsoft.com/office/drawing/2014/main" id="{DD9B9DEB-BA38-4405-8268-1C74E277115B}"/>
              </a:ext>
            </a:extLst>
          </p:cNvPr>
          <p:cNvPicPr>
            <a:picLocks noChangeAspect="1"/>
          </p:cNvPicPr>
          <p:nvPr/>
        </p:nvPicPr>
        <p:blipFill rotWithShape="1">
          <a:blip r:embed="rId8"/>
          <a:srcRect r="15744"/>
          <a:stretch/>
        </p:blipFill>
        <p:spPr>
          <a:xfrm>
            <a:off x="80686" y="4992918"/>
            <a:ext cx="4624122" cy="876815"/>
          </a:xfrm>
          <a:prstGeom prst="rect">
            <a:avLst/>
          </a:prstGeom>
          <a:ln w="38100">
            <a:solidFill>
              <a:srgbClr val="00B050"/>
            </a:solidFill>
          </a:ln>
        </p:spPr>
      </p:pic>
    </p:spTree>
    <p:extLst>
      <p:ext uri="{BB962C8B-B14F-4D97-AF65-F5344CB8AC3E}">
        <p14:creationId xmlns:p14="http://schemas.microsoft.com/office/powerpoint/2010/main" val="1073395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1457325" y="2105025"/>
            <a:ext cx="9144000" cy="0"/>
          </a:xfrm>
          <a:prstGeom prst="rect">
            <a:avLst/>
          </a:prstGeom>
          <a:noFill/>
          <a:ln w="9525">
            <a:noFill/>
            <a:miter lim="800000"/>
            <a:headEnd/>
            <a:tailEnd/>
          </a:ln>
        </p:spPr>
        <p:txBody>
          <a:bodyPr>
            <a:spAutoFit/>
          </a:bodyPr>
          <a:lstStyle/>
          <a:p>
            <a:endParaRPr lang="lt-LT" dirty="0"/>
          </a:p>
        </p:txBody>
      </p:sp>
      <p:sp>
        <p:nvSpPr>
          <p:cNvPr id="7172" name="Rectangle 8"/>
          <p:cNvSpPr>
            <a:spLocks noChangeArrowheads="1"/>
          </p:cNvSpPr>
          <p:nvPr/>
        </p:nvSpPr>
        <p:spPr bwMode="auto">
          <a:xfrm>
            <a:off x="0" y="1533525"/>
            <a:ext cx="9144000" cy="0"/>
          </a:xfrm>
          <a:prstGeom prst="rect">
            <a:avLst/>
          </a:prstGeom>
          <a:noFill/>
          <a:ln w="9525">
            <a:noFill/>
            <a:miter lim="800000"/>
            <a:headEnd/>
            <a:tailEnd/>
          </a:ln>
        </p:spPr>
        <p:txBody>
          <a:bodyPr wrap="none" anchor="ctr">
            <a:spAutoFit/>
          </a:bodyPr>
          <a:lstStyle/>
          <a:p>
            <a:endParaRPr lang="lt-LT" dirty="0"/>
          </a:p>
        </p:txBody>
      </p:sp>
      <p:sp>
        <p:nvSpPr>
          <p:cNvPr id="7" name="Text Box 10"/>
          <p:cNvSpPr txBox="1">
            <a:spLocks noChangeArrowheads="1"/>
          </p:cNvSpPr>
          <p:nvPr/>
        </p:nvSpPr>
        <p:spPr bwMode="auto">
          <a:xfrm>
            <a:off x="0" y="177225"/>
            <a:ext cx="8928484" cy="1815882"/>
          </a:xfrm>
          <a:prstGeom prst="rect">
            <a:avLst/>
          </a:prstGeom>
          <a:noFill/>
          <a:ln w="9525" algn="ctr">
            <a:noFill/>
            <a:miter lim="800000"/>
            <a:headEnd/>
            <a:tailEnd/>
          </a:ln>
          <a:effectLst/>
        </p:spPr>
        <p:txBody>
          <a:bodyPr wrap="square">
            <a:spAutoFit/>
          </a:bodyPr>
          <a:lstStyle/>
          <a:p>
            <a:pPr algn="ctr">
              <a:buFont typeface="Wingdings" pitchFamily="2" charset="2"/>
              <a:buNone/>
            </a:pPr>
            <a:r>
              <a:rPr lang="lt-LT" sz="2400" b="1" dirty="0" smtClean="0"/>
              <a:t>2019 M. SPALIO 1-4 D. PRATYBOS</a:t>
            </a:r>
          </a:p>
          <a:p>
            <a:pPr algn="ctr">
              <a:buFont typeface="Wingdings" pitchFamily="2" charset="2"/>
              <a:buNone/>
            </a:pPr>
            <a:r>
              <a:rPr lang="lt-LT" sz="2400" b="1" dirty="0" smtClean="0"/>
              <a:t>ES DĖL BRANDUOLINĖS IR RADIOLOGINĖS AVARIJOS VALDYMAS</a:t>
            </a:r>
          </a:p>
          <a:p>
            <a:pPr algn="ctr">
              <a:buFont typeface="Wingdings" pitchFamily="2" charset="2"/>
              <a:buNone/>
            </a:pPr>
            <a:endParaRPr lang="lt-LT" sz="2400" b="1" dirty="0" smtClean="0"/>
          </a:p>
          <a:p>
            <a:pPr lvl="0" algn="ctr"/>
            <a:r>
              <a:rPr lang="lt-LT" b="1" dirty="0" smtClean="0">
                <a:solidFill>
                  <a:srgbClr val="0F0FFF"/>
                </a:solidFill>
                <a:ea typeface="Times New Roman" panose="02020603050405020304" pitchFamily="18" charset="0"/>
              </a:rPr>
              <a:t>Valstybinis gyventojų apsaugos planas branduolinės avarijos atveju </a:t>
            </a:r>
            <a:endParaRPr lang="lt-LT" sz="2400" b="1" dirty="0"/>
          </a:p>
        </p:txBody>
      </p:sp>
      <p:sp>
        <p:nvSpPr>
          <p:cNvPr id="8" name="Slide Number Placeholder 8"/>
          <p:cNvSpPr txBox="1">
            <a:spLocks noGrp="1"/>
          </p:cNvSpPr>
          <p:nvPr/>
        </p:nvSpPr>
        <p:spPr>
          <a:xfrm>
            <a:off x="142875" y="6286500"/>
            <a:ext cx="457200" cy="457200"/>
          </a:xfrm>
          <a:prstGeom prst="ellipse">
            <a:avLst/>
          </a:prstGeom>
          <a:solidFill>
            <a:srgbClr val="00B050"/>
          </a:solidFill>
        </p:spPr>
        <p:txBody>
          <a:bodyPr wrap="none" lIns="0" tIns="0" rIns="0" bIns="0" anchor="ctr" anchorCtr="1"/>
          <a:lstStyle/>
          <a:p>
            <a:pPr algn="ctr" fontAlgn="auto">
              <a:spcBef>
                <a:spcPts val="0"/>
              </a:spcBef>
              <a:spcAft>
                <a:spcPts val="0"/>
              </a:spcAft>
              <a:defRPr/>
            </a:pPr>
            <a:fld id="{6C79C1D1-5091-4034-9B21-DEB4FA16C787}" type="slidenum">
              <a:rPr lang="lt-LT" sz="1400">
                <a:solidFill>
                  <a:srgbClr val="FFFFFF"/>
                </a:solidFill>
                <a:latin typeface="+mj-lt"/>
                <a:ea typeface="+mj-ea"/>
                <a:cs typeface="+mj-cs"/>
              </a:rPr>
              <a:pPr algn="ctr" fontAlgn="auto">
                <a:spcBef>
                  <a:spcPts val="0"/>
                </a:spcBef>
                <a:spcAft>
                  <a:spcPts val="0"/>
                </a:spcAft>
                <a:defRPr/>
              </a:pPr>
              <a:t>7</a:t>
            </a:fld>
            <a:endParaRPr lang="lt-LT" sz="1400" dirty="0">
              <a:solidFill>
                <a:srgbClr val="FFFFFF"/>
              </a:solidFill>
              <a:latin typeface="+mj-lt"/>
              <a:ea typeface="+mj-ea"/>
              <a:cs typeface="+mj-cs"/>
            </a:endParaRPr>
          </a:p>
        </p:txBody>
      </p:sp>
      <p:sp>
        <p:nvSpPr>
          <p:cNvPr id="10" name="TextBox 9"/>
          <p:cNvSpPr txBox="1">
            <a:spLocks noChangeArrowheads="1"/>
          </p:cNvSpPr>
          <p:nvPr/>
        </p:nvSpPr>
        <p:spPr bwMode="auto">
          <a:xfrm>
            <a:off x="36513" y="6453188"/>
            <a:ext cx="9107487" cy="307975"/>
          </a:xfrm>
          <a:prstGeom prst="rect">
            <a:avLst/>
          </a:prstGeom>
          <a:noFill/>
          <a:ln w="9525">
            <a:noFill/>
            <a:miter lim="800000"/>
            <a:headEnd/>
            <a:tailEnd/>
          </a:ln>
        </p:spPr>
        <p:txBody>
          <a:bodyPr>
            <a:spAutoFit/>
          </a:bodyPr>
          <a:lstStyle/>
          <a:p>
            <a:pPr algn="ctr">
              <a:buFont typeface="Wingdings" pitchFamily="2" charset="2"/>
              <a:buNone/>
            </a:pPr>
            <a:r>
              <a:rPr lang="lt-LT" sz="1400" b="1" dirty="0">
                <a:solidFill>
                  <a:srgbClr val="C00000"/>
                </a:solidFill>
                <a:latin typeface="Book Antiqua" pitchFamily="18" charset="0"/>
                <a:hlinkClick r:id="rId3"/>
              </a:rPr>
              <a:t>www.pagd.lrv.lt</a:t>
            </a:r>
            <a:r>
              <a:rPr lang="lt-LT" sz="1400" b="1" dirty="0">
                <a:solidFill>
                  <a:srgbClr val="C00000"/>
                </a:solidFill>
                <a:latin typeface="Book Antiqua" pitchFamily="18" charset="0"/>
              </a:rPr>
              <a:t>; </a:t>
            </a:r>
            <a:r>
              <a:rPr lang="lt-LT" sz="1400" b="1" dirty="0">
                <a:solidFill>
                  <a:srgbClr val="C00000"/>
                </a:solidFill>
                <a:latin typeface="Book Antiqua" pitchFamily="18" charset="0"/>
                <a:hlinkClick r:id="rId4"/>
              </a:rPr>
              <a:t>www.lt72.lt</a:t>
            </a:r>
            <a:r>
              <a:rPr lang="lt-LT" sz="1400" b="1" dirty="0">
                <a:solidFill>
                  <a:srgbClr val="C00000"/>
                </a:solidFill>
                <a:latin typeface="Book Antiqua" pitchFamily="18" charset="0"/>
              </a:rPr>
              <a:t> </a:t>
            </a:r>
          </a:p>
        </p:txBody>
      </p:sp>
      <p:pic>
        <p:nvPicPr>
          <p:cNvPr id="2" name="Picture 1">
            <a:extLst>
              <a:ext uri="{FF2B5EF4-FFF2-40B4-BE49-F238E27FC236}">
                <a16:creationId xmlns="" xmlns:a16="http://schemas.microsoft.com/office/drawing/2014/main" id="{C65DED7E-8D89-44BF-9809-1FAF4896EE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758" y="2456892"/>
            <a:ext cx="8928484" cy="1980220"/>
          </a:xfrm>
          <a:prstGeom prst="rect">
            <a:avLst/>
          </a:prstGeom>
        </p:spPr>
      </p:pic>
    </p:spTree>
    <p:extLst>
      <p:ext uri="{BB962C8B-B14F-4D97-AF65-F5344CB8AC3E}">
        <p14:creationId xmlns:p14="http://schemas.microsoft.com/office/powerpoint/2010/main" val="2176408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1457325" y="2105025"/>
            <a:ext cx="9144000" cy="0"/>
          </a:xfrm>
          <a:prstGeom prst="rect">
            <a:avLst/>
          </a:prstGeom>
          <a:noFill/>
          <a:ln w="9525">
            <a:noFill/>
            <a:miter lim="800000"/>
            <a:headEnd/>
            <a:tailEnd/>
          </a:ln>
        </p:spPr>
        <p:txBody>
          <a:bodyPr>
            <a:spAutoFit/>
          </a:bodyPr>
          <a:lstStyle/>
          <a:p>
            <a:endParaRPr lang="lt-LT" dirty="0"/>
          </a:p>
        </p:txBody>
      </p:sp>
      <p:sp>
        <p:nvSpPr>
          <p:cNvPr id="7172" name="Rectangle 8"/>
          <p:cNvSpPr>
            <a:spLocks noChangeArrowheads="1"/>
          </p:cNvSpPr>
          <p:nvPr/>
        </p:nvSpPr>
        <p:spPr bwMode="auto">
          <a:xfrm>
            <a:off x="0" y="1533525"/>
            <a:ext cx="9144000" cy="0"/>
          </a:xfrm>
          <a:prstGeom prst="rect">
            <a:avLst/>
          </a:prstGeom>
          <a:noFill/>
          <a:ln w="9525">
            <a:noFill/>
            <a:miter lim="800000"/>
            <a:headEnd/>
            <a:tailEnd/>
          </a:ln>
        </p:spPr>
        <p:txBody>
          <a:bodyPr wrap="none" anchor="ctr">
            <a:spAutoFit/>
          </a:bodyPr>
          <a:lstStyle/>
          <a:p>
            <a:endParaRPr lang="lt-LT" dirty="0"/>
          </a:p>
        </p:txBody>
      </p:sp>
      <p:sp>
        <p:nvSpPr>
          <p:cNvPr id="7" name="Text Box 10"/>
          <p:cNvSpPr txBox="1">
            <a:spLocks noChangeArrowheads="1"/>
          </p:cNvSpPr>
          <p:nvPr/>
        </p:nvSpPr>
        <p:spPr bwMode="auto">
          <a:xfrm>
            <a:off x="0" y="177225"/>
            <a:ext cx="8928484" cy="461665"/>
          </a:xfrm>
          <a:prstGeom prst="rect">
            <a:avLst/>
          </a:prstGeom>
          <a:noFill/>
          <a:ln w="9525" algn="ctr">
            <a:noFill/>
            <a:miter lim="800000"/>
            <a:headEnd/>
            <a:tailEnd/>
          </a:ln>
          <a:effectLst/>
        </p:spPr>
        <p:txBody>
          <a:bodyPr wrap="square">
            <a:spAutoFit/>
          </a:bodyPr>
          <a:lstStyle/>
          <a:p>
            <a:pPr algn="ctr">
              <a:buFont typeface="Wingdings" pitchFamily="2" charset="2"/>
              <a:buNone/>
            </a:pPr>
            <a:r>
              <a:rPr lang="lt-LT" sz="2400" b="1" dirty="0"/>
              <a:t>2019 M. SPALIO 1-4 D. PRATYBOS</a:t>
            </a:r>
          </a:p>
        </p:txBody>
      </p:sp>
      <p:sp>
        <p:nvSpPr>
          <p:cNvPr id="8" name="Slide Number Placeholder 8"/>
          <p:cNvSpPr txBox="1">
            <a:spLocks noGrp="1"/>
          </p:cNvSpPr>
          <p:nvPr/>
        </p:nvSpPr>
        <p:spPr>
          <a:xfrm>
            <a:off x="142875" y="6286500"/>
            <a:ext cx="457200" cy="457200"/>
          </a:xfrm>
          <a:prstGeom prst="ellipse">
            <a:avLst/>
          </a:prstGeom>
          <a:solidFill>
            <a:srgbClr val="00B050"/>
          </a:solidFill>
        </p:spPr>
        <p:txBody>
          <a:bodyPr wrap="none" lIns="0" tIns="0" rIns="0" bIns="0" anchor="ctr" anchorCtr="1"/>
          <a:lstStyle/>
          <a:p>
            <a:pPr algn="ctr" fontAlgn="auto">
              <a:spcBef>
                <a:spcPts val="0"/>
              </a:spcBef>
              <a:spcAft>
                <a:spcPts val="0"/>
              </a:spcAft>
              <a:defRPr/>
            </a:pPr>
            <a:fld id="{6C79C1D1-5091-4034-9B21-DEB4FA16C787}" type="slidenum">
              <a:rPr lang="lt-LT" sz="1400">
                <a:solidFill>
                  <a:srgbClr val="FFFFFF"/>
                </a:solidFill>
                <a:latin typeface="+mj-lt"/>
                <a:ea typeface="+mj-ea"/>
                <a:cs typeface="+mj-cs"/>
              </a:rPr>
              <a:pPr algn="ctr" fontAlgn="auto">
                <a:spcBef>
                  <a:spcPts val="0"/>
                </a:spcBef>
                <a:spcAft>
                  <a:spcPts val="0"/>
                </a:spcAft>
                <a:defRPr/>
              </a:pPr>
              <a:t>8</a:t>
            </a:fld>
            <a:endParaRPr lang="lt-LT" sz="1400" dirty="0">
              <a:solidFill>
                <a:srgbClr val="FFFFFF"/>
              </a:solidFill>
              <a:latin typeface="+mj-lt"/>
              <a:ea typeface="+mj-ea"/>
              <a:cs typeface="+mj-cs"/>
            </a:endParaRPr>
          </a:p>
        </p:txBody>
      </p:sp>
      <p:sp>
        <p:nvSpPr>
          <p:cNvPr id="10" name="TextBox 9"/>
          <p:cNvSpPr txBox="1">
            <a:spLocks noChangeArrowheads="1"/>
          </p:cNvSpPr>
          <p:nvPr/>
        </p:nvSpPr>
        <p:spPr bwMode="auto">
          <a:xfrm>
            <a:off x="36513" y="6453188"/>
            <a:ext cx="9107487" cy="307975"/>
          </a:xfrm>
          <a:prstGeom prst="rect">
            <a:avLst/>
          </a:prstGeom>
          <a:noFill/>
          <a:ln w="9525">
            <a:noFill/>
            <a:miter lim="800000"/>
            <a:headEnd/>
            <a:tailEnd/>
          </a:ln>
        </p:spPr>
        <p:txBody>
          <a:bodyPr>
            <a:spAutoFit/>
          </a:bodyPr>
          <a:lstStyle/>
          <a:p>
            <a:pPr algn="ctr">
              <a:buFont typeface="Wingdings" pitchFamily="2" charset="2"/>
              <a:buNone/>
            </a:pPr>
            <a:r>
              <a:rPr lang="lt-LT" sz="1400" b="1" dirty="0">
                <a:solidFill>
                  <a:srgbClr val="C00000"/>
                </a:solidFill>
                <a:latin typeface="Book Antiqua" pitchFamily="18" charset="0"/>
                <a:hlinkClick r:id="rId3"/>
              </a:rPr>
              <a:t>www.pagd.lrv.lt</a:t>
            </a:r>
            <a:r>
              <a:rPr lang="lt-LT" sz="1400" b="1" dirty="0">
                <a:solidFill>
                  <a:srgbClr val="C00000"/>
                </a:solidFill>
                <a:latin typeface="Book Antiqua" pitchFamily="18" charset="0"/>
              </a:rPr>
              <a:t>; </a:t>
            </a:r>
            <a:r>
              <a:rPr lang="lt-LT" sz="1400" b="1" dirty="0">
                <a:solidFill>
                  <a:srgbClr val="C00000"/>
                </a:solidFill>
                <a:latin typeface="Book Antiqua" pitchFamily="18" charset="0"/>
                <a:hlinkClick r:id="rId4"/>
              </a:rPr>
              <a:t>www.lt72.lt</a:t>
            </a:r>
            <a:r>
              <a:rPr lang="lt-LT" sz="1400" b="1" dirty="0">
                <a:solidFill>
                  <a:srgbClr val="C00000"/>
                </a:solidFill>
                <a:latin typeface="Book Antiqua" pitchFamily="18" charset="0"/>
              </a:rPr>
              <a:t> </a:t>
            </a:r>
          </a:p>
        </p:txBody>
      </p:sp>
      <p:sp>
        <p:nvSpPr>
          <p:cNvPr id="11" name="Stačiakampis 10"/>
          <p:cNvSpPr/>
          <p:nvPr/>
        </p:nvSpPr>
        <p:spPr>
          <a:xfrm>
            <a:off x="600075" y="792688"/>
            <a:ext cx="7920880" cy="1966179"/>
          </a:xfrm>
          <a:prstGeom prst="rect">
            <a:avLst/>
          </a:prstGeom>
        </p:spPr>
        <p:txBody>
          <a:bodyPr wrap="square">
            <a:spAutoFit/>
          </a:bodyPr>
          <a:lstStyle/>
          <a:p>
            <a:pPr algn="just"/>
            <a:r>
              <a:rPr lang="lt-LT" sz="1800" b="1" dirty="0">
                <a:cs typeface="Times New Roman" panose="02020603050405020304" pitchFamily="18" charset="0"/>
              </a:rPr>
              <a:t>2019 m. spalio 4 d.</a:t>
            </a:r>
          </a:p>
          <a:p>
            <a:pPr algn="just"/>
            <a:r>
              <a:rPr lang="lt-LT" dirty="0"/>
              <a:t>Pratybų aptarimas ir rezultatų apibendrinimas.</a:t>
            </a:r>
          </a:p>
          <a:p>
            <a:pPr algn="just"/>
            <a:r>
              <a:rPr lang="lt-LT" dirty="0"/>
              <a:t>Pratybų vertintojai pristatys savo įvertinimus, vyks diskusija dėl nustatytų trūkumų ir tobulinimo galimybių.</a:t>
            </a:r>
          </a:p>
          <a:p>
            <a:pPr algn="just"/>
            <a:r>
              <a:rPr lang="lt-LT" dirty="0"/>
              <a:t>Pratybas stebės ir vertins ekspertai iš Lenkijos, Latvijos, Estijos ir Didžiosios Britanijos </a:t>
            </a:r>
          </a:p>
          <a:p>
            <a:pPr algn="just"/>
            <a:endParaRPr lang="lt-LT" dirty="0"/>
          </a:p>
          <a:p>
            <a:pPr algn="just">
              <a:lnSpc>
                <a:spcPct val="150000"/>
              </a:lnSpc>
            </a:pPr>
            <a:endParaRPr lang="lt-LT" sz="1800" b="1" dirty="0">
              <a:cs typeface="Times New Roman" panose="02020603050405020304" pitchFamily="18" charset="0"/>
            </a:endParaRPr>
          </a:p>
        </p:txBody>
      </p:sp>
      <p:pic>
        <p:nvPicPr>
          <p:cNvPr id="9" name="Picture 8">
            <a:extLst>
              <a:ext uri="{FF2B5EF4-FFF2-40B4-BE49-F238E27FC236}">
                <a16:creationId xmlns="" xmlns:a16="http://schemas.microsoft.com/office/drawing/2014/main" id="{822E1891-8F40-4DD0-8AC8-92A4BA1902C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023828" y="2566735"/>
            <a:ext cx="3413760" cy="3413760"/>
          </a:xfrm>
          <a:prstGeom prst="rect">
            <a:avLst/>
          </a:prstGeom>
        </p:spPr>
      </p:pic>
    </p:spTree>
    <p:extLst>
      <p:ext uri="{BB962C8B-B14F-4D97-AF65-F5344CB8AC3E}">
        <p14:creationId xmlns:p14="http://schemas.microsoft.com/office/powerpoint/2010/main" val="248690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1814513"/>
            <a:ext cx="9144000" cy="0"/>
          </a:xfrm>
          <a:prstGeom prst="rect">
            <a:avLst/>
          </a:prstGeom>
          <a:noFill/>
          <a:ln w="9525" algn="ctr">
            <a:noFill/>
            <a:miter lim="800000"/>
            <a:headEnd/>
            <a:tailEnd/>
          </a:ln>
        </p:spPr>
        <p:txBody>
          <a:bodyPr wrap="none" anchor="ctr">
            <a:spAutoFit/>
          </a:bodyPr>
          <a:lstStyle/>
          <a:p>
            <a:pPr>
              <a:buFont typeface="Wingdings" pitchFamily="2" charset="2"/>
              <a:buChar char="q"/>
            </a:pPr>
            <a:endParaRPr lang="lt-LT"/>
          </a:p>
        </p:txBody>
      </p:sp>
      <p:sp>
        <p:nvSpPr>
          <p:cNvPr id="27651" name="Rectangle 3"/>
          <p:cNvSpPr>
            <a:spLocks noChangeArrowheads="1"/>
          </p:cNvSpPr>
          <p:nvPr/>
        </p:nvSpPr>
        <p:spPr bwMode="auto">
          <a:xfrm>
            <a:off x="358911" y="1036593"/>
            <a:ext cx="8137525" cy="600164"/>
          </a:xfrm>
          <a:prstGeom prst="rect">
            <a:avLst/>
          </a:prstGeom>
          <a:noFill/>
          <a:ln w="9525" algn="ctr">
            <a:noFill/>
            <a:miter lim="800000"/>
            <a:headEnd/>
            <a:tailEnd/>
          </a:ln>
        </p:spPr>
        <p:txBody>
          <a:bodyPr anchor="ctr">
            <a:spAutoFit/>
          </a:bodyPr>
          <a:lstStyle/>
          <a:p>
            <a:pPr algn="ctr">
              <a:buFont typeface="Wingdings" pitchFamily="2" charset="2"/>
              <a:buNone/>
              <a:tabLst>
                <a:tab pos="238125" algn="l"/>
              </a:tabLst>
            </a:pPr>
            <a:r>
              <a:rPr lang="lt-LT" sz="3300" b="1" dirty="0">
                <a:solidFill>
                  <a:srgbClr val="C00000"/>
                </a:solidFill>
              </a:rPr>
              <a:t>DĖKOJU UŽ DĖMESĮ!</a:t>
            </a:r>
          </a:p>
        </p:txBody>
      </p:sp>
      <p:pic>
        <p:nvPicPr>
          <p:cNvPr id="3" name="Paveikslėlis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12000" y="2204864"/>
            <a:ext cx="6120000" cy="2769385"/>
          </a:xfrm>
          <a:prstGeom prst="rect">
            <a:avLst/>
          </a:prstGeom>
        </p:spPr>
      </p:pic>
    </p:spTree>
    <p:extLst>
      <p:ext uri="{BB962C8B-B14F-4D97-AF65-F5344CB8AC3E}">
        <p14:creationId xmlns:p14="http://schemas.microsoft.com/office/powerpoint/2010/main" val="2251804926"/>
      </p:ext>
    </p:extLst>
  </p:cSld>
  <p:clrMapOvr>
    <a:masterClrMapping/>
  </p:clrMapOvr>
  <p:transition spd="med">
    <p:zoom/>
  </p:transition>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kumentas" ma:contentTypeID="0x010100D4A5A4893FE3E84B9BA5323A6700D25D" ma:contentTypeVersion="0" ma:contentTypeDescription="Kurkite naują dokumentą." ma:contentTypeScope="" ma:versionID="dd98a89453fed15b98b12689da724247">
  <xsd:schema xmlns:xsd="http://www.w3.org/2001/XMLSchema" xmlns:p="http://schemas.microsoft.com/office/2006/metadata/properties" targetNamespace="http://schemas.microsoft.com/office/2006/metadata/properties" ma:root="true" ma:fieldsID="3eca4f21543bbcc9831ffc6d9a7bfce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ma:readOnly="true"/>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49A40A-7937-4792-9462-54DAF7C7DB32}">
  <ds:schemaRefs>
    <ds:schemaRef ds:uri="http://purl.org/dc/terms/"/>
    <ds:schemaRef ds:uri="http://schemas.openxmlformats.org/package/2006/metadata/core-properties"/>
    <ds:schemaRef ds:uri="http://purl.org/dc/dcmitype/"/>
    <ds:schemaRef ds:uri="http://purl.org/dc/elements/1.1/"/>
    <ds:schemaRef ds:uri="http://schemas.microsoft.com/office/2006/documentManagement/typ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66F8CB0-C1F4-4BA9-AB73-A05F8B00BE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CF3A954B-D7D4-477A-9671-6AF443C3BF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34944</TotalTime>
  <Words>769</Words>
  <Application>Microsoft Office PowerPoint</Application>
  <PresentationFormat>Demonstracija ekrane (4:3)</PresentationFormat>
  <Paragraphs>71</Paragraphs>
  <Slides>9</Slides>
  <Notes>7</Notes>
  <HiddenSlides>0</HiddenSlides>
  <MMClips>0</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9</vt:i4>
      </vt:variant>
    </vt:vector>
  </HeadingPairs>
  <TitlesOfParts>
    <vt:vector size="15" baseType="lpstr">
      <vt:lpstr>Arial</vt:lpstr>
      <vt:lpstr>Book Antiqua</vt:lpstr>
      <vt:lpstr>Calibri</vt:lpstr>
      <vt:lpstr>Times New Roman</vt:lpstr>
      <vt:lpstr>Wingdings</vt:lpstr>
      <vt:lpstr>Office tema</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Company>PAGD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gema</dc:creator>
  <cp:lastModifiedBy>Giedrė Pakalnienė</cp:lastModifiedBy>
  <cp:revision>2797</cp:revision>
  <cp:lastPrinted>2017-09-04T09:58:09Z</cp:lastPrinted>
  <dcterms:created xsi:type="dcterms:W3CDTF">2004-08-19T08:31:38Z</dcterms:created>
  <dcterms:modified xsi:type="dcterms:W3CDTF">2019-09-23T13:08:58Z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0x010100D4A5A4893FE3E84B9BA5323A6700D25D</vt:lpwstr>
  </property>
</Properties>
</file>