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1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6964D-44B0-49D7-83C5-7171C7D699C6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57753-2CE4-4FCB-9BA1-B0D17554FBA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71657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057753-2CE4-4FCB-9BA1-B0D17554FBA0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93831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C1E07-4B0C-4D22-BB13-6349630C22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651174-E3B7-4BA3-99A0-FBB0B7AEA0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73D91-88DD-4DDF-9390-BEB27B7F6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AE81A-A8E7-48F7-835B-18C2B00CB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17BBE-1A3A-469D-8840-B682C9A1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0181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1E826-086B-4DDE-B4AA-A3ADD0A60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DFB553-283C-4CF3-8A39-A72ABE030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24D53-C1E8-4DCE-9224-E649520C2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9F3F3-D1D5-4774-9569-AE727548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90830-9030-41BD-8795-C26CFAA27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218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838AA9-87B7-4784-88C1-1C27C63108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0A186B-4032-42AB-8988-8A2867961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F845-B87B-4151-B484-F7D7C5CE3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E435E-3031-4F9C-A0C6-B34A76BD6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78D60-585A-4E72-9D4A-6F8D5A0D4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6641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F1270-16CD-428A-BB54-0701DFAF2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E5331-41BC-41AD-9E89-6008E937C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9934D-F97B-4A4F-883B-DD3A82E2B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9F137-2037-4B83-BD86-2D478CA58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065E7-5EDE-4C8A-94E4-79EF862A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4344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79C40-662C-4791-A3D1-920EA7A59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3F548E-5A0C-4231-968F-5854E59B4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7A9A4-4E8E-484F-AC9D-00E326A00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18434-D5E9-4D33-97EC-81A675A8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3CD51-C7E8-43C4-83D2-CB625FB45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2832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57A3C-443C-4A22-AF84-B7E6A728C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16C31-60F0-4EAB-9EA6-FBB02FDC27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4F73F6-3EA7-4A96-AEBF-E90C23F9F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AD689-F20A-4C1A-AA41-DFB0DFED6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63ABB-AF42-455F-9881-081121FD8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03515-CBD3-4F2A-8F52-20D9EA252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1920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0A141-715F-4EB9-B226-DA70A5CF2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FE1286-37AA-405C-ABC4-EE9AF10E4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2C4181-D778-47A9-B55E-3C1594C5D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76C3F8-585B-4CC1-9095-7F3BF994A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16956C-1FF0-4C15-AF33-E1CC1BF4E9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10FF0B-2E2F-4C6F-A165-762E1E261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B5D4BD-03DD-4E98-A978-89A6734E0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268567-254A-4B19-A623-FB7359B6D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4319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3D47B-BFA2-4EC1-B660-A873F6CC1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CAD290-92F6-4C89-BE09-6A258512E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283F64-F28E-43E6-AEE2-F12538086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2E3B6D-A666-4873-85D5-F05C33D5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5450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607869-B7D3-487F-80C9-3FDF0443B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5F8F2E-F484-402C-BB8E-44ECD5817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629D77-CEFE-4723-97F6-B8D7062AA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2985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F6DC2-3538-4F02-B803-8A623E5F6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6297-9231-495E-AED3-0D59B7BA2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B08B38-D4F1-45EE-B093-425C5C7C3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7449B-F165-4EB6-B82D-1994D951D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C907B-1E2E-4020-A88E-74DD51E3F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DC58B5-FED6-486B-9A38-1540ABA7B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5406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091D0-9581-41C9-8FE5-92F300009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3200A-F66B-4E54-B1A0-9A83146BE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B794B5-62A1-4C50-B0AA-DF2C9F05E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21661F-6ACF-4634-9D5B-DC978E7A1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74E59F-DEA2-4B63-80AF-9E327B24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80F1D-26AA-4330-9F53-0B56A4BB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68398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ECAEAA-FE07-45FC-A5FB-CA0AD1C51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4D8DB-9A3F-4552-8715-43B82F7D1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BDD45-32AB-48C2-AA44-C2886E4C15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F459C-DCEA-421A-825C-E3DF0D1D8BC4}" type="datetimeFigureOut">
              <a:rPr lang="lt-LT" smtClean="0"/>
              <a:t>2018-10-04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D4306-1A0A-4BA0-8301-E75E0B674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24C34-3705-4595-A481-0FCE2C113B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566D8-98BE-490B-9F13-AA6DB80BBC7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4536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575645-BCC4-4B3D-980B-8FDF9F87F117}"/>
              </a:ext>
            </a:extLst>
          </p:cNvPr>
          <p:cNvSpPr/>
          <p:nvPr/>
        </p:nvSpPr>
        <p:spPr>
          <a:xfrm>
            <a:off x="1717295" y="455748"/>
            <a:ext cx="1673817" cy="476939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endParaRPr lang="lt-LT" sz="1200" b="1" dirty="0">
              <a:solidFill>
                <a:schemeClr val="tx1"/>
              </a:solidFill>
            </a:endParaRPr>
          </a:p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Fizinių ir technologijos mokslų centras,</a:t>
            </a:r>
          </a:p>
          <a:p>
            <a:pPr algn="ctr"/>
            <a:endParaRPr lang="lt-LT" sz="14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Lietuvos energetikos institutas,</a:t>
            </a:r>
          </a:p>
          <a:p>
            <a:pPr algn="ctr"/>
            <a:endParaRPr lang="lt-LT" sz="14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Gamtos tyrimų centras,</a:t>
            </a:r>
          </a:p>
          <a:p>
            <a:pPr algn="ctr"/>
            <a:endParaRPr lang="lt-LT" sz="14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400" b="1" dirty="0" err="1" smtClean="0">
                <a:solidFill>
                  <a:schemeClr val="tx1"/>
                </a:solidFill>
              </a:rPr>
              <a:t>Inovatyvios</a:t>
            </a:r>
            <a:r>
              <a:rPr lang="lt-LT" sz="1400" b="1" dirty="0" smtClean="0">
                <a:solidFill>
                  <a:schemeClr val="tx1"/>
                </a:solidFill>
              </a:rPr>
              <a:t> medicinos centras,</a:t>
            </a:r>
          </a:p>
          <a:p>
            <a:pPr algn="ctr"/>
            <a:endParaRPr lang="lt-LT" sz="1400" b="1" dirty="0" smtClean="0">
              <a:solidFill>
                <a:schemeClr val="tx1"/>
              </a:solidFill>
            </a:endParaRPr>
          </a:p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Lietuvos agrarinių ir miškų mokslų centras</a:t>
            </a:r>
          </a:p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endParaRPr lang="lt-LT" sz="1200" b="1" dirty="0" smtClean="0">
              <a:solidFill>
                <a:schemeClr val="tx1"/>
              </a:solidFill>
            </a:endParaRPr>
          </a:p>
          <a:p>
            <a:pPr algn="ctr"/>
            <a:endParaRPr lang="lt-LT" sz="1200" b="1" dirty="0">
              <a:solidFill>
                <a:schemeClr val="tx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B82972C-F42D-4C63-BE16-F49FE5E4D30C}"/>
              </a:ext>
            </a:extLst>
          </p:cNvPr>
          <p:cNvSpPr/>
          <p:nvPr/>
        </p:nvSpPr>
        <p:spPr>
          <a:xfrm>
            <a:off x="1980554" y="455748"/>
            <a:ext cx="1133955" cy="55975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dirty="0">
                <a:solidFill>
                  <a:schemeClr val="tx1"/>
                </a:solidFill>
              </a:rPr>
              <a:t>APC paslaugos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B7568D5-02EF-4396-AAF9-ECA70E464F11}"/>
              </a:ext>
            </a:extLst>
          </p:cNvPr>
          <p:cNvSpPr/>
          <p:nvPr/>
        </p:nvSpPr>
        <p:spPr>
          <a:xfrm>
            <a:off x="7632586" y="502194"/>
            <a:ext cx="2092273" cy="15372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MTP</a:t>
            </a: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CC23137-3CAB-4053-B0EB-1D0F2387A555}"/>
              </a:ext>
            </a:extLst>
          </p:cNvPr>
          <p:cNvSpPr/>
          <p:nvPr/>
        </p:nvSpPr>
        <p:spPr>
          <a:xfrm>
            <a:off x="8074458" y="1040892"/>
            <a:ext cx="1368373" cy="73890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>
                <a:solidFill>
                  <a:schemeClr val="tx1"/>
                </a:solidFill>
              </a:rPr>
              <a:t>Institutų MTP</a:t>
            </a:r>
          </a:p>
          <a:p>
            <a:pPr algn="ctr"/>
            <a:endParaRPr lang="lt-LT" sz="1200" b="1" dirty="0">
              <a:solidFill>
                <a:schemeClr val="tx1"/>
              </a:solidFill>
            </a:endParaRPr>
          </a:p>
          <a:p>
            <a:pPr algn="ctr"/>
            <a:endParaRPr lang="lt-LT" sz="1200" b="1" dirty="0">
              <a:solidFill>
                <a:schemeClr val="tx1"/>
              </a:solidFill>
            </a:endParaRPr>
          </a:p>
          <a:p>
            <a:pPr algn="ctr"/>
            <a:endParaRPr lang="lt-LT" sz="1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F30CDE-673F-4CC9-B459-D3F0D2E07B2B}"/>
              </a:ext>
            </a:extLst>
          </p:cNvPr>
          <p:cNvSpPr/>
          <p:nvPr/>
        </p:nvSpPr>
        <p:spPr>
          <a:xfrm>
            <a:off x="8130962" y="1249103"/>
            <a:ext cx="1255363" cy="49594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Inovacijų </a:t>
            </a:r>
            <a:r>
              <a:rPr lang="lt-LT" sz="1000" dirty="0" smtClean="0">
                <a:solidFill>
                  <a:schemeClr val="tx1"/>
                </a:solidFill>
              </a:rPr>
              <a:t>paramos </a:t>
            </a:r>
            <a:r>
              <a:rPr lang="lt-LT" sz="1000" dirty="0">
                <a:solidFill>
                  <a:schemeClr val="tx1"/>
                </a:solidFill>
              </a:rPr>
              <a:t>paslaugos</a:t>
            </a:r>
          </a:p>
          <a:p>
            <a:pPr algn="ctr"/>
            <a:r>
              <a:rPr lang="lt-LT" sz="1000" dirty="0" smtClean="0">
                <a:solidFill>
                  <a:schemeClr val="tx1"/>
                </a:solidFill>
              </a:rPr>
              <a:t> </a:t>
            </a:r>
            <a:r>
              <a:rPr lang="lt-LT" sz="1000" dirty="0">
                <a:solidFill>
                  <a:schemeClr val="tx1"/>
                </a:solidFill>
              </a:rPr>
              <a:t>(įskaitant </a:t>
            </a:r>
            <a:r>
              <a:rPr lang="lt-LT" sz="1000" dirty="0" smtClean="0">
                <a:solidFill>
                  <a:schemeClr val="tx1"/>
                </a:solidFill>
              </a:rPr>
              <a:t>APC)</a:t>
            </a:r>
            <a:endParaRPr lang="lt-LT" sz="1000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94C8AA4-727C-4D8D-B4C8-670CD09AE3B2}"/>
              </a:ext>
            </a:extLst>
          </p:cNvPr>
          <p:cNvSpPr/>
          <p:nvPr/>
        </p:nvSpPr>
        <p:spPr>
          <a:xfrm>
            <a:off x="7833589" y="842310"/>
            <a:ext cx="1850108" cy="2062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Inovacijų paramos paslaugos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4DC023A-B0C0-49E0-8C3B-C4B5FD71D96D}"/>
              </a:ext>
            </a:extLst>
          </p:cNvPr>
          <p:cNvSpPr/>
          <p:nvPr/>
        </p:nvSpPr>
        <p:spPr>
          <a:xfrm>
            <a:off x="7844679" y="2324854"/>
            <a:ext cx="1673817" cy="109391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 b="1" dirty="0" smtClean="0">
              <a:solidFill>
                <a:schemeClr val="tx1"/>
              </a:solidFill>
            </a:endParaRPr>
          </a:p>
          <a:p>
            <a:pPr algn="ctr"/>
            <a:r>
              <a:rPr lang="lt-LT" b="1" dirty="0" smtClean="0">
                <a:solidFill>
                  <a:schemeClr val="tx1"/>
                </a:solidFill>
              </a:rPr>
              <a:t>Universitetai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78C0877-6250-45DD-9243-A713CBA1632F}"/>
              </a:ext>
            </a:extLst>
          </p:cNvPr>
          <p:cNvSpPr/>
          <p:nvPr/>
        </p:nvSpPr>
        <p:spPr>
          <a:xfrm flipH="1">
            <a:off x="8191524" y="2591726"/>
            <a:ext cx="974396" cy="23062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 smtClean="0">
                <a:solidFill>
                  <a:schemeClr val="tx1"/>
                </a:solidFill>
              </a:rPr>
              <a:t>APC paslaugos</a:t>
            </a:r>
            <a:endParaRPr lang="lt-LT" sz="1000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3C72524-80CF-4E67-A4E4-A5141BD9AFCE}"/>
              </a:ext>
            </a:extLst>
          </p:cNvPr>
          <p:cNvSpPr/>
          <p:nvPr/>
        </p:nvSpPr>
        <p:spPr>
          <a:xfrm>
            <a:off x="7844679" y="3850208"/>
            <a:ext cx="1673817" cy="1267097"/>
          </a:xfrm>
          <a:prstGeom prst="roundRect">
            <a:avLst>
              <a:gd name="adj" fmla="val 2618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Verslo įmonės ir kiti ūkio subjektai</a:t>
            </a:r>
          </a:p>
        </p:txBody>
      </p:sp>
      <p:sp>
        <p:nvSpPr>
          <p:cNvPr id="13" name="Arrow: Left-Right 12">
            <a:extLst>
              <a:ext uri="{FF2B5EF4-FFF2-40B4-BE49-F238E27FC236}">
                <a16:creationId xmlns:a16="http://schemas.microsoft.com/office/drawing/2014/main" id="{9B17CA62-3365-4B02-9EC3-B0B7A45906B7}"/>
              </a:ext>
            </a:extLst>
          </p:cNvPr>
          <p:cNvSpPr/>
          <p:nvPr/>
        </p:nvSpPr>
        <p:spPr>
          <a:xfrm>
            <a:off x="3384440" y="2299062"/>
            <a:ext cx="4449149" cy="1093910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Bendri MTEP projektai, kita bendra MTEP veikla, MTEP užsakymai (įskaitant APC paslaugas)</a:t>
            </a:r>
          </a:p>
        </p:txBody>
      </p:sp>
      <p:sp>
        <p:nvSpPr>
          <p:cNvPr id="14" name="Arrow: Left-Right 13">
            <a:extLst>
              <a:ext uri="{FF2B5EF4-FFF2-40B4-BE49-F238E27FC236}">
                <a16:creationId xmlns:a16="http://schemas.microsoft.com/office/drawing/2014/main" id="{B907AB40-EDFC-4E70-885E-CF655E25AB7B}"/>
              </a:ext>
            </a:extLst>
          </p:cNvPr>
          <p:cNvSpPr/>
          <p:nvPr/>
        </p:nvSpPr>
        <p:spPr>
          <a:xfrm>
            <a:off x="3384434" y="3971109"/>
            <a:ext cx="4449155" cy="512648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Bendri MTEP projektai, kita bendra MTEP veikla</a:t>
            </a:r>
          </a:p>
        </p:txBody>
      </p:sp>
      <p:sp>
        <p:nvSpPr>
          <p:cNvPr id="16" name="Arrow: Left-Right 15">
            <a:extLst>
              <a:ext uri="{FF2B5EF4-FFF2-40B4-BE49-F238E27FC236}">
                <a16:creationId xmlns:a16="http://schemas.microsoft.com/office/drawing/2014/main" id="{B4D94A4C-225F-4BFD-833A-3996F6038BC5}"/>
              </a:ext>
            </a:extLst>
          </p:cNvPr>
          <p:cNvSpPr/>
          <p:nvPr/>
        </p:nvSpPr>
        <p:spPr>
          <a:xfrm>
            <a:off x="3384434" y="658331"/>
            <a:ext cx="4248151" cy="480612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Bendra MTEP veikla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C3FBB93C-7D05-4580-974C-765389627D56}"/>
              </a:ext>
            </a:extLst>
          </p:cNvPr>
          <p:cNvSpPr/>
          <p:nvPr/>
        </p:nvSpPr>
        <p:spPr>
          <a:xfrm>
            <a:off x="3384435" y="1295079"/>
            <a:ext cx="4248151" cy="480613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 err="1">
                <a:solidFill>
                  <a:schemeClr val="tx1"/>
                </a:solidFill>
              </a:rPr>
              <a:t>Spin-off‘ų</a:t>
            </a:r>
            <a:r>
              <a:rPr lang="lt-LT" sz="1000" dirty="0">
                <a:solidFill>
                  <a:schemeClr val="tx1"/>
                </a:solidFill>
              </a:rPr>
              <a:t> </a:t>
            </a:r>
            <a:r>
              <a:rPr lang="lt-LT" sz="1000" dirty="0" err="1">
                <a:solidFill>
                  <a:schemeClr val="tx1"/>
                </a:solidFill>
              </a:rPr>
              <a:t>inkubavimas</a:t>
            </a:r>
            <a:r>
              <a:rPr lang="lt-LT" sz="1000" dirty="0">
                <a:solidFill>
                  <a:schemeClr val="tx1"/>
                </a:solidFill>
              </a:rPr>
              <a:t>, kita inovacijų parama</a:t>
            </a:r>
            <a:endParaRPr lang="lt-LT" sz="1000" dirty="0"/>
          </a:p>
        </p:txBody>
      </p:sp>
      <p:sp>
        <p:nvSpPr>
          <p:cNvPr id="30" name="Arrow: Left 29">
            <a:extLst>
              <a:ext uri="{FF2B5EF4-FFF2-40B4-BE49-F238E27FC236}">
                <a16:creationId xmlns:a16="http://schemas.microsoft.com/office/drawing/2014/main" id="{A790C58A-E244-4CD3-B747-42AE898D9EBD}"/>
              </a:ext>
            </a:extLst>
          </p:cNvPr>
          <p:cNvSpPr/>
          <p:nvPr/>
        </p:nvSpPr>
        <p:spPr>
          <a:xfrm>
            <a:off x="3384434" y="4483757"/>
            <a:ext cx="4449155" cy="741385"/>
          </a:xfrm>
          <a:prstGeom prst="lef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dirty="0">
                <a:solidFill>
                  <a:schemeClr val="tx1"/>
                </a:solidFill>
              </a:rPr>
              <a:t>MTEP </a:t>
            </a:r>
            <a:r>
              <a:rPr lang="lt-LT" sz="1000" dirty="0" smtClean="0">
                <a:solidFill>
                  <a:schemeClr val="tx1"/>
                </a:solidFill>
              </a:rPr>
              <a:t>užsakymai </a:t>
            </a:r>
            <a:r>
              <a:rPr lang="lt-LT" sz="1000" dirty="0">
                <a:solidFill>
                  <a:schemeClr val="tx1"/>
                </a:solidFill>
              </a:rPr>
              <a:t>(įskaitant APC </a:t>
            </a:r>
            <a:r>
              <a:rPr lang="lt-LT" sz="1000" dirty="0" smtClean="0">
                <a:solidFill>
                  <a:schemeClr val="tx1"/>
                </a:solidFill>
              </a:rPr>
              <a:t>paslaugas)</a:t>
            </a:r>
            <a:endParaRPr lang="lt-LT" sz="1000" dirty="0"/>
          </a:p>
        </p:txBody>
      </p:sp>
      <p:sp>
        <p:nvSpPr>
          <p:cNvPr id="3" name="TextBox 2"/>
          <p:cNvSpPr txBox="1"/>
          <p:nvPr/>
        </p:nvSpPr>
        <p:spPr>
          <a:xfrm>
            <a:off x="10365139" y="303049"/>
            <a:ext cx="1278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mtClean="0"/>
              <a:t>3 PRIEDAS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97819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D8ECFFBDDA118244861569856C5AC6C3" ma:contentTypeVersion="0" ma:contentTypeDescription="Kurkite naują dokumentą." ma:contentTypeScope="" ma:versionID="e894898859fc6bec26f1b7b2ed962da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2f6efcb3d141a2d8cf8d4aae0174d8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CE2964-C8EB-447B-87A9-98CB78C3A9AF}"/>
</file>

<file path=customXml/itemProps2.xml><?xml version="1.0" encoding="utf-8"?>
<ds:datastoreItem xmlns:ds="http://schemas.openxmlformats.org/officeDocument/2006/customXml" ds:itemID="{313140BC-E1F5-499C-B768-9A87C9194AEE}"/>
</file>

<file path=customXml/itemProps3.xml><?xml version="1.0" encoding="utf-8"?>
<ds:datastoreItem xmlns:ds="http://schemas.openxmlformats.org/officeDocument/2006/customXml" ds:itemID="{2044E7E0-2E4C-4933-8B0B-46BAA9396C48}"/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92</Words>
  <Application>Microsoft Office PowerPoint</Application>
  <PresentationFormat>Plačiaekranė</PresentationFormat>
  <Paragraphs>35</Paragraphs>
  <Slides>1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025e8fbf-66e2-4e1b-895d-9ed7b3e567db</dc:title>
  <dc:creator>Artūras Malysis</dc:creator>
  <cp:lastModifiedBy>Jekentienė Ginvilė</cp:lastModifiedBy>
  <cp:revision>20</cp:revision>
  <dcterms:created xsi:type="dcterms:W3CDTF">2018-02-20T13:51:40Z</dcterms:created>
  <dcterms:modified xsi:type="dcterms:W3CDTF">2018-10-04T08:00:51Z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0x010100D8ECFFBDDA118244861569856C5AC6C3</vt:lpwstr>
  </property>
</Properties>
</file>