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83" r:id="rId6"/>
    <p:sldId id="284" r:id="rId7"/>
    <p:sldId id="262" r:id="rId8"/>
    <p:sldId id="266" r:id="rId9"/>
    <p:sldId id="290" r:id="rId10"/>
    <p:sldId id="289" r:id="rId11"/>
    <p:sldId id="287"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a Petkevičienė" initials="AP" lastIdx="28" clrIdx="0">
    <p:extLst>
      <p:ext uri="{19B8F6BF-5375-455C-9EA6-DF929625EA0E}">
        <p15:presenceInfo xmlns:p15="http://schemas.microsoft.com/office/powerpoint/2012/main" userId="S::Asta.Petkeviciene@lrv.lt::f7b4347b-097f-4cb1-94c0-910cbf3f3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307"/>
    <a:srgbClr val="FDDFD7"/>
    <a:srgbClr val="FCCDC0"/>
    <a:srgbClr val="652215"/>
    <a:srgbClr val="753D05"/>
    <a:srgbClr val="FCD1A6"/>
    <a:srgbClr val="B55E07"/>
    <a:srgbClr val="6B4309"/>
    <a:srgbClr val="DFAA13"/>
    <a:srgbClr val="7F61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0" autoAdjust="0"/>
    <p:restoredTop sz="85194" autoAdjust="0"/>
  </p:normalViewPr>
  <p:slideViewPr>
    <p:cSldViewPr snapToGrid="0">
      <p:cViewPr varScale="1">
        <p:scale>
          <a:sx n="97" d="100"/>
          <a:sy n="97" d="100"/>
        </p:scale>
        <p:origin x="13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eg"/></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77DF8-3568-44DC-915D-F0E991D2029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lt-LT"/>
        </a:p>
      </dgm:t>
    </dgm:pt>
    <dgm:pt modelId="{95E6106E-59B8-4EA9-925F-8CF214E6ACC7}">
      <dgm:prSet custT="1"/>
      <dgm:spPr/>
      <dgm:t>
        <a:bodyPr/>
        <a:lstStyle/>
        <a:p>
          <a:r>
            <a:rPr lang="lt-LT" altLang="lt-LT" sz="2000" dirty="0"/>
            <a:t>Didžioji dalis automobilių pirkimo – pardavimo sandorių Lietuvoje įvyksta atsiskaitant grynaisiais pinigais. </a:t>
          </a:r>
        </a:p>
      </dgm:t>
    </dgm:pt>
    <dgm:pt modelId="{6E2A7BFC-42BE-436E-9E96-B8F607ACB642}" type="parTrans" cxnId="{3D358FA7-2CEC-4D61-9DF5-677434F09DC9}">
      <dgm:prSet/>
      <dgm:spPr/>
      <dgm:t>
        <a:bodyPr/>
        <a:lstStyle/>
        <a:p>
          <a:endParaRPr lang="lt-LT"/>
        </a:p>
      </dgm:t>
    </dgm:pt>
    <dgm:pt modelId="{04081C63-71AE-441C-A6CA-0AC694CDC070}" type="sibTrans" cxnId="{3D358FA7-2CEC-4D61-9DF5-677434F09DC9}">
      <dgm:prSet/>
      <dgm:spPr>
        <a:ln>
          <a:solidFill>
            <a:schemeClr val="tx2"/>
          </a:solidFill>
        </a:ln>
      </dgm:spPr>
      <dgm:t>
        <a:bodyPr/>
        <a:lstStyle/>
        <a:p>
          <a:endParaRPr lang="lt-LT"/>
        </a:p>
      </dgm:t>
    </dgm:pt>
    <dgm:pt modelId="{A38CEB5F-8CEF-4EA6-9D29-3E59FC87844D}">
      <dgm:prSet custT="1"/>
      <dgm:spPr/>
      <dgm:t>
        <a:bodyPr/>
        <a:lstStyle/>
        <a:p>
          <a:r>
            <a:rPr lang="lt-LT" altLang="lt-LT" sz="2000" dirty="0"/>
            <a:t>Pirkėjai siekdami mažesnės kainos sutinka sutartyse nurodyti netikrus automobilių pardavėjus.</a:t>
          </a:r>
        </a:p>
      </dgm:t>
    </dgm:pt>
    <dgm:pt modelId="{282C4124-DEF1-46CF-A68B-6567295BBA78}" type="parTrans" cxnId="{4587EEBA-E8EC-4063-9181-E3877BD3774A}">
      <dgm:prSet/>
      <dgm:spPr/>
      <dgm:t>
        <a:bodyPr/>
        <a:lstStyle/>
        <a:p>
          <a:endParaRPr lang="lt-LT"/>
        </a:p>
      </dgm:t>
    </dgm:pt>
    <dgm:pt modelId="{171E2EBE-6777-4D47-BC2D-0D4AC13DFE44}" type="sibTrans" cxnId="{4587EEBA-E8EC-4063-9181-E3877BD3774A}">
      <dgm:prSet/>
      <dgm:spPr>
        <a:ln>
          <a:solidFill>
            <a:schemeClr val="tx2"/>
          </a:solidFill>
        </a:ln>
      </dgm:spPr>
      <dgm:t>
        <a:bodyPr/>
        <a:lstStyle/>
        <a:p>
          <a:endParaRPr lang="lt-LT"/>
        </a:p>
      </dgm:t>
    </dgm:pt>
    <dgm:pt modelId="{31D56FDB-DEE6-4956-86A4-F8F5E436B181}">
      <dgm:prSet custT="1"/>
      <dgm:spPr/>
      <dgm:t>
        <a:bodyPr/>
        <a:lstStyle/>
        <a:p>
          <a:r>
            <a:rPr lang="lt-LT" altLang="lt-LT" sz="2000" dirty="0"/>
            <a:t>Transporto priemonę pardavęs asmuo lieka šešėlyje ir išvengia privalomų mokesčių.</a:t>
          </a:r>
        </a:p>
      </dgm:t>
    </dgm:pt>
    <dgm:pt modelId="{5DE19EAD-F587-4A03-89B0-662563A5B2AF}" type="parTrans" cxnId="{4D63E663-73C6-4B00-920B-7482F5B54761}">
      <dgm:prSet/>
      <dgm:spPr/>
      <dgm:t>
        <a:bodyPr/>
        <a:lstStyle/>
        <a:p>
          <a:endParaRPr lang="lt-LT"/>
        </a:p>
      </dgm:t>
    </dgm:pt>
    <dgm:pt modelId="{D358EB59-CA67-4DBD-BAFD-2CB846DB74E2}" type="sibTrans" cxnId="{4D63E663-73C6-4B00-920B-7482F5B54761}">
      <dgm:prSet/>
      <dgm:spPr/>
      <dgm:t>
        <a:bodyPr/>
        <a:lstStyle/>
        <a:p>
          <a:endParaRPr lang="lt-LT"/>
        </a:p>
      </dgm:t>
    </dgm:pt>
    <dgm:pt modelId="{1E4C1D62-2C16-4F4A-8EBE-B8A02DA4902F}" type="pres">
      <dgm:prSet presAssocID="{2CC77DF8-3568-44DC-915D-F0E991D20299}" presName="Name0" presStyleCnt="0">
        <dgm:presLayoutVars>
          <dgm:dir/>
          <dgm:resizeHandles val="exact"/>
        </dgm:presLayoutVars>
      </dgm:prSet>
      <dgm:spPr/>
    </dgm:pt>
    <dgm:pt modelId="{D1F5857A-7929-409F-9CCA-B3868C24A236}" type="pres">
      <dgm:prSet presAssocID="{95E6106E-59B8-4EA9-925F-8CF214E6ACC7}" presName="composite" presStyleCnt="0"/>
      <dgm:spPr/>
    </dgm:pt>
    <dgm:pt modelId="{4F2DD84E-5871-432C-BE71-388AC8100A7C}" type="pres">
      <dgm:prSet presAssocID="{95E6106E-59B8-4EA9-925F-8CF214E6ACC7}" presName="imagSh"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E8A3C9A-8536-49F9-B400-40A1665EA512}" type="pres">
      <dgm:prSet presAssocID="{95E6106E-59B8-4EA9-925F-8CF214E6ACC7}" presName="txNode" presStyleLbl="node1" presStyleIdx="0" presStyleCnt="3">
        <dgm:presLayoutVars>
          <dgm:bulletEnabled val="1"/>
        </dgm:presLayoutVars>
      </dgm:prSet>
      <dgm:spPr/>
    </dgm:pt>
    <dgm:pt modelId="{5789546D-0DD3-4851-BB8D-14F8814BE3CC}" type="pres">
      <dgm:prSet presAssocID="{04081C63-71AE-441C-A6CA-0AC694CDC070}" presName="sibTrans" presStyleLbl="sibTrans2D1" presStyleIdx="0" presStyleCnt="2"/>
      <dgm:spPr/>
    </dgm:pt>
    <dgm:pt modelId="{1D200A8B-CD30-4989-9C9B-AAF96F005BD4}" type="pres">
      <dgm:prSet presAssocID="{04081C63-71AE-441C-A6CA-0AC694CDC070}" presName="connTx" presStyleLbl="sibTrans2D1" presStyleIdx="0" presStyleCnt="2"/>
      <dgm:spPr/>
    </dgm:pt>
    <dgm:pt modelId="{F64BE989-F000-475D-83C3-266179320DD9}" type="pres">
      <dgm:prSet presAssocID="{A38CEB5F-8CEF-4EA6-9D29-3E59FC87844D}" presName="composite" presStyleCnt="0"/>
      <dgm:spPr/>
    </dgm:pt>
    <dgm:pt modelId="{1244FB32-0621-49F2-8D5B-254D34A46FF6}" type="pres">
      <dgm:prSet presAssocID="{A38CEB5F-8CEF-4EA6-9D29-3E59FC87844D}"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F50AC7F7-AB86-41A8-9CA8-7D2F8E1F2505}" type="pres">
      <dgm:prSet presAssocID="{A38CEB5F-8CEF-4EA6-9D29-3E59FC87844D}" presName="txNode" presStyleLbl="node1" presStyleIdx="1" presStyleCnt="3">
        <dgm:presLayoutVars>
          <dgm:bulletEnabled val="1"/>
        </dgm:presLayoutVars>
      </dgm:prSet>
      <dgm:spPr/>
    </dgm:pt>
    <dgm:pt modelId="{80C31459-C205-4A89-9E00-9AE92D131132}" type="pres">
      <dgm:prSet presAssocID="{171E2EBE-6777-4D47-BC2D-0D4AC13DFE44}" presName="sibTrans" presStyleLbl="sibTrans2D1" presStyleIdx="1" presStyleCnt="2"/>
      <dgm:spPr/>
    </dgm:pt>
    <dgm:pt modelId="{C6B5D29D-FB5A-4EB4-BEED-CD34657E7419}" type="pres">
      <dgm:prSet presAssocID="{171E2EBE-6777-4D47-BC2D-0D4AC13DFE44}" presName="connTx" presStyleLbl="sibTrans2D1" presStyleIdx="1" presStyleCnt="2"/>
      <dgm:spPr/>
    </dgm:pt>
    <dgm:pt modelId="{7E14B6DC-52C4-49AF-A71F-ADCB73D1A628}" type="pres">
      <dgm:prSet presAssocID="{31D56FDB-DEE6-4956-86A4-F8F5E436B181}" presName="composite" presStyleCnt="0"/>
      <dgm:spPr/>
    </dgm:pt>
    <dgm:pt modelId="{9B6641B9-6ECE-40AC-845E-0C971819A200}" type="pres">
      <dgm:prSet presAssocID="{31D56FDB-DEE6-4956-86A4-F8F5E436B181}"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 modelId="{4DF6EFBD-4E39-48FD-8A8D-F178AD9A0F6F}" type="pres">
      <dgm:prSet presAssocID="{31D56FDB-DEE6-4956-86A4-F8F5E436B181}" presName="txNode" presStyleLbl="node1" presStyleIdx="2" presStyleCnt="3">
        <dgm:presLayoutVars>
          <dgm:bulletEnabled val="1"/>
        </dgm:presLayoutVars>
      </dgm:prSet>
      <dgm:spPr/>
    </dgm:pt>
  </dgm:ptLst>
  <dgm:cxnLst>
    <dgm:cxn modelId="{640A3D19-FEBB-4E60-AD4B-0574DB0D067A}" type="presOf" srcId="{171E2EBE-6777-4D47-BC2D-0D4AC13DFE44}" destId="{80C31459-C205-4A89-9E00-9AE92D131132}" srcOrd="0" destOrd="0" presId="urn:microsoft.com/office/officeart/2005/8/layout/hProcess10"/>
    <dgm:cxn modelId="{2713102E-8F89-478E-A767-CAE1FA828C5F}" type="presOf" srcId="{04081C63-71AE-441C-A6CA-0AC694CDC070}" destId="{5789546D-0DD3-4851-BB8D-14F8814BE3CC}" srcOrd="0" destOrd="0" presId="urn:microsoft.com/office/officeart/2005/8/layout/hProcess10"/>
    <dgm:cxn modelId="{4D63E663-73C6-4B00-920B-7482F5B54761}" srcId="{2CC77DF8-3568-44DC-915D-F0E991D20299}" destId="{31D56FDB-DEE6-4956-86A4-F8F5E436B181}" srcOrd="2" destOrd="0" parTransId="{5DE19EAD-F587-4A03-89B0-662563A5B2AF}" sibTransId="{D358EB59-CA67-4DBD-BAFD-2CB846DB74E2}"/>
    <dgm:cxn modelId="{8F617164-8FCE-4D0D-86EC-A395D13F3213}" type="presOf" srcId="{31D56FDB-DEE6-4956-86A4-F8F5E436B181}" destId="{4DF6EFBD-4E39-48FD-8A8D-F178AD9A0F6F}" srcOrd="0" destOrd="0" presId="urn:microsoft.com/office/officeart/2005/8/layout/hProcess10"/>
    <dgm:cxn modelId="{23D0A968-6EE4-4D7B-84DA-1144C4798013}" type="presOf" srcId="{171E2EBE-6777-4D47-BC2D-0D4AC13DFE44}" destId="{C6B5D29D-FB5A-4EB4-BEED-CD34657E7419}" srcOrd="1" destOrd="0" presId="urn:microsoft.com/office/officeart/2005/8/layout/hProcess10"/>
    <dgm:cxn modelId="{AAAC5172-BBF8-4D8F-AD2C-B5F5006540C8}" type="presOf" srcId="{04081C63-71AE-441C-A6CA-0AC694CDC070}" destId="{1D200A8B-CD30-4989-9C9B-AAF96F005BD4}" srcOrd="1" destOrd="0" presId="urn:microsoft.com/office/officeart/2005/8/layout/hProcess10"/>
    <dgm:cxn modelId="{7852B8A3-9EA2-441A-ADC7-6A75106DEEFD}" type="presOf" srcId="{95E6106E-59B8-4EA9-925F-8CF214E6ACC7}" destId="{BE8A3C9A-8536-49F9-B400-40A1665EA512}" srcOrd="0" destOrd="0" presId="urn:microsoft.com/office/officeart/2005/8/layout/hProcess10"/>
    <dgm:cxn modelId="{3D358FA7-2CEC-4D61-9DF5-677434F09DC9}" srcId="{2CC77DF8-3568-44DC-915D-F0E991D20299}" destId="{95E6106E-59B8-4EA9-925F-8CF214E6ACC7}" srcOrd="0" destOrd="0" parTransId="{6E2A7BFC-42BE-436E-9E96-B8F607ACB642}" sibTransId="{04081C63-71AE-441C-A6CA-0AC694CDC070}"/>
    <dgm:cxn modelId="{4587EEBA-E8EC-4063-9181-E3877BD3774A}" srcId="{2CC77DF8-3568-44DC-915D-F0E991D20299}" destId="{A38CEB5F-8CEF-4EA6-9D29-3E59FC87844D}" srcOrd="1" destOrd="0" parTransId="{282C4124-DEF1-46CF-A68B-6567295BBA78}" sibTransId="{171E2EBE-6777-4D47-BC2D-0D4AC13DFE44}"/>
    <dgm:cxn modelId="{138E3DE0-A3DB-4B1D-834A-3B13D7BFCA67}" type="presOf" srcId="{2CC77DF8-3568-44DC-915D-F0E991D20299}" destId="{1E4C1D62-2C16-4F4A-8EBE-B8A02DA4902F}" srcOrd="0" destOrd="0" presId="urn:microsoft.com/office/officeart/2005/8/layout/hProcess10"/>
    <dgm:cxn modelId="{3E74E3EA-AC60-425A-A31C-3244492826EF}" type="presOf" srcId="{A38CEB5F-8CEF-4EA6-9D29-3E59FC87844D}" destId="{F50AC7F7-AB86-41A8-9CA8-7D2F8E1F2505}" srcOrd="0" destOrd="0" presId="urn:microsoft.com/office/officeart/2005/8/layout/hProcess10"/>
    <dgm:cxn modelId="{A12317B5-42CA-4B8D-89D1-92393212157B}" type="presParOf" srcId="{1E4C1D62-2C16-4F4A-8EBE-B8A02DA4902F}" destId="{D1F5857A-7929-409F-9CCA-B3868C24A236}" srcOrd="0" destOrd="0" presId="urn:microsoft.com/office/officeart/2005/8/layout/hProcess10"/>
    <dgm:cxn modelId="{443743A8-78FF-456D-9746-10C6CB4CE96D}" type="presParOf" srcId="{D1F5857A-7929-409F-9CCA-B3868C24A236}" destId="{4F2DD84E-5871-432C-BE71-388AC8100A7C}" srcOrd="0" destOrd="0" presId="urn:microsoft.com/office/officeart/2005/8/layout/hProcess10"/>
    <dgm:cxn modelId="{4A191321-CB3B-4044-9F90-95668E019BAD}" type="presParOf" srcId="{D1F5857A-7929-409F-9CCA-B3868C24A236}" destId="{BE8A3C9A-8536-49F9-B400-40A1665EA512}" srcOrd="1" destOrd="0" presId="urn:microsoft.com/office/officeart/2005/8/layout/hProcess10"/>
    <dgm:cxn modelId="{DEAF6239-EBB5-40B5-894C-2D3442FAE3C4}" type="presParOf" srcId="{1E4C1D62-2C16-4F4A-8EBE-B8A02DA4902F}" destId="{5789546D-0DD3-4851-BB8D-14F8814BE3CC}" srcOrd="1" destOrd="0" presId="urn:microsoft.com/office/officeart/2005/8/layout/hProcess10"/>
    <dgm:cxn modelId="{A70E271F-5BCA-4422-9A7E-C7D80B990E85}" type="presParOf" srcId="{5789546D-0DD3-4851-BB8D-14F8814BE3CC}" destId="{1D200A8B-CD30-4989-9C9B-AAF96F005BD4}" srcOrd="0" destOrd="0" presId="urn:microsoft.com/office/officeart/2005/8/layout/hProcess10"/>
    <dgm:cxn modelId="{1FCB750B-4DCC-49FB-9431-6A6FA470BB41}" type="presParOf" srcId="{1E4C1D62-2C16-4F4A-8EBE-B8A02DA4902F}" destId="{F64BE989-F000-475D-83C3-266179320DD9}" srcOrd="2" destOrd="0" presId="urn:microsoft.com/office/officeart/2005/8/layout/hProcess10"/>
    <dgm:cxn modelId="{6E4E5D39-FFB2-4866-A846-6171C937A058}" type="presParOf" srcId="{F64BE989-F000-475D-83C3-266179320DD9}" destId="{1244FB32-0621-49F2-8D5B-254D34A46FF6}" srcOrd="0" destOrd="0" presId="urn:microsoft.com/office/officeart/2005/8/layout/hProcess10"/>
    <dgm:cxn modelId="{3521FA44-E7E0-41F9-A7EF-B61E0E024171}" type="presParOf" srcId="{F64BE989-F000-475D-83C3-266179320DD9}" destId="{F50AC7F7-AB86-41A8-9CA8-7D2F8E1F2505}" srcOrd="1" destOrd="0" presId="urn:microsoft.com/office/officeart/2005/8/layout/hProcess10"/>
    <dgm:cxn modelId="{F1E8FDA0-6981-4058-A647-71BA5B6D5CBC}" type="presParOf" srcId="{1E4C1D62-2C16-4F4A-8EBE-B8A02DA4902F}" destId="{80C31459-C205-4A89-9E00-9AE92D131132}" srcOrd="3" destOrd="0" presId="urn:microsoft.com/office/officeart/2005/8/layout/hProcess10"/>
    <dgm:cxn modelId="{AA81B491-7837-42D0-86E7-5554576A7D24}" type="presParOf" srcId="{80C31459-C205-4A89-9E00-9AE92D131132}" destId="{C6B5D29D-FB5A-4EB4-BEED-CD34657E7419}" srcOrd="0" destOrd="0" presId="urn:microsoft.com/office/officeart/2005/8/layout/hProcess10"/>
    <dgm:cxn modelId="{E98B9569-52E1-4BE2-9C95-EE3D8506DF76}" type="presParOf" srcId="{1E4C1D62-2C16-4F4A-8EBE-B8A02DA4902F}" destId="{7E14B6DC-52C4-49AF-A71F-ADCB73D1A628}" srcOrd="4" destOrd="0" presId="urn:microsoft.com/office/officeart/2005/8/layout/hProcess10"/>
    <dgm:cxn modelId="{E9A4963A-0E8A-43F4-AE3E-46E605EE9C17}" type="presParOf" srcId="{7E14B6DC-52C4-49AF-A71F-ADCB73D1A628}" destId="{9B6641B9-6ECE-40AC-845E-0C971819A200}" srcOrd="0" destOrd="0" presId="urn:microsoft.com/office/officeart/2005/8/layout/hProcess10"/>
    <dgm:cxn modelId="{3C21B401-2105-42DD-BB1C-50E7D8C520B4}" type="presParOf" srcId="{7E14B6DC-52C4-49AF-A71F-ADCB73D1A628}" destId="{4DF6EFBD-4E39-48FD-8A8D-F178AD9A0F6F}"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DBB7D-E158-4DAB-BFE2-9BFBC0E1581B}"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lt-LT"/>
        </a:p>
      </dgm:t>
    </dgm:pt>
    <dgm:pt modelId="{04D5940A-2BD7-4038-A20C-A1A4DDC71302}">
      <dgm:prSet phldrT="[Tekstas]"/>
      <dgm:spPr/>
      <dgm:t>
        <a:bodyPr/>
        <a:lstStyle/>
        <a:p>
          <a:r>
            <a:rPr lang="lt-LT" altLang="lt-LT" dirty="0"/>
            <a:t>Įtvirtinti privalomą transporto priemonės pirkimo – pardavimo sandorių deklaravimą.</a:t>
          </a:r>
          <a:endParaRPr lang="lt-LT" dirty="0"/>
        </a:p>
      </dgm:t>
    </dgm:pt>
    <dgm:pt modelId="{E1375749-2EA9-4BCB-BBF9-9246BAC01DEB}" type="parTrans" cxnId="{4B41929E-EE33-4976-B6D8-DD303EAB29E1}">
      <dgm:prSet/>
      <dgm:spPr/>
      <dgm:t>
        <a:bodyPr/>
        <a:lstStyle/>
        <a:p>
          <a:endParaRPr lang="lt-LT"/>
        </a:p>
      </dgm:t>
    </dgm:pt>
    <dgm:pt modelId="{0AFFF572-F3B9-4E96-B592-7F09DB17B5A6}" type="sibTrans" cxnId="{4B41929E-EE33-4976-B6D8-DD303EAB29E1}">
      <dgm:prSet/>
      <dgm:spPr/>
      <dgm:t>
        <a:bodyPr/>
        <a:lstStyle/>
        <a:p>
          <a:endParaRPr lang="lt-LT"/>
        </a:p>
      </dgm:t>
    </dgm:pt>
    <dgm:pt modelId="{5ABB6B71-5376-42DA-9EC0-2A1176D491B7}">
      <dgm:prSet phldrT="[Tekstas]"/>
      <dgm:spPr/>
      <dgm:t>
        <a:bodyPr/>
        <a:lstStyle/>
        <a:p>
          <a:r>
            <a:rPr lang="lt-LT" altLang="lt-LT" dirty="0"/>
            <a:t>Suteikti kontroliuojančioms institucijoms tiesioginę prieigą prie VĮ „</a:t>
          </a:r>
          <a:r>
            <a:rPr lang="lt-LT" altLang="lt-LT" dirty="0" err="1"/>
            <a:t>Regitra</a:t>
          </a:r>
          <a:r>
            <a:rPr lang="lt-LT" altLang="lt-LT" dirty="0"/>
            <a:t>“ Transporto priemonių savininkų apskaitos sistemoje tvarkomos informacijos.</a:t>
          </a:r>
          <a:endParaRPr lang="lt-LT" dirty="0"/>
        </a:p>
      </dgm:t>
    </dgm:pt>
    <dgm:pt modelId="{308AF11C-82D3-4D95-B0B5-6627FCADA311}" type="parTrans" cxnId="{74931B97-AEF8-45EB-86F5-B6A0DFEDD14F}">
      <dgm:prSet/>
      <dgm:spPr/>
      <dgm:t>
        <a:bodyPr/>
        <a:lstStyle/>
        <a:p>
          <a:endParaRPr lang="lt-LT"/>
        </a:p>
      </dgm:t>
    </dgm:pt>
    <dgm:pt modelId="{2278D863-FD16-4527-B17E-00DC1C74AABC}" type="sibTrans" cxnId="{74931B97-AEF8-45EB-86F5-B6A0DFEDD14F}">
      <dgm:prSet/>
      <dgm:spPr/>
      <dgm:t>
        <a:bodyPr/>
        <a:lstStyle/>
        <a:p>
          <a:endParaRPr lang="lt-LT"/>
        </a:p>
      </dgm:t>
    </dgm:pt>
    <dgm:pt modelId="{D58BC654-95BC-4F92-8C52-D780C2417171}">
      <dgm:prSet phldrT="[Tekstas]"/>
      <dgm:spPr/>
      <dgm:t>
        <a:bodyPr/>
        <a:lstStyle/>
        <a:p>
          <a:r>
            <a:rPr lang="lt-LT" dirty="0"/>
            <a:t>Įgalioti Valstybinę mokesčių inspekciją vykdyti transporto priemonės savininkui nustatytų pareigų vykdymo priežiūrą.</a:t>
          </a:r>
        </a:p>
      </dgm:t>
    </dgm:pt>
    <dgm:pt modelId="{2080DD91-AA72-494F-8B61-B6CA118E69DD}" type="parTrans" cxnId="{5A7B5E71-DC38-45DF-BBD2-A395F93AA714}">
      <dgm:prSet/>
      <dgm:spPr/>
      <dgm:t>
        <a:bodyPr/>
        <a:lstStyle/>
        <a:p>
          <a:endParaRPr lang="lt-LT"/>
        </a:p>
      </dgm:t>
    </dgm:pt>
    <dgm:pt modelId="{DED533F7-FDE3-49AF-B5E8-54C66AA37F4F}" type="sibTrans" cxnId="{5A7B5E71-DC38-45DF-BBD2-A395F93AA714}">
      <dgm:prSet/>
      <dgm:spPr/>
      <dgm:t>
        <a:bodyPr/>
        <a:lstStyle/>
        <a:p>
          <a:endParaRPr lang="lt-LT"/>
        </a:p>
      </dgm:t>
    </dgm:pt>
    <dgm:pt modelId="{386855DF-961A-42AE-9039-E1461A33F621}">
      <dgm:prSet phldrT="[Tekstas]" custT="1"/>
      <dgm:spPr/>
      <dgm:t>
        <a:bodyPr/>
        <a:lstStyle/>
        <a:p>
          <a:r>
            <a:rPr lang="lt-LT" sz="2000" b="1" dirty="0"/>
            <a:t>Kontrolė</a:t>
          </a:r>
        </a:p>
      </dgm:t>
    </dgm:pt>
    <dgm:pt modelId="{986728BE-1102-4246-8DAE-5E7F36430E29}" type="sibTrans" cxnId="{3BE61999-A4C9-4464-9ACB-0C6F2F40C00B}">
      <dgm:prSet/>
      <dgm:spPr/>
      <dgm:t>
        <a:bodyPr/>
        <a:lstStyle/>
        <a:p>
          <a:endParaRPr lang="lt-LT"/>
        </a:p>
      </dgm:t>
    </dgm:pt>
    <dgm:pt modelId="{846D5C21-DBDB-440D-B1BB-F3E2149B5B2B}" type="parTrans" cxnId="{3BE61999-A4C9-4464-9ACB-0C6F2F40C00B}">
      <dgm:prSet/>
      <dgm:spPr/>
      <dgm:t>
        <a:bodyPr/>
        <a:lstStyle/>
        <a:p>
          <a:endParaRPr lang="lt-LT"/>
        </a:p>
      </dgm:t>
    </dgm:pt>
    <dgm:pt modelId="{96055D39-1CB1-466D-A85B-0849E7355A5E}">
      <dgm:prSet phldrT="[Tekstas]" custT="1"/>
      <dgm:spPr/>
      <dgm:t>
        <a:bodyPr/>
        <a:lstStyle/>
        <a:p>
          <a:r>
            <a:rPr lang="lt-LT" sz="2000" b="1" dirty="0"/>
            <a:t>Pareiga</a:t>
          </a:r>
        </a:p>
      </dgm:t>
    </dgm:pt>
    <dgm:pt modelId="{BDD728D2-A34B-403F-A83D-297BBAA48FE5}" type="sibTrans" cxnId="{2E5BB245-E356-4E22-8115-AF9F7B863FCA}">
      <dgm:prSet/>
      <dgm:spPr/>
      <dgm:t>
        <a:bodyPr/>
        <a:lstStyle/>
        <a:p>
          <a:endParaRPr lang="lt-LT"/>
        </a:p>
      </dgm:t>
    </dgm:pt>
    <dgm:pt modelId="{6CABC674-F5FB-494A-898E-A62639ACDFB5}" type="parTrans" cxnId="{2E5BB245-E356-4E22-8115-AF9F7B863FCA}">
      <dgm:prSet/>
      <dgm:spPr/>
      <dgm:t>
        <a:bodyPr/>
        <a:lstStyle/>
        <a:p>
          <a:endParaRPr lang="lt-LT"/>
        </a:p>
      </dgm:t>
    </dgm:pt>
    <dgm:pt modelId="{3C77866E-80FB-4FEE-8E06-D808756B8290}">
      <dgm:prSet phldrT="[Tekstas]" custT="1"/>
      <dgm:spPr/>
      <dgm:t>
        <a:bodyPr/>
        <a:lstStyle/>
        <a:p>
          <a:r>
            <a:rPr lang="lt-LT" sz="2000" b="1" dirty="0"/>
            <a:t>Duomenys</a:t>
          </a:r>
        </a:p>
      </dgm:t>
    </dgm:pt>
    <dgm:pt modelId="{D9FF9520-F0A8-446B-8E74-637069C35DD2}" type="sibTrans" cxnId="{82A2C263-AD41-4B52-884F-BF0ADD7404EF}">
      <dgm:prSet/>
      <dgm:spPr/>
      <dgm:t>
        <a:bodyPr/>
        <a:lstStyle/>
        <a:p>
          <a:endParaRPr lang="lt-LT"/>
        </a:p>
      </dgm:t>
    </dgm:pt>
    <dgm:pt modelId="{B3581FEA-0400-4017-B08B-5983C4485BCE}" type="parTrans" cxnId="{82A2C263-AD41-4B52-884F-BF0ADD7404EF}">
      <dgm:prSet/>
      <dgm:spPr/>
      <dgm:t>
        <a:bodyPr/>
        <a:lstStyle/>
        <a:p>
          <a:endParaRPr lang="lt-LT"/>
        </a:p>
      </dgm:t>
    </dgm:pt>
    <dgm:pt modelId="{BCEAA0E2-BF5D-43A8-AC48-4F37D57F87AA}" type="pres">
      <dgm:prSet presAssocID="{118DBB7D-E158-4DAB-BFE2-9BFBC0E1581B}" presName="linearFlow" presStyleCnt="0">
        <dgm:presLayoutVars>
          <dgm:dir/>
          <dgm:animLvl val="lvl"/>
          <dgm:resizeHandles val="exact"/>
        </dgm:presLayoutVars>
      </dgm:prSet>
      <dgm:spPr/>
    </dgm:pt>
    <dgm:pt modelId="{53413AF5-5C44-4B1B-86D8-74573345608C}" type="pres">
      <dgm:prSet presAssocID="{96055D39-1CB1-466D-A85B-0849E7355A5E}" presName="composite" presStyleCnt="0"/>
      <dgm:spPr/>
    </dgm:pt>
    <dgm:pt modelId="{11B3105E-85F9-4EF4-9032-C34F0ABF6280}" type="pres">
      <dgm:prSet presAssocID="{96055D39-1CB1-466D-A85B-0849E7355A5E}" presName="parentText" presStyleLbl="alignNode1" presStyleIdx="0" presStyleCnt="3">
        <dgm:presLayoutVars>
          <dgm:chMax val="1"/>
          <dgm:bulletEnabled val="1"/>
        </dgm:presLayoutVars>
      </dgm:prSet>
      <dgm:spPr/>
    </dgm:pt>
    <dgm:pt modelId="{FE3572B3-FB34-485D-9728-127BA512CD1C}" type="pres">
      <dgm:prSet presAssocID="{96055D39-1CB1-466D-A85B-0849E7355A5E}" presName="descendantText" presStyleLbl="alignAcc1" presStyleIdx="0" presStyleCnt="3">
        <dgm:presLayoutVars>
          <dgm:bulletEnabled val="1"/>
        </dgm:presLayoutVars>
      </dgm:prSet>
      <dgm:spPr/>
    </dgm:pt>
    <dgm:pt modelId="{FC5C116D-F1D6-48C5-AD7C-DAD8F612BABF}" type="pres">
      <dgm:prSet presAssocID="{BDD728D2-A34B-403F-A83D-297BBAA48FE5}" presName="sp" presStyleCnt="0"/>
      <dgm:spPr/>
    </dgm:pt>
    <dgm:pt modelId="{56646946-60D0-4649-9115-5116CA45F9FF}" type="pres">
      <dgm:prSet presAssocID="{3C77866E-80FB-4FEE-8E06-D808756B8290}" presName="composite" presStyleCnt="0"/>
      <dgm:spPr/>
    </dgm:pt>
    <dgm:pt modelId="{63982ED3-568A-4357-8CD9-A10B377CE726}" type="pres">
      <dgm:prSet presAssocID="{3C77866E-80FB-4FEE-8E06-D808756B8290}" presName="parentText" presStyleLbl="alignNode1" presStyleIdx="1" presStyleCnt="3">
        <dgm:presLayoutVars>
          <dgm:chMax val="1"/>
          <dgm:bulletEnabled val="1"/>
        </dgm:presLayoutVars>
      </dgm:prSet>
      <dgm:spPr/>
    </dgm:pt>
    <dgm:pt modelId="{C4F0F101-C752-47FF-9732-089AF20727D6}" type="pres">
      <dgm:prSet presAssocID="{3C77866E-80FB-4FEE-8E06-D808756B8290}" presName="descendantText" presStyleLbl="alignAcc1" presStyleIdx="1" presStyleCnt="3">
        <dgm:presLayoutVars>
          <dgm:bulletEnabled val="1"/>
        </dgm:presLayoutVars>
      </dgm:prSet>
      <dgm:spPr/>
    </dgm:pt>
    <dgm:pt modelId="{8E6045B8-9742-459A-9D4E-B94C043538AF}" type="pres">
      <dgm:prSet presAssocID="{D9FF9520-F0A8-446B-8E74-637069C35DD2}" presName="sp" presStyleCnt="0"/>
      <dgm:spPr/>
    </dgm:pt>
    <dgm:pt modelId="{4BD7B7DB-0C56-4AD1-9D03-2732BF9B62EC}" type="pres">
      <dgm:prSet presAssocID="{386855DF-961A-42AE-9039-E1461A33F621}" presName="composite" presStyleCnt="0"/>
      <dgm:spPr/>
    </dgm:pt>
    <dgm:pt modelId="{B3B4CB39-6843-49CD-99D9-920435CC324C}" type="pres">
      <dgm:prSet presAssocID="{386855DF-961A-42AE-9039-E1461A33F621}" presName="parentText" presStyleLbl="alignNode1" presStyleIdx="2" presStyleCnt="3">
        <dgm:presLayoutVars>
          <dgm:chMax val="1"/>
          <dgm:bulletEnabled val="1"/>
        </dgm:presLayoutVars>
      </dgm:prSet>
      <dgm:spPr/>
    </dgm:pt>
    <dgm:pt modelId="{E89F90F6-B77C-4B99-9FC4-DB04323EECE2}" type="pres">
      <dgm:prSet presAssocID="{386855DF-961A-42AE-9039-E1461A33F621}" presName="descendantText" presStyleLbl="alignAcc1" presStyleIdx="2" presStyleCnt="3">
        <dgm:presLayoutVars>
          <dgm:bulletEnabled val="1"/>
        </dgm:presLayoutVars>
      </dgm:prSet>
      <dgm:spPr/>
    </dgm:pt>
  </dgm:ptLst>
  <dgm:cxnLst>
    <dgm:cxn modelId="{C639612A-C065-4D61-87C9-384BB3BDCF98}" type="presOf" srcId="{5ABB6B71-5376-42DA-9EC0-2A1176D491B7}" destId="{C4F0F101-C752-47FF-9732-089AF20727D6}" srcOrd="0" destOrd="0" presId="urn:microsoft.com/office/officeart/2005/8/layout/chevron2"/>
    <dgm:cxn modelId="{0593D533-A1F0-4CE9-B9EC-172E9CB95A1C}" type="presOf" srcId="{D58BC654-95BC-4F92-8C52-D780C2417171}" destId="{E89F90F6-B77C-4B99-9FC4-DB04323EECE2}" srcOrd="0" destOrd="0" presId="urn:microsoft.com/office/officeart/2005/8/layout/chevron2"/>
    <dgm:cxn modelId="{213E3560-3133-4D78-9CB4-47A84C500E1C}" type="presOf" srcId="{04D5940A-2BD7-4038-A20C-A1A4DDC71302}" destId="{FE3572B3-FB34-485D-9728-127BA512CD1C}" srcOrd="0" destOrd="0" presId="urn:microsoft.com/office/officeart/2005/8/layout/chevron2"/>
    <dgm:cxn modelId="{82A2C263-AD41-4B52-884F-BF0ADD7404EF}" srcId="{118DBB7D-E158-4DAB-BFE2-9BFBC0E1581B}" destId="{3C77866E-80FB-4FEE-8E06-D808756B8290}" srcOrd="1" destOrd="0" parTransId="{B3581FEA-0400-4017-B08B-5983C4485BCE}" sibTransId="{D9FF9520-F0A8-446B-8E74-637069C35DD2}"/>
    <dgm:cxn modelId="{2E5BB245-E356-4E22-8115-AF9F7B863FCA}" srcId="{118DBB7D-E158-4DAB-BFE2-9BFBC0E1581B}" destId="{96055D39-1CB1-466D-A85B-0849E7355A5E}" srcOrd="0" destOrd="0" parTransId="{6CABC674-F5FB-494A-898E-A62639ACDFB5}" sibTransId="{BDD728D2-A34B-403F-A83D-297BBAA48FE5}"/>
    <dgm:cxn modelId="{5A7B5E71-DC38-45DF-BBD2-A395F93AA714}" srcId="{386855DF-961A-42AE-9039-E1461A33F621}" destId="{D58BC654-95BC-4F92-8C52-D780C2417171}" srcOrd="0" destOrd="0" parTransId="{2080DD91-AA72-494F-8B61-B6CA118E69DD}" sibTransId="{DED533F7-FDE3-49AF-B5E8-54C66AA37F4F}"/>
    <dgm:cxn modelId="{9676B390-5B28-46A3-B7D4-04B270BB29CA}" type="presOf" srcId="{3C77866E-80FB-4FEE-8E06-D808756B8290}" destId="{63982ED3-568A-4357-8CD9-A10B377CE726}" srcOrd="0" destOrd="0" presId="urn:microsoft.com/office/officeart/2005/8/layout/chevron2"/>
    <dgm:cxn modelId="{74931B97-AEF8-45EB-86F5-B6A0DFEDD14F}" srcId="{3C77866E-80FB-4FEE-8E06-D808756B8290}" destId="{5ABB6B71-5376-42DA-9EC0-2A1176D491B7}" srcOrd="0" destOrd="0" parTransId="{308AF11C-82D3-4D95-B0B5-6627FCADA311}" sibTransId="{2278D863-FD16-4527-B17E-00DC1C74AABC}"/>
    <dgm:cxn modelId="{3BE61999-A4C9-4464-9ACB-0C6F2F40C00B}" srcId="{118DBB7D-E158-4DAB-BFE2-9BFBC0E1581B}" destId="{386855DF-961A-42AE-9039-E1461A33F621}" srcOrd="2" destOrd="0" parTransId="{846D5C21-DBDB-440D-B1BB-F3E2149B5B2B}" sibTransId="{986728BE-1102-4246-8DAE-5E7F36430E29}"/>
    <dgm:cxn modelId="{4B41929E-EE33-4976-B6D8-DD303EAB29E1}" srcId="{96055D39-1CB1-466D-A85B-0849E7355A5E}" destId="{04D5940A-2BD7-4038-A20C-A1A4DDC71302}" srcOrd="0" destOrd="0" parTransId="{E1375749-2EA9-4BCB-BBF9-9246BAC01DEB}" sibTransId="{0AFFF572-F3B9-4E96-B592-7F09DB17B5A6}"/>
    <dgm:cxn modelId="{AE3248A5-2BE9-45E8-BA34-1F107A998418}" type="presOf" srcId="{386855DF-961A-42AE-9039-E1461A33F621}" destId="{B3B4CB39-6843-49CD-99D9-920435CC324C}" srcOrd="0" destOrd="0" presId="urn:microsoft.com/office/officeart/2005/8/layout/chevron2"/>
    <dgm:cxn modelId="{59A6DFA7-7487-47D2-B8C8-514B63475137}" type="presOf" srcId="{118DBB7D-E158-4DAB-BFE2-9BFBC0E1581B}" destId="{BCEAA0E2-BF5D-43A8-AC48-4F37D57F87AA}" srcOrd="0" destOrd="0" presId="urn:microsoft.com/office/officeart/2005/8/layout/chevron2"/>
    <dgm:cxn modelId="{BB6989FB-F39C-4DB9-8F77-4EF05FBACD69}" type="presOf" srcId="{96055D39-1CB1-466D-A85B-0849E7355A5E}" destId="{11B3105E-85F9-4EF4-9032-C34F0ABF6280}" srcOrd="0" destOrd="0" presId="urn:microsoft.com/office/officeart/2005/8/layout/chevron2"/>
    <dgm:cxn modelId="{6A1C5B26-316C-4DE6-A0F6-390026A8C357}" type="presParOf" srcId="{BCEAA0E2-BF5D-43A8-AC48-4F37D57F87AA}" destId="{53413AF5-5C44-4B1B-86D8-74573345608C}" srcOrd="0" destOrd="0" presId="urn:microsoft.com/office/officeart/2005/8/layout/chevron2"/>
    <dgm:cxn modelId="{CAD594E8-7EE8-47AB-BB37-624493F9B6A9}" type="presParOf" srcId="{53413AF5-5C44-4B1B-86D8-74573345608C}" destId="{11B3105E-85F9-4EF4-9032-C34F0ABF6280}" srcOrd="0" destOrd="0" presId="urn:microsoft.com/office/officeart/2005/8/layout/chevron2"/>
    <dgm:cxn modelId="{9C8361E6-6190-4B40-A647-FA98BBB166FE}" type="presParOf" srcId="{53413AF5-5C44-4B1B-86D8-74573345608C}" destId="{FE3572B3-FB34-485D-9728-127BA512CD1C}" srcOrd="1" destOrd="0" presId="urn:microsoft.com/office/officeart/2005/8/layout/chevron2"/>
    <dgm:cxn modelId="{609B0051-C0EF-4F33-84AC-34A743360B3C}" type="presParOf" srcId="{BCEAA0E2-BF5D-43A8-AC48-4F37D57F87AA}" destId="{FC5C116D-F1D6-48C5-AD7C-DAD8F612BABF}" srcOrd="1" destOrd="0" presId="urn:microsoft.com/office/officeart/2005/8/layout/chevron2"/>
    <dgm:cxn modelId="{A68EA719-5C6F-4D26-8CDB-E94B47EB9B60}" type="presParOf" srcId="{BCEAA0E2-BF5D-43A8-AC48-4F37D57F87AA}" destId="{56646946-60D0-4649-9115-5116CA45F9FF}" srcOrd="2" destOrd="0" presId="urn:microsoft.com/office/officeart/2005/8/layout/chevron2"/>
    <dgm:cxn modelId="{6A3CFAC5-1795-40A8-AAA3-FDC84F8393AB}" type="presParOf" srcId="{56646946-60D0-4649-9115-5116CA45F9FF}" destId="{63982ED3-568A-4357-8CD9-A10B377CE726}" srcOrd="0" destOrd="0" presId="urn:microsoft.com/office/officeart/2005/8/layout/chevron2"/>
    <dgm:cxn modelId="{CE5F4D03-DD5E-4171-8779-310B5D28E40D}" type="presParOf" srcId="{56646946-60D0-4649-9115-5116CA45F9FF}" destId="{C4F0F101-C752-47FF-9732-089AF20727D6}" srcOrd="1" destOrd="0" presId="urn:microsoft.com/office/officeart/2005/8/layout/chevron2"/>
    <dgm:cxn modelId="{B3B237D4-ABB0-45A2-A14E-A8C2FA1BB644}" type="presParOf" srcId="{BCEAA0E2-BF5D-43A8-AC48-4F37D57F87AA}" destId="{8E6045B8-9742-459A-9D4E-B94C043538AF}" srcOrd="3" destOrd="0" presId="urn:microsoft.com/office/officeart/2005/8/layout/chevron2"/>
    <dgm:cxn modelId="{30112513-A7CE-463F-873C-89E29535ACD3}" type="presParOf" srcId="{BCEAA0E2-BF5D-43A8-AC48-4F37D57F87AA}" destId="{4BD7B7DB-0C56-4AD1-9D03-2732BF9B62EC}" srcOrd="4" destOrd="0" presId="urn:microsoft.com/office/officeart/2005/8/layout/chevron2"/>
    <dgm:cxn modelId="{14CC30E3-3CCE-48BB-A9CA-162B0429A4BB}" type="presParOf" srcId="{4BD7B7DB-0C56-4AD1-9D03-2732BF9B62EC}" destId="{B3B4CB39-6843-49CD-99D9-920435CC324C}" srcOrd="0" destOrd="0" presId="urn:microsoft.com/office/officeart/2005/8/layout/chevron2"/>
    <dgm:cxn modelId="{D9A8B783-EB50-4C86-998A-5EC72F9CB1E9}" type="presParOf" srcId="{4BD7B7DB-0C56-4AD1-9D03-2732BF9B62EC}" destId="{E89F90F6-B77C-4B99-9FC4-DB04323EECE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0A98E-239B-4655-8B71-4BBB3C9050F7}" type="doc">
      <dgm:prSet loTypeId="urn:microsoft.com/office/officeart/2008/layout/VerticalAccentList" loCatId="list" qsTypeId="urn:microsoft.com/office/officeart/2005/8/quickstyle/3d2" qsCatId="3D" csTypeId="urn:microsoft.com/office/officeart/2005/8/colors/accent1_2" csCatId="accent1" phldr="1"/>
      <dgm:spPr/>
      <dgm:t>
        <a:bodyPr/>
        <a:lstStyle/>
        <a:p>
          <a:endParaRPr lang="lt-LT"/>
        </a:p>
      </dgm:t>
    </dgm:pt>
    <dgm:pt modelId="{8198C766-58D7-4AEE-8E79-6A19FAF7BC25}">
      <dgm:prSet phldrT="[Tekstas]" custT="1"/>
      <dgm:spPr/>
      <dgm:t>
        <a:bodyPr/>
        <a:lstStyle/>
        <a:p>
          <a:r>
            <a:rPr lang="lt-LT" sz="3200" b="1" dirty="0">
              <a:solidFill>
                <a:srgbClr val="0070C0"/>
              </a:solidFill>
            </a:rPr>
            <a:t>Priemonių vykdymo kontrolei užtikrinti </a:t>
          </a:r>
        </a:p>
      </dgm:t>
    </dgm:pt>
    <dgm:pt modelId="{6FBEFF5B-2FBE-4A93-BAE2-322593D65B99}" type="parTrans" cxnId="{18296EAC-E89D-4EE8-B412-A64846B96131}">
      <dgm:prSet/>
      <dgm:spPr/>
      <dgm:t>
        <a:bodyPr/>
        <a:lstStyle/>
        <a:p>
          <a:endParaRPr lang="lt-LT"/>
        </a:p>
      </dgm:t>
    </dgm:pt>
    <dgm:pt modelId="{CF70A3AF-672B-49E3-B56F-8218472DE9EA}" type="sibTrans" cxnId="{18296EAC-E89D-4EE8-B412-A64846B96131}">
      <dgm:prSet/>
      <dgm:spPr/>
      <dgm:t>
        <a:bodyPr/>
        <a:lstStyle/>
        <a:p>
          <a:endParaRPr lang="lt-LT"/>
        </a:p>
      </dgm:t>
    </dgm:pt>
    <dgm:pt modelId="{02D2B67D-E95D-4DFF-B0BD-0F16AA3ECB59}">
      <dgm:prSet phldrT="[Tekstas]"/>
      <dgm:spPr/>
      <dgm:t>
        <a:bodyPr/>
        <a:lstStyle/>
        <a:p>
          <a:pPr>
            <a:buFont typeface="Wingdings" panose="05000000000000000000" pitchFamily="2" charset="2"/>
            <a:buNone/>
          </a:pPr>
          <a:r>
            <a:rPr lang="lt-LT" dirty="0"/>
            <a:t>- </a:t>
          </a:r>
          <a:r>
            <a:rPr lang="lt-LT" b="1" dirty="0"/>
            <a:t>20 papildomų </a:t>
          </a:r>
          <a:r>
            <a:rPr lang="lt-LT" b="0" dirty="0"/>
            <a:t>policijos pareigūnų </a:t>
          </a:r>
          <a:r>
            <a:rPr lang="lt-LT" b="1" dirty="0"/>
            <a:t>etatų</a:t>
          </a:r>
        </a:p>
        <a:p>
          <a:pPr>
            <a:buNone/>
          </a:pPr>
          <a:r>
            <a:rPr lang="lt-LT" dirty="0"/>
            <a:t> - </a:t>
          </a:r>
          <a:r>
            <a:rPr lang="lt-LT" altLang="lt-LT" b="1" i="0" dirty="0"/>
            <a:t>628 298 EUR kasmet </a:t>
          </a:r>
          <a:r>
            <a:rPr lang="lt-LT" altLang="lt-LT" b="0" i="0" dirty="0"/>
            <a:t>jų išlaikymui</a:t>
          </a:r>
          <a:endParaRPr lang="lt-LT" b="0" dirty="0"/>
        </a:p>
      </dgm:t>
    </dgm:pt>
    <dgm:pt modelId="{8FD2B306-A12D-4629-B2AC-1B74855B53EF}" type="parTrans" cxnId="{C7D079CD-BB6C-459C-BBA2-164DD4A4E9BD}">
      <dgm:prSet/>
      <dgm:spPr/>
      <dgm:t>
        <a:bodyPr/>
        <a:lstStyle/>
        <a:p>
          <a:endParaRPr lang="lt-LT"/>
        </a:p>
      </dgm:t>
    </dgm:pt>
    <dgm:pt modelId="{CC1CCAFF-6DFD-4299-8A80-FAEE0288714A}" type="sibTrans" cxnId="{C7D079CD-BB6C-459C-BBA2-164DD4A4E9BD}">
      <dgm:prSet/>
      <dgm:spPr/>
      <dgm:t>
        <a:bodyPr/>
        <a:lstStyle/>
        <a:p>
          <a:endParaRPr lang="lt-LT"/>
        </a:p>
      </dgm:t>
    </dgm:pt>
    <dgm:pt modelId="{950D6CB8-A57A-4746-BA0C-1C3A7FAC32C7}">
      <dgm:prSet phldrT="[Tekstas]" custT="1"/>
      <dgm:spPr/>
      <dgm:t>
        <a:bodyPr/>
        <a:lstStyle/>
        <a:p>
          <a:r>
            <a:rPr lang="lt-LT" altLang="lt-LT" sz="3200" b="1" i="0" dirty="0">
              <a:solidFill>
                <a:srgbClr val="0070C0"/>
              </a:solidFill>
            </a:rPr>
            <a:t>Administracinių nusižengimų registro tobulinimui </a:t>
          </a:r>
          <a:endParaRPr lang="lt-LT" sz="3200" b="1" dirty="0">
            <a:solidFill>
              <a:srgbClr val="0070C0"/>
            </a:solidFill>
          </a:endParaRPr>
        </a:p>
      </dgm:t>
    </dgm:pt>
    <dgm:pt modelId="{D38326C7-8940-4C44-9D99-FF754CF27EAC}" type="parTrans" cxnId="{0D3C4BD4-27D7-4E0B-9DEA-4373A132884D}">
      <dgm:prSet/>
      <dgm:spPr/>
      <dgm:t>
        <a:bodyPr/>
        <a:lstStyle/>
        <a:p>
          <a:endParaRPr lang="lt-LT"/>
        </a:p>
      </dgm:t>
    </dgm:pt>
    <dgm:pt modelId="{F3694B4E-CAD4-43ED-A4D5-CD7111682649}" type="sibTrans" cxnId="{0D3C4BD4-27D7-4E0B-9DEA-4373A132884D}">
      <dgm:prSet/>
      <dgm:spPr/>
      <dgm:t>
        <a:bodyPr/>
        <a:lstStyle/>
        <a:p>
          <a:endParaRPr lang="lt-LT"/>
        </a:p>
      </dgm:t>
    </dgm:pt>
    <dgm:pt modelId="{C75C6E68-1A05-48FB-9A03-FB002A44466A}">
      <dgm:prSet phldrT="[Tekstas]"/>
      <dgm:spPr/>
      <dgm:t>
        <a:bodyPr/>
        <a:lstStyle/>
        <a:p>
          <a:r>
            <a:rPr lang="lt-LT"/>
            <a:t>- </a:t>
          </a:r>
          <a:r>
            <a:rPr lang="lt-LT" b="1"/>
            <a:t>2021 m. </a:t>
          </a:r>
          <a:r>
            <a:rPr lang="lt-LT"/>
            <a:t>papildomai </a:t>
          </a:r>
          <a:r>
            <a:rPr lang="lt-LT" altLang="lt-LT" i="0"/>
            <a:t>apie </a:t>
          </a:r>
          <a:r>
            <a:rPr lang="lt-LT" altLang="lt-LT" b="1" i="0"/>
            <a:t>200 000 EUR</a:t>
          </a:r>
          <a:r>
            <a:rPr lang="lt-LT"/>
            <a:t> </a:t>
          </a:r>
          <a:endParaRPr lang="lt-LT" dirty="0"/>
        </a:p>
      </dgm:t>
    </dgm:pt>
    <dgm:pt modelId="{D6878251-ABBB-4133-BB16-DF15E189B99B}" type="parTrans" cxnId="{4F54E182-F430-427C-967D-EB6B8A632219}">
      <dgm:prSet/>
      <dgm:spPr/>
      <dgm:t>
        <a:bodyPr/>
        <a:lstStyle/>
        <a:p>
          <a:endParaRPr lang="lt-LT"/>
        </a:p>
      </dgm:t>
    </dgm:pt>
    <dgm:pt modelId="{BDC04EF4-FB8D-48E5-A1B2-6C162C674A0F}" type="sibTrans" cxnId="{4F54E182-F430-427C-967D-EB6B8A632219}">
      <dgm:prSet/>
      <dgm:spPr/>
      <dgm:t>
        <a:bodyPr/>
        <a:lstStyle/>
        <a:p>
          <a:endParaRPr lang="lt-LT"/>
        </a:p>
      </dgm:t>
    </dgm:pt>
    <dgm:pt modelId="{54B5A851-4EC6-4B92-AECE-3AB8A2CBE54A}">
      <dgm:prSet phldrT="[Tekstas]" custT="1"/>
      <dgm:spPr/>
      <dgm:t>
        <a:bodyPr/>
        <a:lstStyle/>
        <a:p>
          <a:r>
            <a:rPr lang="lt-LT" sz="3200" b="1" dirty="0">
              <a:solidFill>
                <a:srgbClr val="0070C0"/>
              </a:solidFill>
            </a:rPr>
            <a:t>Kaštai verslui</a:t>
          </a:r>
        </a:p>
      </dgm:t>
    </dgm:pt>
    <dgm:pt modelId="{5F1546AD-72C8-4F8B-A68C-158F40E78958}" type="parTrans" cxnId="{2EA71B04-05E9-49FC-AB57-F1692C70C29F}">
      <dgm:prSet/>
      <dgm:spPr/>
      <dgm:t>
        <a:bodyPr/>
        <a:lstStyle/>
        <a:p>
          <a:endParaRPr lang="lt-LT"/>
        </a:p>
      </dgm:t>
    </dgm:pt>
    <dgm:pt modelId="{C3394F24-C267-45AE-8519-81E2FEA52436}" type="sibTrans" cxnId="{2EA71B04-05E9-49FC-AB57-F1692C70C29F}">
      <dgm:prSet/>
      <dgm:spPr/>
      <dgm:t>
        <a:bodyPr/>
        <a:lstStyle/>
        <a:p>
          <a:endParaRPr lang="lt-LT"/>
        </a:p>
      </dgm:t>
    </dgm:pt>
    <dgm:pt modelId="{1D93CD49-EB6A-4733-BCF8-FAB077CA8B51}">
      <dgm:prSet phldrT="[Tekstas]"/>
      <dgm:spPr/>
      <dgm:t>
        <a:bodyPr/>
        <a:lstStyle/>
        <a:p>
          <a:r>
            <a:rPr lang="lt-LT" altLang="lt-LT" b="1" i="0"/>
            <a:t>- </a:t>
          </a:r>
          <a:r>
            <a:rPr lang="lt-LT" altLang="lt-LT" i="0"/>
            <a:t>galima administracinė našta verslui </a:t>
          </a:r>
          <a:r>
            <a:rPr lang="lt-LT" altLang="lt-LT" b="1" i="0"/>
            <a:t>942 036,82 EUR</a:t>
          </a:r>
          <a:endParaRPr lang="lt-LT" dirty="0"/>
        </a:p>
      </dgm:t>
    </dgm:pt>
    <dgm:pt modelId="{38C4C154-7851-44D9-BE21-F6D3E268C0AB}" type="parTrans" cxnId="{449F0F82-A035-4D90-AA73-BB47110D3653}">
      <dgm:prSet/>
      <dgm:spPr/>
      <dgm:t>
        <a:bodyPr/>
        <a:lstStyle/>
        <a:p>
          <a:endParaRPr lang="lt-LT"/>
        </a:p>
      </dgm:t>
    </dgm:pt>
    <dgm:pt modelId="{AF4EAE67-89B7-4D09-9EB5-AA0A717B448E}" type="sibTrans" cxnId="{449F0F82-A035-4D90-AA73-BB47110D3653}">
      <dgm:prSet/>
      <dgm:spPr/>
      <dgm:t>
        <a:bodyPr/>
        <a:lstStyle/>
        <a:p>
          <a:endParaRPr lang="lt-LT"/>
        </a:p>
      </dgm:t>
    </dgm:pt>
    <dgm:pt modelId="{2DEC1E18-B33E-45F5-82A4-957ED12356FB}" type="pres">
      <dgm:prSet presAssocID="{D960A98E-239B-4655-8B71-4BBB3C9050F7}" presName="Name0" presStyleCnt="0">
        <dgm:presLayoutVars>
          <dgm:chMax/>
          <dgm:chPref/>
          <dgm:dir/>
        </dgm:presLayoutVars>
      </dgm:prSet>
      <dgm:spPr/>
    </dgm:pt>
    <dgm:pt modelId="{4EC8E247-CD7B-48EF-A794-75F3184002F4}" type="pres">
      <dgm:prSet presAssocID="{8198C766-58D7-4AEE-8E79-6A19FAF7BC25}" presName="parenttextcomposite" presStyleCnt="0"/>
      <dgm:spPr/>
    </dgm:pt>
    <dgm:pt modelId="{CFC7AB4C-712E-4C52-BD4E-CA797DBCEC27}" type="pres">
      <dgm:prSet presAssocID="{8198C766-58D7-4AEE-8E79-6A19FAF7BC25}" presName="parenttext" presStyleLbl="revTx" presStyleIdx="0" presStyleCnt="3" custScaleX="140054">
        <dgm:presLayoutVars>
          <dgm:chMax/>
          <dgm:chPref val="2"/>
          <dgm:bulletEnabled val="1"/>
        </dgm:presLayoutVars>
      </dgm:prSet>
      <dgm:spPr/>
    </dgm:pt>
    <dgm:pt modelId="{0B2DC03A-1244-4371-AD78-5FE1DF6D4FBF}" type="pres">
      <dgm:prSet presAssocID="{8198C766-58D7-4AEE-8E79-6A19FAF7BC25}" presName="composite" presStyleCnt="0"/>
      <dgm:spPr/>
    </dgm:pt>
    <dgm:pt modelId="{52EE834D-0B5E-4A64-A479-8B94AD26CAE7}" type="pres">
      <dgm:prSet presAssocID="{8198C766-58D7-4AEE-8E79-6A19FAF7BC25}" presName="chevron1" presStyleLbl="alignNode1" presStyleIdx="0" presStyleCnt="21"/>
      <dgm:spPr/>
    </dgm:pt>
    <dgm:pt modelId="{9AAB43CD-F0A7-4B71-AEDE-BA86130EC7FB}" type="pres">
      <dgm:prSet presAssocID="{8198C766-58D7-4AEE-8E79-6A19FAF7BC25}" presName="chevron2" presStyleLbl="alignNode1" presStyleIdx="1" presStyleCnt="21"/>
      <dgm:spPr/>
    </dgm:pt>
    <dgm:pt modelId="{6DFF8A1D-58C3-486C-8AB0-93F8498A24AB}" type="pres">
      <dgm:prSet presAssocID="{8198C766-58D7-4AEE-8E79-6A19FAF7BC25}" presName="chevron3" presStyleLbl="alignNode1" presStyleIdx="2" presStyleCnt="21"/>
      <dgm:spPr/>
    </dgm:pt>
    <dgm:pt modelId="{9C6C41D7-F5A2-4C5A-AC96-C2E7A0E7A78D}" type="pres">
      <dgm:prSet presAssocID="{8198C766-58D7-4AEE-8E79-6A19FAF7BC25}" presName="chevron4" presStyleLbl="alignNode1" presStyleIdx="3" presStyleCnt="21"/>
      <dgm:spPr/>
    </dgm:pt>
    <dgm:pt modelId="{CE01C349-BF46-4602-8BB3-94A5DE05ABB4}" type="pres">
      <dgm:prSet presAssocID="{8198C766-58D7-4AEE-8E79-6A19FAF7BC25}" presName="chevron5" presStyleLbl="alignNode1" presStyleIdx="4" presStyleCnt="21"/>
      <dgm:spPr/>
    </dgm:pt>
    <dgm:pt modelId="{8B7D60EE-20A4-41FF-B299-ACA3B4B712DF}" type="pres">
      <dgm:prSet presAssocID="{8198C766-58D7-4AEE-8E79-6A19FAF7BC25}" presName="chevron6" presStyleLbl="alignNode1" presStyleIdx="5" presStyleCnt="21"/>
      <dgm:spPr/>
    </dgm:pt>
    <dgm:pt modelId="{04795C6C-9EF8-4CA1-9429-DA1FC0275FF6}" type="pres">
      <dgm:prSet presAssocID="{8198C766-58D7-4AEE-8E79-6A19FAF7BC25}" presName="chevron7" presStyleLbl="alignNode1" presStyleIdx="6" presStyleCnt="21"/>
      <dgm:spPr/>
    </dgm:pt>
    <dgm:pt modelId="{07605561-6444-4799-8F4B-ADD0A9B91243}" type="pres">
      <dgm:prSet presAssocID="{8198C766-58D7-4AEE-8E79-6A19FAF7BC25}" presName="childtext" presStyleLbl="solidFgAcc1" presStyleIdx="0" presStyleCnt="3" custScaleX="140781">
        <dgm:presLayoutVars>
          <dgm:chMax/>
          <dgm:chPref val="0"/>
          <dgm:bulletEnabled val="1"/>
        </dgm:presLayoutVars>
      </dgm:prSet>
      <dgm:spPr/>
    </dgm:pt>
    <dgm:pt modelId="{45B76F92-0EEB-40E4-9D67-A90C107A46FA}" type="pres">
      <dgm:prSet presAssocID="{CF70A3AF-672B-49E3-B56F-8218472DE9EA}" presName="sibTrans" presStyleCnt="0"/>
      <dgm:spPr/>
    </dgm:pt>
    <dgm:pt modelId="{D01F0106-450B-44A4-8CD3-56F8F750A47C}" type="pres">
      <dgm:prSet presAssocID="{950D6CB8-A57A-4746-BA0C-1C3A7FAC32C7}" presName="parenttextcomposite" presStyleCnt="0"/>
      <dgm:spPr/>
    </dgm:pt>
    <dgm:pt modelId="{939C87D5-DCC9-4F84-8C8A-4E1929B52B42}" type="pres">
      <dgm:prSet presAssocID="{950D6CB8-A57A-4746-BA0C-1C3A7FAC32C7}" presName="parenttext" presStyleLbl="revTx" presStyleIdx="1" presStyleCnt="3" custScaleX="156886">
        <dgm:presLayoutVars>
          <dgm:chMax/>
          <dgm:chPref val="2"/>
          <dgm:bulletEnabled val="1"/>
        </dgm:presLayoutVars>
      </dgm:prSet>
      <dgm:spPr/>
    </dgm:pt>
    <dgm:pt modelId="{7DAB8BE6-C5F9-4CB4-9817-A4AEBD832393}" type="pres">
      <dgm:prSet presAssocID="{950D6CB8-A57A-4746-BA0C-1C3A7FAC32C7}" presName="composite" presStyleCnt="0"/>
      <dgm:spPr/>
    </dgm:pt>
    <dgm:pt modelId="{261E31C4-6A4B-437B-8150-CFFF4C042E79}" type="pres">
      <dgm:prSet presAssocID="{950D6CB8-A57A-4746-BA0C-1C3A7FAC32C7}" presName="chevron1" presStyleLbl="alignNode1" presStyleIdx="7" presStyleCnt="21"/>
      <dgm:spPr/>
    </dgm:pt>
    <dgm:pt modelId="{1104C1F2-8584-44AB-96C7-15CD63B04CBF}" type="pres">
      <dgm:prSet presAssocID="{950D6CB8-A57A-4746-BA0C-1C3A7FAC32C7}" presName="chevron2" presStyleLbl="alignNode1" presStyleIdx="8" presStyleCnt="21"/>
      <dgm:spPr/>
    </dgm:pt>
    <dgm:pt modelId="{05B2724C-3840-4671-B585-C34CB1410F1A}" type="pres">
      <dgm:prSet presAssocID="{950D6CB8-A57A-4746-BA0C-1C3A7FAC32C7}" presName="chevron3" presStyleLbl="alignNode1" presStyleIdx="9" presStyleCnt="21"/>
      <dgm:spPr/>
    </dgm:pt>
    <dgm:pt modelId="{88DD039A-FB9D-4490-8889-D616C0426E36}" type="pres">
      <dgm:prSet presAssocID="{950D6CB8-A57A-4746-BA0C-1C3A7FAC32C7}" presName="chevron4" presStyleLbl="alignNode1" presStyleIdx="10" presStyleCnt="21"/>
      <dgm:spPr/>
    </dgm:pt>
    <dgm:pt modelId="{B1496719-035C-4D1A-860B-8E25FEC86876}" type="pres">
      <dgm:prSet presAssocID="{950D6CB8-A57A-4746-BA0C-1C3A7FAC32C7}" presName="chevron5" presStyleLbl="alignNode1" presStyleIdx="11" presStyleCnt="21"/>
      <dgm:spPr/>
    </dgm:pt>
    <dgm:pt modelId="{93A885F3-DE5C-4D2F-97CB-E8CE13776397}" type="pres">
      <dgm:prSet presAssocID="{950D6CB8-A57A-4746-BA0C-1C3A7FAC32C7}" presName="chevron6" presStyleLbl="alignNode1" presStyleIdx="12" presStyleCnt="21"/>
      <dgm:spPr/>
    </dgm:pt>
    <dgm:pt modelId="{AA125280-C252-4640-B048-7B2545E41728}" type="pres">
      <dgm:prSet presAssocID="{950D6CB8-A57A-4746-BA0C-1C3A7FAC32C7}" presName="chevron7" presStyleLbl="alignNode1" presStyleIdx="13" presStyleCnt="21"/>
      <dgm:spPr/>
    </dgm:pt>
    <dgm:pt modelId="{DE1CF24F-AC35-4037-8888-83F878533F0D}" type="pres">
      <dgm:prSet presAssocID="{950D6CB8-A57A-4746-BA0C-1C3A7FAC32C7}" presName="childtext" presStyleLbl="solidFgAcc1" presStyleIdx="1" presStyleCnt="3" custScaleX="140781">
        <dgm:presLayoutVars>
          <dgm:chMax/>
          <dgm:chPref val="0"/>
          <dgm:bulletEnabled val="1"/>
        </dgm:presLayoutVars>
      </dgm:prSet>
      <dgm:spPr/>
    </dgm:pt>
    <dgm:pt modelId="{DDE1A1AC-4D59-4A49-837A-7339DD328D34}" type="pres">
      <dgm:prSet presAssocID="{F3694B4E-CAD4-43ED-A4D5-CD7111682649}" presName="sibTrans" presStyleCnt="0"/>
      <dgm:spPr/>
    </dgm:pt>
    <dgm:pt modelId="{0ED502BB-D7EB-480D-A928-BE9C0F37031D}" type="pres">
      <dgm:prSet presAssocID="{54B5A851-4EC6-4B92-AECE-3AB8A2CBE54A}" presName="parenttextcomposite" presStyleCnt="0"/>
      <dgm:spPr/>
    </dgm:pt>
    <dgm:pt modelId="{EE7899FA-7345-4A67-BE86-A1EB2CCF0BBE}" type="pres">
      <dgm:prSet presAssocID="{54B5A851-4EC6-4B92-AECE-3AB8A2CBE54A}" presName="parenttext" presStyleLbl="revTx" presStyleIdx="2" presStyleCnt="3">
        <dgm:presLayoutVars>
          <dgm:chMax/>
          <dgm:chPref val="2"/>
          <dgm:bulletEnabled val="1"/>
        </dgm:presLayoutVars>
      </dgm:prSet>
      <dgm:spPr/>
    </dgm:pt>
    <dgm:pt modelId="{77BE45B5-D35D-4844-B847-383CFE517CD1}" type="pres">
      <dgm:prSet presAssocID="{54B5A851-4EC6-4B92-AECE-3AB8A2CBE54A}" presName="composite" presStyleCnt="0"/>
      <dgm:spPr/>
    </dgm:pt>
    <dgm:pt modelId="{F1969AD3-5A46-4B79-8422-B923F1DF384A}" type="pres">
      <dgm:prSet presAssocID="{54B5A851-4EC6-4B92-AECE-3AB8A2CBE54A}" presName="chevron1" presStyleLbl="alignNode1" presStyleIdx="14" presStyleCnt="21"/>
      <dgm:spPr/>
    </dgm:pt>
    <dgm:pt modelId="{6A085E69-A4E1-4BB8-88D4-BF801B7B70EB}" type="pres">
      <dgm:prSet presAssocID="{54B5A851-4EC6-4B92-AECE-3AB8A2CBE54A}" presName="chevron2" presStyleLbl="alignNode1" presStyleIdx="15" presStyleCnt="21"/>
      <dgm:spPr/>
    </dgm:pt>
    <dgm:pt modelId="{95815115-55B4-437E-99B1-4002B097AA93}" type="pres">
      <dgm:prSet presAssocID="{54B5A851-4EC6-4B92-AECE-3AB8A2CBE54A}" presName="chevron3" presStyleLbl="alignNode1" presStyleIdx="16" presStyleCnt="21"/>
      <dgm:spPr/>
    </dgm:pt>
    <dgm:pt modelId="{3B98205B-6083-4726-9856-B6E8148C1636}" type="pres">
      <dgm:prSet presAssocID="{54B5A851-4EC6-4B92-AECE-3AB8A2CBE54A}" presName="chevron4" presStyleLbl="alignNode1" presStyleIdx="17" presStyleCnt="21"/>
      <dgm:spPr/>
    </dgm:pt>
    <dgm:pt modelId="{12D09180-2888-4482-BD09-8EB950BC57A1}" type="pres">
      <dgm:prSet presAssocID="{54B5A851-4EC6-4B92-AECE-3AB8A2CBE54A}" presName="chevron5" presStyleLbl="alignNode1" presStyleIdx="18" presStyleCnt="21"/>
      <dgm:spPr/>
    </dgm:pt>
    <dgm:pt modelId="{905DFE08-2341-44C3-9C84-1D39AAC9C8A9}" type="pres">
      <dgm:prSet presAssocID="{54B5A851-4EC6-4B92-AECE-3AB8A2CBE54A}" presName="chevron6" presStyleLbl="alignNode1" presStyleIdx="19" presStyleCnt="21"/>
      <dgm:spPr/>
    </dgm:pt>
    <dgm:pt modelId="{5ABA1C82-3E71-433F-891D-94107C37B229}" type="pres">
      <dgm:prSet presAssocID="{54B5A851-4EC6-4B92-AECE-3AB8A2CBE54A}" presName="chevron7" presStyleLbl="alignNode1" presStyleIdx="20" presStyleCnt="21"/>
      <dgm:spPr/>
    </dgm:pt>
    <dgm:pt modelId="{BC7EA08E-3DA3-4535-A323-7A2E3CCFC56E}" type="pres">
      <dgm:prSet presAssocID="{54B5A851-4EC6-4B92-AECE-3AB8A2CBE54A}" presName="childtext" presStyleLbl="solidFgAcc1" presStyleIdx="2" presStyleCnt="3" custScaleX="140781">
        <dgm:presLayoutVars>
          <dgm:chMax/>
          <dgm:chPref val="0"/>
          <dgm:bulletEnabled val="1"/>
        </dgm:presLayoutVars>
      </dgm:prSet>
      <dgm:spPr/>
    </dgm:pt>
  </dgm:ptLst>
  <dgm:cxnLst>
    <dgm:cxn modelId="{2EA71B04-05E9-49FC-AB57-F1692C70C29F}" srcId="{D960A98E-239B-4655-8B71-4BBB3C9050F7}" destId="{54B5A851-4EC6-4B92-AECE-3AB8A2CBE54A}" srcOrd="2" destOrd="0" parTransId="{5F1546AD-72C8-4F8B-A68C-158F40E78958}" sibTransId="{C3394F24-C267-45AE-8519-81E2FEA52436}"/>
    <dgm:cxn modelId="{B958DC0D-7CA0-4DCA-AB7F-DA3472989258}" type="presOf" srcId="{D960A98E-239B-4655-8B71-4BBB3C9050F7}" destId="{2DEC1E18-B33E-45F5-82A4-957ED12356FB}" srcOrd="0" destOrd="0" presId="urn:microsoft.com/office/officeart/2008/layout/VerticalAccentList"/>
    <dgm:cxn modelId="{16700F60-B4E0-4DA2-B698-A38D1F0BF666}" type="presOf" srcId="{1D93CD49-EB6A-4733-BCF8-FAB077CA8B51}" destId="{BC7EA08E-3DA3-4535-A323-7A2E3CCFC56E}" srcOrd="0" destOrd="0" presId="urn:microsoft.com/office/officeart/2008/layout/VerticalAccentList"/>
    <dgm:cxn modelId="{CBDB6C63-2F3F-4D1C-A0AB-00198A34B92B}" type="presOf" srcId="{C75C6E68-1A05-48FB-9A03-FB002A44466A}" destId="{DE1CF24F-AC35-4037-8888-83F878533F0D}" srcOrd="0" destOrd="0" presId="urn:microsoft.com/office/officeart/2008/layout/VerticalAccentList"/>
    <dgm:cxn modelId="{1E0A6B64-AFD0-45DF-AD15-90C58BB3817E}" type="presOf" srcId="{54B5A851-4EC6-4B92-AECE-3AB8A2CBE54A}" destId="{EE7899FA-7345-4A67-BE86-A1EB2CCF0BBE}" srcOrd="0" destOrd="0" presId="urn:microsoft.com/office/officeart/2008/layout/VerticalAccentList"/>
    <dgm:cxn modelId="{6347D649-3B6B-44C0-9557-FD6261CF0E75}" type="presOf" srcId="{950D6CB8-A57A-4746-BA0C-1C3A7FAC32C7}" destId="{939C87D5-DCC9-4F84-8C8A-4E1929B52B42}" srcOrd="0" destOrd="0" presId="urn:microsoft.com/office/officeart/2008/layout/VerticalAccentList"/>
    <dgm:cxn modelId="{449F0F82-A035-4D90-AA73-BB47110D3653}" srcId="{54B5A851-4EC6-4B92-AECE-3AB8A2CBE54A}" destId="{1D93CD49-EB6A-4733-BCF8-FAB077CA8B51}" srcOrd="0" destOrd="0" parTransId="{38C4C154-7851-44D9-BE21-F6D3E268C0AB}" sibTransId="{AF4EAE67-89B7-4D09-9EB5-AA0A717B448E}"/>
    <dgm:cxn modelId="{4F54E182-F430-427C-967D-EB6B8A632219}" srcId="{950D6CB8-A57A-4746-BA0C-1C3A7FAC32C7}" destId="{C75C6E68-1A05-48FB-9A03-FB002A44466A}" srcOrd="0" destOrd="0" parTransId="{D6878251-ABBB-4133-BB16-DF15E189B99B}" sibTransId="{BDC04EF4-FB8D-48E5-A1B2-6C162C674A0F}"/>
    <dgm:cxn modelId="{18296EAC-E89D-4EE8-B412-A64846B96131}" srcId="{D960A98E-239B-4655-8B71-4BBB3C9050F7}" destId="{8198C766-58D7-4AEE-8E79-6A19FAF7BC25}" srcOrd="0" destOrd="0" parTransId="{6FBEFF5B-2FBE-4A93-BAE2-322593D65B99}" sibTransId="{CF70A3AF-672B-49E3-B56F-8218472DE9EA}"/>
    <dgm:cxn modelId="{C7D079CD-BB6C-459C-BBA2-164DD4A4E9BD}" srcId="{8198C766-58D7-4AEE-8E79-6A19FAF7BC25}" destId="{02D2B67D-E95D-4DFF-B0BD-0F16AA3ECB59}" srcOrd="0" destOrd="0" parTransId="{8FD2B306-A12D-4629-B2AC-1B74855B53EF}" sibTransId="{CC1CCAFF-6DFD-4299-8A80-FAEE0288714A}"/>
    <dgm:cxn modelId="{9CC2C8CF-652D-4F08-8505-F5D236588217}" type="presOf" srcId="{8198C766-58D7-4AEE-8E79-6A19FAF7BC25}" destId="{CFC7AB4C-712E-4C52-BD4E-CA797DBCEC27}" srcOrd="0" destOrd="0" presId="urn:microsoft.com/office/officeart/2008/layout/VerticalAccentList"/>
    <dgm:cxn modelId="{E402F6D2-B82F-47E8-93B3-9F4FD56D387A}" type="presOf" srcId="{02D2B67D-E95D-4DFF-B0BD-0F16AA3ECB59}" destId="{07605561-6444-4799-8F4B-ADD0A9B91243}" srcOrd="0" destOrd="0" presId="urn:microsoft.com/office/officeart/2008/layout/VerticalAccentList"/>
    <dgm:cxn modelId="{0D3C4BD4-27D7-4E0B-9DEA-4373A132884D}" srcId="{D960A98E-239B-4655-8B71-4BBB3C9050F7}" destId="{950D6CB8-A57A-4746-BA0C-1C3A7FAC32C7}" srcOrd="1" destOrd="0" parTransId="{D38326C7-8940-4C44-9D99-FF754CF27EAC}" sibTransId="{F3694B4E-CAD4-43ED-A4D5-CD7111682649}"/>
    <dgm:cxn modelId="{23CC4F6E-3B81-4DAD-A57B-66E3F035C2C8}" type="presParOf" srcId="{2DEC1E18-B33E-45F5-82A4-957ED12356FB}" destId="{4EC8E247-CD7B-48EF-A794-75F3184002F4}" srcOrd="0" destOrd="0" presId="urn:microsoft.com/office/officeart/2008/layout/VerticalAccentList"/>
    <dgm:cxn modelId="{F0BCBBDA-0BAC-4019-9898-87AA4A5EDF86}" type="presParOf" srcId="{4EC8E247-CD7B-48EF-A794-75F3184002F4}" destId="{CFC7AB4C-712E-4C52-BD4E-CA797DBCEC27}" srcOrd="0" destOrd="0" presId="urn:microsoft.com/office/officeart/2008/layout/VerticalAccentList"/>
    <dgm:cxn modelId="{DAD31E48-15F8-402E-9C60-493656EC5C14}" type="presParOf" srcId="{2DEC1E18-B33E-45F5-82A4-957ED12356FB}" destId="{0B2DC03A-1244-4371-AD78-5FE1DF6D4FBF}" srcOrd="1" destOrd="0" presId="urn:microsoft.com/office/officeart/2008/layout/VerticalAccentList"/>
    <dgm:cxn modelId="{4F7B32AB-50E9-4206-BFE2-BCDF93CFFB79}" type="presParOf" srcId="{0B2DC03A-1244-4371-AD78-5FE1DF6D4FBF}" destId="{52EE834D-0B5E-4A64-A479-8B94AD26CAE7}" srcOrd="0" destOrd="0" presId="urn:microsoft.com/office/officeart/2008/layout/VerticalAccentList"/>
    <dgm:cxn modelId="{FD0AC323-A2F3-40E0-B789-BD575B6026CA}" type="presParOf" srcId="{0B2DC03A-1244-4371-AD78-5FE1DF6D4FBF}" destId="{9AAB43CD-F0A7-4B71-AEDE-BA86130EC7FB}" srcOrd="1" destOrd="0" presId="urn:microsoft.com/office/officeart/2008/layout/VerticalAccentList"/>
    <dgm:cxn modelId="{64DB17CA-ACE4-4248-BC55-7F8C26E89FE1}" type="presParOf" srcId="{0B2DC03A-1244-4371-AD78-5FE1DF6D4FBF}" destId="{6DFF8A1D-58C3-486C-8AB0-93F8498A24AB}" srcOrd="2" destOrd="0" presId="urn:microsoft.com/office/officeart/2008/layout/VerticalAccentList"/>
    <dgm:cxn modelId="{80E58B9F-D0BB-4492-B7C6-9F44EA344230}" type="presParOf" srcId="{0B2DC03A-1244-4371-AD78-5FE1DF6D4FBF}" destId="{9C6C41D7-F5A2-4C5A-AC96-C2E7A0E7A78D}" srcOrd="3" destOrd="0" presId="urn:microsoft.com/office/officeart/2008/layout/VerticalAccentList"/>
    <dgm:cxn modelId="{4CAD4E38-3AD3-4F01-9746-11AB7B47409C}" type="presParOf" srcId="{0B2DC03A-1244-4371-AD78-5FE1DF6D4FBF}" destId="{CE01C349-BF46-4602-8BB3-94A5DE05ABB4}" srcOrd="4" destOrd="0" presId="urn:microsoft.com/office/officeart/2008/layout/VerticalAccentList"/>
    <dgm:cxn modelId="{463D917A-06D4-4F2F-84FC-52736704D1CC}" type="presParOf" srcId="{0B2DC03A-1244-4371-AD78-5FE1DF6D4FBF}" destId="{8B7D60EE-20A4-41FF-B299-ACA3B4B712DF}" srcOrd="5" destOrd="0" presId="urn:microsoft.com/office/officeart/2008/layout/VerticalAccentList"/>
    <dgm:cxn modelId="{C9658CDD-A2DD-49A7-8DE3-A67B4F013604}" type="presParOf" srcId="{0B2DC03A-1244-4371-AD78-5FE1DF6D4FBF}" destId="{04795C6C-9EF8-4CA1-9429-DA1FC0275FF6}" srcOrd="6" destOrd="0" presId="urn:microsoft.com/office/officeart/2008/layout/VerticalAccentList"/>
    <dgm:cxn modelId="{3687A825-9CAF-4F62-9488-2E699D00C579}" type="presParOf" srcId="{0B2DC03A-1244-4371-AD78-5FE1DF6D4FBF}" destId="{07605561-6444-4799-8F4B-ADD0A9B91243}" srcOrd="7" destOrd="0" presId="urn:microsoft.com/office/officeart/2008/layout/VerticalAccentList"/>
    <dgm:cxn modelId="{9E2A6E9B-92B3-4130-981A-C9A75F535F63}" type="presParOf" srcId="{2DEC1E18-B33E-45F5-82A4-957ED12356FB}" destId="{45B76F92-0EEB-40E4-9D67-A90C107A46FA}" srcOrd="2" destOrd="0" presId="urn:microsoft.com/office/officeart/2008/layout/VerticalAccentList"/>
    <dgm:cxn modelId="{323118A1-8700-4CE1-8D72-3109FFAEEFD9}" type="presParOf" srcId="{2DEC1E18-B33E-45F5-82A4-957ED12356FB}" destId="{D01F0106-450B-44A4-8CD3-56F8F750A47C}" srcOrd="3" destOrd="0" presId="urn:microsoft.com/office/officeart/2008/layout/VerticalAccentList"/>
    <dgm:cxn modelId="{424A58CB-0929-4E9D-A002-30EC60EB60E2}" type="presParOf" srcId="{D01F0106-450B-44A4-8CD3-56F8F750A47C}" destId="{939C87D5-DCC9-4F84-8C8A-4E1929B52B42}" srcOrd="0" destOrd="0" presId="urn:microsoft.com/office/officeart/2008/layout/VerticalAccentList"/>
    <dgm:cxn modelId="{B440ABA0-0C8B-453E-BE30-F4C26178BE63}" type="presParOf" srcId="{2DEC1E18-B33E-45F5-82A4-957ED12356FB}" destId="{7DAB8BE6-C5F9-4CB4-9817-A4AEBD832393}" srcOrd="4" destOrd="0" presId="urn:microsoft.com/office/officeart/2008/layout/VerticalAccentList"/>
    <dgm:cxn modelId="{ECC24850-332C-4160-8E4B-ED475EE82A4A}" type="presParOf" srcId="{7DAB8BE6-C5F9-4CB4-9817-A4AEBD832393}" destId="{261E31C4-6A4B-437B-8150-CFFF4C042E79}" srcOrd="0" destOrd="0" presId="urn:microsoft.com/office/officeart/2008/layout/VerticalAccentList"/>
    <dgm:cxn modelId="{3DB9755C-8083-475B-87E0-BCDA2AC0F279}" type="presParOf" srcId="{7DAB8BE6-C5F9-4CB4-9817-A4AEBD832393}" destId="{1104C1F2-8584-44AB-96C7-15CD63B04CBF}" srcOrd="1" destOrd="0" presId="urn:microsoft.com/office/officeart/2008/layout/VerticalAccentList"/>
    <dgm:cxn modelId="{9D7B2C26-B9EB-4C1D-9DA4-FC98ECB97A27}" type="presParOf" srcId="{7DAB8BE6-C5F9-4CB4-9817-A4AEBD832393}" destId="{05B2724C-3840-4671-B585-C34CB1410F1A}" srcOrd="2" destOrd="0" presId="urn:microsoft.com/office/officeart/2008/layout/VerticalAccentList"/>
    <dgm:cxn modelId="{C2B48802-D006-4DDD-A626-D7193C57139F}" type="presParOf" srcId="{7DAB8BE6-C5F9-4CB4-9817-A4AEBD832393}" destId="{88DD039A-FB9D-4490-8889-D616C0426E36}" srcOrd="3" destOrd="0" presId="urn:microsoft.com/office/officeart/2008/layout/VerticalAccentList"/>
    <dgm:cxn modelId="{37CD1846-52CF-4095-82F2-33C5D0A1FC52}" type="presParOf" srcId="{7DAB8BE6-C5F9-4CB4-9817-A4AEBD832393}" destId="{B1496719-035C-4D1A-860B-8E25FEC86876}" srcOrd="4" destOrd="0" presId="urn:microsoft.com/office/officeart/2008/layout/VerticalAccentList"/>
    <dgm:cxn modelId="{B60CCDCB-8F94-486D-8773-A837C492A446}" type="presParOf" srcId="{7DAB8BE6-C5F9-4CB4-9817-A4AEBD832393}" destId="{93A885F3-DE5C-4D2F-97CB-E8CE13776397}" srcOrd="5" destOrd="0" presId="urn:microsoft.com/office/officeart/2008/layout/VerticalAccentList"/>
    <dgm:cxn modelId="{929E2ECD-4740-444A-840F-94473B788DA3}" type="presParOf" srcId="{7DAB8BE6-C5F9-4CB4-9817-A4AEBD832393}" destId="{AA125280-C252-4640-B048-7B2545E41728}" srcOrd="6" destOrd="0" presId="urn:microsoft.com/office/officeart/2008/layout/VerticalAccentList"/>
    <dgm:cxn modelId="{DC323B16-682E-4606-A6B6-7C6483E1B794}" type="presParOf" srcId="{7DAB8BE6-C5F9-4CB4-9817-A4AEBD832393}" destId="{DE1CF24F-AC35-4037-8888-83F878533F0D}" srcOrd="7" destOrd="0" presId="urn:microsoft.com/office/officeart/2008/layout/VerticalAccentList"/>
    <dgm:cxn modelId="{D0945D30-28D7-4B30-B370-B2F82BD33A5A}" type="presParOf" srcId="{2DEC1E18-B33E-45F5-82A4-957ED12356FB}" destId="{DDE1A1AC-4D59-4A49-837A-7339DD328D34}" srcOrd="5" destOrd="0" presId="urn:microsoft.com/office/officeart/2008/layout/VerticalAccentList"/>
    <dgm:cxn modelId="{4C50C9C9-684E-496D-B92C-3A1548BC5A11}" type="presParOf" srcId="{2DEC1E18-B33E-45F5-82A4-957ED12356FB}" destId="{0ED502BB-D7EB-480D-A928-BE9C0F37031D}" srcOrd="6" destOrd="0" presId="urn:microsoft.com/office/officeart/2008/layout/VerticalAccentList"/>
    <dgm:cxn modelId="{E49F9CBC-14BB-4639-9C40-EDEEC4A5318C}" type="presParOf" srcId="{0ED502BB-D7EB-480D-A928-BE9C0F37031D}" destId="{EE7899FA-7345-4A67-BE86-A1EB2CCF0BBE}" srcOrd="0" destOrd="0" presId="urn:microsoft.com/office/officeart/2008/layout/VerticalAccentList"/>
    <dgm:cxn modelId="{BF4FCF6A-2028-404C-BC61-DBEDFF1F1D6A}" type="presParOf" srcId="{2DEC1E18-B33E-45F5-82A4-957ED12356FB}" destId="{77BE45B5-D35D-4844-B847-383CFE517CD1}" srcOrd="7" destOrd="0" presId="urn:microsoft.com/office/officeart/2008/layout/VerticalAccentList"/>
    <dgm:cxn modelId="{F0FA4538-9E73-4A20-B8D6-7BBA1D2D541C}" type="presParOf" srcId="{77BE45B5-D35D-4844-B847-383CFE517CD1}" destId="{F1969AD3-5A46-4B79-8422-B923F1DF384A}" srcOrd="0" destOrd="0" presId="urn:microsoft.com/office/officeart/2008/layout/VerticalAccentList"/>
    <dgm:cxn modelId="{5A06C5DE-F28A-4BA1-B54C-39F223A786DA}" type="presParOf" srcId="{77BE45B5-D35D-4844-B847-383CFE517CD1}" destId="{6A085E69-A4E1-4BB8-88D4-BF801B7B70EB}" srcOrd="1" destOrd="0" presId="urn:microsoft.com/office/officeart/2008/layout/VerticalAccentList"/>
    <dgm:cxn modelId="{214BADAC-064C-409E-ACF3-F683BC633179}" type="presParOf" srcId="{77BE45B5-D35D-4844-B847-383CFE517CD1}" destId="{95815115-55B4-437E-99B1-4002B097AA93}" srcOrd="2" destOrd="0" presId="urn:microsoft.com/office/officeart/2008/layout/VerticalAccentList"/>
    <dgm:cxn modelId="{CA953528-9708-4281-9E60-AA756851DD97}" type="presParOf" srcId="{77BE45B5-D35D-4844-B847-383CFE517CD1}" destId="{3B98205B-6083-4726-9856-B6E8148C1636}" srcOrd="3" destOrd="0" presId="urn:microsoft.com/office/officeart/2008/layout/VerticalAccentList"/>
    <dgm:cxn modelId="{6918600F-2729-41B4-8977-C33C7CCDD220}" type="presParOf" srcId="{77BE45B5-D35D-4844-B847-383CFE517CD1}" destId="{12D09180-2888-4482-BD09-8EB950BC57A1}" srcOrd="4" destOrd="0" presId="urn:microsoft.com/office/officeart/2008/layout/VerticalAccentList"/>
    <dgm:cxn modelId="{D90BDD91-F7AD-4826-BE8E-8E58276436BC}" type="presParOf" srcId="{77BE45B5-D35D-4844-B847-383CFE517CD1}" destId="{905DFE08-2341-44C3-9C84-1D39AAC9C8A9}" srcOrd="5" destOrd="0" presId="urn:microsoft.com/office/officeart/2008/layout/VerticalAccentList"/>
    <dgm:cxn modelId="{5BAD97B4-7C95-44B3-A2DA-339963349EDD}" type="presParOf" srcId="{77BE45B5-D35D-4844-B847-383CFE517CD1}" destId="{5ABA1C82-3E71-433F-891D-94107C37B229}" srcOrd="6" destOrd="0" presId="urn:microsoft.com/office/officeart/2008/layout/VerticalAccentList"/>
    <dgm:cxn modelId="{AD21BC3B-83BF-408C-B8B8-FA74DDD8BEA0}" type="presParOf" srcId="{77BE45B5-D35D-4844-B847-383CFE517CD1}" destId="{BC7EA08E-3DA3-4535-A323-7A2E3CCFC56E}" srcOrd="7" destOrd="0" presId="urn:microsoft.com/office/officeart/2008/layout/VerticalAccen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24A6BC-A87B-4C70-923B-321DC249F8CD}"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lt-LT"/>
        </a:p>
      </dgm:t>
    </dgm:pt>
    <dgm:pt modelId="{30041CDB-A187-4BD8-92DA-5F59CDB6BBF2}">
      <dgm:prSet phldrT="[Tekstas]"/>
      <dgm:spPr/>
      <dgm:t>
        <a:bodyPr/>
        <a:lstStyle/>
        <a:p>
          <a:r>
            <a:rPr lang="lt-LT" dirty="0"/>
            <a:t>Nauda valstybei</a:t>
          </a:r>
        </a:p>
      </dgm:t>
    </dgm:pt>
    <dgm:pt modelId="{001C09FA-4CE5-4A67-8696-FD03CB285CFA}" type="parTrans" cxnId="{DA5AC665-EC1B-4403-B267-329A6C8888FA}">
      <dgm:prSet/>
      <dgm:spPr/>
      <dgm:t>
        <a:bodyPr/>
        <a:lstStyle/>
        <a:p>
          <a:endParaRPr lang="lt-LT"/>
        </a:p>
      </dgm:t>
    </dgm:pt>
    <dgm:pt modelId="{9B3264EC-B5DE-4BEC-ACF5-7395AAD9099C}" type="sibTrans" cxnId="{DA5AC665-EC1B-4403-B267-329A6C8888FA}">
      <dgm:prSet/>
      <dgm:spPr/>
      <dgm:t>
        <a:bodyPr/>
        <a:lstStyle/>
        <a:p>
          <a:endParaRPr lang="lt-LT"/>
        </a:p>
      </dgm:t>
    </dgm:pt>
    <dgm:pt modelId="{FEEFDE35-986E-4D97-B9DB-67040C8E8DF6}">
      <dgm:prSet phldrT="[Tekstas]"/>
      <dgm:spPr/>
      <dgm:t>
        <a:bodyPr/>
        <a:lstStyle/>
        <a:p>
          <a:r>
            <a:rPr lang="lt-LT" b="1" dirty="0">
              <a:latin typeface="Trebuchet MS" panose="020B0603020202020204" pitchFamily="34" charset="0"/>
            </a:rPr>
            <a:t>Nykstantis automobilių prekybos šešėlis</a:t>
          </a:r>
          <a:endParaRPr lang="lt-LT" b="1" dirty="0"/>
        </a:p>
      </dgm:t>
    </dgm:pt>
    <dgm:pt modelId="{817367F8-ED65-451B-A8C0-4CE9108C9542}" type="parTrans" cxnId="{643A3C93-8B24-4CCE-BDF9-27408BD13F20}">
      <dgm:prSet/>
      <dgm:spPr/>
      <dgm:t>
        <a:bodyPr/>
        <a:lstStyle/>
        <a:p>
          <a:endParaRPr lang="lt-LT"/>
        </a:p>
      </dgm:t>
    </dgm:pt>
    <dgm:pt modelId="{C3C7EA5D-92AB-4EC2-A7F0-DB716A096A8A}" type="sibTrans" cxnId="{643A3C93-8B24-4CCE-BDF9-27408BD13F20}">
      <dgm:prSet/>
      <dgm:spPr/>
      <dgm:t>
        <a:bodyPr/>
        <a:lstStyle/>
        <a:p>
          <a:endParaRPr lang="lt-LT"/>
        </a:p>
      </dgm:t>
    </dgm:pt>
    <dgm:pt modelId="{1C48157F-15E4-45DC-9A4D-009408D09454}">
      <dgm:prSet phldrT="[Tekstas]"/>
      <dgm:spPr/>
      <dgm:t>
        <a:bodyPr/>
        <a:lstStyle/>
        <a:p>
          <a:r>
            <a:rPr lang="lt-LT" dirty="0"/>
            <a:t>Nauda pirkėjui</a:t>
          </a:r>
        </a:p>
      </dgm:t>
    </dgm:pt>
    <dgm:pt modelId="{198133CC-91D5-4AB8-9148-337E129A0716}" type="parTrans" cxnId="{A82BCD1E-0995-45B3-B136-1BE911E3DAD9}">
      <dgm:prSet/>
      <dgm:spPr/>
      <dgm:t>
        <a:bodyPr/>
        <a:lstStyle/>
        <a:p>
          <a:endParaRPr lang="lt-LT"/>
        </a:p>
      </dgm:t>
    </dgm:pt>
    <dgm:pt modelId="{29F7976E-0FD0-463F-956A-6A77B217D62A}" type="sibTrans" cxnId="{A82BCD1E-0995-45B3-B136-1BE911E3DAD9}">
      <dgm:prSet/>
      <dgm:spPr/>
      <dgm:t>
        <a:bodyPr/>
        <a:lstStyle/>
        <a:p>
          <a:endParaRPr lang="lt-LT"/>
        </a:p>
      </dgm:t>
    </dgm:pt>
    <dgm:pt modelId="{5E62A35F-20A3-4B1B-BF9B-D5E0957B53D6}">
      <dgm:prSet phldrT="[Tekstas]"/>
      <dgm:spPr/>
      <dgm:t>
        <a:bodyPr/>
        <a:lstStyle/>
        <a:p>
          <a:r>
            <a:rPr lang="lt-LT" b="1" dirty="0">
              <a:latin typeface="Trebuchet MS" panose="020B0603020202020204" pitchFamily="34" charset="0"/>
            </a:rPr>
            <a:t>Patikimas teisiniu-administraciniu požiūriu pirkinys </a:t>
          </a:r>
          <a:endParaRPr lang="lt-LT" b="1" dirty="0"/>
        </a:p>
      </dgm:t>
    </dgm:pt>
    <dgm:pt modelId="{84BAC296-5C40-4EC2-955F-E59B158958E4}" type="parTrans" cxnId="{C8590926-748E-4826-9883-9728732458EC}">
      <dgm:prSet/>
      <dgm:spPr/>
      <dgm:t>
        <a:bodyPr/>
        <a:lstStyle/>
        <a:p>
          <a:endParaRPr lang="lt-LT"/>
        </a:p>
      </dgm:t>
    </dgm:pt>
    <dgm:pt modelId="{DAB3C0F3-72D7-4E10-AC5E-29365B5498C2}" type="sibTrans" cxnId="{C8590926-748E-4826-9883-9728732458EC}">
      <dgm:prSet/>
      <dgm:spPr/>
      <dgm:t>
        <a:bodyPr/>
        <a:lstStyle/>
        <a:p>
          <a:endParaRPr lang="lt-LT"/>
        </a:p>
      </dgm:t>
    </dgm:pt>
    <dgm:pt modelId="{4F784DDC-D8F7-41F9-9784-5EE59583328B}">
      <dgm:prSet phldrT="[Tekstas]"/>
      <dgm:spPr/>
      <dgm:t>
        <a:bodyPr/>
        <a:lstStyle/>
        <a:p>
          <a:r>
            <a:rPr lang="lt-LT" dirty="0"/>
            <a:t>Nauda pardavėjui</a:t>
          </a:r>
        </a:p>
      </dgm:t>
    </dgm:pt>
    <dgm:pt modelId="{DA9618D6-5FB4-4A1F-BDDC-4CD2215EA61B}" type="parTrans" cxnId="{CE2AC32C-0DA9-4012-9AC6-7420E243862F}">
      <dgm:prSet/>
      <dgm:spPr/>
      <dgm:t>
        <a:bodyPr/>
        <a:lstStyle/>
        <a:p>
          <a:endParaRPr lang="lt-LT"/>
        </a:p>
      </dgm:t>
    </dgm:pt>
    <dgm:pt modelId="{089248A4-6037-41CE-944A-7ED206365635}" type="sibTrans" cxnId="{CE2AC32C-0DA9-4012-9AC6-7420E243862F}">
      <dgm:prSet/>
      <dgm:spPr/>
      <dgm:t>
        <a:bodyPr/>
        <a:lstStyle/>
        <a:p>
          <a:endParaRPr lang="lt-LT"/>
        </a:p>
      </dgm:t>
    </dgm:pt>
    <dgm:pt modelId="{814DCB82-1D87-44A5-B035-693545FF2464}">
      <dgm:prSet phldrT="[Tekstas]"/>
      <dgm:spPr/>
      <dgm:t>
        <a:bodyPr/>
        <a:lstStyle/>
        <a:p>
          <a:r>
            <a:rPr lang="lt-LT" b="1" dirty="0">
              <a:latin typeface="Trebuchet MS" panose="020B0603020202020204" pitchFamily="34" charset="0"/>
            </a:rPr>
            <a:t>Vienoda konkurencinė aplinka transporto priemonių pardavėjams</a:t>
          </a:r>
          <a:endParaRPr lang="lt-LT" b="1" dirty="0"/>
        </a:p>
      </dgm:t>
    </dgm:pt>
    <dgm:pt modelId="{42E3EC8E-5EBA-436B-AEC1-D9AC13561F39}" type="parTrans" cxnId="{2D79F71F-83E0-4C2E-ADA8-23DDCFB9F5E0}">
      <dgm:prSet/>
      <dgm:spPr/>
      <dgm:t>
        <a:bodyPr/>
        <a:lstStyle/>
        <a:p>
          <a:endParaRPr lang="lt-LT"/>
        </a:p>
      </dgm:t>
    </dgm:pt>
    <dgm:pt modelId="{D21BB3EB-8AFA-4C7A-AC85-C5F40AE9C3D0}" type="sibTrans" cxnId="{2D79F71F-83E0-4C2E-ADA8-23DDCFB9F5E0}">
      <dgm:prSet/>
      <dgm:spPr/>
      <dgm:t>
        <a:bodyPr/>
        <a:lstStyle/>
        <a:p>
          <a:endParaRPr lang="lt-LT"/>
        </a:p>
      </dgm:t>
    </dgm:pt>
    <dgm:pt modelId="{C165795F-4C47-4FD2-A7BF-25A75482FA09}">
      <dgm:prSet/>
      <dgm:spPr/>
      <dgm:t>
        <a:bodyPr/>
        <a:lstStyle/>
        <a:p>
          <a:endParaRPr lang="lt-LT" b="1" dirty="0">
            <a:latin typeface="Trebuchet MS" panose="020B0603020202020204" pitchFamily="34" charset="0"/>
          </a:endParaRPr>
        </a:p>
      </dgm:t>
    </dgm:pt>
    <dgm:pt modelId="{A163416C-DF2D-41E5-92C9-8E489DE8C1D2}" type="parTrans" cxnId="{6C60AB4F-567D-488A-97DD-175CC89EF48A}">
      <dgm:prSet/>
      <dgm:spPr/>
      <dgm:t>
        <a:bodyPr/>
        <a:lstStyle/>
        <a:p>
          <a:endParaRPr lang="lt-LT"/>
        </a:p>
      </dgm:t>
    </dgm:pt>
    <dgm:pt modelId="{9FC7CCD3-49A3-488F-9F57-4D0D06612F7E}" type="sibTrans" cxnId="{6C60AB4F-567D-488A-97DD-175CC89EF48A}">
      <dgm:prSet/>
      <dgm:spPr/>
      <dgm:t>
        <a:bodyPr/>
        <a:lstStyle/>
        <a:p>
          <a:endParaRPr lang="lt-LT"/>
        </a:p>
      </dgm:t>
    </dgm:pt>
    <dgm:pt modelId="{4045C736-8450-4A2B-9256-E4CD30602C39}">
      <dgm:prSet/>
      <dgm:spPr/>
      <dgm:t>
        <a:bodyPr/>
        <a:lstStyle/>
        <a:p>
          <a:r>
            <a:rPr lang="lt-LT" b="1" dirty="0">
              <a:latin typeface="Trebuchet MS" panose="020B0603020202020204" pitchFamily="34" charset="0"/>
            </a:rPr>
            <a:t>Surenkami papildomi milijonai eurų į valstybės biudžetą</a:t>
          </a:r>
        </a:p>
      </dgm:t>
    </dgm:pt>
    <dgm:pt modelId="{F01137C2-AF88-42C3-80ED-8785C9E57BEB}" type="parTrans" cxnId="{41B1D057-FFE0-4934-B418-1BD3189EE5F7}">
      <dgm:prSet/>
      <dgm:spPr/>
      <dgm:t>
        <a:bodyPr/>
        <a:lstStyle/>
        <a:p>
          <a:endParaRPr lang="lt-LT"/>
        </a:p>
      </dgm:t>
    </dgm:pt>
    <dgm:pt modelId="{8DC5D629-CD8B-44A4-9C50-B3ED5D72DB4A}" type="sibTrans" cxnId="{41B1D057-FFE0-4934-B418-1BD3189EE5F7}">
      <dgm:prSet/>
      <dgm:spPr/>
      <dgm:t>
        <a:bodyPr/>
        <a:lstStyle/>
        <a:p>
          <a:endParaRPr lang="lt-LT"/>
        </a:p>
      </dgm:t>
    </dgm:pt>
    <dgm:pt modelId="{E2361551-3B4F-4320-BF58-FB38DCBAD5AA}">
      <dgm:prSet/>
      <dgm:spPr/>
      <dgm:t>
        <a:bodyPr/>
        <a:lstStyle/>
        <a:p>
          <a:endParaRPr lang="lt-LT" b="1" dirty="0">
            <a:latin typeface="Trebuchet MS" panose="020B0603020202020204" pitchFamily="34" charset="0"/>
          </a:endParaRPr>
        </a:p>
      </dgm:t>
    </dgm:pt>
    <dgm:pt modelId="{39C971B7-AE80-40C7-B3C5-BAF24ABBBC86}" type="parTrans" cxnId="{FC845600-5A7E-44DE-BF6B-29CB2A4B1C31}">
      <dgm:prSet/>
      <dgm:spPr/>
      <dgm:t>
        <a:bodyPr/>
        <a:lstStyle/>
        <a:p>
          <a:endParaRPr lang="lt-LT"/>
        </a:p>
      </dgm:t>
    </dgm:pt>
    <dgm:pt modelId="{DB99FCBB-C6DD-403E-8767-C0533A3BFB62}" type="sibTrans" cxnId="{FC845600-5A7E-44DE-BF6B-29CB2A4B1C31}">
      <dgm:prSet/>
      <dgm:spPr/>
      <dgm:t>
        <a:bodyPr/>
        <a:lstStyle/>
        <a:p>
          <a:endParaRPr lang="lt-LT"/>
        </a:p>
      </dgm:t>
    </dgm:pt>
    <dgm:pt modelId="{9CEDACA8-2D9B-4EC5-ADEA-B546645BE9DF}">
      <dgm:prSet/>
      <dgm:spPr/>
      <dgm:t>
        <a:bodyPr/>
        <a:lstStyle/>
        <a:p>
          <a:r>
            <a:rPr lang="lt-LT" b="1" dirty="0">
              <a:latin typeface="Trebuchet MS" panose="020B0603020202020204" pitchFamily="34" charset="0"/>
            </a:rPr>
            <a:t>Turima informacija apie tikruosius transporto priemonių savininkus (valdytojus) ir transporto priemonių prekybos mastą</a:t>
          </a:r>
        </a:p>
      </dgm:t>
    </dgm:pt>
    <dgm:pt modelId="{420871DB-EAF5-41D2-8B41-DFD1BA0BE004}" type="parTrans" cxnId="{CBBD01A3-868B-46E1-8E44-6B31C5A16390}">
      <dgm:prSet/>
      <dgm:spPr/>
      <dgm:t>
        <a:bodyPr/>
        <a:lstStyle/>
        <a:p>
          <a:endParaRPr lang="lt-LT"/>
        </a:p>
      </dgm:t>
    </dgm:pt>
    <dgm:pt modelId="{7A625069-C7AF-4249-B846-E0C9C0451103}" type="sibTrans" cxnId="{CBBD01A3-868B-46E1-8E44-6B31C5A16390}">
      <dgm:prSet/>
      <dgm:spPr/>
      <dgm:t>
        <a:bodyPr/>
        <a:lstStyle/>
        <a:p>
          <a:endParaRPr lang="lt-LT"/>
        </a:p>
      </dgm:t>
    </dgm:pt>
    <dgm:pt modelId="{62A87A0C-960B-4A60-8903-AFC8BDD15DEE}">
      <dgm:prSet/>
      <dgm:spPr/>
      <dgm:t>
        <a:bodyPr/>
        <a:lstStyle/>
        <a:p>
          <a:r>
            <a:rPr lang="lt-LT" b="1" dirty="0">
              <a:latin typeface="Trebuchet MS" panose="020B0603020202020204" pitchFamily="34" charset="0"/>
            </a:rPr>
            <a:t>Galimybė realizuoti vartotojo teises po automobilio įsigijimo</a:t>
          </a:r>
        </a:p>
      </dgm:t>
    </dgm:pt>
    <dgm:pt modelId="{8829B580-408C-4749-A434-B91A17C81C2C}" type="parTrans" cxnId="{26D298F9-40EA-4DB3-AFBC-C7962F2EE50D}">
      <dgm:prSet/>
      <dgm:spPr/>
      <dgm:t>
        <a:bodyPr/>
        <a:lstStyle/>
        <a:p>
          <a:endParaRPr lang="lt-LT"/>
        </a:p>
      </dgm:t>
    </dgm:pt>
    <dgm:pt modelId="{BB8863AA-B8B5-4B20-8D9A-FEECB524F988}" type="sibTrans" cxnId="{26D298F9-40EA-4DB3-AFBC-C7962F2EE50D}">
      <dgm:prSet/>
      <dgm:spPr/>
      <dgm:t>
        <a:bodyPr/>
        <a:lstStyle/>
        <a:p>
          <a:endParaRPr lang="lt-LT"/>
        </a:p>
      </dgm:t>
    </dgm:pt>
    <dgm:pt modelId="{B4AB2AF3-CCC0-4FF9-90C6-6C1D3913A669}">
      <dgm:prSet/>
      <dgm:spPr/>
      <dgm:t>
        <a:bodyPr/>
        <a:lstStyle/>
        <a:p>
          <a:endParaRPr lang="lt-LT" b="1" dirty="0">
            <a:latin typeface="Trebuchet MS" panose="020B0603020202020204" pitchFamily="34" charset="0"/>
          </a:endParaRPr>
        </a:p>
      </dgm:t>
    </dgm:pt>
    <dgm:pt modelId="{095D36D2-B010-4B7A-BE50-A0FF3406EBDB}" type="parTrans" cxnId="{1218C3B2-C1E6-43FE-8E77-69DFB665000F}">
      <dgm:prSet/>
      <dgm:spPr/>
      <dgm:t>
        <a:bodyPr/>
        <a:lstStyle/>
        <a:p>
          <a:endParaRPr lang="lt-LT"/>
        </a:p>
      </dgm:t>
    </dgm:pt>
    <dgm:pt modelId="{D0A718E8-9058-482E-9C80-3B7FAB790269}" type="sibTrans" cxnId="{1218C3B2-C1E6-43FE-8E77-69DFB665000F}">
      <dgm:prSet/>
      <dgm:spPr/>
      <dgm:t>
        <a:bodyPr/>
        <a:lstStyle/>
        <a:p>
          <a:endParaRPr lang="lt-LT"/>
        </a:p>
      </dgm:t>
    </dgm:pt>
    <dgm:pt modelId="{9AB5DB34-5BBE-4D84-983A-5774D7DC587F}">
      <dgm:prSet/>
      <dgm:spPr/>
      <dgm:t>
        <a:bodyPr/>
        <a:lstStyle/>
        <a:p>
          <a:r>
            <a:rPr lang="lt-LT" b="1" dirty="0">
              <a:latin typeface="Trebuchet MS" panose="020B0603020202020204" pitchFamily="34" charset="0"/>
            </a:rPr>
            <a:t>Aiškus atsakomybės už parduotą automobilį perėjimo momentas</a:t>
          </a:r>
        </a:p>
      </dgm:t>
    </dgm:pt>
    <dgm:pt modelId="{0BEBE336-4112-4A88-B7A1-1A13407DA266}" type="parTrans" cxnId="{6AD46EC6-4821-4219-B98C-E1B33C671275}">
      <dgm:prSet/>
      <dgm:spPr/>
      <dgm:t>
        <a:bodyPr/>
        <a:lstStyle/>
        <a:p>
          <a:endParaRPr lang="lt-LT"/>
        </a:p>
      </dgm:t>
    </dgm:pt>
    <dgm:pt modelId="{888C4BBF-D90F-4051-8535-43B1DB1E9CF5}" type="sibTrans" cxnId="{6AD46EC6-4821-4219-B98C-E1B33C671275}">
      <dgm:prSet/>
      <dgm:spPr/>
      <dgm:t>
        <a:bodyPr/>
        <a:lstStyle/>
        <a:p>
          <a:endParaRPr lang="lt-LT"/>
        </a:p>
      </dgm:t>
    </dgm:pt>
    <dgm:pt modelId="{1AE958D0-5D60-44C9-BD51-D4B0F2481554}">
      <dgm:prSet phldrT="[Tekstas]"/>
      <dgm:spPr/>
      <dgm:t>
        <a:bodyPr/>
        <a:lstStyle/>
        <a:p>
          <a:endParaRPr lang="lt-LT" b="1" dirty="0"/>
        </a:p>
      </dgm:t>
    </dgm:pt>
    <dgm:pt modelId="{77FA98A1-B601-4773-807F-FC97D0529A6D}" type="parTrans" cxnId="{CF222FF3-424C-4CA6-BE13-B8F0A931C8E8}">
      <dgm:prSet/>
      <dgm:spPr/>
      <dgm:t>
        <a:bodyPr/>
        <a:lstStyle/>
        <a:p>
          <a:endParaRPr lang="lt-LT"/>
        </a:p>
      </dgm:t>
    </dgm:pt>
    <dgm:pt modelId="{FCE4D5B3-2C20-4FFF-921B-BFA00F38E4DD}" type="sibTrans" cxnId="{CF222FF3-424C-4CA6-BE13-B8F0A931C8E8}">
      <dgm:prSet/>
      <dgm:spPr/>
      <dgm:t>
        <a:bodyPr/>
        <a:lstStyle/>
        <a:p>
          <a:endParaRPr lang="lt-LT"/>
        </a:p>
      </dgm:t>
    </dgm:pt>
    <dgm:pt modelId="{13A2181D-F995-45B1-8F6E-C87E5FB242BC}">
      <dgm:prSet/>
      <dgm:spPr/>
      <dgm:t>
        <a:bodyPr/>
        <a:lstStyle/>
        <a:p>
          <a:endParaRPr lang="en-GB" i="1" dirty="0">
            <a:latin typeface="Trebuchet MS" panose="020B0603020202020204" pitchFamily="34" charset="0"/>
          </a:endParaRPr>
        </a:p>
      </dgm:t>
    </dgm:pt>
    <dgm:pt modelId="{00BD41C5-6DC4-42E8-A3AA-8C856169C07E}" type="parTrans" cxnId="{C0D45C38-3D3A-431D-AF62-BC15E91B09CD}">
      <dgm:prSet/>
      <dgm:spPr/>
      <dgm:t>
        <a:bodyPr/>
        <a:lstStyle/>
        <a:p>
          <a:endParaRPr lang="lt-LT"/>
        </a:p>
      </dgm:t>
    </dgm:pt>
    <dgm:pt modelId="{7F3CD9F2-858F-4EA9-9CEA-201F2C9E3363}" type="sibTrans" cxnId="{C0D45C38-3D3A-431D-AF62-BC15E91B09CD}">
      <dgm:prSet/>
      <dgm:spPr/>
      <dgm:t>
        <a:bodyPr/>
        <a:lstStyle/>
        <a:p>
          <a:endParaRPr lang="lt-LT"/>
        </a:p>
      </dgm:t>
    </dgm:pt>
    <dgm:pt modelId="{4202DC63-BEA7-4494-804B-8FBBF7B93C5A}">
      <dgm:prSet phldrT="[Tekstas]"/>
      <dgm:spPr/>
      <dgm:t>
        <a:bodyPr/>
        <a:lstStyle/>
        <a:p>
          <a:endParaRPr lang="lt-LT" dirty="0"/>
        </a:p>
      </dgm:t>
    </dgm:pt>
    <dgm:pt modelId="{A84C89EB-080D-40BC-8991-0FDA80A055F6}" type="parTrans" cxnId="{01FB1315-E7B2-4539-A2EA-048AB5264D19}">
      <dgm:prSet/>
      <dgm:spPr/>
      <dgm:t>
        <a:bodyPr/>
        <a:lstStyle/>
        <a:p>
          <a:endParaRPr lang="lt-LT"/>
        </a:p>
      </dgm:t>
    </dgm:pt>
    <dgm:pt modelId="{2A208606-CF70-460E-89FE-DDB2A9FA4978}" type="sibTrans" cxnId="{01FB1315-E7B2-4539-A2EA-048AB5264D19}">
      <dgm:prSet/>
      <dgm:spPr/>
      <dgm:t>
        <a:bodyPr/>
        <a:lstStyle/>
        <a:p>
          <a:endParaRPr lang="lt-LT"/>
        </a:p>
      </dgm:t>
    </dgm:pt>
    <dgm:pt modelId="{DE4821E7-B229-40F4-AF0B-FDE9240C46E6}">
      <dgm:prSet phldrT="[Tekstas]"/>
      <dgm:spPr/>
      <dgm:t>
        <a:bodyPr/>
        <a:lstStyle/>
        <a:p>
          <a:endParaRPr lang="lt-LT" dirty="0"/>
        </a:p>
      </dgm:t>
    </dgm:pt>
    <dgm:pt modelId="{DFAE8B1B-3A8D-4391-8574-6435BB5660EB}" type="parTrans" cxnId="{B21EB328-4228-4BA3-B0DF-92F2C1DE2A7B}">
      <dgm:prSet/>
      <dgm:spPr/>
      <dgm:t>
        <a:bodyPr/>
        <a:lstStyle/>
        <a:p>
          <a:endParaRPr lang="lt-LT"/>
        </a:p>
      </dgm:t>
    </dgm:pt>
    <dgm:pt modelId="{63182A04-266F-479D-9D62-F97998B9E961}" type="sibTrans" cxnId="{B21EB328-4228-4BA3-B0DF-92F2C1DE2A7B}">
      <dgm:prSet/>
      <dgm:spPr/>
      <dgm:t>
        <a:bodyPr/>
        <a:lstStyle/>
        <a:p>
          <a:endParaRPr lang="lt-LT"/>
        </a:p>
      </dgm:t>
    </dgm:pt>
    <dgm:pt modelId="{ED47503A-479B-4E6E-BB39-E21A32D48DAE}" type="pres">
      <dgm:prSet presAssocID="{4324A6BC-A87B-4C70-923B-321DC249F8CD}" presName="linearFlow" presStyleCnt="0">
        <dgm:presLayoutVars>
          <dgm:dir/>
          <dgm:animLvl val="lvl"/>
          <dgm:resizeHandles/>
        </dgm:presLayoutVars>
      </dgm:prSet>
      <dgm:spPr/>
    </dgm:pt>
    <dgm:pt modelId="{211D3790-F5A5-46F0-9E3C-FF4772116044}" type="pres">
      <dgm:prSet presAssocID="{30041CDB-A187-4BD8-92DA-5F59CDB6BBF2}" presName="compositeNode" presStyleCnt="0">
        <dgm:presLayoutVars>
          <dgm:bulletEnabled val="1"/>
        </dgm:presLayoutVars>
      </dgm:prSet>
      <dgm:spPr/>
    </dgm:pt>
    <dgm:pt modelId="{5657087F-56D9-4710-B33C-A9B40D5E2E3C}" type="pres">
      <dgm:prSet presAssocID="{30041CDB-A187-4BD8-92DA-5F59CDB6BBF2}"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AD770A0-E62C-4BB2-B8C0-24B8FDDA9631}" type="pres">
      <dgm:prSet presAssocID="{30041CDB-A187-4BD8-92DA-5F59CDB6BBF2}" presName="childNode" presStyleLbl="node1" presStyleIdx="0" presStyleCnt="3">
        <dgm:presLayoutVars>
          <dgm:bulletEnabled val="1"/>
        </dgm:presLayoutVars>
      </dgm:prSet>
      <dgm:spPr/>
    </dgm:pt>
    <dgm:pt modelId="{EEF4D5D3-020A-4F59-B681-F96566C1CB01}" type="pres">
      <dgm:prSet presAssocID="{30041CDB-A187-4BD8-92DA-5F59CDB6BBF2}" presName="parentNode" presStyleLbl="revTx" presStyleIdx="0" presStyleCnt="3">
        <dgm:presLayoutVars>
          <dgm:chMax val="0"/>
          <dgm:bulletEnabled val="1"/>
        </dgm:presLayoutVars>
      </dgm:prSet>
      <dgm:spPr/>
    </dgm:pt>
    <dgm:pt modelId="{954CC2B1-FD4C-4D7C-B5AF-C51F0C1BBC06}" type="pres">
      <dgm:prSet presAssocID="{9B3264EC-B5DE-4BEC-ACF5-7395AAD9099C}" presName="sibTrans" presStyleCnt="0"/>
      <dgm:spPr/>
    </dgm:pt>
    <dgm:pt modelId="{2764F600-FAC8-493B-AF6E-0C1502DF0BB5}" type="pres">
      <dgm:prSet presAssocID="{1C48157F-15E4-45DC-9A4D-009408D09454}" presName="compositeNode" presStyleCnt="0">
        <dgm:presLayoutVars>
          <dgm:bulletEnabled val="1"/>
        </dgm:presLayoutVars>
      </dgm:prSet>
      <dgm:spPr/>
    </dgm:pt>
    <dgm:pt modelId="{9B969174-5EC9-4DBF-BDDC-2547277CAC1A}" type="pres">
      <dgm:prSet presAssocID="{1C48157F-15E4-45DC-9A4D-009408D09454}"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901A6587-4555-4E76-87C8-E3F74F1812F5}" type="pres">
      <dgm:prSet presAssocID="{1C48157F-15E4-45DC-9A4D-009408D09454}" presName="childNode" presStyleLbl="node1" presStyleIdx="1" presStyleCnt="3">
        <dgm:presLayoutVars>
          <dgm:bulletEnabled val="1"/>
        </dgm:presLayoutVars>
      </dgm:prSet>
      <dgm:spPr/>
    </dgm:pt>
    <dgm:pt modelId="{CF05566C-17CD-4344-8C9C-AD7D0170DFE1}" type="pres">
      <dgm:prSet presAssocID="{1C48157F-15E4-45DC-9A4D-009408D09454}" presName="parentNode" presStyleLbl="revTx" presStyleIdx="1" presStyleCnt="3">
        <dgm:presLayoutVars>
          <dgm:chMax val="0"/>
          <dgm:bulletEnabled val="1"/>
        </dgm:presLayoutVars>
      </dgm:prSet>
      <dgm:spPr/>
    </dgm:pt>
    <dgm:pt modelId="{A92CD0F5-F4D4-4FBD-BAAD-FB45A9FBD092}" type="pres">
      <dgm:prSet presAssocID="{29F7976E-0FD0-463F-956A-6A77B217D62A}" presName="sibTrans" presStyleCnt="0"/>
      <dgm:spPr/>
    </dgm:pt>
    <dgm:pt modelId="{22E1A3F1-8B3C-4476-83A2-F7D8F2F1ADE8}" type="pres">
      <dgm:prSet presAssocID="{4F784DDC-D8F7-41F9-9784-5EE59583328B}" presName="compositeNode" presStyleCnt="0">
        <dgm:presLayoutVars>
          <dgm:bulletEnabled val="1"/>
        </dgm:presLayoutVars>
      </dgm:prSet>
      <dgm:spPr/>
    </dgm:pt>
    <dgm:pt modelId="{8EA2FD34-56FD-47CE-9CC3-85FA253A5A75}" type="pres">
      <dgm:prSet presAssocID="{4F784DDC-D8F7-41F9-9784-5EE59583328B}"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3BA2F976-DEBD-4F1D-B03A-2BCFA1F63AFB}" type="pres">
      <dgm:prSet presAssocID="{4F784DDC-D8F7-41F9-9784-5EE59583328B}" presName="childNode" presStyleLbl="node1" presStyleIdx="2" presStyleCnt="3">
        <dgm:presLayoutVars>
          <dgm:bulletEnabled val="1"/>
        </dgm:presLayoutVars>
      </dgm:prSet>
      <dgm:spPr/>
    </dgm:pt>
    <dgm:pt modelId="{4A3B4EA6-3526-475C-9CFC-8C887BFE7821}" type="pres">
      <dgm:prSet presAssocID="{4F784DDC-D8F7-41F9-9784-5EE59583328B}" presName="parentNode" presStyleLbl="revTx" presStyleIdx="2" presStyleCnt="3">
        <dgm:presLayoutVars>
          <dgm:chMax val="0"/>
          <dgm:bulletEnabled val="1"/>
        </dgm:presLayoutVars>
      </dgm:prSet>
      <dgm:spPr/>
    </dgm:pt>
  </dgm:ptLst>
  <dgm:cxnLst>
    <dgm:cxn modelId="{FC845600-5A7E-44DE-BF6B-29CB2A4B1C31}" srcId="{30041CDB-A187-4BD8-92DA-5F59CDB6BBF2}" destId="{E2361551-3B4F-4320-BF58-FB38DCBAD5AA}" srcOrd="3" destOrd="0" parTransId="{39C971B7-AE80-40C7-B3C5-BAF24ABBBC86}" sibTransId="{DB99FCBB-C6DD-403E-8767-C0533A3BFB62}"/>
    <dgm:cxn modelId="{6A3BA20E-5148-4C11-9024-021A0BB2A542}" type="presOf" srcId="{4045C736-8450-4A2B-9256-E4CD30602C39}" destId="{CAD770A0-E62C-4BB2-B8C0-24B8FDDA9631}" srcOrd="0" destOrd="2" presId="urn:microsoft.com/office/officeart/2005/8/layout/hList2"/>
    <dgm:cxn modelId="{01FB1315-E7B2-4539-A2EA-048AB5264D19}" srcId="{1C48157F-15E4-45DC-9A4D-009408D09454}" destId="{4202DC63-BEA7-4494-804B-8FBBF7B93C5A}" srcOrd="0" destOrd="0" parTransId="{A84C89EB-080D-40BC-8991-0FDA80A055F6}" sibTransId="{2A208606-CF70-460E-89FE-DDB2A9FA4978}"/>
    <dgm:cxn modelId="{A82BCD1E-0995-45B3-B136-1BE911E3DAD9}" srcId="{4324A6BC-A87B-4C70-923B-321DC249F8CD}" destId="{1C48157F-15E4-45DC-9A4D-009408D09454}" srcOrd="1" destOrd="0" parTransId="{198133CC-91D5-4AB8-9148-337E129A0716}" sibTransId="{29F7976E-0FD0-463F-956A-6A77B217D62A}"/>
    <dgm:cxn modelId="{2D79F71F-83E0-4C2E-ADA8-23DDCFB9F5E0}" srcId="{4F784DDC-D8F7-41F9-9784-5EE59583328B}" destId="{814DCB82-1D87-44A5-B035-693545FF2464}" srcOrd="1" destOrd="0" parTransId="{42E3EC8E-5EBA-436B-AEC1-D9AC13561F39}" sibTransId="{D21BB3EB-8AFA-4C7A-AC85-C5F40AE9C3D0}"/>
    <dgm:cxn modelId="{C8590926-748E-4826-9883-9728732458EC}" srcId="{1C48157F-15E4-45DC-9A4D-009408D09454}" destId="{5E62A35F-20A3-4B1B-BF9B-D5E0957B53D6}" srcOrd="1" destOrd="0" parTransId="{84BAC296-5C40-4EC2-955F-E59B158958E4}" sibTransId="{DAB3C0F3-72D7-4E10-AC5E-29365B5498C2}"/>
    <dgm:cxn modelId="{B21EB328-4228-4BA3-B0DF-92F2C1DE2A7B}" srcId="{4F784DDC-D8F7-41F9-9784-5EE59583328B}" destId="{DE4821E7-B229-40F4-AF0B-FDE9240C46E6}" srcOrd="0" destOrd="0" parTransId="{DFAE8B1B-3A8D-4391-8574-6435BB5660EB}" sibTransId="{63182A04-266F-479D-9D62-F97998B9E961}"/>
    <dgm:cxn modelId="{CE2AC32C-0DA9-4012-9AC6-7420E243862F}" srcId="{4324A6BC-A87B-4C70-923B-321DC249F8CD}" destId="{4F784DDC-D8F7-41F9-9784-5EE59583328B}" srcOrd="2" destOrd="0" parTransId="{DA9618D6-5FB4-4A1F-BDDC-4CD2215EA61B}" sibTransId="{089248A4-6037-41CE-944A-7ED206365635}"/>
    <dgm:cxn modelId="{C0D45C38-3D3A-431D-AF62-BC15E91B09CD}" srcId="{1C48157F-15E4-45DC-9A4D-009408D09454}" destId="{13A2181D-F995-45B1-8F6E-C87E5FB242BC}" srcOrd="4" destOrd="0" parTransId="{00BD41C5-6DC4-42E8-A3AA-8C856169C07E}" sibTransId="{7F3CD9F2-858F-4EA9-9CEA-201F2C9E3363}"/>
    <dgm:cxn modelId="{2D13C839-259D-4D5C-8117-1AB3327F56E9}" type="presOf" srcId="{4324A6BC-A87B-4C70-923B-321DC249F8CD}" destId="{ED47503A-479B-4E6E-BB39-E21A32D48DAE}" srcOrd="0" destOrd="0" presId="urn:microsoft.com/office/officeart/2005/8/layout/hList2"/>
    <dgm:cxn modelId="{DA5AC665-EC1B-4403-B267-329A6C8888FA}" srcId="{4324A6BC-A87B-4C70-923B-321DC249F8CD}" destId="{30041CDB-A187-4BD8-92DA-5F59CDB6BBF2}" srcOrd="0" destOrd="0" parTransId="{001C09FA-4CE5-4A67-8696-FD03CB285CFA}" sibTransId="{9B3264EC-B5DE-4BEC-ACF5-7395AAD9099C}"/>
    <dgm:cxn modelId="{6C60AB4F-567D-488A-97DD-175CC89EF48A}" srcId="{30041CDB-A187-4BD8-92DA-5F59CDB6BBF2}" destId="{C165795F-4C47-4FD2-A7BF-25A75482FA09}" srcOrd="1" destOrd="0" parTransId="{A163416C-DF2D-41E5-92C9-8E489DE8C1D2}" sibTransId="{9FC7CCD3-49A3-488F-9F57-4D0D06612F7E}"/>
    <dgm:cxn modelId="{84C39973-495A-46A2-97BC-262CB3DD6776}" type="presOf" srcId="{C165795F-4C47-4FD2-A7BF-25A75482FA09}" destId="{CAD770A0-E62C-4BB2-B8C0-24B8FDDA9631}" srcOrd="0" destOrd="1" presId="urn:microsoft.com/office/officeart/2005/8/layout/hList2"/>
    <dgm:cxn modelId="{B5C70A55-03EA-4943-9E8C-E00DF1ABC4DE}" type="presOf" srcId="{1C48157F-15E4-45DC-9A4D-009408D09454}" destId="{CF05566C-17CD-4344-8C9C-AD7D0170DFE1}" srcOrd="0" destOrd="0" presId="urn:microsoft.com/office/officeart/2005/8/layout/hList2"/>
    <dgm:cxn modelId="{41B1D057-FFE0-4934-B418-1BD3189EE5F7}" srcId="{30041CDB-A187-4BD8-92DA-5F59CDB6BBF2}" destId="{4045C736-8450-4A2B-9256-E4CD30602C39}" srcOrd="2" destOrd="0" parTransId="{F01137C2-AF88-42C3-80ED-8785C9E57BEB}" sibTransId="{8DC5D629-CD8B-44A4-9C50-B3ED5D72DB4A}"/>
    <dgm:cxn modelId="{446B107C-FA04-436D-BC9B-471260431806}" type="presOf" srcId="{30041CDB-A187-4BD8-92DA-5F59CDB6BBF2}" destId="{EEF4D5D3-020A-4F59-B681-F96566C1CB01}" srcOrd="0" destOrd="0" presId="urn:microsoft.com/office/officeart/2005/8/layout/hList2"/>
    <dgm:cxn modelId="{643A3C93-8B24-4CCE-BDF9-27408BD13F20}" srcId="{30041CDB-A187-4BD8-92DA-5F59CDB6BBF2}" destId="{FEEFDE35-986E-4D97-B9DB-67040C8E8DF6}" srcOrd="0" destOrd="0" parTransId="{817367F8-ED65-451B-A8C0-4CE9108C9542}" sibTransId="{C3C7EA5D-92AB-4EC2-A7F0-DB716A096A8A}"/>
    <dgm:cxn modelId="{7DD87993-3193-4B1D-A9DC-23EE6AB14D9F}" type="presOf" srcId="{814DCB82-1D87-44A5-B035-693545FF2464}" destId="{3BA2F976-DEBD-4F1D-B03A-2BCFA1F63AFB}" srcOrd="0" destOrd="1" presId="urn:microsoft.com/office/officeart/2005/8/layout/hList2"/>
    <dgm:cxn modelId="{6F8EC794-12F5-44A5-A928-C9DD3637D4E7}" type="presOf" srcId="{1AE958D0-5D60-44C9-BD51-D4B0F2481554}" destId="{901A6587-4555-4E76-87C8-E3F74F1812F5}" srcOrd="0" destOrd="2" presId="urn:microsoft.com/office/officeart/2005/8/layout/hList2"/>
    <dgm:cxn modelId="{12E2BE95-2790-428D-B233-A3357FE8F3B6}" type="presOf" srcId="{4F784DDC-D8F7-41F9-9784-5EE59583328B}" destId="{4A3B4EA6-3526-475C-9CFC-8C887BFE7821}" srcOrd="0" destOrd="0" presId="urn:microsoft.com/office/officeart/2005/8/layout/hList2"/>
    <dgm:cxn modelId="{0574E298-53E1-400F-AD46-EF2B2FEE8BC0}" type="presOf" srcId="{5E62A35F-20A3-4B1B-BF9B-D5E0957B53D6}" destId="{901A6587-4555-4E76-87C8-E3F74F1812F5}" srcOrd="0" destOrd="1" presId="urn:microsoft.com/office/officeart/2005/8/layout/hList2"/>
    <dgm:cxn modelId="{CBBD01A3-868B-46E1-8E44-6B31C5A16390}" srcId="{30041CDB-A187-4BD8-92DA-5F59CDB6BBF2}" destId="{9CEDACA8-2D9B-4EC5-ADEA-B546645BE9DF}" srcOrd="4" destOrd="0" parTransId="{420871DB-EAF5-41D2-8B41-DFD1BA0BE004}" sibTransId="{7A625069-C7AF-4249-B846-E0C9C0451103}"/>
    <dgm:cxn modelId="{2BC27AAC-41AE-4AAE-A7E2-E26A114A0E3A}" type="presOf" srcId="{13A2181D-F995-45B1-8F6E-C87E5FB242BC}" destId="{901A6587-4555-4E76-87C8-E3F74F1812F5}" srcOrd="0" destOrd="4" presId="urn:microsoft.com/office/officeart/2005/8/layout/hList2"/>
    <dgm:cxn modelId="{69B897AD-B073-440F-83FA-67C676080FFC}" type="presOf" srcId="{FEEFDE35-986E-4D97-B9DB-67040C8E8DF6}" destId="{CAD770A0-E62C-4BB2-B8C0-24B8FDDA9631}" srcOrd="0" destOrd="0" presId="urn:microsoft.com/office/officeart/2005/8/layout/hList2"/>
    <dgm:cxn modelId="{64B90AB0-1ACE-4F4C-BAC5-AE1185C2C75D}" type="presOf" srcId="{9AB5DB34-5BBE-4D84-983A-5774D7DC587F}" destId="{3BA2F976-DEBD-4F1D-B03A-2BCFA1F63AFB}" srcOrd="0" destOrd="3" presId="urn:microsoft.com/office/officeart/2005/8/layout/hList2"/>
    <dgm:cxn modelId="{1218C3B2-C1E6-43FE-8E77-69DFB665000F}" srcId="{4F784DDC-D8F7-41F9-9784-5EE59583328B}" destId="{B4AB2AF3-CCC0-4FF9-90C6-6C1D3913A669}" srcOrd="2" destOrd="0" parTransId="{095D36D2-B010-4B7A-BE50-A0FF3406EBDB}" sibTransId="{D0A718E8-9058-482E-9C80-3B7FAB790269}"/>
    <dgm:cxn modelId="{4931A3C1-8B86-44C4-BDF5-F59ABB96B327}" type="presOf" srcId="{62A87A0C-960B-4A60-8903-AFC8BDD15DEE}" destId="{901A6587-4555-4E76-87C8-E3F74F1812F5}" srcOrd="0" destOrd="3" presId="urn:microsoft.com/office/officeart/2005/8/layout/hList2"/>
    <dgm:cxn modelId="{6AD46EC6-4821-4219-B98C-E1B33C671275}" srcId="{4F784DDC-D8F7-41F9-9784-5EE59583328B}" destId="{9AB5DB34-5BBE-4D84-983A-5774D7DC587F}" srcOrd="3" destOrd="0" parTransId="{0BEBE336-4112-4A88-B7A1-1A13407DA266}" sibTransId="{888C4BBF-D90F-4051-8535-43B1DB1E9CF5}"/>
    <dgm:cxn modelId="{575800DD-502A-40A1-A496-DA6CFA659209}" type="presOf" srcId="{E2361551-3B4F-4320-BF58-FB38DCBAD5AA}" destId="{CAD770A0-E62C-4BB2-B8C0-24B8FDDA9631}" srcOrd="0" destOrd="3" presId="urn:microsoft.com/office/officeart/2005/8/layout/hList2"/>
    <dgm:cxn modelId="{474F9AE1-06F6-429C-B699-A5FBA561AD0B}" type="presOf" srcId="{4202DC63-BEA7-4494-804B-8FBBF7B93C5A}" destId="{901A6587-4555-4E76-87C8-E3F74F1812F5}" srcOrd="0" destOrd="0" presId="urn:microsoft.com/office/officeart/2005/8/layout/hList2"/>
    <dgm:cxn modelId="{AB6261E2-067B-4B89-9955-8EFCE2D41437}" type="presOf" srcId="{DE4821E7-B229-40F4-AF0B-FDE9240C46E6}" destId="{3BA2F976-DEBD-4F1D-B03A-2BCFA1F63AFB}" srcOrd="0" destOrd="0" presId="urn:microsoft.com/office/officeart/2005/8/layout/hList2"/>
    <dgm:cxn modelId="{F1CF95E6-C898-462E-9907-8B8E8B56F868}" type="presOf" srcId="{B4AB2AF3-CCC0-4FF9-90C6-6C1D3913A669}" destId="{3BA2F976-DEBD-4F1D-B03A-2BCFA1F63AFB}" srcOrd="0" destOrd="2" presId="urn:microsoft.com/office/officeart/2005/8/layout/hList2"/>
    <dgm:cxn modelId="{E437AFEF-260E-4D64-975A-9D75872329DB}" type="presOf" srcId="{9CEDACA8-2D9B-4EC5-ADEA-B546645BE9DF}" destId="{CAD770A0-E62C-4BB2-B8C0-24B8FDDA9631}" srcOrd="0" destOrd="4" presId="urn:microsoft.com/office/officeart/2005/8/layout/hList2"/>
    <dgm:cxn modelId="{CF222FF3-424C-4CA6-BE13-B8F0A931C8E8}" srcId="{1C48157F-15E4-45DC-9A4D-009408D09454}" destId="{1AE958D0-5D60-44C9-BD51-D4B0F2481554}" srcOrd="2" destOrd="0" parTransId="{77FA98A1-B601-4773-807F-FC97D0529A6D}" sibTransId="{FCE4D5B3-2C20-4FFF-921B-BFA00F38E4DD}"/>
    <dgm:cxn modelId="{26D298F9-40EA-4DB3-AFBC-C7962F2EE50D}" srcId="{1C48157F-15E4-45DC-9A4D-009408D09454}" destId="{62A87A0C-960B-4A60-8903-AFC8BDD15DEE}" srcOrd="3" destOrd="0" parTransId="{8829B580-408C-4749-A434-B91A17C81C2C}" sibTransId="{BB8863AA-B8B5-4B20-8D9A-FEECB524F988}"/>
    <dgm:cxn modelId="{9A52F8B3-F735-4CCC-AB8C-F341FFBC44EF}" type="presParOf" srcId="{ED47503A-479B-4E6E-BB39-E21A32D48DAE}" destId="{211D3790-F5A5-46F0-9E3C-FF4772116044}" srcOrd="0" destOrd="0" presId="urn:microsoft.com/office/officeart/2005/8/layout/hList2"/>
    <dgm:cxn modelId="{FB91FD80-E6FF-481C-BB3C-FACC25FD53EE}" type="presParOf" srcId="{211D3790-F5A5-46F0-9E3C-FF4772116044}" destId="{5657087F-56D9-4710-B33C-A9B40D5E2E3C}" srcOrd="0" destOrd="0" presId="urn:microsoft.com/office/officeart/2005/8/layout/hList2"/>
    <dgm:cxn modelId="{919DDFE2-8988-4231-A4C0-E581A3E5E810}" type="presParOf" srcId="{211D3790-F5A5-46F0-9E3C-FF4772116044}" destId="{CAD770A0-E62C-4BB2-B8C0-24B8FDDA9631}" srcOrd="1" destOrd="0" presId="urn:microsoft.com/office/officeart/2005/8/layout/hList2"/>
    <dgm:cxn modelId="{F8670E7F-781D-490C-BB3C-E86C33593F69}" type="presParOf" srcId="{211D3790-F5A5-46F0-9E3C-FF4772116044}" destId="{EEF4D5D3-020A-4F59-B681-F96566C1CB01}" srcOrd="2" destOrd="0" presId="urn:microsoft.com/office/officeart/2005/8/layout/hList2"/>
    <dgm:cxn modelId="{2359F7BB-50D7-41CD-84DE-0E2166D6BFCE}" type="presParOf" srcId="{ED47503A-479B-4E6E-BB39-E21A32D48DAE}" destId="{954CC2B1-FD4C-4D7C-B5AF-C51F0C1BBC06}" srcOrd="1" destOrd="0" presId="urn:microsoft.com/office/officeart/2005/8/layout/hList2"/>
    <dgm:cxn modelId="{694238F8-E1A7-446C-B3AA-CF3A03FF22CF}" type="presParOf" srcId="{ED47503A-479B-4E6E-BB39-E21A32D48DAE}" destId="{2764F600-FAC8-493B-AF6E-0C1502DF0BB5}" srcOrd="2" destOrd="0" presId="urn:microsoft.com/office/officeart/2005/8/layout/hList2"/>
    <dgm:cxn modelId="{42459098-1757-47E4-82D1-1F8689141F02}" type="presParOf" srcId="{2764F600-FAC8-493B-AF6E-0C1502DF0BB5}" destId="{9B969174-5EC9-4DBF-BDDC-2547277CAC1A}" srcOrd="0" destOrd="0" presId="urn:microsoft.com/office/officeart/2005/8/layout/hList2"/>
    <dgm:cxn modelId="{13648A4A-7841-4859-8D9A-F25E3B7AC7D0}" type="presParOf" srcId="{2764F600-FAC8-493B-AF6E-0C1502DF0BB5}" destId="{901A6587-4555-4E76-87C8-E3F74F1812F5}" srcOrd="1" destOrd="0" presId="urn:microsoft.com/office/officeart/2005/8/layout/hList2"/>
    <dgm:cxn modelId="{888B06C0-88BB-4E2F-A3DD-23F217790286}" type="presParOf" srcId="{2764F600-FAC8-493B-AF6E-0C1502DF0BB5}" destId="{CF05566C-17CD-4344-8C9C-AD7D0170DFE1}" srcOrd="2" destOrd="0" presId="urn:microsoft.com/office/officeart/2005/8/layout/hList2"/>
    <dgm:cxn modelId="{22D77E26-4037-4875-BC3C-0512D191D36E}" type="presParOf" srcId="{ED47503A-479B-4E6E-BB39-E21A32D48DAE}" destId="{A92CD0F5-F4D4-4FBD-BAAD-FB45A9FBD092}" srcOrd="3" destOrd="0" presId="urn:microsoft.com/office/officeart/2005/8/layout/hList2"/>
    <dgm:cxn modelId="{6307BD3E-07A9-4577-ABF0-B9D08A20F1E8}" type="presParOf" srcId="{ED47503A-479B-4E6E-BB39-E21A32D48DAE}" destId="{22E1A3F1-8B3C-4476-83A2-F7D8F2F1ADE8}" srcOrd="4" destOrd="0" presId="urn:microsoft.com/office/officeart/2005/8/layout/hList2"/>
    <dgm:cxn modelId="{DF737F93-FB8A-47E2-B6E7-CF9F6FF86503}" type="presParOf" srcId="{22E1A3F1-8B3C-4476-83A2-F7D8F2F1ADE8}" destId="{8EA2FD34-56FD-47CE-9CC3-85FA253A5A75}" srcOrd="0" destOrd="0" presId="urn:microsoft.com/office/officeart/2005/8/layout/hList2"/>
    <dgm:cxn modelId="{74384A35-0FAC-49A1-B196-CB74C2632AA1}" type="presParOf" srcId="{22E1A3F1-8B3C-4476-83A2-F7D8F2F1ADE8}" destId="{3BA2F976-DEBD-4F1D-B03A-2BCFA1F63AFB}" srcOrd="1" destOrd="0" presId="urn:microsoft.com/office/officeart/2005/8/layout/hList2"/>
    <dgm:cxn modelId="{E6171070-35D8-4D22-A620-F52CA0BC4014}" type="presParOf" srcId="{22E1A3F1-8B3C-4476-83A2-F7D8F2F1ADE8}" destId="{4A3B4EA6-3526-475C-9CFC-8C887BFE782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DD84E-5871-432C-BE71-388AC8100A7C}">
      <dsp:nvSpPr>
        <dsp:cNvPr id="0" name=""/>
        <dsp:cNvSpPr/>
      </dsp:nvSpPr>
      <dsp:spPr>
        <a:xfrm>
          <a:off x="5154" y="858764"/>
          <a:ext cx="2428267" cy="242826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8A3C9A-8536-49F9-B400-40A1665EA512}">
      <dsp:nvSpPr>
        <dsp:cNvPr id="0" name=""/>
        <dsp:cNvSpPr/>
      </dsp:nvSpPr>
      <dsp:spPr>
        <a:xfrm>
          <a:off x="400453"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altLang="lt-LT" sz="2000" kern="1200" dirty="0"/>
            <a:t>Didžioji dalis automobilių pirkimo – pardavimo sandorių Lietuvoje įvyksta atsiskaitant grynaisiais pinigais. </a:t>
          </a:r>
        </a:p>
      </dsp:txBody>
      <dsp:txXfrm>
        <a:off x="471575" y="2386846"/>
        <a:ext cx="2286023" cy="2286023"/>
      </dsp:txXfrm>
    </dsp:sp>
    <dsp:sp modelId="{5789546D-0DD3-4851-BB8D-14F8814BE3CC}">
      <dsp:nvSpPr>
        <dsp:cNvPr id="0" name=""/>
        <dsp:cNvSpPr/>
      </dsp:nvSpPr>
      <dsp:spPr>
        <a:xfrm>
          <a:off x="2901160" y="1781158"/>
          <a:ext cx="467738" cy="583478"/>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lt-LT" sz="2500" kern="1200"/>
        </a:p>
      </dsp:txBody>
      <dsp:txXfrm>
        <a:off x="2901160" y="1897854"/>
        <a:ext cx="327417" cy="350086"/>
      </dsp:txXfrm>
    </dsp:sp>
    <dsp:sp modelId="{1244FB32-0621-49F2-8D5B-254D34A46FF6}">
      <dsp:nvSpPr>
        <dsp:cNvPr id="0" name=""/>
        <dsp:cNvSpPr/>
      </dsp:nvSpPr>
      <dsp:spPr>
        <a:xfrm>
          <a:off x="3769816" y="858764"/>
          <a:ext cx="2428267" cy="24282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AC7F7-AB86-41A8-9CA8-7D2F8E1F2505}">
      <dsp:nvSpPr>
        <dsp:cNvPr id="0" name=""/>
        <dsp:cNvSpPr/>
      </dsp:nvSpPr>
      <dsp:spPr>
        <a:xfrm>
          <a:off x="4165115"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altLang="lt-LT" sz="2000" kern="1200" dirty="0"/>
            <a:t>Pirkėjai siekdami mažesnės kainos sutinka sutartyse nurodyti netikrus automobilių pardavėjus.</a:t>
          </a:r>
        </a:p>
      </dsp:txBody>
      <dsp:txXfrm>
        <a:off x="4236237" y="2386846"/>
        <a:ext cx="2286023" cy="2286023"/>
      </dsp:txXfrm>
    </dsp:sp>
    <dsp:sp modelId="{80C31459-C205-4A89-9E00-9AE92D131132}">
      <dsp:nvSpPr>
        <dsp:cNvPr id="0" name=""/>
        <dsp:cNvSpPr/>
      </dsp:nvSpPr>
      <dsp:spPr>
        <a:xfrm>
          <a:off x="6665822" y="1781158"/>
          <a:ext cx="467738" cy="583478"/>
        </a:xfrm>
        <a:prstGeom prst="rightArrow">
          <a:avLst>
            <a:gd name="adj1" fmla="val 60000"/>
            <a:gd name="adj2" fmla="val 50000"/>
          </a:avLst>
        </a:prstGeom>
        <a:solidFill>
          <a:schemeClr val="accent1">
            <a:tint val="60000"/>
            <a:hueOff val="0"/>
            <a:satOff val="0"/>
            <a:lumOff val="0"/>
            <a:alphaOff val="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lt-LT" sz="2500" kern="1200"/>
        </a:p>
      </dsp:txBody>
      <dsp:txXfrm>
        <a:off x="6665822" y="1897854"/>
        <a:ext cx="327417" cy="350086"/>
      </dsp:txXfrm>
    </dsp:sp>
    <dsp:sp modelId="{9B6641B9-6ECE-40AC-845E-0C971819A200}">
      <dsp:nvSpPr>
        <dsp:cNvPr id="0" name=""/>
        <dsp:cNvSpPr/>
      </dsp:nvSpPr>
      <dsp:spPr>
        <a:xfrm>
          <a:off x="7534478" y="858764"/>
          <a:ext cx="2428267" cy="24282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F6EFBD-4E39-48FD-8A8D-F178AD9A0F6F}">
      <dsp:nvSpPr>
        <dsp:cNvPr id="0" name=""/>
        <dsp:cNvSpPr/>
      </dsp:nvSpPr>
      <dsp:spPr>
        <a:xfrm>
          <a:off x="7929777" y="2315724"/>
          <a:ext cx="2428267" cy="242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altLang="lt-LT" sz="2000" kern="1200" dirty="0"/>
            <a:t>Transporto priemonę pardavęs asmuo lieka šešėlyje ir išvengia privalomų mokesčių.</a:t>
          </a:r>
        </a:p>
      </dsp:txBody>
      <dsp:txXfrm>
        <a:off x="8000899" y="2386846"/>
        <a:ext cx="2286023" cy="2286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3105E-85F9-4EF4-9032-C34F0ABF6280}">
      <dsp:nvSpPr>
        <dsp:cNvPr id="0" name=""/>
        <dsp:cNvSpPr/>
      </dsp:nvSpPr>
      <dsp:spPr>
        <a:xfrm rot="5400000">
          <a:off x="-275779" y="278133"/>
          <a:ext cx="1838529" cy="1286970"/>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b="1" kern="1200" dirty="0"/>
            <a:t>Pareiga</a:t>
          </a:r>
        </a:p>
      </dsp:txBody>
      <dsp:txXfrm rot="-5400000">
        <a:off x="1" y="645838"/>
        <a:ext cx="1286970" cy="551559"/>
      </dsp:txXfrm>
    </dsp:sp>
    <dsp:sp modelId="{FE3572B3-FB34-485D-9728-127BA512CD1C}">
      <dsp:nvSpPr>
        <dsp:cNvPr id="0" name=""/>
        <dsp:cNvSpPr/>
      </dsp:nvSpPr>
      <dsp:spPr>
        <a:xfrm rot="5400000">
          <a:off x="5427859" y="-4138534"/>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altLang="lt-LT" sz="2500" kern="1200" dirty="0"/>
            <a:t>Įtvirtinti privalomą transporto priemonės pirkimo – pardavimo sandorių deklaravimą.</a:t>
          </a:r>
          <a:endParaRPr lang="lt-LT" sz="2500" kern="1200" dirty="0"/>
        </a:p>
      </dsp:txBody>
      <dsp:txXfrm rot="-5400000">
        <a:off x="1286971" y="60691"/>
        <a:ext cx="9418485" cy="1078370"/>
      </dsp:txXfrm>
    </dsp:sp>
    <dsp:sp modelId="{63982ED3-568A-4357-8CD9-A10B377CE726}">
      <dsp:nvSpPr>
        <dsp:cNvPr id="0" name=""/>
        <dsp:cNvSpPr/>
      </dsp:nvSpPr>
      <dsp:spPr>
        <a:xfrm rot="5400000">
          <a:off x="-275779" y="1924938"/>
          <a:ext cx="1838529" cy="1286970"/>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b="1" kern="1200" dirty="0"/>
            <a:t>Duomenys</a:t>
          </a:r>
        </a:p>
      </dsp:txBody>
      <dsp:txXfrm rot="-5400000">
        <a:off x="1" y="2292643"/>
        <a:ext cx="1286970" cy="551559"/>
      </dsp:txXfrm>
    </dsp:sp>
    <dsp:sp modelId="{C4F0F101-C752-47FF-9732-089AF20727D6}">
      <dsp:nvSpPr>
        <dsp:cNvPr id="0" name=""/>
        <dsp:cNvSpPr/>
      </dsp:nvSpPr>
      <dsp:spPr>
        <a:xfrm rot="5400000">
          <a:off x="5427859" y="-2491730"/>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altLang="lt-LT" sz="2500" kern="1200" dirty="0"/>
            <a:t>Suteikti kontroliuojančioms institucijoms tiesioginę prieigą prie VĮ „</a:t>
          </a:r>
          <a:r>
            <a:rPr lang="lt-LT" altLang="lt-LT" sz="2500" kern="1200" dirty="0" err="1"/>
            <a:t>Regitra</a:t>
          </a:r>
          <a:r>
            <a:rPr lang="lt-LT" altLang="lt-LT" sz="2500" kern="1200" dirty="0"/>
            <a:t>“ Transporto priemonių savininkų apskaitos sistemoje tvarkomos informacijos.</a:t>
          </a:r>
          <a:endParaRPr lang="lt-LT" sz="2500" kern="1200" dirty="0"/>
        </a:p>
      </dsp:txBody>
      <dsp:txXfrm rot="-5400000">
        <a:off x="1286971" y="1707495"/>
        <a:ext cx="9418485" cy="1078370"/>
      </dsp:txXfrm>
    </dsp:sp>
    <dsp:sp modelId="{B3B4CB39-6843-49CD-99D9-920435CC324C}">
      <dsp:nvSpPr>
        <dsp:cNvPr id="0" name=""/>
        <dsp:cNvSpPr/>
      </dsp:nvSpPr>
      <dsp:spPr>
        <a:xfrm rot="5400000">
          <a:off x="-275779" y="3571742"/>
          <a:ext cx="1838529" cy="1286970"/>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lt-LT" sz="2000" b="1" kern="1200" dirty="0"/>
            <a:t>Kontrolė</a:t>
          </a:r>
        </a:p>
      </dsp:txBody>
      <dsp:txXfrm rot="-5400000">
        <a:off x="1" y="3939447"/>
        <a:ext cx="1286970" cy="551559"/>
      </dsp:txXfrm>
    </dsp:sp>
    <dsp:sp modelId="{E89F90F6-B77C-4B99-9FC4-DB04323EECE2}">
      <dsp:nvSpPr>
        <dsp:cNvPr id="0" name=""/>
        <dsp:cNvSpPr/>
      </dsp:nvSpPr>
      <dsp:spPr>
        <a:xfrm rot="5400000">
          <a:off x="5427859" y="-844925"/>
          <a:ext cx="1195044" cy="9476822"/>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lt-LT" sz="2500" kern="1200" dirty="0"/>
            <a:t>Įgalioti Valstybinę mokesčių inspekciją vykdyti transporto priemonės savininkui nustatytų pareigų vykdymo priežiūrą.</a:t>
          </a:r>
        </a:p>
      </dsp:txBody>
      <dsp:txXfrm rot="-5400000">
        <a:off x="1286971" y="3354300"/>
        <a:ext cx="9418485" cy="1078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7AB4C-712E-4C52-BD4E-CA797DBCEC27}">
      <dsp:nvSpPr>
        <dsp:cNvPr id="0" name=""/>
        <dsp:cNvSpPr/>
      </dsp:nvSpPr>
      <dsp:spPr>
        <a:xfrm>
          <a:off x="763641" y="561"/>
          <a:ext cx="9020210"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ct val="35000"/>
            </a:spcAft>
            <a:buNone/>
          </a:pPr>
          <a:r>
            <a:rPr lang="lt-LT" sz="3200" b="1" kern="1200" dirty="0">
              <a:solidFill>
                <a:srgbClr val="0070C0"/>
              </a:solidFill>
            </a:rPr>
            <a:t>Priemonių vykdymo kontrolei užtikrinti </a:t>
          </a:r>
        </a:p>
      </dsp:txBody>
      <dsp:txXfrm>
        <a:off x="763641" y="561"/>
        <a:ext cx="9020210" cy="585502"/>
      </dsp:txXfrm>
    </dsp:sp>
    <dsp:sp modelId="{52EE834D-0B5E-4A64-A479-8B94AD26CAE7}">
      <dsp:nvSpPr>
        <dsp:cNvPr id="0" name=""/>
        <dsp:cNvSpPr/>
      </dsp:nvSpPr>
      <dsp:spPr>
        <a:xfrm>
          <a:off x="2093968"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AB43CD-F0A7-4B71-AEDE-BA86130EC7FB}">
      <dsp:nvSpPr>
        <dsp:cNvPr id="0" name=""/>
        <dsp:cNvSpPr/>
      </dsp:nvSpPr>
      <dsp:spPr>
        <a:xfrm>
          <a:off x="2999219"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FF8A1D-58C3-486C-8AB0-93F8498A24AB}">
      <dsp:nvSpPr>
        <dsp:cNvPr id="0" name=""/>
        <dsp:cNvSpPr/>
      </dsp:nvSpPr>
      <dsp:spPr>
        <a:xfrm>
          <a:off x="3905186"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6C41D7-F5A2-4C5A-AC96-C2E7A0E7A78D}">
      <dsp:nvSpPr>
        <dsp:cNvPr id="0" name=""/>
        <dsp:cNvSpPr/>
      </dsp:nvSpPr>
      <dsp:spPr>
        <a:xfrm>
          <a:off x="4810438"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E01C349-BF46-4602-8BB3-94A5DE05ABB4}">
      <dsp:nvSpPr>
        <dsp:cNvPr id="0" name=""/>
        <dsp:cNvSpPr/>
      </dsp:nvSpPr>
      <dsp:spPr>
        <a:xfrm>
          <a:off x="5716405"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7D60EE-20A4-41FF-B299-ACA3B4B712DF}">
      <dsp:nvSpPr>
        <dsp:cNvPr id="0" name=""/>
        <dsp:cNvSpPr/>
      </dsp:nvSpPr>
      <dsp:spPr>
        <a:xfrm>
          <a:off x="6621656"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795C6C-9EF8-4CA1-9429-DA1FC0275FF6}">
      <dsp:nvSpPr>
        <dsp:cNvPr id="0" name=""/>
        <dsp:cNvSpPr/>
      </dsp:nvSpPr>
      <dsp:spPr>
        <a:xfrm>
          <a:off x="7527623" y="586063"/>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605561-6444-4799-8F4B-ADD0A9B91243}">
      <dsp:nvSpPr>
        <dsp:cNvPr id="0" name=""/>
        <dsp:cNvSpPr/>
      </dsp:nvSpPr>
      <dsp:spPr>
        <a:xfrm>
          <a:off x="763641" y="705332"/>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lt-LT" sz="2400" kern="1200" dirty="0"/>
            <a:t>- </a:t>
          </a:r>
          <a:r>
            <a:rPr lang="lt-LT" sz="2400" b="1" kern="1200" dirty="0"/>
            <a:t>20 papildomų </a:t>
          </a:r>
          <a:r>
            <a:rPr lang="lt-LT" sz="2400" b="0" kern="1200" dirty="0"/>
            <a:t>policijos pareigūnų </a:t>
          </a:r>
          <a:r>
            <a:rPr lang="lt-LT" sz="2400" b="1" kern="1200" dirty="0"/>
            <a:t>etatų</a:t>
          </a:r>
        </a:p>
        <a:p>
          <a:pPr marL="0" lvl="0" indent="0" algn="l" defTabSz="1066800">
            <a:lnSpc>
              <a:spcPct val="90000"/>
            </a:lnSpc>
            <a:spcBef>
              <a:spcPct val="0"/>
            </a:spcBef>
            <a:spcAft>
              <a:spcPct val="35000"/>
            </a:spcAft>
            <a:buNone/>
          </a:pPr>
          <a:r>
            <a:rPr lang="lt-LT" sz="2400" kern="1200" dirty="0"/>
            <a:t> - </a:t>
          </a:r>
          <a:r>
            <a:rPr lang="lt-LT" altLang="lt-LT" sz="2400" b="1" i="0" kern="1200" dirty="0"/>
            <a:t>628 298 EUR kasmet </a:t>
          </a:r>
          <a:r>
            <a:rPr lang="lt-LT" altLang="lt-LT" sz="2400" b="0" i="0" kern="1200" dirty="0"/>
            <a:t>jų išlaikymui</a:t>
          </a:r>
          <a:endParaRPr lang="lt-LT" sz="2400" b="0" kern="1200" dirty="0"/>
        </a:p>
      </dsp:txBody>
      <dsp:txXfrm>
        <a:off x="763641" y="705332"/>
        <a:ext cx="9184904" cy="954151"/>
      </dsp:txXfrm>
    </dsp:sp>
    <dsp:sp modelId="{939C87D5-DCC9-4F84-8C8A-4E1929B52B42}">
      <dsp:nvSpPr>
        <dsp:cNvPr id="0" name=""/>
        <dsp:cNvSpPr/>
      </dsp:nvSpPr>
      <dsp:spPr>
        <a:xfrm>
          <a:off x="763641" y="1846063"/>
          <a:ext cx="10104279"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ct val="35000"/>
            </a:spcAft>
            <a:buNone/>
          </a:pPr>
          <a:r>
            <a:rPr lang="lt-LT" altLang="lt-LT" sz="3200" b="1" i="0" kern="1200" dirty="0">
              <a:solidFill>
                <a:srgbClr val="0070C0"/>
              </a:solidFill>
            </a:rPr>
            <a:t>Administracinių nusižengimų registro tobulinimui </a:t>
          </a:r>
          <a:endParaRPr lang="lt-LT" sz="3200" b="1" kern="1200" dirty="0">
            <a:solidFill>
              <a:srgbClr val="0070C0"/>
            </a:solidFill>
          </a:endParaRPr>
        </a:p>
      </dsp:txBody>
      <dsp:txXfrm>
        <a:off x="763641" y="1846063"/>
        <a:ext cx="10104279" cy="585502"/>
      </dsp:txXfrm>
    </dsp:sp>
    <dsp:sp modelId="{261E31C4-6A4B-437B-8150-CFFF4C042E79}">
      <dsp:nvSpPr>
        <dsp:cNvPr id="0" name=""/>
        <dsp:cNvSpPr/>
      </dsp:nvSpPr>
      <dsp:spPr>
        <a:xfrm>
          <a:off x="2093968"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04C1F2-8584-44AB-96C7-15CD63B04CBF}">
      <dsp:nvSpPr>
        <dsp:cNvPr id="0" name=""/>
        <dsp:cNvSpPr/>
      </dsp:nvSpPr>
      <dsp:spPr>
        <a:xfrm>
          <a:off x="2999219"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B2724C-3840-4671-B585-C34CB1410F1A}">
      <dsp:nvSpPr>
        <dsp:cNvPr id="0" name=""/>
        <dsp:cNvSpPr/>
      </dsp:nvSpPr>
      <dsp:spPr>
        <a:xfrm>
          <a:off x="3905186"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DD039A-FB9D-4490-8889-D616C0426E36}">
      <dsp:nvSpPr>
        <dsp:cNvPr id="0" name=""/>
        <dsp:cNvSpPr/>
      </dsp:nvSpPr>
      <dsp:spPr>
        <a:xfrm>
          <a:off x="4810438"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496719-035C-4D1A-860B-8E25FEC86876}">
      <dsp:nvSpPr>
        <dsp:cNvPr id="0" name=""/>
        <dsp:cNvSpPr/>
      </dsp:nvSpPr>
      <dsp:spPr>
        <a:xfrm>
          <a:off x="5716405"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885F3-DE5C-4D2F-97CB-E8CE13776397}">
      <dsp:nvSpPr>
        <dsp:cNvPr id="0" name=""/>
        <dsp:cNvSpPr/>
      </dsp:nvSpPr>
      <dsp:spPr>
        <a:xfrm>
          <a:off x="6621656"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25280-C252-4640-B048-7B2545E41728}">
      <dsp:nvSpPr>
        <dsp:cNvPr id="0" name=""/>
        <dsp:cNvSpPr/>
      </dsp:nvSpPr>
      <dsp:spPr>
        <a:xfrm>
          <a:off x="7527623" y="2431565"/>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1CF24F-AC35-4037-8888-83F878533F0D}">
      <dsp:nvSpPr>
        <dsp:cNvPr id="0" name=""/>
        <dsp:cNvSpPr/>
      </dsp:nvSpPr>
      <dsp:spPr>
        <a:xfrm>
          <a:off x="763641" y="2550834"/>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lt-LT" sz="2400" kern="1200"/>
            <a:t>- </a:t>
          </a:r>
          <a:r>
            <a:rPr lang="lt-LT" sz="2400" b="1" kern="1200"/>
            <a:t>2021 m. </a:t>
          </a:r>
          <a:r>
            <a:rPr lang="lt-LT" sz="2400" kern="1200"/>
            <a:t>papildomai </a:t>
          </a:r>
          <a:r>
            <a:rPr lang="lt-LT" altLang="lt-LT" sz="2400" i="0" kern="1200"/>
            <a:t>apie </a:t>
          </a:r>
          <a:r>
            <a:rPr lang="lt-LT" altLang="lt-LT" sz="2400" b="1" i="0" kern="1200"/>
            <a:t>200 000 EUR</a:t>
          </a:r>
          <a:r>
            <a:rPr lang="lt-LT" sz="2400" kern="1200"/>
            <a:t> </a:t>
          </a:r>
          <a:endParaRPr lang="lt-LT" sz="2400" kern="1200" dirty="0"/>
        </a:p>
      </dsp:txBody>
      <dsp:txXfrm>
        <a:off x="763641" y="2550834"/>
        <a:ext cx="9184904" cy="954151"/>
      </dsp:txXfrm>
    </dsp:sp>
    <dsp:sp modelId="{EE7899FA-7345-4A67-BE86-A1EB2CCF0BBE}">
      <dsp:nvSpPr>
        <dsp:cNvPr id="0" name=""/>
        <dsp:cNvSpPr/>
      </dsp:nvSpPr>
      <dsp:spPr>
        <a:xfrm>
          <a:off x="763641" y="3691565"/>
          <a:ext cx="6440523" cy="58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l" defTabSz="1422400">
            <a:lnSpc>
              <a:spcPct val="90000"/>
            </a:lnSpc>
            <a:spcBef>
              <a:spcPct val="0"/>
            </a:spcBef>
            <a:spcAft>
              <a:spcPct val="35000"/>
            </a:spcAft>
            <a:buNone/>
          </a:pPr>
          <a:r>
            <a:rPr lang="lt-LT" sz="3200" b="1" kern="1200" dirty="0">
              <a:solidFill>
                <a:srgbClr val="0070C0"/>
              </a:solidFill>
            </a:rPr>
            <a:t>Kaštai verslui</a:t>
          </a:r>
        </a:p>
      </dsp:txBody>
      <dsp:txXfrm>
        <a:off x="763641" y="3691565"/>
        <a:ext cx="6440523" cy="585502"/>
      </dsp:txXfrm>
    </dsp:sp>
    <dsp:sp modelId="{F1969AD3-5A46-4B79-8422-B923F1DF384A}">
      <dsp:nvSpPr>
        <dsp:cNvPr id="0" name=""/>
        <dsp:cNvSpPr/>
      </dsp:nvSpPr>
      <dsp:spPr>
        <a:xfrm>
          <a:off x="2093968"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085E69-A4E1-4BB8-88D4-BF801B7B70EB}">
      <dsp:nvSpPr>
        <dsp:cNvPr id="0" name=""/>
        <dsp:cNvSpPr/>
      </dsp:nvSpPr>
      <dsp:spPr>
        <a:xfrm>
          <a:off x="2999219"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815115-55B4-437E-99B1-4002B097AA93}">
      <dsp:nvSpPr>
        <dsp:cNvPr id="0" name=""/>
        <dsp:cNvSpPr/>
      </dsp:nvSpPr>
      <dsp:spPr>
        <a:xfrm>
          <a:off x="3905186"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98205B-6083-4726-9856-B6E8148C1636}">
      <dsp:nvSpPr>
        <dsp:cNvPr id="0" name=""/>
        <dsp:cNvSpPr/>
      </dsp:nvSpPr>
      <dsp:spPr>
        <a:xfrm>
          <a:off x="4810438"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2D09180-2888-4482-BD09-8EB950BC57A1}">
      <dsp:nvSpPr>
        <dsp:cNvPr id="0" name=""/>
        <dsp:cNvSpPr/>
      </dsp:nvSpPr>
      <dsp:spPr>
        <a:xfrm>
          <a:off x="5716405"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5DFE08-2341-44C3-9C84-1D39AAC9C8A9}">
      <dsp:nvSpPr>
        <dsp:cNvPr id="0" name=""/>
        <dsp:cNvSpPr/>
      </dsp:nvSpPr>
      <dsp:spPr>
        <a:xfrm>
          <a:off x="6621656"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BA1C82-3E71-433F-891D-94107C37B229}">
      <dsp:nvSpPr>
        <dsp:cNvPr id="0" name=""/>
        <dsp:cNvSpPr/>
      </dsp:nvSpPr>
      <dsp:spPr>
        <a:xfrm>
          <a:off x="7527623" y="4277067"/>
          <a:ext cx="1507082" cy="1192689"/>
        </a:xfrm>
        <a:prstGeom prst="chevron">
          <a:avLst>
            <a:gd name="adj" fmla="val 706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7EA08E-3DA3-4535-A323-7A2E3CCFC56E}">
      <dsp:nvSpPr>
        <dsp:cNvPr id="0" name=""/>
        <dsp:cNvSpPr/>
      </dsp:nvSpPr>
      <dsp:spPr>
        <a:xfrm>
          <a:off x="763641" y="4396336"/>
          <a:ext cx="9184904" cy="954151"/>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lt-LT" altLang="lt-LT" sz="2400" b="1" i="0" kern="1200"/>
            <a:t>- </a:t>
          </a:r>
          <a:r>
            <a:rPr lang="lt-LT" altLang="lt-LT" sz="2400" i="0" kern="1200"/>
            <a:t>galima administracinė našta verslui </a:t>
          </a:r>
          <a:r>
            <a:rPr lang="lt-LT" altLang="lt-LT" sz="2400" b="1" i="0" kern="1200"/>
            <a:t>942 036,82 EUR</a:t>
          </a:r>
          <a:endParaRPr lang="lt-LT" sz="2400" kern="1200" dirty="0"/>
        </a:p>
      </dsp:txBody>
      <dsp:txXfrm>
        <a:off x="763641" y="4396336"/>
        <a:ext cx="9184904" cy="954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4D5D3-020A-4F59-B681-F96566C1CB01}">
      <dsp:nvSpPr>
        <dsp:cNvPr id="0" name=""/>
        <dsp:cNvSpPr/>
      </dsp:nvSpPr>
      <dsp:spPr>
        <a:xfrm rot="16200000">
          <a:off x="-1806737"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marL="0" lvl="0" indent="0" algn="r" defTabSz="1600200">
            <a:lnSpc>
              <a:spcPct val="90000"/>
            </a:lnSpc>
            <a:spcBef>
              <a:spcPct val="0"/>
            </a:spcBef>
            <a:spcAft>
              <a:spcPct val="35000"/>
            </a:spcAft>
            <a:buNone/>
          </a:pPr>
          <a:r>
            <a:rPr lang="lt-LT" sz="3600" kern="1200" dirty="0"/>
            <a:t>Nauda valstybei</a:t>
          </a:r>
        </a:p>
      </dsp:txBody>
      <dsp:txXfrm>
        <a:off x="-1806737" y="2807799"/>
        <a:ext cx="4252373" cy="511994"/>
      </dsp:txXfrm>
    </dsp:sp>
    <dsp:sp modelId="{CAD770A0-E62C-4BB2-B8C0-24B8FDDA9631}">
      <dsp:nvSpPr>
        <dsp:cNvPr id="0" name=""/>
        <dsp:cNvSpPr/>
      </dsp:nvSpPr>
      <dsp:spPr>
        <a:xfrm>
          <a:off x="575446"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Nykstantis automobilių prekybos šešėlis</a:t>
          </a:r>
          <a:endParaRPr lang="lt-LT" sz="1600" b="1" kern="1200" dirty="0"/>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Surenkami papildomi milijonai eurų į valstybės biudžetą</a:t>
          </a:r>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Turima informacija apie tikruosius transporto priemonių savininkus (valdytojus) ir transporto priemonių prekybos mastą</a:t>
          </a:r>
        </a:p>
      </dsp:txBody>
      <dsp:txXfrm>
        <a:off x="575446" y="937610"/>
        <a:ext cx="2550276" cy="4252373"/>
      </dsp:txXfrm>
    </dsp:sp>
    <dsp:sp modelId="{5657087F-56D9-4710-B33C-A9B40D5E2E3C}">
      <dsp:nvSpPr>
        <dsp:cNvPr id="0" name=""/>
        <dsp:cNvSpPr/>
      </dsp:nvSpPr>
      <dsp:spPr>
        <a:xfrm>
          <a:off x="63452" y="261777"/>
          <a:ext cx="1023989" cy="10239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05566C-17CD-4344-8C9C-AD7D0170DFE1}">
      <dsp:nvSpPr>
        <dsp:cNvPr id="0" name=""/>
        <dsp:cNvSpPr/>
      </dsp:nvSpPr>
      <dsp:spPr>
        <a:xfrm rot="16200000">
          <a:off x="1919611"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marL="0" lvl="0" indent="0" algn="r" defTabSz="1600200">
            <a:lnSpc>
              <a:spcPct val="90000"/>
            </a:lnSpc>
            <a:spcBef>
              <a:spcPct val="0"/>
            </a:spcBef>
            <a:spcAft>
              <a:spcPct val="35000"/>
            </a:spcAft>
            <a:buNone/>
          </a:pPr>
          <a:r>
            <a:rPr lang="lt-LT" sz="3600" kern="1200" dirty="0"/>
            <a:t>Nauda pirkėjui</a:t>
          </a:r>
        </a:p>
      </dsp:txBody>
      <dsp:txXfrm>
        <a:off x="1919611" y="2807799"/>
        <a:ext cx="4252373" cy="511994"/>
      </dsp:txXfrm>
    </dsp:sp>
    <dsp:sp modelId="{901A6587-4555-4E76-87C8-E3F74F1812F5}">
      <dsp:nvSpPr>
        <dsp:cNvPr id="0" name=""/>
        <dsp:cNvSpPr/>
      </dsp:nvSpPr>
      <dsp:spPr>
        <a:xfrm>
          <a:off x="4301796"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endParaRPr lang="lt-LT" sz="1600"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Patikimas teisiniu-administraciniu požiūriu pirkinys </a:t>
          </a:r>
          <a:endParaRPr lang="lt-LT" sz="1600" b="1" kern="1200" dirty="0"/>
        </a:p>
        <a:p>
          <a:pPr marL="171450" lvl="1" indent="-171450" algn="l" defTabSz="711200">
            <a:lnSpc>
              <a:spcPct val="90000"/>
            </a:lnSpc>
            <a:spcBef>
              <a:spcPct val="0"/>
            </a:spcBef>
            <a:spcAft>
              <a:spcPct val="15000"/>
            </a:spcAft>
            <a:buChar char="•"/>
          </a:pPr>
          <a:endParaRPr lang="lt-LT" sz="1600" b="1"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Galimybė realizuoti vartotojo teises po automobilio įsigijimo</a:t>
          </a:r>
        </a:p>
        <a:p>
          <a:pPr marL="171450" lvl="1" indent="-171450" algn="l" defTabSz="711200">
            <a:lnSpc>
              <a:spcPct val="90000"/>
            </a:lnSpc>
            <a:spcBef>
              <a:spcPct val="0"/>
            </a:spcBef>
            <a:spcAft>
              <a:spcPct val="15000"/>
            </a:spcAft>
            <a:buChar char="•"/>
          </a:pPr>
          <a:endParaRPr lang="en-GB" sz="1600" i="1" kern="1200" dirty="0">
            <a:latin typeface="Trebuchet MS" panose="020B0603020202020204" pitchFamily="34" charset="0"/>
          </a:endParaRPr>
        </a:p>
      </dsp:txBody>
      <dsp:txXfrm>
        <a:off x="4301796" y="937610"/>
        <a:ext cx="2550276" cy="4252373"/>
      </dsp:txXfrm>
    </dsp:sp>
    <dsp:sp modelId="{9B969174-5EC9-4DBF-BDDC-2547277CAC1A}">
      <dsp:nvSpPr>
        <dsp:cNvPr id="0" name=""/>
        <dsp:cNvSpPr/>
      </dsp:nvSpPr>
      <dsp:spPr>
        <a:xfrm>
          <a:off x="3789801" y="261777"/>
          <a:ext cx="1023989" cy="102398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B4EA6-3526-475C-9CFC-8C887BFE7821}">
      <dsp:nvSpPr>
        <dsp:cNvPr id="0" name=""/>
        <dsp:cNvSpPr/>
      </dsp:nvSpPr>
      <dsp:spPr>
        <a:xfrm rot="16200000">
          <a:off x="5645961" y="2807799"/>
          <a:ext cx="4252373" cy="51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1551" bIns="0" numCol="1" spcCol="1270" anchor="t" anchorCtr="0">
          <a:noAutofit/>
        </a:bodyPr>
        <a:lstStyle/>
        <a:p>
          <a:pPr marL="0" lvl="0" indent="0" algn="r" defTabSz="1600200">
            <a:lnSpc>
              <a:spcPct val="90000"/>
            </a:lnSpc>
            <a:spcBef>
              <a:spcPct val="0"/>
            </a:spcBef>
            <a:spcAft>
              <a:spcPct val="35000"/>
            </a:spcAft>
            <a:buNone/>
          </a:pPr>
          <a:r>
            <a:rPr lang="lt-LT" sz="3600" kern="1200" dirty="0"/>
            <a:t>Nauda pardavėjui</a:t>
          </a:r>
        </a:p>
      </dsp:txBody>
      <dsp:txXfrm>
        <a:off x="5645961" y="2807799"/>
        <a:ext cx="4252373" cy="511994"/>
      </dsp:txXfrm>
    </dsp:sp>
    <dsp:sp modelId="{3BA2F976-DEBD-4F1D-B03A-2BCFA1F63AFB}">
      <dsp:nvSpPr>
        <dsp:cNvPr id="0" name=""/>
        <dsp:cNvSpPr/>
      </dsp:nvSpPr>
      <dsp:spPr>
        <a:xfrm>
          <a:off x="8028145" y="937610"/>
          <a:ext cx="2550276" cy="4252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1551" rIns="149352" bIns="149352" numCol="1" spcCol="1270" anchor="t" anchorCtr="0">
          <a:noAutofit/>
        </a:bodyPr>
        <a:lstStyle/>
        <a:p>
          <a:pPr marL="171450" lvl="1" indent="-171450" algn="l" defTabSz="711200">
            <a:lnSpc>
              <a:spcPct val="90000"/>
            </a:lnSpc>
            <a:spcBef>
              <a:spcPct val="0"/>
            </a:spcBef>
            <a:spcAft>
              <a:spcPct val="15000"/>
            </a:spcAft>
            <a:buChar char="•"/>
          </a:pPr>
          <a:endParaRPr lang="lt-LT" sz="1600" kern="1200" dirty="0"/>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Vienoda konkurencinė aplinka transporto priemonių pardavėjams</a:t>
          </a:r>
          <a:endParaRPr lang="lt-LT" sz="1600" b="1" kern="1200" dirty="0"/>
        </a:p>
        <a:p>
          <a:pPr marL="171450" lvl="1" indent="-171450" algn="l" defTabSz="711200">
            <a:lnSpc>
              <a:spcPct val="90000"/>
            </a:lnSpc>
            <a:spcBef>
              <a:spcPct val="0"/>
            </a:spcBef>
            <a:spcAft>
              <a:spcPct val="15000"/>
            </a:spcAft>
            <a:buChar char="•"/>
          </a:pPr>
          <a:endParaRPr lang="lt-LT" sz="1600" b="1"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lt-LT" sz="1600" b="1" kern="1200" dirty="0">
              <a:latin typeface="Trebuchet MS" panose="020B0603020202020204" pitchFamily="34" charset="0"/>
            </a:rPr>
            <a:t>Aiškus atsakomybės už parduotą automobilį perėjimo momentas</a:t>
          </a:r>
        </a:p>
      </dsp:txBody>
      <dsp:txXfrm>
        <a:off x="8028145" y="937610"/>
        <a:ext cx="2550276" cy="4252373"/>
      </dsp:txXfrm>
    </dsp:sp>
    <dsp:sp modelId="{8EA2FD34-56FD-47CE-9CC3-85FA253A5A75}">
      <dsp:nvSpPr>
        <dsp:cNvPr id="0" name=""/>
        <dsp:cNvSpPr/>
      </dsp:nvSpPr>
      <dsp:spPr>
        <a:xfrm>
          <a:off x="7516150" y="261777"/>
          <a:ext cx="1023989" cy="102398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0AC30-5041-47CB-8969-EEAC75A275CE}" type="datetimeFigureOut">
              <a:rPr lang="lt-LT" smtClean="0"/>
              <a:t>2019-12-04</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D6E0D-1BAB-4EA0-AD69-2B9AC2A847E7}" type="slidenum">
              <a:rPr lang="lt-LT" smtClean="0"/>
              <a:t>‹#›</a:t>
            </a:fld>
            <a:endParaRPr lang="lt-LT"/>
          </a:p>
        </p:txBody>
      </p:sp>
    </p:spTree>
    <p:extLst>
      <p:ext uri="{BB962C8B-B14F-4D97-AF65-F5344CB8AC3E}">
        <p14:creationId xmlns:p14="http://schemas.microsoft.com/office/powerpoint/2010/main" val="36903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pPr defTabSz="932385" eaLnBrk="1" fontAlgn="auto" hangingPunct="1">
              <a:spcBef>
                <a:spcPts val="0"/>
              </a:spcBef>
              <a:spcAft>
                <a:spcPts val="0"/>
              </a:spcAft>
              <a:defRPr/>
            </a:pPr>
            <a:fld id="{7DA9C00D-D186-4AA2-B5D9-778AE8C72CB4}" type="slidenum">
              <a:rPr lang="lt-LT">
                <a:solidFill>
                  <a:prstClr val="black"/>
                </a:solidFill>
                <a:latin typeface="Calibri" panose="020F0502020204030204"/>
              </a:rPr>
              <a:pPr defTabSz="932385" eaLnBrk="1" fontAlgn="auto" hangingPunct="1">
                <a:spcBef>
                  <a:spcPts val="0"/>
                </a:spcBef>
                <a:spcAft>
                  <a:spcPts val="0"/>
                </a:spcAft>
                <a:defRPr/>
              </a:pPr>
              <a:t>1</a:t>
            </a:fld>
            <a:endParaRPr lang="lt-LT">
              <a:solidFill>
                <a:prstClr val="black"/>
              </a:solidFill>
              <a:latin typeface="Calibri" panose="020F0502020204030204"/>
            </a:endParaRPr>
          </a:p>
        </p:txBody>
      </p:sp>
    </p:spTree>
    <p:extLst>
      <p:ext uri="{BB962C8B-B14F-4D97-AF65-F5344CB8AC3E}">
        <p14:creationId xmlns:p14="http://schemas.microsoft.com/office/powerpoint/2010/main" val="412658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3</a:t>
            </a:r>
            <a:r>
              <a:rPr lang="lt-LT" baseline="0" dirty="0"/>
              <a:t> </a:t>
            </a:r>
            <a:r>
              <a:rPr lang="lt-LT" baseline="0"/>
              <a:t>punktas – Remiantis Administracinių </a:t>
            </a:r>
            <a:r>
              <a:rPr lang="lt-LT" baseline="0" dirty="0"/>
              <a:t>nusižengimų kodekso (ANK) 431 straipsnio 1 dalimi, transporto priemonės savininkui (valdytojui) SEAKĮ nustatytų reikalavimų nevykdymas užtraukia baudą nuo 150 iki 300 eurų (pagal ANK 431 straipsnio 2 dalį nusižengimą padarius pakartotinai – nuo 440 iki 600 eurų). ANK projektu siūloma teisę pradėti administracinių nusižengimų teiseną, atlikti administracinių nusižengimų tyrimą ir surašyti administracinių nusižengimų protokolus už ANK 431 straipsnyje numatytus nusižengimus suteikti ir VMI pareigūnams, kuriems tokia teisė iki šiol nesuteikta.</a:t>
            </a:r>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3</a:t>
            </a:fld>
            <a:endParaRPr lang="lt-LT"/>
          </a:p>
        </p:txBody>
      </p:sp>
    </p:spTree>
    <p:extLst>
      <p:ext uri="{BB962C8B-B14F-4D97-AF65-F5344CB8AC3E}">
        <p14:creationId xmlns:p14="http://schemas.microsoft.com/office/powerpoint/2010/main" val="71677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6</a:t>
            </a:fld>
            <a:endParaRPr lang="lt-LT"/>
          </a:p>
        </p:txBody>
      </p:sp>
    </p:spTree>
    <p:extLst>
      <p:ext uri="{BB962C8B-B14F-4D97-AF65-F5344CB8AC3E}">
        <p14:creationId xmlns:p14="http://schemas.microsoft.com/office/powerpoint/2010/main" val="2738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baseline="0" dirty="0"/>
              <a:t>1 stulpelis - pagal Administracinių nusižengimų kodekso (ANK) 431 straipsnio 1 dalį, transporto priemonės savininkui (valdytojui) SEAKĮ nustatytų reikalavimų nevykdymas užtraukia baudą nuo 150 iki 300 eurų (pagal ANK 431 straipsnio 2 dalį, nusižengimą padarius pakartotinai – nuo 440 iki 600 eurų). Pagal galiojantį ANK pagrindinė kontrolę vykdanti ir administracinę atsakomybę taikanti institucija yra policija. </a:t>
            </a:r>
            <a:r>
              <a:rPr lang="lt-LT" dirty="0"/>
              <a:t>Nurodomas policijos pareigūnų skaičius reikalingas Projektu siūlomų naujų pareigų transporto</a:t>
            </a:r>
            <a:r>
              <a:rPr lang="lt-LT" baseline="0" dirty="0"/>
              <a:t> priemonių savininkams priežiūrai ir išaugsiančiam  ANK 431 straipsnio taikymo mastui. </a:t>
            </a:r>
            <a:endParaRPr lang="lt-LT" dirty="0"/>
          </a:p>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7</a:t>
            </a:fld>
            <a:endParaRPr lang="lt-LT"/>
          </a:p>
        </p:txBody>
      </p:sp>
    </p:spTree>
    <p:extLst>
      <p:ext uri="{BB962C8B-B14F-4D97-AF65-F5344CB8AC3E}">
        <p14:creationId xmlns:p14="http://schemas.microsoft.com/office/powerpoint/2010/main" val="52373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0E7D6E0D-1BAB-4EA0-AD69-2B9AC2A847E7}" type="slidenum">
              <a:rPr lang="lt-LT" smtClean="0"/>
              <a:t>8</a:t>
            </a:fld>
            <a:endParaRPr lang="lt-LT"/>
          </a:p>
        </p:txBody>
      </p:sp>
    </p:spTree>
    <p:extLst>
      <p:ext uri="{BB962C8B-B14F-4D97-AF65-F5344CB8AC3E}">
        <p14:creationId xmlns:p14="http://schemas.microsoft.com/office/powerpoint/2010/main" val="145598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ED8A-3D7A-421B-A29D-DAC682C22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246BB116-261D-4422-BDFB-378D5E214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C90E9E35-F15B-45C3-A464-A0B9492477BC}"/>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5" name="Footer Placeholder 4">
            <a:extLst>
              <a:ext uri="{FF2B5EF4-FFF2-40B4-BE49-F238E27FC236}">
                <a16:creationId xmlns:a16="http://schemas.microsoft.com/office/drawing/2014/main" id="{03522AAD-8054-4783-A4F4-3037891BE38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DAA5A858-3B6B-4A67-8683-CEF579734EE8}"/>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13194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6D4F-2FE2-4687-B47E-007C2C9AE4DA}"/>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32D403BB-98F7-4A3C-A156-74AC6B85A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145705D1-FB79-4F3A-ABC9-4F324A76B924}"/>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5" name="Footer Placeholder 4">
            <a:extLst>
              <a:ext uri="{FF2B5EF4-FFF2-40B4-BE49-F238E27FC236}">
                <a16:creationId xmlns:a16="http://schemas.microsoft.com/office/drawing/2014/main" id="{2F7981C9-F802-4917-B682-103C02EC81C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3C416A6-5376-4A0C-85A4-D8EF4497DFBC}"/>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47467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B0D9C-686C-470F-B6F0-F94D5ADA0B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346CB44E-A945-449A-A886-27DCF606A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8FC46D6B-F3AC-4CCE-853E-86034CF8CB4D}"/>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5" name="Footer Placeholder 4">
            <a:extLst>
              <a:ext uri="{FF2B5EF4-FFF2-40B4-BE49-F238E27FC236}">
                <a16:creationId xmlns:a16="http://schemas.microsoft.com/office/drawing/2014/main" id="{D843F454-E32D-4E0C-998F-74BA952AC04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063A8D1E-11F3-4A16-A857-7E38E1DB9D77}"/>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2593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1635-DB31-4155-A6E9-57420467D97B}"/>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76B0FD3C-9309-4272-B3E5-97689AD50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8621761-C4A7-4AFC-AE9C-415908ABD5D2}"/>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5" name="Footer Placeholder 4">
            <a:extLst>
              <a:ext uri="{FF2B5EF4-FFF2-40B4-BE49-F238E27FC236}">
                <a16:creationId xmlns:a16="http://schemas.microsoft.com/office/drawing/2014/main" id="{71ACA50C-D502-4592-8A81-1633D100395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F9AA03B-6286-4F47-BFC5-CD4DAB11715E}"/>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3090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615C-8DEE-4B21-B11A-6A82E3CFA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18CB1B2E-7754-41E8-AE9D-953E3D32F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12013D-E091-4C88-BA14-2D424A3ACA78}"/>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5" name="Footer Placeholder 4">
            <a:extLst>
              <a:ext uri="{FF2B5EF4-FFF2-40B4-BE49-F238E27FC236}">
                <a16:creationId xmlns:a16="http://schemas.microsoft.com/office/drawing/2014/main" id="{239B4B72-967E-46F2-9C51-BBB175815B3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F10B5AC-FAC0-4923-9884-3263480D39D6}"/>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370234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3CF3-0001-4EC6-929F-1929352DB8E2}"/>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B81E63DC-F1A7-4212-A035-890B1DE170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D62FC54B-D216-40C9-B5F6-C7B3602B9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4A18A5F6-A09E-4405-B1DE-33A06D42FACE}"/>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6" name="Footer Placeholder 5">
            <a:extLst>
              <a:ext uri="{FF2B5EF4-FFF2-40B4-BE49-F238E27FC236}">
                <a16:creationId xmlns:a16="http://schemas.microsoft.com/office/drawing/2014/main" id="{FC508E8B-1449-453E-AE7F-E981951AFFC5}"/>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0874EFB5-6892-4CB1-BC23-0ED644A18328}"/>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99669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0A9C-084D-4C5C-ACF6-EB8B84554827}"/>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F484EFEC-64DF-40C3-B5EB-E959BDFA3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625077-D362-469D-8365-E4A570F814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DE37B7BD-AFA0-465C-A460-FE7BC3C25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AE54EF-9DA9-46D9-8E96-1FC7F31867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B23B6F57-AFC4-4738-B94B-FC916B6E8AEB}"/>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8" name="Footer Placeholder 7">
            <a:extLst>
              <a:ext uri="{FF2B5EF4-FFF2-40B4-BE49-F238E27FC236}">
                <a16:creationId xmlns:a16="http://schemas.microsoft.com/office/drawing/2014/main" id="{2E9CEFE2-E7B0-4C7F-AF7F-0432F51BFEFC}"/>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F56BDA80-5BF9-4568-A603-B6D1C2B29C82}"/>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29534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5E7E-7B58-4D08-AF55-5751DB855617}"/>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3D1903BA-1296-42AA-9B42-794634BACD9E}"/>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4" name="Footer Placeholder 3">
            <a:extLst>
              <a:ext uri="{FF2B5EF4-FFF2-40B4-BE49-F238E27FC236}">
                <a16:creationId xmlns:a16="http://schemas.microsoft.com/office/drawing/2014/main" id="{90B95A8A-4EA1-43FA-9D30-864A49CE9B38}"/>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555C9187-3D3E-4CD7-ADB5-4E049F7F7F13}"/>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424059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2D732-2B5C-4B8E-BC82-80FBCB9A4417}"/>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3" name="Footer Placeholder 2">
            <a:extLst>
              <a:ext uri="{FF2B5EF4-FFF2-40B4-BE49-F238E27FC236}">
                <a16:creationId xmlns:a16="http://schemas.microsoft.com/office/drawing/2014/main" id="{F9F6A435-DF55-4AED-89DC-9797197982E0}"/>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D2D93129-7666-4012-B733-DBF57D8702B9}"/>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158474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1EBA-0E3E-41A1-85B9-3465943A4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7200E2C5-27E2-4180-93F9-8B60128BA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DEE0EB09-F038-4F1F-B1A8-435AAAE57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EAD25-F8C6-4C85-A4DD-9DC7A98A17CC}"/>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6" name="Footer Placeholder 5">
            <a:extLst>
              <a:ext uri="{FF2B5EF4-FFF2-40B4-BE49-F238E27FC236}">
                <a16:creationId xmlns:a16="http://schemas.microsoft.com/office/drawing/2014/main" id="{6DF12EF7-B2EF-4FA3-ABCE-4FC110F04369}"/>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EABFC779-9429-4F39-BC61-1DDF8E888DC6}"/>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411246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231F-7385-4F69-9D56-F212D2DB0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D0770BA2-2DAF-4263-B2E3-06DA40812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00BE29A8-FB81-43C1-B6B3-940E26F63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6BAEC-B76D-45FE-8C95-9B0324D6CF9A}"/>
              </a:ext>
            </a:extLst>
          </p:cNvPr>
          <p:cNvSpPr>
            <a:spLocks noGrp="1"/>
          </p:cNvSpPr>
          <p:nvPr>
            <p:ph type="dt" sz="half" idx="10"/>
          </p:nvPr>
        </p:nvSpPr>
        <p:spPr/>
        <p:txBody>
          <a:bodyPr/>
          <a:lstStyle/>
          <a:p>
            <a:fld id="{2CD922A4-DEAA-4CEE-B6BC-DEE74BC45051}" type="datetimeFigureOut">
              <a:rPr lang="lt-LT" smtClean="0"/>
              <a:t>2019-12-04</a:t>
            </a:fld>
            <a:endParaRPr lang="lt-LT"/>
          </a:p>
        </p:txBody>
      </p:sp>
      <p:sp>
        <p:nvSpPr>
          <p:cNvPr id="6" name="Footer Placeholder 5">
            <a:extLst>
              <a:ext uri="{FF2B5EF4-FFF2-40B4-BE49-F238E27FC236}">
                <a16:creationId xmlns:a16="http://schemas.microsoft.com/office/drawing/2014/main" id="{E77FFB15-7AA9-4566-9705-E2ED31EB2B4F}"/>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103562C2-0253-4964-8CB2-6F4347865757}"/>
              </a:ext>
            </a:extLst>
          </p:cNvPr>
          <p:cNvSpPr>
            <a:spLocks noGrp="1"/>
          </p:cNvSpPr>
          <p:nvPr>
            <p:ph type="sldNum" sz="quarter" idx="12"/>
          </p:nvPr>
        </p:nvSpPr>
        <p:spPr/>
        <p:txBody>
          <a:bodyPr/>
          <a:lstStyle/>
          <a:p>
            <a:fld id="{AACDB979-FCFB-4760-8A14-DE3F2EBA71C3}" type="slidenum">
              <a:rPr lang="lt-LT" smtClean="0"/>
              <a:t>‹#›</a:t>
            </a:fld>
            <a:endParaRPr lang="lt-LT"/>
          </a:p>
        </p:txBody>
      </p:sp>
    </p:spTree>
    <p:extLst>
      <p:ext uri="{BB962C8B-B14F-4D97-AF65-F5344CB8AC3E}">
        <p14:creationId xmlns:p14="http://schemas.microsoft.com/office/powerpoint/2010/main" val="236029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BC2A2F-2018-46B5-975C-D0D27C649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48C84A9E-63B6-4153-BE8A-606EDB878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3C23CFC-BE49-404E-9971-A92D26F63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922A4-DEAA-4CEE-B6BC-DEE74BC45051}" type="datetimeFigureOut">
              <a:rPr lang="lt-LT" smtClean="0"/>
              <a:t>2019-12-04</a:t>
            </a:fld>
            <a:endParaRPr lang="lt-LT"/>
          </a:p>
        </p:txBody>
      </p:sp>
      <p:sp>
        <p:nvSpPr>
          <p:cNvPr id="5" name="Footer Placeholder 4">
            <a:extLst>
              <a:ext uri="{FF2B5EF4-FFF2-40B4-BE49-F238E27FC236}">
                <a16:creationId xmlns:a16="http://schemas.microsoft.com/office/drawing/2014/main" id="{21F29E3D-B4DD-4DC9-8461-E6CA061E0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3A43F33D-D6FD-4547-B790-7AD768745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DB979-FCFB-4760-8A14-DE3F2EBA71C3}" type="slidenum">
              <a:rPr lang="lt-LT" smtClean="0"/>
              <a:t>‹#›</a:t>
            </a:fld>
            <a:endParaRPr lang="lt-LT"/>
          </a:p>
        </p:txBody>
      </p:sp>
    </p:spTree>
    <p:extLst>
      <p:ext uri="{BB962C8B-B14F-4D97-AF65-F5344CB8AC3E}">
        <p14:creationId xmlns:p14="http://schemas.microsoft.com/office/powerpoint/2010/main" val="217062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3C459-DFB4-495E-8469-76BAA57D8D9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Effect>
                      <a14:brightnessContrast bright="20000" contrast="3000"/>
                    </a14:imgEffect>
                  </a14:imgLayer>
                </a14:imgProps>
              </a:ext>
              <a:ext uri="{28A0092B-C50C-407E-A947-70E740481C1C}">
                <a14:useLocalDpi xmlns:a14="http://schemas.microsoft.com/office/drawing/2010/main" val="0"/>
              </a:ext>
            </a:extLst>
          </a:blip>
          <a:srcRect t="12518" b="12516"/>
          <a:stretch/>
        </p:blipFill>
        <p:spPr>
          <a:xfrm>
            <a:off x="-5542" y="0"/>
            <a:ext cx="12197542" cy="6858000"/>
          </a:xfrm>
          <a:prstGeom prst="rect">
            <a:avLst/>
          </a:prstGeom>
        </p:spPr>
      </p:pic>
      <p:sp>
        <p:nvSpPr>
          <p:cNvPr id="24" name="object 3">
            <a:extLst>
              <a:ext uri="{FF2B5EF4-FFF2-40B4-BE49-F238E27FC236}">
                <a16:creationId xmlns:a16="http://schemas.microsoft.com/office/drawing/2014/main" id="{9B982C6E-30A9-4E19-BE95-E644561A0E5E}"/>
              </a:ext>
            </a:extLst>
          </p:cNvPr>
          <p:cNvSpPr txBox="1"/>
          <p:nvPr/>
        </p:nvSpPr>
        <p:spPr>
          <a:xfrm>
            <a:off x="4580239" y="3168835"/>
            <a:ext cx="7257534" cy="2924079"/>
          </a:xfrm>
          <a:prstGeom prst="rect">
            <a:avLst/>
          </a:prstGeom>
          <a:solidFill>
            <a:schemeClr val="accent5">
              <a:lumMod val="50000"/>
            </a:schemeClr>
          </a:solidFill>
        </p:spPr>
        <p:txBody>
          <a:bodyPr vert="horz" wrap="square" lIns="216000" tIns="216000" rIns="216000" bIns="216000" rtlCol="0">
            <a:spAutoFit/>
          </a:bodyPr>
          <a:lstStyle/>
          <a:p>
            <a:pPr marL="67628" marR="945356" defTabSz="685800">
              <a:spcBef>
                <a:spcPts val="176"/>
              </a:spcBef>
            </a:pPr>
            <a:r>
              <a:rPr lang="lt-LT" sz="2400" dirty="0">
                <a:solidFill>
                  <a:schemeClr val="bg1"/>
                </a:solidFill>
                <a:cs typeface="Trebuchet MS"/>
              </a:rPr>
              <a:t>SAUGAUS EISMO AUTOMOBILIŲ KELIAIS ĮSTATYMO NR. VIII-2043 1, 20 IR 27 STRAIPSNIŲ PAKEITIMO ĮSTATYMO PROJEKTAS IR </a:t>
            </a:r>
            <a:r>
              <a:rPr lang="lt-LT" sz="2400" dirty="0">
                <a:solidFill>
                  <a:schemeClr val="bg1"/>
                </a:solidFill>
              </a:rPr>
              <a:t>ADMINISTRACINIŲ NUSIŽENGIMŲ KODEKSO 589 IR 611 STRAIPSNIŲ PAKEITIMO ĮSTATYMO PROJEKTAS </a:t>
            </a:r>
            <a:endParaRPr lang="lt-LT" sz="2400" dirty="0">
              <a:solidFill>
                <a:schemeClr val="bg1"/>
              </a:solidFill>
              <a:cs typeface="Trebuchet MS"/>
            </a:endParaRPr>
          </a:p>
          <a:p>
            <a:pPr marL="67628" marR="945356" defTabSz="685800">
              <a:spcBef>
                <a:spcPts val="176"/>
              </a:spcBef>
            </a:pPr>
            <a:endParaRPr lang="en-GB" sz="1600" dirty="0">
              <a:solidFill>
                <a:schemeClr val="bg1"/>
              </a:solidFill>
              <a:cs typeface="Trebuchet MS"/>
            </a:endParaRPr>
          </a:p>
        </p:txBody>
      </p:sp>
      <p:sp>
        <p:nvSpPr>
          <p:cNvPr id="6" name="Rectangle 5">
            <a:extLst>
              <a:ext uri="{FF2B5EF4-FFF2-40B4-BE49-F238E27FC236}">
                <a16:creationId xmlns:a16="http://schemas.microsoft.com/office/drawing/2014/main" id="{7EFF57B6-E861-4733-85F4-433CA82BD45A}"/>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E6DC6AB-DA18-4694-9A9E-31C3BDB45820}"/>
              </a:ext>
            </a:extLst>
          </p:cNvPr>
          <p:cNvSpPr txBox="1">
            <a:spLocks/>
          </p:cNvSpPr>
          <p:nvPr/>
        </p:nvSpPr>
        <p:spPr>
          <a:xfrm>
            <a:off x="641841" y="365126"/>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„KAUFERIŲ“ PROBLEMATIKA</a:t>
            </a:r>
          </a:p>
        </p:txBody>
      </p:sp>
      <p:sp>
        <p:nvSpPr>
          <p:cNvPr id="13" name="Rectangle 12">
            <a:extLst>
              <a:ext uri="{FF2B5EF4-FFF2-40B4-BE49-F238E27FC236}">
                <a16:creationId xmlns:a16="http://schemas.microsoft.com/office/drawing/2014/main" id="{93A02DC1-B705-41C5-B57C-ABC7369CE82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4" name="Diagrama 3"/>
          <p:cNvGraphicFramePr/>
          <p:nvPr>
            <p:extLst>
              <p:ext uri="{D42A27DB-BD31-4B8C-83A1-F6EECF244321}">
                <p14:modId xmlns:p14="http://schemas.microsoft.com/office/powerpoint/2010/main" val="2675843291"/>
              </p:ext>
            </p:extLst>
          </p:nvPr>
        </p:nvGraphicFramePr>
        <p:xfrm>
          <a:off x="1245326" y="719666"/>
          <a:ext cx="10363200" cy="560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51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E6DC6AB-DA18-4694-9A9E-31C3BDB45820}"/>
              </a:ext>
            </a:extLst>
          </p:cNvPr>
          <p:cNvSpPr txBox="1">
            <a:spLocks/>
          </p:cNvSpPr>
          <p:nvPr/>
        </p:nvSpPr>
        <p:spPr>
          <a:xfrm>
            <a:off x="641841" y="365126"/>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4000" b="1" cap="small" dirty="0">
                <a:solidFill>
                  <a:schemeClr val="accent5">
                    <a:lumMod val="50000"/>
                  </a:schemeClr>
                </a:solidFill>
              </a:rPr>
              <a:t>KOKIE SIŪLOMI SPRENDIMAI</a:t>
            </a:r>
          </a:p>
        </p:txBody>
      </p:sp>
      <p:sp>
        <p:nvSpPr>
          <p:cNvPr id="6" name="Rectangle 5">
            <a:extLst>
              <a:ext uri="{FF2B5EF4-FFF2-40B4-BE49-F238E27FC236}">
                <a16:creationId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2" name="Diagrama 1"/>
          <p:cNvGraphicFramePr/>
          <p:nvPr>
            <p:extLst>
              <p:ext uri="{D42A27DB-BD31-4B8C-83A1-F6EECF244321}">
                <p14:modId xmlns:p14="http://schemas.microsoft.com/office/powerpoint/2010/main" val="353933897"/>
              </p:ext>
            </p:extLst>
          </p:nvPr>
        </p:nvGraphicFramePr>
        <p:xfrm>
          <a:off x="836023" y="1001486"/>
          <a:ext cx="10763793" cy="5136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97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F1ADF0-7F0D-4900-8E9C-68F7F84C36AF}"/>
              </a:ext>
            </a:extLst>
          </p:cNvPr>
          <p:cNvSpPr>
            <a:spLocks noGrp="1"/>
          </p:cNvSpPr>
          <p:nvPr>
            <p:ph type="title"/>
          </p:nvPr>
        </p:nvSpPr>
        <p:spPr>
          <a:xfrm>
            <a:off x="527541" y="365126"/>
            <a:ext cx="11473961" cy="896304"/>
          </a:xfrm>
        </p:spPr>
        <p:txBody>
          <a:bodyPr>
            <a:noAutofit/>
          </a:bodyPr>
          <a:lstStyle/>
          <a:p>
            <a:pPr algn="ctr"/>
            <a:r>
              <a:rPr lang="en-US" sz="4000" b="1" cap="small" dirty="0">
                <a:solidFill>
                  <a:schemeClr val="accent5">
                    <a:lumMod val="50000"/>
                  </a:schemeClr>
                </a:solidFill>
              </a:rPr>
              <a:t>TRAN</a:t>
            </a:r>
            <a:r>
              <a:rPr lang="lt-LT" sz="4000" b="1" cap="small" dirty="0">
                <a:solidFill>
                  <a:schemeClr val="accent5">
                    <a:lumMod val="50000"/>
                  </a:schemeClr>
                </a:solidFill>
              </a:rPr>
              <a:t>SPORTO </a:t>
            </a:r>
            <a:r>
              <a:rPr lang="en-US" sz="4000" b="1" cap="small" dirty="0">
                <a:solidFill>
                  <a:schemeClr val="accent5">
                    <a:lumMod val="50000"/>
                  </a:schemeClr>
                </a:solidFill>
              </a:rPr>
              <a:t>PR</a:t>
            </a:r>
            <a:r>
              <a:rPr lang="lt-LT" sz="4000" b="1" cap="small" dirty="0">
                <a:solidFill>
                  <a:schemeClr val="accent5">
                    <a:lumMod val="50000"/>
                  </a:schemeClr>
                </a:solidFill>
              </a:rPr>
              <a:t>IEMONIŲ SAVININKŲ APSKAITOS SISTEMOS SAMPRATA</a:t>
            </a:r>
          </a:p>
        </p:txBody>
      </p:sp>
      <p:grpSp>
        <p:nvGrpSpPr>
          <p:cNvPr id="2" name="Group 1">
            <a:extLst>
              <a:ext uri="{FF2B5EF4-FFF2-40B4-BE49-F238E27FC236}">
                <a16:creationId xmlns:a16="http://schemas.microsoft.com/office/drawing/2014/main" id="{207E753F-0F3F-41A9-83F6-D9A9CB55C46A}"/>
              </a:ext>
            </a:extLst>
          </p:cNvPr>
          <p:cNvGrpSpPr/>
          <p:nvPr/>
        </p:nvGrpSpPr>
        <p:grpSpPr>
          <a:xfrm>
            <a:off x="307731" y="1646239"/>
            <a:ext cx="11632223" cy="4466721"/>
            <a:chOff x="307731" y="1646239"/>
            <a:chExt cx="11632223" cy="4466721"/>
          </a:xfrm>
        </p:grpSpPr>
        <p:sp>
          <p:nvSpPr>
            <p:cNvPr id="13" name="TextBox 12">
              <a:extLst>
                <a:ext uri="{FF2B5EF4-FFF2-40B4-BE49-F238E27FC236}">
                  <a16:creationId xmlns:a16="http://schemas.microsoft.com/office/drawing/2014/main" id="{065E2DF3-64C2-4E59-8F9A-C866763FC1A0}"/>
                </a:ext>
              </a:extLst>
            </p:cNvPr>
            <p:cNvSpPr txBox="1"/>
            <p:nvPr/>
          </p:nvSpPr>
          <p:spPr>
            <a:xfrm>
              <a:off x="3105011" y="1831590"/>
              <a:ext cx="5263942" cy="1031051"/>
            </a:xfrm>
            <a:prstGeom prst="rect">
              <a:avLst/>
            </a:prstGeom>
            <a:noFill/>
          </p:spPr>
          <p:txBody>
            <a:bodyPr wrap="none" rtlCol="0">
              <a:spAutoFit/>
            </a:bodyPr>
            <a:lstStyle/>
            <a:p>
              <a:r>
                <a:rPr lang="lt-LT" sz="3200" dirty="0">
                  <a:solidFill>
                    <a:schemeClr val="accent5">
                      <a:lumMod val="50000"/>
                    </a:schemeClr>
                  </a:solidFill>
                </a:rPr>
                <a:t>TP SAVININKAS </a:t>
              </a:r>
              <a:r>
                <a:rPr lang="lt-LT" sz="3200" b="1" dirty="0">
                  <a:solidFill>
                    <a:schemeClr val="accent5">
                      <a:lumMod val="50000"/>
                    </a:schemeClr>
                  </a:solidFill>
                </a:rPr>
                <a:t>DEKLARUOJA</a:t>
              </a:r>
            </a:p>
            <a:p>
              <a:r>
                <a:rPr lang="lt-LT" sz="2700" dirty="0">
                  <a:solidFill>
                    <a:schemeClr val="accent5">
                      <a:lumMod val="50000"/>
                    </a:schemeClr>
                  </a:solidFill>
                </a:rPr>
                <a:t>apie įsigytą ar parduotą nuosavybę</a:t>
              </a:r>
            </a:p>
          </p:txBody>
        </p:sp>
        <p:sp>
          <p:nvSpPr>
            <p:cNvPr id="46" name="Rectangle 45">
              <a:extLst>
                <a:ext uri="{FF2B5EF4-FFF2-40B4-BE49-F238E27FC236}">
                  <a16:creationId xmlns:a16="http://schemas.microsoft.com/office/drawing/2014/main" id="{6FE32247-1D10-4653-A39E-E260671F23CF}"/>
                </a:ext>
              </a:extLst>
            </p:cNvPr>
            <p:cNvSpPr/>
            <p:nvPr/>
          </p:nvSpPr>
          <p:spPr>
            <a:xfrm>
              <a:off x="715449" y="4908347"/>
              <a:ext cx="2196269" cy="1015663"/>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KTPR</a:t>
              </a:r>
              <a:endParaRPr lang="lt-LT" sz="2400" b="1" dirty="0">
                <a:ln w="0"/>
                <a:solidFill>
                  <a:schemeClr val="accent5">
                    <a:lumMod val="50000"/>
                  </a:schemeClr>
                </a:solidFill>
              </a:endParaRPr>
            </a:p>
            <a:p>
              <a:pPr algn="ctr"/>
              <a:r>
                <a:rPr lang="lt-LT" sz="1100" dirty="0">
                  <a:ln w="0"/>
                  <a:solidFill>
                    <a:schemeClr val="accent5">
                      <a:lumMod val="50000"/>
                    </a:schemeClr>
                  </a:solidFill>
                </a:rPr>
                <a:t>KELIŲ TRANSPORTO</a:t>
              </a:r>
              <a:br>
                <a:rPr lang="lt-LT" sz="1100" dirty="0">
                  <a:ln w="0"/>
                  <a:solidFill>
                    <a:schemeClr val="accent5">
                      <a:lumMod val="50000"/>
                    </a:schemeClr>
                  </a:solidFill>
                </a:rPr>
              </a:br>
              <a:r>
                <a:rPr lang="lt-LT" sz="1100" dirty="0">
                  <a:ln w="0"/>
                  <a:solidFill>
                    <a:schemeClr val="accent5">
                      <a:lumMod val="50000"/>
                    </a:schemeClr>
                  </a:solidFill>
                </a:rPr>
                <a:t>PRIEMONIŲ REGISTRAS</a:t>
              </a:r>
              <a:endParaRPr lang="en-US" sz="1100" dirty="0">
                <a:ln w="0"/>
                <a:solidFill>
                  <a:schemeClr val="accent5">
                    <a:lumMod val="50000"/>
                  </a:schemeClr>
                </a:solidFill>
              </a:endParaRPr>
            </a:p>
          </p:txBody>
        </p:sp>
        <p:sp>
          <p:nvSpPr>
            <p:cNvPr id="47" name="Rectangle 46">
              <a:extLst>
                <a:ext uri="{FF2B5EF4-FFF2-40B4-BE49-F238E27FC236}">
                  <a16:creationId xmlns:a16="http://schemas.microsoft.com/office/drawing/2014/main" id="{5982AD05-6E14-468E-8316-D15D26E29A8A}"/>
                </a:ext>
              </a:extLst>
            </p:cNvPr>
            <p:cNvSpPr/>
            <p:nvPr/>
          </p:nvSpPr>
          <p:spPr>
            <a:xfrm>
              <a:off x="683210" y="1857287"/>
              <a:ext cx="2196269" cy="998735"/>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TPSAS</a:t>
              </a:r>
              <a:endParaRPr lang="lt-LT" sz="2400" b="1" dirty="0">
                <a:ln w="0"/>
                <a:solidFill>
                  <a:schemeClr val="accent5">
                    <a:lumMod val="50000"/>
                  </a:schemeClr>
                </a:solidFill>
              </a:endParaRPr>
            </a:p>
            <a:p>
              <a:pPr algn="ctr"/>
              <a:r>
                <a:rPr lang="lt-LT" sz="1050" dirty="0">
                  <a:ln w="0"/>
                  <a:solidFill>
                    <a:schemeClr val="accent5">
                      <a:lumMod val="50000"/>
                    </a:schemeClr>
                  </a:solidFill>
                </a:rPr>
                <a:t>TRANSPORTO PRIEMONIŲ SAVININKŲ APSKAITOS SISTEMA</a:t>
              </a:r>
              <a:endParaRPr lang="en-US" sz="1050" dirty="0">
                <a:ln w="0"/>
                <a:solidFill>
                  <a:schemeClr val="accent5">
                    <a:lumMod val="50000"/>
                  </a:schemeClr>
                </a:solidFill>
              </a:endParaRPr>
            </a:p>
          </p:txBody>
        </p:sp>
        <p:sp>
          <p:nvSpPr>
            <p:cNvPr id="48" name="TextBox 47">
              <a:extLst>
                <a:ext uri="{FF2B5EF4-FFF2-40B4-BE49-F238E27FC236}">
                  <a16:creationId xmlns:a16="http://schemas.microsoft.com/office/drawing/2014/main" id="{C2A5F00E-F29F-47F6-B06E-17BF90B9BEAA}"/>
                </a:ext>
              </a:extLst>
            </p:cNvPr>
            <p:cNvSpPr txBox="1"/>
            <p:nvPr/>
          </p:nvSpPr>
          <p:spPr>
            <a:xfrm>
              <a:off x="3139193" y="4869874"/>
              <a:ext cx="4877617" cy="1000274"/>
            </a:xfrm>
            <a:prstGeom prst="rect">
              <a:avLst/>
            </a:prstGeom>
            <a:noFill/>
          </p:spPr>
          <p:txBody>
            <a:bodyPr wrap="none" rtlCol="0">
              <a:spAutoFit/>
            </a:bodyPr>
            <a:lstStyle/>
            <a:p>
              <a:r>
                <a:rPr lang="lt-LT" sz="3000" dirty="0">
                  <a:solidFill>
                    <a:schemeClr val="accent5">
                      <a:lumMod val="50000"/>
                    </a:schemeClr>
                  </a:solidFill>
                </a:rPr>
                <a:t>TP VALDYTOJAS </a:t>
              </a:r>
              <a:r>
                <a:rPr lang="lt-LT" sz="3000" b="1" dirty="0">
                  <a:solidFill>
                    <a:schemeClr val="accent5">
                      <a:lumMod val="50000"/>
                    </a:schemeClr>
                  </a:solidFill>
                </a:rPr>
                <a:t>REGISTRUOJA</a:t>
              </a:r>
            </a:p>
            <a:p>
              <a:r>
                <a:rPr lang="lt-LT" sz="2900" dirty="0">
                  <a:solidFill>
                    <a:schemeClr val="accent5">
                      <a:lumMod val="50000"/>
                    </a:schemeClr>
                  </a:solidFill>
                </a:rPr>
                <a:t>dėl leidimo TP dalyvauti eisme</a:t>
              </a:r>
            </a:p>
          </p:txBody>
        </p:sp>
        <p:sp>
          <p:nvSpPr>
            <p:cNvPr id="15" name="Rectangle 14">
              <a:extLst>
                <a:ext uri="{FF2B5EF4-FFF2-40B4-BE49-F238E27FC236}">
                  <a16:creationId xmlns:a16="http://schemas.microsoft.com/office/drawing/2014/main" id="{2A7FFBD2-8B09-4B18-87BB-D825F6B7E1D2}"/>
                </a:ext>
              </a:extLst>
            </p:cNvPr>
            <p:cNvSpPr/>
            <p:nvPr/>
          </p:nvSpPr>
          <p:spPr>
            <a:xfrm>
              <a:off x="444015" y="1646239"/>
              <a:ext cx="7838331" cy="1450731"/>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9" name="Rectangle 48">
              <a:extLst>
                <a:ext uri="{FF2B5EF4-FFF2-40B4-BE49-F238E27FC236}">
                  <a16:creationId xmlns:a16="http://schemas.microsoft.com/office/drawing/2014/main" id="{3CFDADA8-93EE-4046-9874-629F368D622F}"/>
                </a:ext>
              </a:extLst>
            </p:cNvPr>
            <p:cNvSpPr/>
            <p:nvPr/>
          </p:nvSpPr>
          <p:spPr>
            <a:xfrm>
              <a:off x="444015" y="4662229"/>
              <a:ext cx="7838340" cy="1450731"/>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ectangle 13">
              <a:extLst>
                <a:ext uri="{FF2B5EF4-FFF2-40B4-BE49-F238E27FC236}">
                  <a16:creationId xmlns:a16="http://schemas.microsoft.com/office/drawing/2014/main" id="{A595FF11-BCC6-45FD-B2BD-7465993A19A0}"/>
                </a:ext>
              </a:extLst>
            </p:cNvPr>
            <p:cNvSpPr/>
            <p:nvPr/>
          </p:nvSpPr>
          <p:spPr>
            <a:xfrm>
              <a:off x="8845061" y="4662229"/>
              <a:ext cx="2911574" cy="143769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ectangle 28">
              <a:extLst>
                <a:ext uri="{FF2B5EF4-FFF2-40B4-BE49-F238E27FC236}">
                  <a16:creationId xmlns:a16="http://schemas.microsoft.com/office/drawing/2014/main" id="{A685810C-578E-47BA-94A7-11155CCEB4D2}"/>
                </a:ext>
              </a:extLst>
            </p:cNvPr>
            <p:cNvSpPr/>
            <p:nvPr/>
          </p:nvSpPr>
          <p:spPr>
            <a:xfrm>
              <a:off x="9059352" y="4843496"/>
              <a:ext cx="1119452" cy="1092607"/>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chemeClr val="accent5">
                      <a:lumMod val="50000"/>
                    </a:schemeClr>
                  </a:solidFill>
                </a:rPr>
                <a:t>VNŽ</a:t>
              </a:r>
              <a:endParaRPr lang="lt-LT" sz="2400" b="1" dirty="0">
                <a:ln w="0"/>
                <a:solidFill>
                  <a:schemeClr val="accent5">
                    <a:lumMod val="50000"/>
                  </a:schemeClr>
                </a:solidFill>
              </a:endParaRPr>
            </a:p>
            <a:p>
              <a:pPr algn="ctr"/>
              <a:r>
                <a:rPr lang="lt-LT" sz="1100" dirty="0">
                  <a:ln w="0"/>
                  <a:solidFill>
                    <a:schemeClr val="accent5">
                      <a:lumMod val="50000"/>
                    </a:schemeClr>
                  </a:solidFill>
                </a:rPr>
                <a:t>VALSTYBINIO NUMERIO ŽENKLAS</a:t>
              </a:r>
              <a:endParaRPr lang="en-US" sz="1100" dirty="0">
                <a:ln w="0"/>
                <a:solidFill>
                  <a:schemeClr val="accent5">
                    <a:lumMod val="50000"/>
                  </a:schemeClr>
                </a:solidFill>
              </a:endParaRPr>
            </a:p>
          </p:txBody>
        </p:sp>
        <p:sp>
          <p:nvSpPr>
            <p:cNvPr id="30" name="Rectangle 29">
              <a:extLst>
                <a:ext uri="{FF2B5EF4-FFF2-40B4-BE49-F238E27FC236}">
                  <a16:creationId xmlns:a16="http://schemas.microsoft.com/office/drawing/2014/main" id="{12E09618-A996-4D7B-B083-D999BAD7094C}"/>
                </a:ext>
              </a:extLst>
            </p:cNvPr>
            <p:cNvSpPr/>
            <p:nvPr/>
          </p:nvSpPr>
          <p:spPr>
            <a:xfrm>
              <a:off x="9041764" y="1831590"/>
              <a:ext cx="1119456" cy="1092607"/>
            </a:xfrm>
            <a:prstGeom prst="rect">
              <a:avLst/>
            </a:prstGeom>
            <a:solidFill>
              <a:srgbClr val="ECF3FA"/>
            </a:solidFill>
            <a:ln w="22225" cap="rnd">
              <a:noFill/>
              <a:prstDash val="solid"/>
              <a:round/>
            </a:ln>
          </p:spPr>
          <p:txBody>
            <a:bodyPr wrap="square" lIns="91440" tIns="45720" rIns="91440" bIns="45720">
              <a:spAutoFit/>
            </a:bodyPr>
            <a:lstStyle/>
            <a:p>
              <a:pPr algn="ctr"/>
              <a:r>
                <a:rPr lang="lt-LT" sz="3200" b="1" dirty="0">
                  <a:ln w="0"/>
                  <a:solidFill>
                    <a:srgbClr val="FF0000"/>
                  </a:solidFill>
                </a:rPr>
                <a:t>SDK</a:t>
              </a:r>
              <a:endParaRPr lang="lt-LT" sz="2400" b="1" dirty="0">
                <a:ln w="0"/>
                <a:solidFill>
                  <a:srgbClr val="FF0000"/>
                </a:solidFill>
              </a:endParaRPr>
            </a:p>
            <a:p>
              <a:pPr algn="ctr"/>
              <a:r>
                <a:rPr lang="lt-LT" sz="1100" dirty="0">
                  <a:ln w="0"/>
                  <a:solidFill>
                    <a:srgbClr val="FF0000"/>
                  </a:solidFill>
                </a:rPr>
                <a:t>SAVININKO DEKLARAVIMO KODAS</a:t>
              </a:r>
              <a:endParaRPr lang="en-US" sz="1100" dirty="0">
                <a:ln w="0"/>
                <a:solidFill>
                  <a:srgbClr val="FF0000"/>
                </a:solidFill>
              </a:endParaRPr>
            </a:p>
          </p:txBody>
        </p:sp>
        <p:sp>
          <p:nvSpPr>
            <p:cNvPr id="31" name="Isosceles Triangle 30">
              <a:extLst>
                <a:ext uri="{FF2B5EF4-FFF2-40B4-BE49-F238E27FC236}">
                  <a16:creationId xmlns:a16="http://schemas.microsoft.com/office/drawing/2014/main" id="{9421BF99-C6EE-40B8-AAB3-1D08211B060B}"/>
                </a:ext>
              </a:extLst>
            </p:cNvPr>
            <p:cNvSpPr/>
            <p:nvPr/>
          </p:nvSpPr>
          <p:spPr>
            <a:xfrm rot="5400000">
              <a:off x="8410592" y="215882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Isosceles Triangle 31">
              <a:extLst>
                <a:ext uri="{FF2B5EF4-FFF2-40B4-BE49-F238E27FC236}">
                  <a16:creationId xmlns:a16="http://schemas.microsoft.com/office/drawing/2014/main" id="{A192D181-F1CD-48E4-91CC-671A1FC70B5D}"/>
                </a:ext>
              </a:extLst>
            </p:cNvPr>
            <p:cNvSpPr/>
            <p:nvPr/>
          </p:nvSpPr>
          <p:spPr>
            <a:xfrm rot="5400000">
              <a:off x="8410592" y="5172184"/>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TextBox 33">
              <a:extLst>
                <a:ext uri="{FF2B5EF4-FFF2-40B4-BE49-F238E27FC236}">
                  <a16:creationId xmlns:a16="http://schemas.microsoft.com/office/drawing/2014/main" id="{E7CE5D68-C389-48AC-BFE5-EAE5271839B0}"/>
                </a:ext>
              </a:extLst>
            </p:cNvPr>
            <p:cNvSpPr txBox="1"/>
            <p:nvPr/>
          </p:nvSpPr>
          <p:spPr>
            <a:xfrm>
              <a:off x="10259586" y="1674099"/>
              <a:ext cx="1421030" cy="1323439"/>
            </a:xfrm>
            <a:prstGeom prst="rect">
              <a:avLst/>
            </a:prstGeom>
            <a:noFill/>
          </p:spPr>
          <p:txBody>
            <a:bodyPr wrap="none" rtlCol="0">
              <a:spAutoFit/>
            </a:bodyPr>
            <a:lstStyle/>
            <a:p>
              <a:r>
                <a:rPr lang="lt-LT" sz="2000" dirty="0">
                  <a:solidFill>
                    <a:schemeClr val="accent5">
                      <a:lumMod val="50000"/>
                    </a:schemeClr>
                  </a:solidFill>
                </a:rPr>
                <a:t>deklaravus</a:t>
              </a:r>
            </a:p>
            <a:p>
              <a:r>
                <a:rPr lang="lt-LT" sz="2000" dirty="0">
                  <a:solidFill>
                    <a:schemeClr val="accent5">
                      <a:lumMod val="50000"/>
                    </a:schemeClr>
                  </a:solidFill>
                </a:rPr>
                <a:t>TP įsigijimą</a:t>
              </a:r>
            </a:p>
            <a:p>
              <a:r>
                <a:rPr lang="lt-LT" sz="2000" dirty="0">
                  <a:solidFill>
                    <a:schemeClr val="accent5">
                      <a:lumMod val="50000"/>
                    </a:schemeClr>
                  </a:solidFill>
                </a:rPr>
                <a:t>suteikiamas</a:t>
              </a:r>
            </a:p>
            <a:p>
              <a:endParaRPr lang="lt-LT" sz="2000" dirty="0">
                <a:solidFill>
                  <a:schemeClr val="accent5">
                    <a:lumMod val="50000"/>
                  </a:schemeClr>
                </a:solidFill>
              </a:endParaRPr>
            </a:p>
          </p:txBody>
        </p:sp>
        <p:sp>
          <p:nvSpPr>
            <p:cNvPr id="35" name="TextBox 34">
              <a:extLst>
                <a:ext uri="{FF2B5EF4-FFF2-40B4-BE49-F238E27FC236}">
                  <a16:creationId xmlns:a16="http://schemas.microsoft.com/office/drawing/2014/main" id="{B8CA0DEC-2108-476A-A5B3-1690179D4BAA}"/>
                </a:ext>
              </a:extLst>
            </p:cNvPr>
            <p:cNvSpPr txBox="1"/>
            <p:nvPr/>
          </p:nvSpPr>
          <p:spPr>
            <a:xfrm>
              <a:off x="10259586" y="4689262"/>
              <a:ext cx="1421030" cy="1015663"/>
            </a:xfrm>
            <a:prstGeom prst="rect">
              <a:avLst/>
            </a:prstGeom>
            <a:noFill/>
          </p:spPr>
          <p:txBody>
            <a:bodyPr wrap="none" rtlCol="0">
              <a:spAutoFit/>
            </a:bodyPr>
            <a:lstStyle/>
            <a:p>
              <a:r>
                <a:rPr lang="lt-LT" sz="2000" dirty="0">
                  <a:solidFill>
                    <a:schemeClr val="accent5">
                      <a:lumMod val="50000"/>
                    </a:schemeClr>
                  </a:solidFill>
                </a:rPr>
                <a:t>įregistravus</a:t>
              </a:r>
              <a:br>
                <a:rPr lang="lt-LT" sz="2000" dirty="0">
                  <a:solidFill>
                    <a:schemeClr val="accent5">
                      <a:lumMod val="50000"/>
                    </a:schemeClr>
                  </a:solidFill>
                </a:rPr>
              </a:br>
              <a:r>
                <a:rPr lang="lt-LT" sz="2000" dirty="0">
                  <a:solidFill>
                    <a:schemeClr val="accent5">
                      <a:lumMod val="50000"/>
                    </a:schemeClr>
                  </a:solidFill>
                </a:rPr>
                <a:t>TP valdymą</a:t>
              </a:r>
            </a:p>
            <a:p>
              <a:r>
                <a:rPr lang="lt-LT" sz="2000" dirty="0">
                  <a:solidFill>
                    <a:schemeClr val="accent5">
                      <a:lumMod val="50000"/>
                    </a:schemeClr>
                  </a:solidFill>
                </a:rPr>
                <a:t>suteikiamas</a:t>
              </a:r>
            </a:p>
          </p:txBody>
        </p:sp>
        <p:grpSp>
          <p:nvGrpSpPr>
            <p:cNvPr id="11" name="Group 10">
              <a:extLst>
                <a:ext uri="{FF2B5EF4-FFF2-40B4-BE49-F238E27FC236}">
                  <a16:creationId xmlns:a16="http://schemas.microsoft.com/office/drawing/2014/main" id="{2E62E16F-D29D-4D3A-B41F-9761F0C232E2}"/>
                </a:ext>
              </a:extLst>
            </p:cNvPr>
            <p:cNvGrpSpPr/>
            <p:nvPr/>
          </p:nvGrpSpPr>
          <p:grpSpPr>
            <a:xfrm>
              <a:off x="10365567" y="2686222"/>
              <a:ext cx="1278489" cy="286951"/>
              <a:chOff x="10375092" y="2720662"/>
              <a:chExt cx="1278489" cy="286951"/>
            </a:xfrm>
          </p:grpSpPr>
          <p:pic>
            <p:nvPicPr>
              <p:cNvPr id="1026" name="Picture 2" descr="Barcode">
                <a:extLst>
                  <a:ext uri="{FF2B5EF4-FFF2-40B4-BE49-F238E27FC236}">
                    <a16:creationId xmlns:a16="http://schemas.microsoft.com/office/drawing/2014/main" id="{297A8C29-9E4F-4A04-A614-1BBA89DE8A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3190" y="2737288"/>
                <a:ext cx="245610" cy="2456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49FA34-2838-4575-86C8-60C755CB1616}"/>
                  </a:ext>
                </a:extLst>
              </p:cNvPr>
              <p:cNvSpPr txBox="1"/>
              <p:nvPr/>
            </p:nvSpPr>
            <p:spPr>
              <a:xfrm>
                <a:off x="10604841" y="2730614"/>
                <a:ext cx="1048740" cy="276999"/>
              </a:xfrm>
              <a:prstGeom prst="rect">
                <a:avLst/>
              </a:prstGeom>
              <a:noFill/>
            </p:spPr>
            <p:txBody>
              <a:bodyPr wrap="square" rtlCol="0">
                <a:spAutoFit/>
              </a:bodyPr>
              <a:lstStyle/>
              <a:p>
                <a:r>
                  <a:rPr lang="lt-LT" sz="1200" b="1" kern="2200" dirty="0">
                    <a:latin typeface="Courier New" panose="02070309020205020404" pitchFamily="49" charset="0"/>
                    <a:cs typeface="Courier New" panose="02070309020205020404" pitchFamily="49" charset="0"/>
                  </a:rPr>
                  <a:t>123456789</a:t>
                </a:r>
              </a:p>
            </p:txBody>
          </p:sp>
          <p:sp>
            <p:nvSpPr>
              <p:cNvPr id="9" name="Rectangle 8">
                <a:extLst>
                  <a:ext uri="{FF2B5EF4-FFF2-40B4-BE49-F238E27FC236}">
                    <a16:creationId xmlns:a16="http://schemas.microsoft.com/office/drawing/2014/main" id="{46B3BE1F-A6C5-438A-8025-8149219934D8}"/>
                  </a:ext>
                </a:extLst>
              </p:cNvPr>
              <p:cNvSpPr/>
              <p:nvPr/>
            </p:nvSpPr>
            <p:spPr>
              <a:xfrm>
                <a:off x="10375092" y="2720662"/>
                <a:ext cx="1200653" cy="2769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pic>
          <p:nvPicPr>
            <p:cNvPr id="36" name="Picture 35" descr="A drawing of a person&#10;&#10;Description automatically generated">
              <a:extLst>
                <a:ext uri="{FF2B5EF4-FFF2-40B4-BE49-F238E27FC236}">
                  <a16:creationId xmlns:a16="http://schemas.microsoft.com/office/drawing/2014/main" id="{D645024E-1E26-4C18-B8DA-A8BAA0F0F9D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4000"/>
                      </a14:imgEffect>
                    </a14:imgLayer>
                  </a14:imgProps>
                </a:ext>
                <a:ext uri="{28A0092B-C50C-407E-A947-70E740481C1C}">
                  <a14:useLocalDpi xmlns:a14="http://schemas.microsoft.com/office/drawing/2010/main" val="0"/>
                </a:ext>
              </a:extLst>
            </a:blip>
            <a:stretch>
              <a:fillRect/>
            </a:stretch>
          </p:blipFill>
          <p:spPr>
            <a:xfrm>
              <a:off x="10365567" y="5692762"/>
              <a:ext cx="1191347" cy="260925"/>
            </a:xfrm>
            <a:prstGeom prst="rect">
              <a:avLst/>
            </a:prstGeom>
          </p:spPr>
        </p:pic>
        <p:cxnSp>
          <p:nvCxnSpPr>
            <p:cNvPr id="38" name="Straight Connector 37">
              <a:extLst>
                <a:ext uri="{FF2B5EF4-FFF2-40B4-BE49-F238E27FC236}">
                  <a16:creationId xmlns:a16="http://schemas.microsoft.com/office/drawing/2014/main" id="{43261A71-9D75-4623-B638-9103398AE829}"/>
                </a:ext>
              </a:extLst>
            </p:cNvPr>
            <p:cNvCxnSpPr>
              <a:cxnSpLocks/>
            </p:cNvCxnSpPr>
            <p:nvPr/>
          </p:nvCxnSpPr>
          <p:spPr>
            <a:xfrm>
              <a:off x="307731" y="3886193"/>
              <a:ext cx="1222131" cy="0"/>
            </a:xfrm>
            <a:prstGeom prst="line">
              <a:avLst/>
            </a:prstGeom>
            <a:ln w="1270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499FE635-E768-4B09-B737-FB7CE899C4F9}"/>
                </a:ext>
              </a:extLst>
            </p:cNvPr>
            <p:cNvSpPr/>
            <p:nvPr/>
          </p:nvSpPr>
          <p:spPr>
            <a:xfrm rot="10800000">
              <a:off x="1623827" y="3721108"/>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4" name="TextBox 53">
              <a:extLst>
                <a:ext uri="{FF2B5EF4-FFF2-40B4-BE49-F238E27FC236}">
                  <a16:creationId xmlns:a16="http://schemas.microsoft.com/office/drawing/2014/main" id="{4B465799-1199-4AA7-9298-1920E67F10D3}"/>
                </a:ext>
              </a:extLst>
            </p:cNvPr>
            <p:cNvSpPr txBox="1"/>
            <p:nvPr/>
          </p:nvSpPr>
          <p:spPr>
            <a:xfrm>
              <a:off x="1947653" y="3715351"/>
              <a:ext cx="9077901" cy="353943"/>
            </a:xfrm>
            <a:prstGeom prst="rect">
              <a:avLst/>
            </a:prstGeom>
            <a:noFill/>
          </p:spPr>
          <p:txBody>
            <a:bodyPr wrap="square" rtlCol="0">
              <a:spAutoFit/>
            </a:bodyPr>
            <a:lstStyle/>
            <a:p>
              <a:r>
                <a:rPr lang="lt-LT" sz="1700" i="1" dirty="0">
                  <a:solidFill>
                    <a:schemeClr val="accent5">
                      <a:lumMod val="50000"/>
                    </a:schemeClr>
                  </a:solidFill>
                </a:rPr>
                <a:t>REGISTRACIJĄ DĖL LEIDIMO TP DALYVAVAUTI EISME GALIMA ATLIKTI DEKLARAVUS APIE TP ĮSIGIJIMĄ</a:t>
              </a:r>
            </a:p>
          </p:txBody>
        </p:sp>
        <p:cxnSp>
          <p:nvCxnSpPr>
            <p:cNvPr id="56" name="Straight Connector 55">
              <a:extLst>
                <a:ext uri="{FF2B5EF4-FFF2-40B4-BE49-F238E27FC236}">
                  <a16:creationId xmlns:a16="http://schemas.microsoft.com/office/drawing/2014/main" id="{5D6A2DD0-CF41-4777-98D2-B13291CA6C3E}"/>
                </a:ext>
              </a:extLst>
            </p:cNvPr>
            <p:cNvCxnSpPr>
              <a:cxnSpLocks/>
            </p:cNvCxnSpPr>
            <p:nvPr/>
          </p:nvCxnSpPr>
          <p:spPr>
            <a:xfrm>
              <a:off x="10840915" y="3894985"/>
              <a:ext cx="1099039" cy="0"/>
            </a:xfrm>
            <a:prstGeom prst="line">
              <a:avLst/>
            </a:prstGeom>
            <a:ln w="1270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ADD5B4C-D99E-40EA-BF45-3D61E3C6E22A}"/>
                </a:ext>
              </a:extLst>
            </p:cNvPr>
            <p:cNvSpPr/>
            <p:nvPr/>
          </p:nvSpPr>
          <p:spPr>
            <a:xfrm>
              <a:off x="8845061" y="1661653"/>
              <a:ext cx="2911574" cy="143769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27" name="Rectangle 5">
            <a:extLst>
              <a:ext uri="{FF2B5EF4-FFF2-40B4-BE49-F238E27FC236}">
                <a16:creationId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5263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AF1ADF0-7F0D-4900-8E9C-68F7F84C36AF}"/>
              </a:ext>
            </a:extLst>
          </p:cNvPr>
          <p:cNvSpPr>
            <a:spLocks noGrp="1"/>
          </p:cNvSpPr>
          <p:nvPr>
            <p:ph type="title"/>
          </p:nvPr>
        </p:nvSpPr>
        <p:spPr>
          <a:xfrm>
            <a:off x="527543" y="365126"/>
            <a:ext cx="10990385" cy="896304"/>
          </a:xfrm>
        </p:spPr>
        <p:txBody>
          <a:bodyPr>
            <a:normAutofit fontScale="90000"/>
          </a:bodyPr>
          <a:lstStyle/>
          <a:p>
            <a:pPr algn="ctr"/>
            <a:r>
              <a:rPr lang="en-US" b="1" cap="small" dirty="0">
                <a:solidFill>
                  <a:schemeClr val="accent5">
                    <a:lumMod val="50000"/>
                  </a:schemeClr>
                </a:solidFill>
              </a:rPr>
              <a:t>TRAN</a:t>
            </a:r>
            <a:r>
              <a:rPr lang="lt-LT" b="1" cap="small" dirty="0">
                <a:solidFill>
                  <a:schemeClr val="accent5">
                    <a:lumMod val="50000"/>
                  </a:schemeClr>
                </a:solidFill>
              </a:rPr>
              <a:t>SPORTO </a:t>
            </a:r>
            <a:r>
              <a:rPr lang="en-US" b="1" cap="small" dirty="0">
                <a:solidFill>
                  <a:schemeClr val="accent5">
                    <a:lumMod val="50000"/>
                  </a:schemeClr>
                </a:solidFill>
              </a:rPr>
              <a:t>PR</a:t>
            </a:r>
            <a:r>
              <a:rPr lang="lt-LT" b="1" cap="small" dirty="0">
                <a:solidFill>
                  <a:schemeClr val="accent5">
                    <a:lumMod val="50000"/>
                  </a:schemeClr>
                </a:solidFill>
              </a:rPr>
              <a:t>IEMONIŲ SAVININKŲ APSKAITOS SISTEMA</a:t>
            </a:r>
          </a:p>
        </p:txBody>
      </p:sp>
      <p:grpSp>
        <p:nvGrpSpPr>
          <p:cNvPr id="5" name="Group 4">
            <a:extLst>
              <a:ext uri="{FF2B5EF4-FFF2-40B4-BE49-F238E27FC236}">
                <a16:creationId xmlns:a16="http://schemas.microsoft.com/office/drawing/2014/main" id="{2BB757E6-A0C7-445F-8A85-F59E6CBBF039}"/>
              </a:ext>
            </a:extLst>
          </p:cNvPr>
          <p:cNvGrpSpPr/>
          <p:nvPr/>
        </p:nvGrpSpPr>
        <p:grpSpPr>
          <a:xfrm>
            <a:off x="570037" y="1115973"/>
            <a:ext cx="10708661" cy="5086912"/>
            <a:chOff x="570037" y="1115973"/>
            <a:chExt cx="10708661" cy="5086912"/>
          </a:xfrm>
        </p:grpSpPr>
        <p:sp>
          <p:nvSpPr>
            <p:cNvPr id="94" name="Oval 63">
              <a:extLst>
                <a:ext uri="{FF2B5EF4-FFF2-40B4-BE49-F238E27FC236}">
                  <a16:creationId xmlns:a16="http://schemas.microsoft.com/office/drawing/2014/main" id="{C08B7993-E19C-45F0-BCE1-2755B54968BF}"/>
                </a:ext>
              </a:extLst>
            </p:cNvPr>
            <p:cNvSpPr/>
            <p:nvPr/>
          </p:nvSpPr>
          <p:spPr>
            <a:xfrm>
              <a:off x="5520501" y="1660279"/>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4142812 w 4234252"/>
                <a:gd name="connsiteY0" fmla="*/ 1342613 h 2685226"/>
                <a:gd name="connsiteX1" fmla="*/ 2071406 w 4234252"/>
                <a:gd name="connsiteY1" fmla="*/ 2685226 h 2685226"/>
                <a:gd name="connsiteX2" fmla="*/ 0 w 4234252"/>
                <a:gd name="connsiteY2" fmla="*/ 1342613 h 2685226"/>
                <a:gd name="connsiteX3" fmla="*/ 2071406 w 4234252"/>
                <a:gd name="connsiteY3" fmla="*/ 0 h 2685226"/>
                <a:gd name="connsiteX4" fmla="*/ 4234252 w 4234252"/>
                <a:gd name="connsiteY4" fmla="*/ 1434053 h 2685226"/>
                <a:gd name="connsiteX0" fmla="*/ 4142812 w 4142812"/>
                <a:gd name="connsiteY0" fmla="*/ 1342613 h 2685226"/>
                <a:gd name="connsiteX1" fmla="*/ 2071406 w 4142812"/>
                <a:gd name="connsiteY1" fmla="*/ 2685226 h 2685226"/>
                <a:gd name="connsiteX2" fmla="*/ 0 w 4142812"/>
                <a:gd name="connsiteY2" fmla="*/ 1342613 h 2685226"/>
                <a:gd name="connsiteX3" fmla="*/ 2071406 w 4142812"/>
                <a:gd name="connsiteY3" fmla="*/ 0 h 2685226"/>
                <a:gd name="connsiteX0" fmla="*/ 2071406 w 2071406"/>
                <a:gd name="connsiteY0" fmla="*/ 2685226 h 2685226"/>
                <a:gd name="connsiteX1" fmla="*/ 0 w 2071406"/>
                <a:gd name="connsiteY1" fmla="*/ 1342613 h 2685226"/>
                <a:gd name="connsiteX2" fmla="*/ 2071406 w 2071406"/>
                <a:gd name="connsiteY2" fmla="*/ 0 h 2685226"/>
                <a:gd name="connsiteX0" fmla="*/ 0 w 2071406"/>
                <a:gd name="connsiteY0" fmla="*/ 1342613 h 1342613"/>
                <a:gd name="connsiteX1" fmla="*/ 2071406 w 2071406"/>
                <a:gd name="connsiteY1" fmla="*/ 0 h 1342613"/>
              </a:gdLst>
              <a:ahLst/>
              <a:cxnLst>
                <a:cxn ang="0">
                  <a:pos x="connsiteX0" y="connsiteY0"/>
                </a:cxn>
                <a:cxn ang="0">
                  <a:pos x="connsiteX1" y="connsiteY1"/>
                </a:cxn>
              </a:cxnLst>
              <a:rect l="l" t="t" r="r" b="b"/>
              <a:pathLst>
                <a:path w="2071406" h="1342613">
                  <a:moveTo>
                    <a:pt x="0" y="1342613"/>
                  </a:moveTo>
                  <a:cubicBezTo>
                    <a:pt x="0" y="601108"/>
                    <a:pt x="927400" y="0"/>
                    <a:pt x="2071406" y="0"/>
                  </a:cubicBezTo>
                </a:path>
              </a:pathLst>
            </a:custGeom>
            <a:noFill/>
            <a:ln w="7620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7" name="Rectangle 40">
              <a:extLst>
                <a:ext uri="{FF2B5EF4-FFF2-40B4-BE49-F238E27FC236}">
                  <a16:creationId xmlns:a16="http://schemas.microsoft.com/office/drawing/2014/main" id="{90804AE3-69C2-4761-A871-7FDD7A9EDA55}"/>
                </a:ext>
              </a:extLst>
            </p:cNvPr>
            <p:cNvSpPr/>
            <p:nvPr/>
          </p:nvSpPr>
          <p:spPr>
            <a:xfrm rot="17240071">
              <a:off x="4672701" y="2975821"/>
              <a:ext cx="1536166"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Oval 17">
              <a:extLst>
                <a:ext uri="{FF2B5EF4-FFF2-40B4-BE49-F238E27FC236}">
                  <a16:creationId xmlns:a16="http://schemas.microsoft.com/office/drawing/2014/main" id="{07DE38F5-F61B-438B-97D6-AC26DF180437}"/>
                </a:ext>
              </a:extLst>
            </p:cNvPr>
            <p:cNvSpPr/>
            <p:nvPr/>
          </p:nvSpPr>
          <p:spPr>
            <a:xfrm>
              <a:off x="5979289" y="4360715"/>
              <a:ext cx="1667260" cy="1320507"/>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4142812 w 4142812"/>
                <a:gd name="connsiteY0" fmla="*/ 0 h 1342613"/>
                <a:gd name="connsiteX1" fmla="*/ 2071406 w 4142812"/>
                <a:gd name="connsiteY1" fmla="*/ 1342613 h 1342613"/>
                <a:gd name="connsiteX2" fmla="*/ 0 w 4142812"/>
                <a:gd name="connsiteY2" fmla="*/ 0 h 1342613"/>
                <a:gd name="connsiteX0" fmla="*/ 2071406 w 2071406"/>
                <a:gd name="connsiteY0" fmla="*/ 1342613 h 1342613"/>
                <a:gd name="connsiteX1" fmla="*/ 0 w 2071406"/>
                <a:gd name="connsiteY1" fmla="*/ 0 h 1342613"/>
                <a:gd name="connsiteX0" fmla="*/ 2071406 w 2071406"/>
                <a:gd name="connsiteY0" fmla="*/ 1342613 h 1342613"/>
                <a:gd name="connsiteX1" fmla="*/ 1667260 w 2071406"/>
                <a:gd name="connsiteY1" fmla="*/ 1319883 h 1342613"/>
                <a:gd name="connsiteX2" fmla="*/ 0 w 2071406"/>
                <a:gd name="connsiteY2" fmla="*/ 0 h 1342613"/>
                <a:gd name="connsiteX0" fmla="*/ 1667260 w 1667260"/>
                <a:gd name="connsiteY0" fmla="*/ 1319883 h 1320507"/>
                <a:gd name="connsiteX1" fmla="*/ 0 w 1667260"/>
                <a:gd name="connsiteY1" fmla="*/ 0 h 1320507"/>
              </a:gdLst>
              <a:ahLst/>
              <a:cxnLst>
                <a:cxn ang="0">
                  <a:pos x="connsiteX0" y="connsiteY0"/>
                </a:cxn>
                <a:cxn ang="0">
                  <a:pos x="connsiteX1" y="connsiteY1"/>
                </a:cxn>
              </a:cxnLst>
              <a:rect l="l" t="t" r="r" b="b"/>
              <a:pathLst>
                <a:path w="1667260" h="1320507">
                  <a:moveTo>
                    <a:pt x="1667260" y="1319883"/>
                  </a:moveTo>
                  <a:cubicBezTo>
                    <a:pt x="927400" y="1342613"/>
                    <a:pt x="0" y="741505"/>
                    <a:pt x="0"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4" name="Rectangle 3">
              <a:extLst>
                <a:ext uri="{FF2B5EF4-FFF2-40B4-BE49-F238E27FC236}">
                  <a16:creationId xmlns:a16="http://schemas.microsoft.com/office/drawing/2014/main" id="{E4EE8655-3526-4504-83B2-A383225FA8E8}"/>
                </a:ext>
              </a:extLst>
            </p:cNvPr>
            <p:cNvSpPr/>
            <p:nvPr/>
          </p:nvSpPr>
          <p:spPr>
            <a:xfrm rot="19283784">
              <a:off x="5980550" y="4380788"/>
              <a:ext cx="677008" cy="1157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Isosceles Triangle 13">
              <a:extLst>
                <a:ext uri="{FF2B5EF4-FFF2-40B4-BE49-F238E27FC236}">
                  <a16:creationId xmlns:a16="http://schemas.microsoft.com/office/drawing/2014/main" id="{9C6C0E94-5FC5-4C62-9882-CE0E500C72F2}"/>
                </a:ext>
              </a:extLst>
            </p:cNvPr>
            <p:cNvSpPr/>
            <p:nvPr/>
          </p:nvSpPr>
          <p:spPr>
            <a:xfrm rot="5400000">
              <a:off x="7623507" y="5483395"/>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Rectangle 34">
              <a:extLst>
                <a:ext uri="{FF2B5EF4-FFF2-40B4-BE49-F238E27FC236}">
                  <a16:creationId xmlns:a16="http://schemas.microsoft.com/office/drawing/2014/main" id="{19B147B8-0348-4A91-ACB4-F28D8CDE78ED}"/>
                </a:ext>
              </a:extLst>
            </p:cNvPr>
            <p:cNvSpPr/>
            <p:nvPr/>
          </p:nvSpPr>
          <p:spPr>
            <a:xfrm>
              <a:off x="9064329" y="4023880"/>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Naikinu TP </a:t>
              </a:r>
              <a:r>
                <a:rPr lang="lt-LT" dirty="0">
                  <a:ln w="0"/>
                  <a:solidFill>
                    <a:schemeClr val="accent5">
                      <a:lumMod val="50000"/>
                    </a:schemeClr>
                  </a:solidFill>
                </a:rPr>
                <a:t>NEGRĮŽTAMAI</a:t>
              </a:r>
              <a:endParaRPr lang="en-US" sz="2400" dirty="0">
                <a:ln w="0"/>
                <a:solidFill>
                  <a:schemeClr val="accent5">
                    <a:lumMod val="50000"/>
                  </a:schemeClr>
                </a:solidFill>
              </a:endParaRPr>
            </a:p>
          </p:txBody>
        </p:sp>
        <p:sp>
          <p:nvSpPr>
            <p:cNvPr id="46" name="Rectangle 45">
              <a:extLst>
                <a:ext uri="{FF2B5EF4-FFF2-40B4-BE49-F238E27FC236}">
                  <a16:creationId xmlns:a16="http://schemas.microsoft.com/office/drawing/2014/main" id="{14B43F53-9B0A-4701-9029-4E5F218318E0}"/>
                </a:ext>
              </a:extLst>
            </p:cNvPr>
            <p:cNvSpPr/>
            <p:nvPr/>
          </p:nvSpPr>
          <p:spPr>
            <a:xfrm>
              <a:off x="8285090" y="4023880"/>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8" name="Group 77">
              <a:extLst>
                <a:ext uri="{FF2B5EF4-FFF2-40B4-BE49-F238E27FC236}">
                  <a16:creationId xmlns:a16="http://schemas.microsoft.com/office/drawing/2014/main" id="{17448503-621F-4C39-934F-D6CF706E6CF2}"/>
                </a:ext>
              </a:extLst>
            </p:cNvPr>
            <p:cNvGrpSpPr/>
            <p:nvPr/>
          </p:nvGrpSpPr>
          <p:grpSpPr>
            <a:xfrm>
              <a:off x="8278179" y="5280349"/>
              <a:ext cx="2781294" cy="738664"/>
              <a:chOff x="7186076" y="5638625"/>
              <a:chExt cx="2781294" cy="738664"/>
            </a:xfrm>
          </p:grpSpPr>
          <p:sp>
            <p:nvSpPr>
              <p:cNvPr id="36" name="Rectangle 35">
                <a:extLst>
                  <a:ext uri="{FF2B5EF4-FFF2-40B4-BE49-F238E27FC236}">
                    <a16:creationId xmlns:a16="http://schemas.microsoft.com/office/drawing/2014/main" id="{7772C1AF-43EF-4E70-A9A2-10FAFA154923}"/>
                  </a:ext>
                </a:extLst>
              </p:cNvPr>
              <p:cNvSpPr/>
              <p:nvPr/>
            </p:nvSpPr>
            <p:spPr>
              <a:xfrm>
                <a:off x="7965315" y="5638625"/>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Išrenku TP </a:t>
                </a:r>
                <a:r>
                  <a:rPr lang="lt-LT" dirty="0">
                    <a:ln w="0"/>
                    <a:solidFill>
                      <a:schemeClr val="accent5">
                        <a:lumMod val="50000"/>
                      </a:schemeClr>
                    </a:solidFill>
                  </a:rPr>
                  <a:t>DALIMIS</a:t>
                </a:r>
                <a:endParaRPr lang="en-US" sz="2400" dirty="0">
                  <a:ln w="0"/>
                  <a:solidFill>
                    <a:schemeClr val="accent5">
                      <a:lumMod val="50000"/>
                    </a:schemeClr>
                  </a:solidFill>
                </a:endParaRPr>
              </a:p>
            </p:txBody>
          </p:sp>
          <p:pic>
            <p:nvPicPr>
              <p:cNvPr id="51" name="Picture 50" descr="A picture containing metalware&#10;&#10;Description automatically generated">
                <a:extLst>
                  <a:ext uri="{FF2B5EF4-FFF2-40B4-BE49-F238E27FC236}">
                    <a16:creationId xmlns:a16="http://schemas.microsoft.com/office/drawing/2014/main" id="{2E380B90-5622-4308-9FE6-F6C5B88FB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5196" y="5764868"/>
                <a:ext cx="493366" cy="481457"/>
              </a:xfrm>
              <a:prstGeom prst="rect">
                <a:avLst/>
              </a:prstGeom>
            </p:spPr>
          </p:pic>
          <p:sp>
            <p:nvSpPr>
              <p:cNvPr id="52" name="Rectangle 51">
                <a:extLst>
                  <a:ext uri="{FF2B5EF4-FFF2-40B4-BE49-F238E27FC236}">
                    <a16:creationId xmlns:a16="http://schemas.microsoft.com/office/drawing/2014/main" id="{E695D6E7-85BB-4796-9BC4-62E1DD1A95F5}"/>
                  </a:ext>
                </a:extLst>
              </p:cNvPr>
              <p:cNvSpPr/>
              <p:nvPr/>
            </p:nvSpPr>
            <p:spPr>
              <a:xfrm>
                <a:off x="7186076" y="5638625"/>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77" name="Group 76">
              <a:extLst>
                <a:ext uri="{FF2B5EF4-FFF2-40B4-BE49-F238E27FC236}">
                  <a16:creationId xmlns:a16="http://schemas.microsoft.com/office/drawing/2014/main" id="{8584CA57-1B5A-4690-ADE7-3ED344E9646F}"/>
                </a:ext>
              </a:extLst>
            </p:cNvPr>
            <p:cNvGrpSpPr/>
            <p:nvPr/>
          </p:nvGrpSpPr>
          <p:grpSpPr>
            <a:xfrm>
              <a:off x="8285090" y="2767411"/>
              <a:ext cx="2781294" cy="738664"/>
              <a:chOff x="9195042" y="4528986"/>
              <a:chExt cx="2781294" cy="738664"/>
            </a:xfrm>
          </p:grpSpPr>
          <p:sp>
            <p:nvSpPr>
              <p:cNvPr id="34" name="Rectangle 33">
                <a:extLst>
                  <a:ext uri="{FF2B5EF4-FFF2-40B4-BE49-F238E27FC236}">
                    <a16:creationId xmlns:a16="http://schemas.microsoft.com/office/drawing/2014/main" id="{A17D2608-53A6-491B-8A59-D6D1356A9562}"/>
                  </a:ext>
                </a:extLst>
              </p:cNvPr>
              <p:cNvSpPr/>
              <p:nvPr/>
            </p:nvSpPr>
            <p:spPr>
              <a:xfrm>
                <a:off x="9967370" y="4528986"/>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Išvežu TP</a:t>
                </a:r>
                <a:br>
                  <a:rPr lang="lt-LT" sz="2400" b="1" dirty="0">
                    <a:ln w="0"/>
                    <a:solidFill>
                      <a:schemeClr val="accent5">
                        <a:lumMod val="50000"/>
                      </a:schemeClr>
                    </a:solidFill>
                  </a:rPr>
                </a:br>
                <a:r>
                  <a:rPr lang="lt-LT" dirty="0">
                    <a:ln w="0"/>
                    <a:solidFill>
                      <a:schemeClr val="accent5">
                        <a:lumMod val="50000"/>
                      </a:schemeClr>
                    </a:solidFill>
                  </a:rPr>
                  <a:t>Į UŽSIENĮ</a:t>
                </a:r>
                <a:endParaRPr lang="en-US" sz="2400" dirty="0">
                  <a:ln w="0"/>
                  <a:solidFill>
                    <a:schemeClr val="accent5">
                      <a:lumMod val="50000"/>
                    </a:schemeClr>
                  </a:solidFill>
                </a:endParaRPr>
              </a:p>
            </p:txBody>
          </p:sp>
          <p:sp>
            <p:nvSpPr>
              <p:cNvPr id="70" name="Rectangle 69">
                <a:extLst>
                  <a:ext uri="{FF2B5EF4-FFF2-40B4-BE49-F238E27FC236}">
                    <a16:creationId xmlns:a16="http://schemas.microsoft.com/office/drawing/2014/main" id="{78F13CBB-2FB0-4DAF-B928-92C2E95BA14F}"/>
                  </a:ext>
                </a:extLst>
              </p:cNvPr>
              <p:cNvSpPr/>
              <p:nvPr/>
            </p:nvSpPr>
            <p:spPr>
              <a:xfrm>
                <a:off x="9195042" y="4528986"/>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2" name="Picture 71" descr="A close up of a logo&#10;&#10;Description automatically generated">
                <a:extLst>
                  <a:ext uri="{FF2B5EF4-FFF2-40B4-BE49-F238E27FC236}">
                    <a16:creationId xmlns:a16="http://schemas.microsoft.com/office/drawing/2014/main" id="{3789C0D0-602E-4B1C-9886-07D945F51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450" y="4562670"/>
                <a:ext cx="704090" cy="618746"/>
              </a:xfrm>
              <a:prstGeom prst="rect">
                <a:avLst/>
              </a:prstGeom>
            </p:spPr>
          </p:pic>
        </p:grpSp>
        <p:sp>
          <p:nvSpPr>
            <p:cNvPr id="50" name="Oval 49">
              <a:extLst>
                <a:ext uri="{FF2B5EF4-FFF2-40B4-BE49-F238E27FC236}">
                  <a16:creationId xmlns:a16="http://schemas.microsoft.com/office/drawing/2014/main" id="{3B27DC47-3945-430A-9857-5BE47FC2F2DA}"/>
                </a:ext>
              </a:extLst>
            </p:cNvPr>
            <p:cNvSpPr/>
            <p:nvPr/>
          </p:nvSpPr>
          <p:spPr>
            <a:xfrm>
              <a:off x="2465052" y="1751780"/>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0 w 2071406"/>
                <a:gd name="connsiteY0" fmla="*/ 0 h 2685226"/>
                <a:gd name="connsiteX1" fmla="*/ 2071406 w 2071406"/>
                <a:gd name="connsiteY1" fmla="*/ 1342613 h 2685226"/>
                <a:gd name="connsiteX2" fmla="*/ 0 w 2071406"/>
                <a:gd name="connsiteY2" fmla="*/ 2685226 h 2685226"/>
                <a:gd name="connsiteX0" fmla="*/ 0 w 2071406"/>
                <a:gd name="connsiteY0" fmla="*/ 0 h 1342613"/>
                <a:gd name="connsiteX1" fmla="*/ 2071406 w 2071406"/>
                <a:gd name="connsiteY1" fmla="*/ 1342613 h 1342613"/>
              </a:gdLst>
              <a:ahLst/>
              <a:cxnLst>
                <a:cxn ang="0">
                  <a:pos x="connsiteX0" y="connsiteY0"/>
                </a:cxn>
                <a:cxn ang="0">
                  <a:pos x="connsiteX1" y="connsiteY1"/>
                </a:cxn>
              </a:cxnLst>
              <a:rect l="l" t="t" r="r" b="b"/>
              <a:pathLst>
                <a:path w="2071406" h="1342613">
                  <a:moveTo>
                    <a:pt x="0" y="0"/>
                  </a:moveTo>
                  <a:cubicBezTo>
                    <a:pt x="1144006" y="0"/>
                    <a:pt x="2071406" y="601108"/>
                    <a:pt x="2071406" y="1342613"/>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3" name="Rectangle 40">
              <a:extLst>
                <a:ext uri="{FF2B5EF4-FFF2-40B4-BE49-F238E27FC236}">
                  <a16:creationId xmlns:a16="http://schemas.microsoft.com/office/drawing/2014/main" id="{53FE4905-33C3-42B4-B9F2-3C4F05BC4DF1}"/>
                </a:ext>
              </a:extLst>
            </p:cNvPr>
            <p:cNvSpPr/>
            <p:nvPr/>
          </p:nvSpPr>
          <p:spPr>
            <a:xfrm>
              <a:off x="4240893" y="2591243"/>
              <a:ext cx="661457"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4" name="Isosceles Triangle 43">
              <a:extLst>
                <a:ext uri="{FF2B5EF4-FFF2-40B4-BE49-F238E27FC236}">
                  <a16:creationId xmlns:a16="http://schemas.microsoft.com/office/drawing/2014/main" id="{B4AF2380-F593-4755-8C49-247C02D50676}"/>
                </a:ext>
              </a:extLst>
            </p:cNvPr>
            <p:cNvSpPr/>
            <p:nvPr/>
          </p:nvSpPr>
          <p:spPr>
            <a:xfrm rot="9582531">
              <a:off x="4336280" y="2620022"/>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8" name="Isosceles Triangle 67">
              <a:extLst>
                <a:ext uri="{FF2B5EF4-FFF2-40B4-BE49-F238E27FC236}">
                  <a16:creationId xmlns:a16="http://schemas.microsoft.com/office/drawing/2014/main" id="{CEAD57A0-87ED-495A-A805-2F4317EC2DDA}"/>
                </a:ext>
              </a:extLst>
            </p:cNvPr>
            <p:cNvSpPr/>
            <p:nvPr/>
          </p:nvSpPr>
          <p:spPr>
            <a:xfrm rot="5400000">
              <a:off x="7609218" y="288664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1" name="Oval 17">
              <a:extLst>
                <a:ext uri="{FF2B5EF4-FFF2-40B4-BE49-F238E27FC236}">
                  <a16:creationId xmlns:a16="http://schemas.microsoft.com/office/drawing/2014/main" id="{0BC2F9E7-46FC-4132-B20A-51F1685170A1}"/>
                </a:ext>
              </a:extLst>
            </p:cNvPr>
            <p:cNvSpPr/>
            <p:nvPr/>
          </p:nvSpPr>
          <p:spPr>
            <a:xfrm>
              <a:off x="5979289" y="3056924"/>
              <a:ext cx="1667260" cy="1320507"/>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4" fmla="*/ 2162846 w 4142812"/>
                <a:gd name="connsiteY4" fmla="*/ 91440 h 2685226"/>
                <a:gd name="connsiteX0" fmla="*/ 2071406 w 4142812"/>
                <a:gd name="connsiteY0" fmla="*/ 0 h 2685226"/>
                <a:gd name="connsiteX1" fmla="*/ 4142812 w 4142812"/>
                <a:gd name="connsiteY1" fmla="*/ 1342613 h 2685226"/>
                <a:gd name="connsiteX2" fmla="*/ 2071406 w 4142812"/>
                <a:gd name="connsiteY2" fmla="*/ 2685226 h 2685226"/>
                <a:gd name="connsiteX3" fmla="*/ 0 w 4142812"/>
                <a:gd name="connsiteY3" fmla="*/ 1342613 h 2685226"/>
                <a:gd name="connsiteX0" fmla="*/ 4142812 w 4142812"/>
                <a:gd name="connsiteY0" fmla="*/ 0 h 1342613"/>
                <a:gd name="connsiteX1" fmla="*/ 2071406 w 4142812"/>
                <a:gd name="connsiteY1" fmla="*/ 1342613 h 1342613"/>
                <a:gd name="connsiteX2" fmla="*/ 0 w 4142812"/>
                <a:gd name="connsiteY2" fmla="*/ 0 h 1342613"/>
                <a:gd name="connsiteX0" fmla="*/ 2071406 w 2071406"/>
                <a:gd name="connsiteY0" fmla="*/ 1342613 h 1342613"/>
                <a:gd name="connsiteX1" fmla="*/ 0 w 2071406"/>
                <a:gd name="connsiteY1" fmla="*/ 0 h 1342613"/>
                <a:gd name="connsiteX0" fmla="*/ 2071406 w 2071406"/>
                <a:gd name="connsiteY0" fmla="*/ 1342613 h 1342613"/>
                <a:gd name="connsiteX1" fmla="*/ 1667260 w 2071406"/>
                <a:gd name="connsiteY1" fmla="*/ 1319883 h 1342613"/>
                <a:gd name="connsiteX2" fmla="*/ 0 w 2071406"/>
                <a:gd name="connsiteY2" fmla="*/ 0 h 1342613"/>
                <a:gd name="connsiteX0" fmla="*/ 1667260 w 1667260"/>
                <a:gd name="connsiteY0" fmla="*/ 1319883 h 1320507"/>
                <a:gd name="connsiteX1" fmla="*/ 0 w 1667260"/>
                <a:gd name="connsiteY1" fmla="*/ 0 h 1320507"/>
              </a:gdLst>
              <a:ahLst/>
              <a:cxnLst>
                <a:cxn ang="0">
                  <a:pos x="connsiteX0" y="connsiteY0"/>
                </a:cxn>
                <a:cxn ang="0">
                  <a:pos x="connsiteX1" y="connsiteY1"/>
                </a:cxn>
              </a:cxnLst>
              <a:rect l="l" t="t" r="r" b="b"/>
              <a:pathLst>
                <a:path w="1667260" h="1320507">
                  <a:moveTo>
                    <a:pt x="1667260" y="1319883"/>
                  </a:moveTo>
                  <a:cubicBezTo>
                    <a:pt x="927400" y="1342613"/>
                    <a:pt x="0" y="741505"/>
                    <a:pt x="0"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81" name="Isosceles Triangle 80">
              <a:extLst>
                <a:ext uri="{FF2B5EF4-FFF2-40B4-BE49-F238E27FC236}">
                  <a16:creationId xmlns:a16="http://schemas.microsoft.com/office/drawing/2014/main" id="{414236E0-EC7A-4886-9F4D-65E54F0FD5E9}"/>
                </a:ext>
              </a:extLst>
            </p:cNvPr>
            <p:cNvSpPr/>
            <p:nvPr/>
          </p:nvSpPr>
          <p:spPr>
            <a:xfrm rot="5400000">
              <a:off x="7612686" y="4185021"/>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4" name="Rectangle 73">
              <a:extLst>
                <a:ext uri="{FF2B5EF4-FFF2-40B4-BE49-F238E27FC236}">
                  <a16:creationId xmlns:a16="http://schemas.microsoft.com/office/drawing/2014/main" id="{A2BB9BA0-4EB2-4EEF-9EF0-7D6C3E0424F5}"/>
                </a:ext>
              </a:extLst>
            </p:cNvPr>
            <p:cNvSpPr/>
            <p:nvPr/>
          </p:nvSpPr>
          <p:spPr>
            <a:xfrm rot="21215822">
              <a:off x="5755741" y="2804041"/>
              <a:ext cx="1407001" cy="179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4" name="Oval 63">
              <a:extLst>
                <a:ext uri="{FF2B5EF4-FFF2-40B4-BE49-F238E27FC236}">
                  <a16:creationId xmlns:a16="http://schemas.microsoft.com/office/drawing/2014/main" id="{C078CD7E-5A28-43B0-905E-8C8061697AAC}"/>
                </a:ext>
              </a:extLst>
            </p:cNvPr>
            <p:cNvSpPr/>
            <p:nvPr/>
          </p:nvSpPr>
          <p:spPr>
            <a:xfrm>
              <a:off x="5779464" y="3073640"/>
              <a:ext cx="2071406" cy="1342613"/>
            </a:xfrm>
            <a:custGeom>
              <a:avLst/>
              <a:gdLst>
                <a:gd name="connsiteX0" fmla="*/ 0 w 4142812"/>
                <a:gd name="connsiteY0" fmla="*/ 1342613 h 2685226"/>
                <a:gd name="connsiteX1" fmla="*/ 2071406 w 4142812"/>
                <a:gd name="connsiteY1" fmla="*/ 0 h 2685226"/>
                <a:gd name="connsiteX2" fmla="*/ 4142812 w 4142812"/>
                <a:gd name="connsiteY2" fmla="*/ 1342613 h 2685226"/>
                <a:gd name="connsiteX3" fmla="*/ 2071406 w 4142812"/>
                <a:gd name="connsiteY3" fmla="*/ 2685226 h 2685226"/>
                <a:gd name="connsiteX4" fmla="*/ 0 w 4142812"/>
                <a:gd name="connsiteY4" fmla="*/ 1342613 h 2685226"/>
                <a:gd name="connsiteX0" fmla="*/ 4142812 w 4234252"/>
                <a:gd name="connsiteY0" fmla="*/ 1342613 h 2685226"/>
                <a:gd name="connsiteX1" fmla="*/ 2071406 w 4234252"/>
                <a:gd name="connsiteY1" fmla="*/ 2685226 h 2685226"/>
                <a:gd name="connsiteX2" fmla="*/ 0 w 4234252"/>
                <a:gd name="connsiteY2" fmla="*/ 1342613 h 2685226"/>
                <a:gd name="connsiteX3" fmla="*/ 2071406 w 4234252"/>
                <a:gd name="connsiteY3" fmla="*/ 0 h 2685226"/>
                <a:gd name="connsiteX4" fmla="*/ 4234252 w 4234252"/>
                <a:gd name="connsiteY4" fmla="*/ 1434053 h 2685226"/>
                <a:gd name="connsiteX0" fmla="*/ 4142812 w 4142812"/>
                <a:gd name="connsiteY0" fmla="*/ 1342613 h 2685226"/>
                <a:gd name="connsiteX1" fmla="*/ 2071406 w 4142812"/>
                <a:gd name="connsiteY1" fmla="*/ 2685226 h 2685226"/>
                <a:gd name="connsiteX2" fmla="*/ 0 w 4142812"/>
                <a:gd name="connsiteY2" fmla="*/ 1342613 h 2685226"/>
                <a:gd name="connsiteX3" fmla="*/ 2071406 w 4142812"/>
                <a:gd name="connsiteY3" fmla="*/ 0 h 2685226"/>
                <a:gd name="connsiteX0" fmla="*/ 2071406 w 2071406"/>
                <a:gd name="connsiteY0" fmla="*/ 2685226 h 2685226"/>
                <a:gd name="connsiteX1" fmla="*/ 0 w 2071406"/>
                <a:gd name="connsiteY1" fmla="*/ 1342613 h 2685226"/>
                <a:gd name="connsiteX2" fmla="*/ 2071406 w 2071406"/>
                <a:gd name="connsiteY2" fmla="*/ 0 h 2685226"/>
                <a:gd name="connsiteX0" fmla="*/ 0 w 2071406"/>
                <a:gd name="connsiteY0" fmla="*/ 1342613 h 1342613"/>
                <a:gd name="connsiteX1" fmla="*/ 2071406 w 2071406"/>
                <a:gd name="connsiteY1" fmla="*/ 0 h 1342613"/>
              </a:gdLst>
              <a:ahLst/>
              <a:cxnLst>
                <a:cxn ang="0">
                  <a:pos x="connsiteX0" y="connsiteY0"/>
                </a:cxn>
                <a:cxn ang="0">
                  <a:pos x="connsiteX1" y="connsiteY1"/>
                </a:cxn>
              </a:cxnLst>
              <a:rect l="l" t="t" r="r" b="b"/>
              <a:pathLst>
                <a:path w="2071406" h="1342613">
                  <a:moveTo>
                    <a:pt x="0" y="1342613"/>
                  </a:moveTo>
                  <a:cubicBezTo>
                    <a:pt x="0" y="601108"/>
                    <a:pt x="927400" y="0"/>
                    <a:pt x="2071406" y="0"/>
                  </a:cubicBezTo>
                </a:path>
              </a:pathLst>
            </a:cu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5" name="Rectangle 40">
              <a:extLst>
                <a:ext uri="{FF2B5EF4-FFF2-40B4-BE49-F238E27FC236}">
                  <a16:creationId xmlns:a16="http://schemas.microsoft.com/office/drawing/2014/main" id="{8F7B2D0F-97B3-4F62-AB08-9684A683C8A8}"/>
                </a:ext>
              </a:extLst>
            </p:cNvPr>
            <p:cNvSpPr/>
            <p:nvPr/>
          </p:nvSpPr>
          <p:spPr>
            <a:xfrm rot="18956726">
              <a:off x="5257638" y="3095134"/>
              <a:ext cx="1627724" cy="1359065"/>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Oval 2">
              <a:extLst>
                <a:ext uri="{FF2B5EF4-FFF2-40B4-BE49-F238E27FC236}">
                  <a16:creationId xmlns:a16="http://schemas.microsoft.com/office/drawing/2014/main" id="{272B358F-E7EC-4FCC-958B-158BFF9226E9}"/>
                </a:ext>
              </a:extLst>
            </p:cNvPr>
            <p:cNvSpPr/>
            <p:nvPr/>
          </p:nvSpPr>
          <p:spPr>
            <a:xfrm>
              <a:off x="2985676" y="3077475"/>
              <a:ext cx="4142812" cy="2685226"/>
            </a:xfrm>
            <a:prstGeom prst="ellipse">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3" name="Rectangle 62">
              <a:extLst>
                <a:ext uri="{FF2B5EF4-FFF2-40B4-BE49-F238E27FC236}">
                  <a16:creationId xmlns:a16="http://schemas.microsoft.com/office/drawing/2014/main" id="{A029DEC6-8301-4F64-A521-2B41BBF87AC4}"/>
                </a:ext>
              </a:extLst>
            </p:cNvPr>
            <p:cNvSpPr/>
            <p:nvPr/>
          </p:nvSpPr>
          <p:spPr>
            <a:xfrm>
              <a:off x="2572992" y="3497904"/>
              <a:ext cx="1442323" cy="1106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0" name="Rectangle 59">
              <a:extLst>
                <a:ext uri="{FF2B5EF4-FFF2-40B4-BE49-F238E27FC236}">
                  <a16:creationId xmlns:a16="http://schemas.microsoft.com/office/drawing/2014/main" id="{8CD973D4-2261-407E-B3C7-E6BDF0C18C8F}"/>
                </a:ext>
              </a:extLst>
            </p:cNvPr>
            <p:cNvSpPr/>
            <p:nvPr/>
          </p:nvSpPr>
          <p:spPr>
            <a:xfrm>
              <a:off x="3263676" y="5298174"/>
              <a:ext cx="1975559" cy="641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6" name="Group 75">
              <a:extLst>
                <a:ext uri="{FF2B5EF4-FFF2-40B4-BE49-F238E27FC236}">
                  <a16:creationId xmlns:a16="http://schemas.microsoft.com/office/drawing/2014/main" id="{8F6F90D3-0B3B-4834-9854-50EFA7DD4443}"/>
                </a:ext>
              </a:extLst>
            </p:cNvPr>
            <p:cNvGrpSpPr/>
            <p:nvPr/>
          </p:nvGrpSpPr>
          <p:grpSpPr>
            <a:xfrm>
              <a:off x="1583323" y="3586345"/>
              <a:ext cx="2783597" cy="739543"/>
              <a:chOff x="7139869" y="3073274"/>
              <a:chExt cx="2783597" cy="739543"/>
            </a:xfrm>
          </p:grpSpPr>
          <p:sp>
            <p:nvSpPr>
              <p:cNvPr id="28" name="Rectangle 27">
                <a:extLst>
                  <a:ext uri="{FF2B5EF4-FFF2-40B4-BE49-F238E27FC236}">
                    <a16:creationId xmlns:a16="http://schemas.microsoft.com/office/drawing/2014/main" id="{458D02E0-4607-4D15-AF8C-1439CE01738F}"/>
                  </a:ext>
                </a:extLst>
              </p:cNvPr>
              <p:cNvSpPr/>
              <p:nvPr/>
            </p:nvSpPr>
            <p:spPr>
              <a:xfrm>
                <a:off x="7921411" y="3073274"/>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Įsigijau TP </a:t>
                </a:r>
                <a:r>
                  <a:rPr lang="lt-LT" dirty="0">
                    <a:ln w="0"/>
                    <a:solidFill>
                      <a:schemeClr val="accent5">
                        <a:lumMod val="50000"/>
                      </a:schemeClr>
                    </a:solidFill>
                  </a:rPr>
                  <a:t>LIETUVOJE</a:t>
                </a:r>
                <a:endParaRPr lang="en-US" sz="2400" dirty="0">
                  <a:ln w="0"/>
                  <a:solidFill>
                    <a:schemeClr val="accent5">
                      <a:lumMod val="50000"/>
                    </a:schemeClr>
                  </a:solidFill>
                </a:endParaRPr>
              </a:p>
            </p:txBody>
          </p:sp>
          <p:pic>
            <p:nvPicPr>
              <p:cNvPr id="61" name="Picture 60" descr="A close up of a logo&#10;&#10;Description automatically generated">
                <a:extLst>
                  <a:ext uri="{FF2B5EF4-FFF2-40B4-BE49-F238E27FC236}">
                    <a16:creationId xmlns:a16="http://schemas.microsoft.com/office/drawing/2014/main" id="{98B4346F-F40B-4DA6-A4CF-D7E8380C8C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902" y="3150624"/>
                <a:ext cx="522782" cy="552716"/>
              </a:xfrm>
              <a:prstGeom prst="rect">
                <a:avLst/>
              </a:prstGeom>
            </p:spPr>
          </p:pic>
          <p:sp>
            <p:nvSpPr>
              <p:cNvPr id="62" name="Rectangle 61">
                <a:extLst>
                  <a:ext uri="{FF2B5EF4-FFF2-40B4-BE49-F238E27FC236}">
                    <a16:creationId xmlns:a16="http://schemas.microsoft.com/office/drawing/2014/main" id="{96E49D5B-93CD-4584-8494-02518E996462}"/>
                  </a:ext>
                </a:extLst>
              </p:cNvPr>
              <p:cNvSpPr/>
              <p:nvPr/>
            </p:nvSpPr>
            <p:spPr>
              <a:xfrm>
                <a:off x="7139869" y="3074153"/>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grpSp>
          <p:nvGrpSpPr>
            <p:cNvPr id="75" name="Group 74">
              <a:extLst>
                <a:ext uri="{FF2B5EF4-FFF2-40B4-BE49-F238E27FC236}">
                  <a16:creationId xmlns:a16="http://schemas.microsoft.com/office/drawing/2014/main" id="{9C2D9BFF-8F8C-4A44-8613-4DDA927AF7F3}"/>
                </a:ext>
              </a:extLst>
            </p:cNvPr>
            <p:cNvGrpSpPr/>
            <p:nvPr/>
          </p:nvGrpSpPr>
          <p:grpSpPr>
            <a:xfrm>
              <a:off x="2172100" y="5394532"/>
              <a:ext cx="2781294" cy="738809"/>
              <a:chOff x="4606737" y="1649237"/>
              <a:chExt cx="2781294" cy="738809"/>
            </a:xfrm>
          </p:grpSpPr>
          <p:sp>
            <p:nvSpPr>
              <p:cNvPr id="26" name="Rectangle 25">
                <a:extLst>
                  <a:ext uri="{FF2B5EF4-FFF2-40B4-BE49-F238E27FC236}">
                    <a16:creationId xmlns:a16="http://schemas.microsoft.com/office/drawing/2014/main" id="{2D2BD49C-77AA-4F2B-982E-26CA590E0983}"/>
                  </a:ext>
                </a:extLst>
              </p:cNvPr>
              <p:cNvSpPr/>
              <p:nvPr/>
            </p:nvSpPr>
            <p:spPr>
              <a:xfrm>
                <a:off x="5385976" y="1649237"/>
                <a:ext cx="2002055" cy="738664"/>
              </a:xfrm>
              <a:prstGeom prst="rect">
                <a:avLst/>
              </a:prstGeom>
              <a:solidFill>
                <a:srgbClr val="ECF3FA"/>
              </a:solidFill>
              <a:ln w="22225">
                <a:noFill/>
                <a:prstDash val="solid"/>
              </a:ln>
            </p:spPr>
            <p:txBody>
              <a:bodyPr wrap="square" lIns="91440" tIns="45720" rIns="91440" bIns="45720">
                <a:spAutoFit/>
              </a:bodyPr>
              <a:lstStyle/>
              <a:p>
                <a:pPr algn="ctr"/>
                <a:r>
                  <a:rPr lang="lt-LT" sz="2400" b="1" dirty="0">
                    <a:ln w="0"/>
                    <a:solidFill>
                      <a:schemeClr val="accent5">
                        <a:lumMod val="50000"/>
                      </a:schemeClr>
                    </a:solidFill>
                  </a:rPr>
                  <a:t>Pardaviau TP</a:t>
                </a:r>
              </a:p>
              <a:p>
                <a:pPr algn="ctr"/>
                <a:r>
                  <a:rPr lang="lt-LT" dirty="0">
                    <a:ln w="0"/>
                    <a:solidFill>
                      <a:schemeClr val="accent5">
                        <a:lumMod val="50000"/>
                      </a:schemeClr>
                    </a:solidFill>
                  </a:rPr>
                  <a:t>LIETUVOJE</a:t>
                </a:r>
                <a:endParaRPr lang="en-US" dirty="0">
                  <a:ln w="0"/>
                  <a:solidFill>
                    <a:schemeClr val="accent5">
                      <a:lumMod val="50000"/>
                    </a:schemeClr>
                  </a:solidFill>
                </a:endParaRPr>
              </a:p>
            </p:txBody>
          </p:sp>
          <p:pic>
            <p:nvPicPr>
              <p:cNvPr id="66" name="Picture 65" descr="A picture containing indoor&#10;&#10;Description automatically generated">
                <a:extLst>
                  <a:ext uri="{FF2B5EF4-FFF2-40B4-BE49-F238E27FC236}">
                    <a16:creationId xmlns:a16="http://schemas.microsoft.com/office/drawing/2014/main" id="{022F1FFC-4A12-40A0-9ACB-D70311BFD2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569" y="1688744"/>
                <a:ext cx="663674" cy="606583"/>
              </a:xfrm>
              <a:prstGeom prst="rect">
                <a:avLst/>
              </a:prstGeom>
            </p:spPr>
          </p:pic>
          <p:sp>
            <p:nvSpPr>
              <p:cNvPr id="67" name="Rectangle 66">
                <a:extLst>
                  <a:ext uri="{FF2B5EF4-FFF2-40B4-BE49-F238E27FC236}">
                    <a16:creationId xmlns:a16="http://schemas.microsoft.com/office/drawing/2014/main" id="{AFA920C0-AAC1-41D4-B545-07AD373C5417}"/>
                  </a:ext>
                </a:extLst>
              </p:cNvPr>
              <p:cNvSpPr/>
              <p:nvPr/>
            </p:nvSpPr>
            <p:spPr>
              <a:xfrm>
                <a:off x="4606737" y="1649382"/>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59" name="Isosceles Triangle 58">
              <a:extLst>
                <a:ext uri="{FF2B5EF4-FFF2-40B4-BE49-F238E27FC236}">
                  <a16:creationId xmlns:a16="http://schemas.microsoft.com/office/drawing/2014/main" id="{10398BF3-BE20-4A46-8641-1835749F0F65}"/>
                </a:ext>
              </a:extLst>
            </p:cNvPr>
            <p:cNvSpPr/>
            <p:nvPr/>
          </p:nvSpPr>
          <p:spPr>
            <a:xfrm rot="20938743">
              <a:off x="2856119" y="4406785"/>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5" name="Isosceles Triangle 44">
              <a:extLst>
                <a:ext uri="{FF2B5EF4-FFF2-40B4-BE49-F238E27FC236}">
                  <a16:creationId xmlns:a16="http://schemas.microsoft.com/office/drawing/2014/main" id="{14A3AB41-F278-4AF6-80BF-AE97AEF54DEA}"/>
                </a:ext>
              </a:extLst>
            </p:cNvPr>
            <p:cNvSpPr/>
            <p:nvPr/>
          </p:nvSpPr>
          <p:spPr>
            <a:xfrm rot="15791439">
              <a:off x="5077669" y="5553327"/>
              <a:ext cx="332618" cy="39565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3" name="Rectangle 82">
              <a:extLst>
                <a:ext uri="{FF2B5EF4-FFF2-40B4-BE49-F238E27FC236}">
                  <a16:creationId xmlns:a16="http://schemas.microsoft.com/office/drawing/2014/main" id="{38429B38-A303-4E7D-A792-07BB2E782DC7}"/>
                </a:ext>
              </a:extLst>
            </p:cNvPr>
            <p:cNvSpPr/>
            <p:nvPr/>
          </p:nvSpPr>
          <p:spPr>
            <a:xfrm>
              <a:off x="2217541" y="1597634"/>
              <a:ext cx="1442323" cy="1106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73" name="Group 72">
              <a:extLst>
                <a:ext uri="{FF2B5EF4-FFF2-40B4-BE49-F238E27FC236}">
                  <a16:creationId xmlns:a16="http://schemas.microsoft.com/office/drawing/2014/main" id="{4B51E9B5-BB4F-4AC8-B0CF-18A55CCB0000}"/>
                </a:ext>
              </a:extLst>
            </p:cNvPr>
            <p:cNvGrpSpPr/>
            <p:nvPr/>
          </p:nvGrpSpPr>
          <p:grpSpPr>
            <a:xfrm>
              <a:off x="792107" y="1540191"/>
              <a:ext cx="2781294" cy="750224"/>
              <a:chOff x="266613" y="4531649"/>
              <a:chExt cx="2781294" cy="750224"/>
            </a:xfrm>
          </p:grpSpPr>
          <p:sp>
            <p:nvSpPr>
              <p:cNvPr id="27" name="Rectangle 26">
                <a:extLst>
                  <a:ext uri="{FF2B5EF4-FFF2-40B4-BE49-F238E27FC236}">
                    <a16:creationId xmlns:a16="http://schemas.microsoft.com/office/drawing/2014/main" id="{19D6A519-4EE6-4771-9C9D-E21D75B8C09D}"/>
                  </a:ext>
                </a:extLst>
              </p:cNvPr>
              <p:cNvSpPr/>
              <p:nvPr/>
            </p:nvSpPr>
            <p:spPr>
              <a:xfrm>
                <a:off x="1045852" y="4543209"/>
                <a:ext cx="2002055" cy="738664"/>
              </a:xfrm>
              <a:prstGeom prst="rect">
                <a:avLst/>
              </a:prstGeom>
              <a:solidFill>
                <a:srgbClr val="ECF3FA"/>
              </a:solidFill>
              <a:ln w="22225" cap="rnd">
                <a:noFill/>
                <a:prstDash val="solid"/>
                <a:round/>
              </a:ln>
            </p:spPr>
            <p:txBody>
              <a:bodyPr wrap="square" lIns="91440" tIns="45720" rIns="91440" bIns="45720">
                <a:spAutoFit/>
              </a:bodyPr>
              <a:lstStyle/>
              <a:p>
                <a:pPr algn="ctr"/>
                <a:r>
                  <a:rPr lang="lt-LT" sz="2400" b="1" dirty="0">
                    <a:ln w="0"/>
                    <a:solidFill>
                      <a:schemeClr val="accent5">
                        <a:lumMod val="50000"/>
                      </a:schemeClr>
                    </a:solidFill>
                  </a:rPr>
                  <a:t>Įsigijau TP</a:t>
                </a:r>
                <a:br>
                  <a:rPr lang="lt-LT" sz="2400" b="1" dirty="0">
                    <a:ln w="0"/>
                    <a:solidFill>
                      <a:schemeClr val="accent5">
                        <a:lumMod val="50000"/>
                      </a:schemeClr>
                    </a:solidFill>
                  </a:rPr>
                </a:br>
                <a:r>
                  <a:rPr lang="lt-LT" dirty="0">
                    <a:ln w="0"/>
                    <a:solidFill>
                      <a:schemeClr val="accent5">
                        <a:lumMod val="50000"/>
                      </a:schemeClr>
                    </a:solidFill>
                  </a:rPr>
                  <a:t>IŠ UŽSIENIO</a:t>
                </a:r>
                <a:endParaRPr lang="en-US" sz="2400" dirty="0">
                  <a:ln w="0"/>
                  <a:solidFill>
                    <a:schemeClr val="accent5">
                      <a:lumMod val="50000"/>
                    </a:schemeClr>
                  </a:solidFill>
                </a:endParaRPr>
              </a:p>
            </p:txBody>
          </p:sp>
          <p:sp>
            <p:nvSpPr>
              <p:cNvPr id="49" name="Rectangle 48">
                <a:extLst>
                  <a:ext uri="{FF2B5EF4-FFF2-40B4-BE49-F238E27FC236}">
                    <a16:creationId xmlns:a16="http://schemas.microsoft.com/office/drawing/2014/main" id="{52EE45C0-FBC2-44B2-B741-D9689053F97C}"/>
                  </a:ext>
                </a:extLst>
              </p:cNvPr>
              <p:cNvSpPr/>
              <p:nvPr/>
            </p:nvSpPr>
            <p:spPr>
              <a:xfrm>
                <a:off x="266613" y="4531649"/>
                <a:ext cx="2781294" cy="738664"/>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69" name="Picture 68" descr="A close up of a logo&#10;&#10;Description automatically generated">
                <a:extLst>
                  <a:ext uri="{FF2B5EF4-FFF2-40B4-BE49-F238E27FC236}">
                    <a16:creationId xmlns:a16="http://schemas.microsoft.com/office/drawing/2014/main" id="{7B4A5642-D47E-499E-B92A-1B0ABD2831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5920" y="4650866"/>
                <a:ext cx="675487" cy="503882"/>
              </a:xfrm>
              <a:prstGeom prst="rect">
                <a:avLst/>
              </a:prstGeom>
            </p:spPr>
          </p:pic>
        </p:grpSp>
        <p:sp>
          <p:nvSpPr>
            <p:cNvPr id="95" name="Rectangle 40">
              <a:extLst>
                <a:ext uri="{FF2B5EF4-FFF2-40B4-BE49-F238E27FC236}">
                  <a16:creationId xmlns:a16="http://schemas.microsoft.com/office/drawing/2014/main" id="{64D4AD8F-C6EB-45A8-8E72-CE1272B89185}"/>
                </a:ext>
              </a:extLst>
            </p:cNvPr>
            <p:cNvSpPr/>
            <p:nvPr/>
          </p:nvSpPr>
          <p:spPr>
            <a:xfrm>
              <a:off x="6038327" y="1115973"/>
              <a:ext cx="2002055" cy="1646963"/>
            </a:xfrm>
            <a:custGeom>
              <a:avLst/>
              <a:gdLst>
                <a:gd name="connsiteX0" fmla="*/ 0 w 1300705"/>
                <a:gd name="connsiteY0" fmla="*/ 0 h 1340491"/>
                <a:gd name="connsiteX1" fmla="*/ 1300705 w 1300705"/>
                <a:gd name="connsiteY1" fmla="*/ 0 h 1340491"/>
                <a:gd name="connsiteX2" fmla="*/ 1300705 w 1300705"/>
                <a:gd name="connsiteY2" fmla="*/ 1340491 h 1340491"/>
                <a:gd name="connsiteX3" fmla="*/ 0 w 1300705"/>
                <a:gd name="connsiteY3" fmla="*/ 1340491 h 1340491"/>
                <a:gd name="connsiteX4" fmla="*/ 0 w 1300705"/>
                <a:gd name="connsiteY4" fmla="*/ 0 h 1340491"/>
                <a:gd name="connsiteX0" fmla="*/ 8792 w 1300705"/>
                <a:gd name="connsiteY0" fmla="*/ 184638 h 1340491"/>
                <a:gd name="connsiteX1" fmla="*/ 1300705 w 1300705"/>
                <a:gd name="connsiteY1" fmla="*/ 0 h 1340491"/>
                <a:gd name="connsiteX2" fmla="*/ 1300705 w 1300705"/>
                <a:gd name="connsiteY2" fmla="*/ 1340491 h 1340491"/>
                <a:gd name="connsiteX3" fmla="*/ 0 w 1300705"/>
                <a:gd name="connsiteY3" fmla="*/ 1340491 h 1340491"/>
                <a:gd name="connsiteX4" fmla="*/ 8792 w 1300705"/>
                <a:gd name="connsiteY4" fmla="*/ 184638 h 1340491"/>
                <a:gd name="connsiteX0" fmla="*/ 8792 w 1300705"/>
                <a:gd name="connsiteY0" fmla="*/ 316523 h 1472376"/>
                <a:gd name="connsiteX1" fmla="*/ 869882 w 1300705"/>
                <a:gd name="connsiteY1" fmla="*/ 0 h 1472376"/>
                <a:gd name="connsiteX2" fmla="*/ 1300705 w 1300705"/>
                <a:gd name="connsiteY2" fmla="*/ 1472376 h 1472376"/>
                <a:gd name="connsiteX3" fmla="*/ 0 w 1300705"/>
                <a:gd name="connsiteY3" fmla="*/ 1472376 h 1472376"/>
                <a:gd name="connsiteX4" fmla="*/ 8792 w 1300705"/>
                <a:gd name="connsiteY4" fmla="*/ 316523 h 1472376"/>
                <a:gd name="connsiteX0" fmla="*/ 26376 w 1300705"/>
                <a:gd name="connsiteY0" fmla="*/ 413239 h 1472376"/>
                <a:gd name="connsiteX1" fmla="*/ 869882 w 1300705"/>
                <a:gd name="connsiteY1" fmla="*/ 0 h 1472376"/>
                <a:gd name="connsiteX2" fmla="*/ 1300705 w 1300705"/>
                <a:gd name="connsiteY2" fmla="*/ 1472376 h 1472376"/>
                <a:gd name="connsiteX3" fmla="*/ 0 w 1300705"/>
                <a:gd name="connsiteY3" fmla="*/ 1472376 h 1472376"/>
                <a:gd name="connsiteX4" fmla="*/ 26376 w 1300705"/>
                <a:gd name="connsiteY4" fmla="*/ 413239 h 1472376"/>
                <a:gd name="connsiteX0" fmla="*/ 26376 w 1300705"/>
                <a:gd name="connsiteY0" fmla="*/ 325316 h 1384453"/>
                <a:gd name="connsiteX1" fmla="*/ 957805 w 1300705"/>
                <a:gd name="connsiteY1" fmla="*/ 0 h 1384453"/>
                <a:gd name="connsiteX2" fmla="*/ 1300705 w 1300705"/>
                <a:gd name="connsiteY2" fmla="*/ 1384453 h 1384453"/>
                <a:gd name="connsiteX3" fmla="*/ 0 w 1300705"/>
                <a:gd name="connsiteY3" fmla="*/ 1384453 h 1384453"/>
                <a:gd name="connsiteX4" fmla="*/ 26376 w 1300705"/>
                <a:gd name="connsiteY4" fmla="*/ 325316 h 1384453"/>
                <a:gd name="connsiteX0" fmla="*/ 79130 w 1300705"/>
                <a:gd name="connsiteY0" fmla="*/ 434016 h 1384453"/>
                <a:gd name="connsiteX1" fmla="*/ 957805 w 1300705"/>
                <a:gd name="connsiteY1" fmla="*/ 0 h 1384453"/>
                <a:gd name="connsiteX2" fmla="*/ 1300705 w 1300705"/>
                <a:gd name="connsiteY2" fmla="*/ 1384453 h 1384453"/>
                <a:gd name="connsiteX3" fmla="*/ 0 w 1300705"/>
                <a:gd name="connsiteY3" fmla="*/ 1384453 h 1384453"/>
                <a:gd name="connsiteX4" fmla="*/ 79130 w 1300705"/>
                <a:gd name="connsiteY4" fmla="*/ 434016 h 1384453"/>
                <a:gd name="connsiteX0" fmla="*/ 79130 w 1300705"/>
                <a:gd name="connsiteY0" fmla="*/ 342040 h 1292477"/>
                <a:gd name="connsiteX1" fmla="*/ 1054521 w 1300705"/>
                <a:gd name="connsiteY1" fmla="*/ 0 h 1292477"/>
                <a:gd name="connsiteX2" fmla="*/ 1300705 w 1300705"/>
                <a:gd name="connsiteY2" fmla="*/ 1292477 h 1292477"/>
                <a:gd name="connsiteX3" fmla="*/ 0 w 1300705"/>
                <a:gd name="connsiteY3" fmla="*/ 1292477 h 1292477"/>
                <a:gd name="connsiteX4" fmla="*/ 79130 w 1300705"/>
                <a:gd name="connsiteY4" fmla="*/ 342040 h 1292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05" h="1292477">
                  <a:moveTo>
                    <a:pt x="79130" y="342040"/>
                  </a:moveTo>
                  <a:lnTo>
                    <a:pt x="1054521" y="0"/>
                  </a:lnTo>
                  <a:lnTo>
                    <a:pt x="1300705" y="1292477"/>
                  </a:lnTo>
                  <a:lnTo>
                    <a:pt x="0" y="1292477"/>
                  </a:lnTo>
                  <a:cubicBezTo>
                    <a:pt x="2931" y="907193"/>
                    <a:pt x="76199" y="727324"/>
                    <a:pt x="79130" y="3420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30" name="Group 29">
              <a:extLst>
                <a:ext uri="{FF2B5EF4-FFF2-40B4-BE49-F238E27FC236}">
                  <a16:creationId xmlns:a16="http://schemas.microsoft.com/office/drawing/2014/main" id="{76732BF6-1056-4F59-B5B6-9D7B2D5CD373}"/>
                </a:ext>
              </a:extLst>
            </p:cNvPr>
            <p:cNvGrpSpPr/>
            <p:nvPr/>
          </p:nvGrpSpPr>
          <p:grpSpPr>
            <a:xfrm>
              <a:off x="6558818" y="1508835"/>
              <a:ext cx="2783908" cy="738664"/>
              <a:chOff x="6393548" y="1551105"/>
              <a:chExt cx="2783908" cy="738664"/>
            </a:xfrm>
          </p:grpSpPr>
          <p:sp>
            <p:nvSpPr>
              <p:cNvPr id="91" name="Rectangle 90">
                <a:extLst>
                  <a:ext uri="{FF2B5EF4-FFF2-40B4-BE49-F238E27FC236}">
                    <a16:creationId xmlns:a16="http://schemas.microsoft.com/office/drawing/2014/main" id="{7B8975A2-5518-42C8-A5C0-6BC7C4A169C4}"/>
                  </a:ext>
                </a:extLst>
              </p:cNvPr>
              <p:cNvSpPr/>
              <p:nvPr/>
            </p:nvSpPr>
            <p:spPr>
              <a:xfrm>
                <a:off x="7175401" y="1551105"/>
                <a:ext cx="2002055" cy="738000"/>
              </a:xfrm>
              <a:prstGeom prst="rect">
                <a:avLst/>
              </a:prstGeom>
              <a:solidFill>
                <a:srgbClr val="FDDFD7"/>
              </a:solidFill>
              <a:ln w="22225">
                <a:noFill/>
                <a:prstDash val="solid"/>
              </a:ln>
            </p:spPr>
            <p:txBody>
              <a:bodyPr wrap="square" lIns="91440" tIns="45720" rIns="91440" bIns="45720">
                <a:spAutoFit/>
              </a:bodyPr>
              <a:lstStyle/>
              <a:p>
                <a:pPr algn="ctr"/>
                <a:r>
                  <a:rPr lang="lt-LT" sz="1600" dirty="0">
                    <a:ln w="0"/>
                    <a:solidFill>
                      <a:srgbClr val="8B2307"/>
                    </a:solidFill>
                  </a:rPr>
                  <a:t>TPSAS užfiksuojamas</a:t>
                </a:r>
                <a:br>
                  <a:rPr lang="lt-LT" dirty="0">
                    <a:ln w="0"/>
                    <a:solidFill>
                      <a:srgbClr val="8B2307"/>
                    </a:solidFill>
                  </a:rPr>
                </a:br>
                <a:r>
                  <a:rPr lang="lt-LT" sz="2400" b="1" dirty="0">
                    <a:ln w="0"/>
                    <a:solidFill>
                      <a:srgbClr val="8B2307"/>
                    </a:solidFill>
                  </a:rPr>
                  <a:t>TP savininkas</a:t>
                </a:r>
                <a:endParaRPr lang="en-US" sz="2400" dirty="0">
                  <a:ln w="0"/>
                  <a:solidFill>
                    <a:srgbClr val="8B2307"/>
                  </a:solidFill>
                </a:endParaRPr>
              </a:p>
            </p:txBody>
          </p:sp>
          <p:sp>
            <p:nvSpPr>
              <p:cNvPr id="92" name="Rectangle 91">
                <a:extLst>
                  <a:ext uri="{FF2B5EF4-FFF2-40B4-BE49-F238E27FC236}">
                    <a16:creationId xmlns:a16="http://schemas.microsoft.com/office/drawing/2014/main" id="{900EA32C-8138-47CB-92DB-7D1B5B4F061B}"/>
                  </a:ext>
                </a:extLst>
              </p:cNvPr>
              <p:cNvSpPr/>
              <p:nvPr/>
            </p:nvSpPr>
            <p:spPr>
              <a:xfrm>
                <a:off x="6393548" y="1551105"/>
                <a:ext cx="2781294" cy="738664"/>
              </a:xfrm>
              <a:prstGeom prst="rect">
                <a:avLst/>
              </a:prstGeom>
              <a:noFill/>
              <a:ln>
                <a:solidFill>
                  <a:srgbClr val="8B230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3" name="Picture 22">
                <a:extLst>
                  <a:ext uri="{FF2B5EF4-FFF2-40B4-BE49-F238E27FC236}">
                    <a16:creationId xmlns:a16="http://schemas.microsoft.com/office/drawing/2014/main" id="{DE999A4B-BE85-4A3C-B02D-4CDF6CDB45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5197" y="1745795"/>
                <a:ext cx="568081" cy="458605"/>
              </a:xfrm>
              <a:prstGeom prst="rect">
                <a:avLst/>
              </a:prstGeom>
            </p:spPr>
          </p:pic>
        </p:grpSp>
        <p:sp>
          <p:nvSpPr>
            <p:cNvPr id="96" name="Isosceles Triangle 95">
              <a:extLst>
                <a:ext uri="{FF2B5EF4-FFF2-40B4-BE49-F238E27FC236}">
                  <a16:creationId xmlns:a16="http://schemas.microsoft.com/office/drawing/2014/main" id="{23C528F4-C981-43DC-B242-78D57D97128E}"/>
                </a:ext>
              </a:extLst>
            </p:cNvPr>
            <p:cNvSpPr/>
            <p:nvPr/>
          </p:nvSpPr>
          <p:spPr>
            <a:xfrm rot="3981690">
              <a:off x="6080588" y="1816593"/>
              <a:ext cx="332618" cy="395654"/>
            </a:xfrm>
            <a:prstGeom prst="triangl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31" name="Oval 30">
              <a:extLst>
                <a:ext uri="{FF2B5EF4-FFF2-40B4-BE49-F238E27FC236}">
                  <a16:creationId xmlns:a16="http://schemas.microsoft.com/office/drawing/2014/main" id="{AA1B7F0C-8755-466A-B550-DC9FB9FCFC73}"/>
                </a:ext>
              </a:extLst>
            </p:cNvPr>
            <p:cNvSpPr/>
            <p:nvPr/>
          </p:nvSpPr>
          <p:spPr>
            <a:xfrm>
              <a:off x="5408890" y="3009205"/>
              <a:ext cx="262470" cy="262470"/>
            </a:xfrm>
            <a:prstGeom prst="ellipse">
              <a:avLst/>
            </a:prstGeom>
            <a:solidFill>
              <a:schemeClr val="bg1"/>
            </a:solidFill>
            <a:ln w="57150">
              <a:solidFill>
                <a:srgbClr val="8B2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8" name="Rectangle 97">
              <a:extLst>
                <a:ext uri="{FF2B5EF4-FFF2-40B4-BE49-F238E27FC236}">
                  <a16:creationId xmlns:a16="http://schemas.microsoft.com/office/drawing/2014/main" id="{888BE9DE-4250-421F-9C8B-1F9EFD191F25}"/>
                </a:ext>
              </a:extLst>
            </p:cNvPr>
            <p:cNvSpPr/>
            <p:nvPr/>
          </p:nvSpPr>
          <p:spPr>
            <a:xfrm>
              <a:off x="10191061" y="1508836"/>
              <a:ext cx="868413" cy="769441"/>
            </a:xfrm>
            <a:prstGeom prst="rect">
              <a:avLst/>
            </a:prstGeom>
            <a:solidFill>
              <a:srgbClr val="FDDFD7"/>
            </a:solidFill>
            <a:ln w="22225" cap="rnd">
              <a:noFill/>
              <a:prstDash val="solid"/>
              <a:round/>
            </a:ln>
          </p:spPr>
          <p:txBody>
            <a:bodyPr wrap="square" lIns="91440" tIns="45720" rIns="91440" bIns="45720">
              <a:spAutoFit/>
            </a:bodyPr>
            <a:lstStyle/>
            <a:p>
              <a:pPr algn="ctr"/>
              <a:r>
                <a:rPr lang="lt-LT" sz="2000" b="1" dirty="0">
                  <a:ln w="0"/>
                  <a:solidFill>
                    <a:srgbClr val="8B2307"/>
                  </a:solidFill>
                </a:rPr>
                <a:t>SDK</a:t>
              </a:r>
              <a:endParaRPr lang="lt-LT" sz="1600" b="1" dirty="0">
                <a:ln w="0"/>
                <a:solidFill>
                  <a:srgbClr val="8B2307"/>
                </a:solidFill>
              </a:endParaRPr>
            </a:p>
            <a:p>
              <a:pPr algn="ctr"/>
              <a:r>
                <a:rPr lang="lt-LT" sz="800" dirty="0">
                  <a:ln w="0"/>
                  <a:solidFill>
                    <a:srgbClr val="8B2307"/>
                  </a:solidFill>
                </a:rPr>
                <a:t>SAVININKO DEKLARAVIMO KODAS</a:t>
              </a:r>
              <a:endParaRPr lang="en-US" sz="800" dirty="0">
                <a:ln w="0"/>
                <a:solidFill>
                  <a:srgbClr val="8B2307"/>
                </a:solidFill>
              </a:endParaRPr>
            </a:p>
          </p:txBody>
        </p:sp>
        <p:sp>
          <p:nvSpPr>
            <p:cNvPr id="99" name="Rectangle 98">
              <a:extLst>
                <a:ext uri="{FF2B5EF4-FFF2-40B4-BE49-F238E27FC236}">
                  <a16:creationId xmlns:a16="http://schemas.microsoft.com/office/drawing/2014/main" id="{949C8139-ADA3-43ED-8920-52640DD5BDAD}"/>
                </a:ext>
              </a:extLst>
            </p:cNvPr>
            <p:cNvSpPr/>
            <p:nvPr/>
          </p:nvSpPr>
          <p:spPr>
            <a:xfrm>
              <a:off x="10188446" y="1508835"/>
              <a:ext cx="868413" cy="769441"/>
            </a:xfrm>
            <a:prstGeom prst="rect">
              <a:avLst/>
            </a:prstGeom>
            <a:noFill/>
            <a:ln>
              <a:solidFill>
                <a:srgbClr val="8B230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0" name="Isosceles Triangle 99">
              <a:extLst>
                <a:ext uri="{FF2B5EF4-FFF2-40B4-BE49-F238E27FC236}">
                  <a16:creationId xmlns:a16="http://schemas.microsoft.com/office/drawing/2014/main" id="{A5C5E6A7-4C0E-4F2D-9D59-41AA8557B7F9}"/>
                </a:ext>
              </a:extLst>
            </p:cNvPr>
            <p:cNvSpPr/>
            <p:nvPr/>
          </p:nvSpPr>
          <p:spPr>
            <a:xfrm rot="5400000">
              <a:off x="9583933" y="1718986"/>
              <a:ext cx="302543" cy="359879"/>
            </a:xfrm>
            <a:prstGeom prst="triangle">
              <a:avLst/>
            </a:prstGeom>
            <a:solidFill>
              <a:srgbClr val="8B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42" name="TextBox 41">
              <a:extLst>
                <a:ext uri="{FF2B5EF4-FFF2-40B4-BE49-F238E27FC236}">
                  <a16:creationId xmlns:a16="http://schemas.microsoft.com/office/drawing/2014/main" id="{B302FD44-ED72-4603-9362-03AE577935FB}"/>
                </a:ext>
              </a:extLst>
            </p:cNvPr>
            <p:cNvSpPr txBox="1"/>
            <p:nvPr/>
          </p:nvSpPr>
          <p:spPr>
            <a:xfrm rot="16200000">
              <a:off x="252963" y="1778835"/>
              <a:ext cx="880369" cy="246221"/>
            </a:xfrm>
            <a:prstGeom prst="rect">
              <a:avLst/>
            </a:prstGeom>
            <a:noFill/>
          </p:spPr>
          <p:txBody>
            <a:bodyPr wrap="none" rtlCol="0">
              <a:spAutoFit/>
            </a:bodyPr>
            <a:lstStyle/>
            <a:p>
              <a:r>
                <a:rPr lang="lt-LT" sz="1000" dirty="0"/>
                <a:t>DEKLARUOJU</a:t>
              </a:r>
            </a:p>
          </p:txBody>
        </p:sp>
        <p:sp>
          <p:nvSpPr>
            <p:cNvPr id="101" name="TextBox 100">
              <a:extLst>
                <a:ext uri="{FF2B5EF4-FFF2-40B4-BE49-F238E27FC236}">
                  <a16:creationId xmlns:a16="http://schemas.microsoft.com/office/drawing/2014/main" id="{958713C6-581E-4C4C-8A59-E3D232837F7F}"/>
                </a:ext>
              </a:extLst>
            </p:cNvPr>
            <p:cNvSpPr txBox="1"/>
            <p:nvPr/>
          </p:nvSpPr>
          <p:spPr>
            <a:xfrm rot="16200000">
              <a:off x="1033169" y="3832892"/>
              <a:ext cx="880369" cy="246221"/>
            </a:xfrm>
            <a:prstGeom prst="rect">
              <a:avLst/>
            </a:prstGeom>
            <a:noFill/>
          </p:spPr>
          <p:txBody>
            <a:bodyPr wrap="none" rtlCol="0">
              <a:spAutoFit/>
            </a:bodyPr>
            <a:lstStyle/>
            <a:p>
              <a:r>
                <a:rPr lang="lt-LT" sz="1000" dirty="0"/>
                <a:t>DEKLARUOJU</a:t>
              </a:r>
            </a:p>
          </p:txBody>
        </p:sp>
        <p:sp>
          <p:nvSpPr>
            <p:cNvPr id="102" name="TextBox 101">
              <a:extLst>
                <a:ext uri="{FF2B5EF4-FFF2-40B4-BE49-F238E27FC236}">
                  <a16:creationId xmlns:a16="http://schemas.microsoft.com/office/drawing/2014/main" id="{428DA5C4-8F16-4616-A452-6EAE8B00DC4D}"/>
                </a:ext>
              </a:extLst>
            </p:cNvPr>
            <p:cNvSpPr txBox="1"/>
            <p:nvPr/>
          </p:nvSpPr>
          <p:spPr>
            <a:xfrm rot="16200000">
              <a:off x="1632003" y="5639590"/>
              <a:ext cx="880369" cy="246221"/>
            </a:xfrm>
            <a:prstGeom prst="rect">
              <a:avLst/>
            </a:prstGeom>
            <a:noFill/>
          </p:spPr>
          <p:txBody>
            <a:bodyPr wrap="none" rtlCol="0">
              <a:spAutoFit/>
            </a:bodyPr>
            <a:lstStyle/>
            <a:p>
              <a:r>
                <a:rPr lang="lt-LT" sz="1000" dirty="0"/>
                <a:t>DEKLARUOJU</a:t>
              </a:r>
            </a:p>
          </p:txBody>
        </p:sp>
        <p:sp>
          <p:nvSpPr>
            <p:cNvPr id="103" name="TextBox 102">
              <a:extLst>
                <a:ext uri="{FF2B5EF4-FFF2-40B4-BE49-F238E27FC236}">
                  <a16:creationId xmlns:a16="http://schemas.microsoft.com/office/drawing/2014/main" id="{DE0F4FAD-09C4-43A3-BCD1-8394F48D9835}"/>
                </a:ext>
              </a:extLst>
            </p:cNvPr>
            <p:cNvSpPr txBox="1"/>
            <p:nvPr/>
          </p:nvSpPr>
          <p:spPr>
            <a:xfrm rot="16200000">
              <a:off x="7746400" y="3007179"/>
              <a:ext cx="880369" cy="246221"/>
            </a:xfrm>
            <a:prstGeom prst="rect">
              <a:avLst/>
            </a:prstGeom>
            <a:noFill/>
          </p:spPr>
          <p:txBody>
            <a:bodyPr wrap="none" rtlCol="0">
              <a:spAutoFit/>
            </a:bodyPr>
            <a:lstStyle/>
            <a:p>
              <a:r>
                <a:rPr lang="lt-LT" sz="1000" dirty="0"/>
                <a:t>DEKLARUOJU</a:t>
              </a:r>
            </a:p>
          </p:txBody>
        </p:sp>
        <p:sp>
          <p:nvSpPr>
            <p:cNvPr id="104" name="TextBox 103">
              <a:extLst>
                <a:ext uri="{FF2B5EF4-FFF2-40B4-BE49-F238E27FC236}">
                  <a16:creationId xmlns:a16="http://schemas.microsoft.com/office/drawing/2014/main" id="{0A2C76E1-97F3-4AB6-AA69-A05B2AF31532}"/>
                </a:ext>
              </a:extLst>
            </p:cNvPr>
            <p:cNvSpPr txBox="1"/>
            <p:nvPr/>
          </p:nvSpPr>
          <p:spPr>
            <a:xfrm rot="16200000">
              <a:off x="7746400" y="4273370"/>
              <a:ext cx="880369" cy="246221"/>
            </a:xfrm>
            <a:prstGeom prst="rect">
              <a:avLst/>
            </a:prstGeom>
            <a:noFill/>
          </p:spPr>
          <p:txBody>
            <a:bodyPr wrap="none" rtlCol="0">
              <a:spAutoFit/>
            </a:bodyPr>
            <a:lstStyle/>
            <a:p>
              <a:r>
                <a:rPr lang="lt-LT" sz="1000" dirty="0"/>
                <a:t>DEKLARUOJU</a:t>
              </a:r>
            </a:p>
          </p:txBody>
        </p:sp>
        <p:sp>
          <p:nvSpPr>
            <p:cNvPr id="105" name="TextBox 104">
              <a:extLst>
                <a:ext uri="{FF2B5EF4-FFF2-40B4-BE49-F238E27FC236}">
                  <a16:creationId xmlns:a16="http://schemas.microsoft.com/office/drawing/2014/main" id="{219647E4-F22C-48F2-9072-5524325F57C9}"/>
                </a:ext>
              </a:extLst>
            </p:cNvPr>
            <p:cNvSpPr txBox="1"/>
            <p:nvPr/>
          </p:nvSpPr>
          <p:spPr>
            <a:xfrm rot="16200000">
              <a:off x="7746400" y="5520511"/>
              <a:ext cx="880369" cy="246221"/>
            </a:xfrm>
            <a:prstGeom prst="rect">
              <a:avLst/>
            </a:prstGeom>
            <a:noFill/>
          </p:spPr>
          <p:txBody>
            <a:bodyPr wrap="none" rtlCol="0">
              <a:spAutoFit/>
            </a:bodyPr>
            <a:lstStyle/>
            <a:p>
              <a:r>
                <a:rPr lang="lt-LT" sz="1000" dirty="0"/>
                <a:t>DEKLARUOJU</a:t>
              </a:r>
            </a:p>
          </p:txBody>
        </p:sp>
        <p:sp>
          <p:nvSpPr>
            <p:cNvPr id="106" name="TextBox 105">
              <a:extLst>
                <a:ext uri="{FF2B5EF4-FFF2-40B4-BE49-F238E27FC236}">
                  <a16:creationId xmlns:a16="http://schemas.microsoft.com/office/drawing/2014/main" id="{9D4E7281-C95F-4CD4-9F43-BA2FAEFD9A6E}"/>
                </a:ext>
              </a:extLst>
            </p:cNvPr>
            <p:cNvSpPr txBox="1"/>
            <p:nvPr/>
          </p:nvSpPr>
          <p:spPr>
            <a:xfrm rot="16200000">
              <a:off x="9644929" y="1771416"/>
              <a:ext cx="898003" cy="246221"/>
            </a:xfrm>
            <a:prstGeom prst="rect">
              <a:avLst/>
            </a:prstGeom>
            <a:noFill/>
          </p:spPr>
          <p:txBody>
            <a:bodyPr wrap="none" rtlCol="0">
              <a:spAutoFit/>
            </a:bodyPr>
            <a:lstStyle/>
            <a:p>
              <a:r>
                <a:rPr lang="lt-LT" sz="1000" dirty="0">
                  <a:solidFill>
                    <a:srgbClr val="8B2307"/>
                  </a:solidFill>
                </a:rPr>
                <a:t>SUTEIKIAMAS</a:t>
              </a:r>
            </a:p>
          </p:txBody>
        </p:sp>
        <p:cxnSp>
          <p:nvCxnSpPr>
            <p:cNvPr id="109" name="Straight Connector 108">
              <a:extLst>
                <a:ext uri="{FF2B5EF4-FFF2-40B4-BE49-F238E27FC236}">
                  <a16:creationId xmlns:a16="http://schemas.microsoft.com/office/drawing/2014/main" id="{68C116CA-089A-42B1-A209-7EFF818656CB}"/>
                </a:ext>
              </a:extLst>
            </p:cNvPr>
            <p:cNvCxnSpPr/>
            <p:nvPr/>
          </p:nvCxnSpPr>
          <p:spPr>
            <a:xfrm flipH="1">
              <a:off x="9463825" y="1906533"/>
              <a:ext cx="129540" cy="0"/>
            </a:xfrm>
            <a:prstGeom prst="line">
              <a:avLst/>
            </a:prstGeom>
            <a:ln w="76200">
              <a:solidFill>
                <a:srgbClr val="8B2307"/>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0C70EAB1-E1D4-4E69-9B6D-7095FDC37F7A}"/>
                </a:ext>
              </a:extLst>
            </p:cNvPr>
            <p:cNvSpPr/>
            <p:nvPr/>
          </p:nvSpPr>
          <p:spPr>
            <a:xfrm>
              <a:off x="1931653" y="2471592"/>
              <a:ext cx="513569" cy="253916"/>
            </a:xfrm>
            <a:prstGeom prst="rect">
              <a:avLst/>
            </a:prstGeom>
            <a:noFill/>
            <a:ln w="22225" cap="rnd">
              <a:noFill/>
              <a:prstDash val="solid"/>
              <a:round/>
            </a:ln>
          </p:spPr>
          <p:txBody>
            <a:bodyPr wrap="square" lIns="91440" tIns="45720" rIns="91440" bIns="45720">
              <a:spAutoFit/>
            </a:bodyPr>
            <a:lstStyle/>
            <a:p>
              <a:pPr algn="ctr"/>
              <a:r>
                <a:rPr lang="lt-LT" sz="1050" dirty="0">
                  <a:ln w="0"/>
                </a:rPr>
                <a:t>ARBA</a:t>
              </a:r>
              <a:endParaRPr lang="en-US" sz="1050" dirty="0">
                <a:ln w="0"/>
              </a:endParaRPr>
            </a:p>
          </p:txBody>
        </p:sp>
        <p:sp>
          <p:nvSpPr>
            <p:cNvPr id="86" name="Rectangle 85">
              <a:extLst>
                <a:ext uri="{FF2B5EF4-FFF2-40B4-BE49-F238E27FC236}">
                  <a16:creationId xmlns:a16="http://schemas.microsoft.com/office/drawing/2014/main" id="{46365DBA-8BFB-4FB4-8C22-6424A89FF9C3}"/>
                </a:ext>
              </a:extLst>
            </p:cNvPr>
            <p:cNvSpPr/>
            <p:nvPr/>
          </p:nvSpPr>
          <p:spPr>
            <a:xfrm>
              <a:off x="889104" y="2460909"/>
              <a:ext cx="1067394" cy="276999"/>
            </a:xfrm>
            <a:prstGeom prst="rect">
              <a:avLst/>
            </a:prstGeom>
            <a:solidFill>
              <a:srgbClr val="ECF3FA"/>
            </a:solidFill>
            <a:ln w="22225" cap="rnd">
              <a:noFill/>
              <a:prstDash val="solid"/>
              <a:round/>
            </a:ln>
          </p:spPr>
          <p:txBody>
            <a:bodyPr wrap="square" lIns="91440" tIns="45720" rIns="91440" bIns="45720">
              <a:spAutoFit/>
            </a:bodyPr>
            <a:lstStyle/>
            <a:p>
              <a:pPr algn="ctr"/>
              <a:r>
                <a:rPr lang="lt-LT" sz="1200" dirty="0">
                  <a:ln w="0"/>
                  <a:solidFill>
                    <a:schemeClr val="accent5">
                      <a:lumMod val="50000"/>
                    </a:schemeClr>
                  </a:solidFill>
                </a:rPr>
                <a:t>NAUDOJIMUI</a:t>
              </a:r>
              <a:endParaRPr lang="en-US" sz="1200" dirty="0">
                <a:ln w="0"/>
                <a:solidFill>
                  <a:schemeClr val="accent5">
                    <a:lumMod val="50000"/>
                  </a:schemeClr>
                </a:solidFill>
              </a:endParaRPr>
            </a:p>
          </p:txBody>
        </p:sp>
        <p:sp>
          <p:nvSpPr>
            <p:cNvPr id="87" name="Rectangle 86">
              <a:extLst>
                <a:ext uri="{FF2B5EF4-FFF2-40B4-BE49-F238E27FC236}">
                  <a16:creationId xmlns:a16="http://schemas.microsoft.com/office/drawing/2014/main" id="{B3CFC637-2812-4534-9292-8FE40DBED29F}"/>
                </a:ext>
              </a:extLst>
            </p:cNvPr>
            <p:cNvSpPr/>
            <p:nvPr/>
          </p:nvSpPr>
          <p:spPr>
            <a:xfrm>
              <a:off x="2415412" y="2460909"/>
              <a:ext cx="1067394" cy="276999"/>
            </a:xfrm>
            <a:prstGeom prst="rect">
              <a:avLst/>
            </a:prstGeom>
            <a:solidFill>
              <a:srgbClr val="ECF3FA"/>
            </a:solidFill>
            <a:ln w="22225" cap="rnd">
              <a:noFill/>
              <a:prstDash val="solid"/>
              <a:round/>
            </a:ln>
          </p:spPr>
          <p:txBody>
            <a:bodyPr wrap="square" lIns="91440" tIns="45720" rIns="91440" bIns="45720">
              <a:spAutoFit/>
            </a:bodyPr>
            <a:lstStyle/>
            <a:p>
              <a:pPr algn="ctr"/>
              <a:r>
                <a:rPr lang="lt-LT" sz="1200" dirty="0">
                  <a:ln w="0"/>
                  <a:solidFill>
                    <a:schemeClr val="accent5">
                      <a:lumMod val="50000"/>
                    </a:schemeClr>
                  </a:solidFill>
                </a:rPr>
                <a:t>PARDAVIMUI</a:t>
              </a:r>
              <a:endParaRPr lang="en-US" sz="1200" dirty="0">
                <a:ln w="0"/>
                <a:solidFill>
                  <a:schemeClr val="accent5">
                    <a:lumMod val="50000"/>
                  </a:schemeClr>
                </a:solidFill>
              </a:endParaRPr>
            </a:p>
          </p:txBody>
        </p:sp>
        <p:sp>
          <p:nvSpPr>
            <p:cNvPr id="80" name="Rectangle 79">
              <a:extLst>
                <a:ext uri="{FF2B5EF4-FFF2-40B4-BE49-F238E27FC236}">
                  <a16:creationId xmlns:a16="http://schemas.microsoft.com/office/drawing/2014/main" id="{8714861E-1E29-4E08-91F0-F829CE81ACEE}"/>
                </a:ext>
              </a:extLst>
            </p:cNvPr>
            <p:cNvSpPr/>
            <p:nvPr/>
          </p:nvSpPr>
          <p:spPr>
            <a:xfrm>
              <a:off x="792107" y="2372119"/>
              <a:ext cx="2781294" cy="439240"/>
            </a:xfrm>
            <a:prstGeom prst="rect">
              <a:avLst/>
            </a:prstGeom>
            <a:no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4" name="TextBox 83">
              <a:extLst>
                <a:ext uri="{FF2B5EF4-FFF2-40B4-BE49-F238E27FC236}">
                  <a16:creationId xmlns:a16="http://schemas.microsoft.com/office/drawing/2014/main" id="{318D90BA-D349-4A33-99E5-FFE3D66D9F3C}"/>
                </a:ext>
              </a:extLst>
            </p:cNvPr>
            <p:cNvSpPr txBox="1"/>
            <p:nvPr/>
          </p:nvSpPr>
          <p:spPr>
            <a:xfrm rot="16200000">
              <a:off x="10705943" y="5560442"/>
              <a:ext cx="930063" cy="215444"/>
            </a:xfrm>
            <a:prstGeom prst="rect">
              <a:avLst/>
            </a:prstGeom>
            <a:noFill/>
          </p:spPr>
          <p:txBody>
            <a:bodyPr wrap="none" rtlCol="0">
              <a:spAutoFit/>
            </a:bodyPr>
            <a:lstStyle/>
            <a:p>
              <a:r>
                <a:rPr lang="lt-LT" sz="800" dirty="0"/>
                <a:t>TURINT LICENCIJĄ</a:t>
              </a:r>
            </a:p>
          </p:txBody>
        </p:sp>
        <p:sp>
          <p:nvSpPr>
            <p:cNvPr id="88" name="TextBox 87">
              <a:extLst>
                <a:ext uri="{FF2B5EF4-FFF2-40B4-BE49-F238E27FC236}">
                  <a16:creationId xmlns:a16="http://schemas.microsoft.com/office/drawing/2014/main" id="{1D10228C-226D-40C9-94D3-68214221668F}"/>
                </a:ext>
              </a:extLst>
            </p:cNvPr>
            <p:cNvSpPr txBox="1"/>
            <p:nvPr/>
          </p:nvSpPr>
          <p:spPr>
            <a:xfrm rot="16200000">
              <a:off x="10705944" y="4312986"/>
              <a:ext cx="930063" cy="215444"/>
            </a:xfrm>
            <a:prstGeom prst="rect">
              <a:avLst/>
            </a:prstGeom>
            <a:noFill/>
          </p:spPr>
          <p:txBody>
            <a:bodyPr wrap="none" rtlCol="0">
              <a:spAutoFit/>
            </a:bodyPr>
            <a:lstStyle/>
            <a:p>
              <a:r>
                <a:rPr lang="lt-LT" sz="800" dirty="0"/>
                <a:t>TURINT LICENCIJĄ</a:t>
              </a:r>
            </a:p>
          </p:txBody>
        </p:sp>
        <p:pic>
          <p:nvPicPr>
            <p:cNvPr id="82" name="Picture 81">
              <a:extLst>
                <a:ext uri="{FF2B5EF4-FFF2-40B4-BE49-F238E27FC236}">
                  <a16:creationId xmlns:a16="http://schemas.microsoft.com/office/drawing/2014/main" id="{F064056C-B064-42F5-A47A-154AD6AE0EB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t="55892"/>
            <a:stretch/>
          </p:blipFill>
          <p:spPr>
            <a:xfrm>
              <a:off x="8340688" y="4261635"/>
              <a:ext cx="705484" cy="248276"/>
            </a:xfrm>
            <a:prstGeom prst="rect">
              <a:avLst/>
            </a:prstGeom>
          </p:spPr>
        </p:pic>
      </p:grpSp>
      <p:sp>
        <p:nvSpPr>
          <p:cNvPr id="79" name="Rectangle 5">
            <a:extLst>
              <a:ext uri="{FF2B5EF4-FFF2-40B4-BE49-F238E27FC236}">
                <a16:creationId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54052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 name="Rectangle 50"/>
          <p:cNvSpPr/>
          <p:nvPr/>
        </p:nvSpPr>
        <p:spPr>
          <a:xfrm>
            <a:off x="0" y="0"/>
            <a:ext cx="12191772" cy="369356"/>
          </a:xfrm>
          <a:prstGeom prst="rect">
            <a:avLst/>
          </a:prstGeom>
          <a:solidFill>
            <a:srgbClr val="25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65101" y="15401"/>
            <a:ext cx="12026671" cy="400110"/>
          </a:xfrm>
          <a:prstGeom prst="rect">
            <a:avLst/>
          </a:prstGeom>
          <a:noFill/>
        </p:spPr>
        <p:txBody>
          <a:bodyPr wrap="square" rtlCol="0">
            <a:spAutoFit/>
          </a:bodyPr>
          <a:lstStyle/>
          <a:p>
            <a:pPr algn="ctr"/>
            <a:r>
              <a:rPr lang="pt-BR" sz="1600" spc="20" dirty="0">
                <a:solidFill>
                  <a:schemeClr val="bg1"/>
                </a:solidFill>
                <a:latin typeface="+mj-lt"/>
              </a:rPr>
              <a:t>   </a:t>
            </a:r>
            <a:r>
              <a:rPr lang="pt-BR" sz="2000" b="1" spc="20" dirty="0">
                <a:solidFill>
                  <a:schemeClr val="bg1"/>
                </a:solidFill>
                <a:latin typeface="+mj-lt"/>
              </a:rPr>
              <a:t>TRANSPORTO PRIEMONIŲ SAVININKŲ </a:t>
            </a:r>
            <a:r>
              <a:rPr lang="lt-LT" sz="2000" b="1" spc="20" dirty="0">
                <a:solidFill>
                  <a:schemeClr val="bg1"/>
                </a:solidFill>
                <a:latin typeface="+mj-lt"/>
              </a:rPr>
              <a:t>DEKLARAVIMO KODO (SDK) EKSPONAVIMAS</a:t>
            </a:r>
            <a:endParaRPr lang="pt-BR" sz="2000" b="1" spc="20"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51" y="1386514"/>
            <a:ext cx="6434597" cy="4289731"/>
          </a:xfrm>
          <a:prstGeom prst="rect">
            <a:avLst/>
          </a:prstGeom>
        </p:spPr>
      </p:pic>
      <p:sp>
        <p:nvSpPr>
          <p:cNvPr id="13" name="Rectangle 12"/>
          <p:cNvSpPr/>
          <p:nvPr/>
        </p:nvSpPr>
        <p:spPr>
          <a:xfrm rot="632377">
            <a:off x="3641515" y="4839342"/>
            <a:ext cx="589195" cy="148895"/>
          </a:xfrm>
          <a:prstGeom prst="rect">
            <a:avLst/>
          </a:prstGeom>
          <a:solidFill>
            <a:srgbClr val="95B0B9">
              <a:alpha val="80000"/>
            </a:srgbClr>
          </a:solidFill>
          <a:ln>
            <a:solidFill>
              <a:srgbClr val="112C42">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lt-LT" sz="700" dirty="0">
                <a:solidFill>
                  <a:schemeClr val="tx1"/>
                </a:solidFill>
              </a:rPr>
              <a:t>SDK # 123456</a:t>
            </a:r>
            <a:endParaRPr lang="en-US" sz="700" dirty="0">
              <a:solidFill>
                <a:schemeClr val="tx1"/>
              </a:solidFill>
            </a:endParaRPr>
          </a:p>
        </p:txBody>
      </p:sp>
      <p:sp>
        <p:nvSpPr>
          <p:cNvPr id="15" name="TextBox 14"/>
          <p:cNvSpPr txBox="1"/>
          <p:nvPr/>
        </p:nvSpPr>
        <p:spPr>
          <a:xfrm>
            <a:off x="5290328" y="5192314"/>
            <a:ext cx="1165704" cy="200055"/>
          </a:xfrm>
          <a:prstGeom prst="rect">
            <a:avLst/>
          </a:prstGeom>
          <a:noFill/>
        </p:spPr>
        <p:txBody>
          <a:bodyPr wrap="none" rtlCol="0">
            <a:spAutoFit/>
          </a:bodyPr>
          <a:lstStyle/>
          <a:p>
            <a:r>
              <a:rPr lang="it-IT" sz="700" dirty="0">
                <a:solidFill>
                  <a:schemeClr val="bg1"/>
                </a:solidFill>
              </a:rPr>
              <a:t>nutr. Raimundo Maslausko</a:t>
            </a:r>
            <a:endParaRPr lang="en-US" sz="700" dirty="0">
              <a:solidFill>
                <a:schemeClr val="bg1"/>
              </a:solidFill>
            </a:endParaRPr>
          </a:p>
        </p:txBody>
      </p:sp>
      <p:pic>
        <p:nvPicPr>
          <p:cNvPr id="16" name="Picture 15"/>
          <p:cNvPicPr>
            <a:picLocks noChangeAspect="1"/>
          </p:cNvPicPr>
          <p:nvPr/>
        </p:nvPicPr>
        <p:blipFill rotWithShape="1">
          <a:blip r:embed="rId4"/>
          <a:srcRect l="16608" t="6804" r="35059" b="2085"/>
          <a:stretch/>
        </p:blipFill>
        <p:spPr>
          <a:xfrm>
            <a:off x="7024198" y="1386514"/>
            <a:ext cx="4695212" cy="4978544"/>
          </a:xfrm>
          <a:prstGeom prst="rect">
            <a:avLst/>
          </a:prstGeom>
        </p:spPr>
      </p:pic>
      <p:sp>
        <p:nvSpPr>
          <p:cNvPr id="96" name="TextBox 95"/>
          <p:cNvSpPr txBox="1"/>
          <p:nvPr/>
        </p:nvSpPr>
        <p:spPr>
          <a:xfrm>
            <a:off x="715272" y="793557"/>
            <a:ext cx="2766611" cy="461665"/>
          </a:xfrm>
          <a:prstGeom prst="rect">
            <a:avLst/>
          </a:prstGeom>
          <a:noFill/>
        </p:spPr>
        <p:txBody>
          <a:bodyPr wrap="square" rtlCol="0">
            <a:spAutoFit/>
          </a:bodyPr>
          <a:lstStyle/>
          <a:p>
            <a:r>
              <a:rPr lang="lt-LT" sz="2400" b="1" kern="0" dirty="0">
                <a:solidFill>
                  <a:schemeClr val="accent5">
                    <a:lumMod val="50000"/>
                  </a:schemeClr>
                </a:solidFill>
                <a:latin typeface="+mj-lt"/>
              </a:rPr>
              <a:t>automobilių turguje</a:t>
            </a:r>
            <a:endParaRPr lang="lt-LT" sz="2000" b="1" kern="0" dirty="0">
              <a:solidFill>
                <a:srgbClr val="000000"/>
              </a:solidFill>
              <a:latin typeface="+mj-lt"/>
            </a:endParaRPr>
          </a:p>
        </p:txBody>
      </p:sp>
      <p:sp>
        <p:nvSpPr>
          <p:cNvPr id="97" name="Isosceles Triangle 96">
            <a:extLst>
              <a:ext uri="{FF2B5EF4-FFF2-40B4-BE49-F238E27FC236}">
                <a16:creationId xmlns:a16="http://schemas.microsoft.com/office/drawing/2014/main" id="{499FE635-E768-4B09-B737-FB7CE899C4F9}"/>
              </a:ext>
            </a:extLst>
          </p:cNvPr>
          <p:cNvSpPr/>
          <p:nvPr/>
        </p:nvSpPr>
        <p:spPr>
          <a:xfrm rot="5400000">
            <a:off x="489766" y="923651"/>
            <a:ext cx="189600" cy="22553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8" name="TextBox 97"/>
          <p:cNvSpPr txBox="1"/>
          <p:nvPr/>
        </p:nvSpPr>
        <p:spPr>
          <a:xfrm>
            <a:off x="7249730" y="797710"/>
            <a:ext cx="4469680" cy="461665"/>
          </a:xfrm>
          <a:prstGeom prst="rect">
            <a:avLst/>
          </a:prstGeom>
          <a:noFill/>
        </p:spPr>
        <p:txBody>
          <a:bodyPr wrap="square" rtlCol="0">
            <a:spAutoFit/>
          </a:bodyPr>
          <a:lstStyle/>
          <a:p>
            <a:r>
              <a:rPr lang="lt-LT" sz="2400" b="1" kern="0" dirty="0">
                <a:solidFill>
                  <a:schemeClr val="accent5">
                    <a:lumMod val="50000"/>
                  </a:schemeClr>
                </a:solidFill>
                <a:latin typeface="+mj-lt"/>
              </a:rPr>
              <a:t>automobilių pardavimo portale</a:t>
            </a:r>
            <a:endParaRPr lang="lt-LT" sz="2000" b="1" kern="0" dirty="0">
              <a:solidFill>
                <a:srgbClr val="000000"/>
              </a:solidFill>
              <a:latin typeface="+mj-lt"/>
            </a:endParaRPr>
          </a:p>
        </p:txBody>
      </p:sp>
      <p:sp>
        <p:nvSpPr>
          <p:cNvPr id="99" name="Isosceles Triangle 98">
            <a:extLst>
              <a:ext uri="{FF2B5EF4-FFF2-40B4-BE49-F238E27FC236}">
                <a16:creationId xmlns:a16="http://schemas.microsoft.com/office/drawing/2014/main" id="{499FE635-E768-4B09-B737-FB7CE899C4F9}"/>
              </a:ext>
            </a:extLst>
          </p:cNvPr>
          <p:cNvSpPr/>
          <p:nvPr/>
        </p:nvSpPr>
        <p:spPr>
          <a:xfrm rot="5400000">
            <a:off x="7042164" y="923651"/>
            <a:ext cx="189600" cy="22553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9" name="Straight Arrow Connector 18"/>
          <p:cNvCxnSpPr/>
          <p:nvPr/>
        </p:nvCxnSpPr>
        <p:spPr>
          <a:xfrm flipV="1">
            <a:off x="2640712" y="4960539"/>
            <a:ext cx="1295400" cy="144898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5820634" y="4960539"/>
            <a:ext cx="1295400" cy="144898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5">
            <a:extLst>
              <a:ext uri="{FF2B5EF4-FFF2-40B4-BE49-F238E27FC236}">
                <a16:creationId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86334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908A08E-E984-4B4F-8199-E1AAA4500B79}"/>
              </a:ext>
            </a:extLst>
          </p:cNvPr>
          <p:cNvSpPr>
            <a:spLocks noGrp="1"/>
          </p:cNvSpPr>
          <p:nvPr>
            <p:ph type="title"/>
          </p:nvPr>
        </p:nvSpPr>
        <p:spPr>
          <a:xfrm>
            <a:off x="530942" y="188146"/>
            <a:ext cx="10714703" cy="745920"/>
          </a:xfrm>
        </p:spPr>
        <p:txBody>
          <a:bodyPr>
            <a:normAutofit/>
          </a:bodyPr>
          <a:lstStyle/>
          <a:p>
            <a:pPr algn="ctr"/>
            <a:r>
              <a:rPr lang="lt-LT" altLang="lt-LT" sz="4000" b="1" kern="0" dirty="0">
                <a:solidFill>
                  <a:schemeClr val="accent5">
                    <a:lumMod val="50000"/>
                  </a:schemeClr>
                </a:solidFill>
              </a:rPr>
              <a:t>SIŪLOMŲ PRIEMONIŲ ĮGYVENDINIMO KAŠTAI</a:t>
            </a:r>
            <a:endParaRPr lang="lt-LT" sz="4000" dirty="0"/>
          </a:p>
        </p:txBody>
      </p:sp>
      <p:graphicFrame>
        <p:nvGraphicFramePr>
          <p:cNvPr id="3" name="Diagrama 2">
            <a:extLst>
              <a:ext uri="{FF2B5EF4-FFF2-40B4-BE49-F238E27FC236}">
                <a16:creationId xmlns:a16="http://schemas.microsoft.com/office/drawing/2014/main" id="{91B85C26-7225-4DD7-8042-7618B67071E9}"/>
              </a:ext>
            </a:extLst>
          </p:cNvPr>
          <p:cNvGraphicFramePr/>
          <p:nvPr>
            <p:extLst>
              <p:ext uri="{D42A27DB-BD31-4B8C-83A1-F6EECF244321}">
                <p14:modId xmlns:p14="http://schemas.microsoft.com/office/powerpoint/2010/main" val="1277821660"/>
              </p:ext>
            </p:extLst>
          </p:nvPr>
        </p:nvGraphicFramePr>
        <p:xfrm>
          <a:off x="314633" y="1022555"/>
          <a:ext cx="11631562" cy="547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0925D98-49EA-4FF5-A1AB-95F4EFC27ED3}"/>
              </a:ext>
            </a:extLst>
          </p:cNvPr>
          <p:cNvSpPr txBox="1"/>
          <p:nvPr/>
        </p:nvSpPr>
        <p:spPr>
          <a:xfrm>
            <a:off x="10540181" y="1740310"/>
            <a:ext cx="1042219" cy="894735"/>
          </a:xfrm>
          <a:prstGeom prst="rect">
            <a:avLst/>
          </a:prstGeom>
          <a:noFill/>
        </p:spPr>
        <p:txBody>
          <a:bodyPr wrap="square" rtlCol="0">
            <a:spAutoFit/>
          </a:bodyPr>
          <a:lstStyle/>
          <a:p>
            <a:endParaRPr lang="lt-LT" dirty="0"/>
          </a:p>
        </p:txBody>
      </p:sp>
      <p:pic>
        <p:nvPicPr>
          <p:cNvPr id="6" name="Picture 2">
            <a:extLst>
              <a:ext uri="{FF2B5EF4-FFF2-40B4-BE49-F238E27FC236}">
                <a16:creationId xmlns:a16="http://schemas.microsoft.com/office/drawing/2014/main" id="{DEDDD1DC-2E06-4362-9711-644425E604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5841" y="1792389"/>
            <a:ext cx="685800" cy="790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E7E3FD-9636-474B-8FA5-922D89184AA6}"/>
              </a:ext>
            </a:extLst>
          </p:cNvPr>
          <p:cNvSpPr txBox="1"/>
          <p:nvPr/>
        </p:nvSpPr>
        <p:spPr>
          <a:xfrm>
            <a:off x="10540181" y="3608439"/>
            <a:ext cx="1042219" cy="796413"/>
          </a:xfrm>
          <a:prstGeom prst="rect">
            <a:avLst/>
          </a:prstGeom>
          <a:noFill/>
        </p:spPr>
        <p:txBody>
          <a:bodyPr wrap="square" rtlCol="0">
            <a:spAutoFit/>
          </a:bodyPr>
          <a:lstStyle/>
          <a:p>
            <a:endParaRPr lang="lt-LT" dirty="0"/>
          </a:p>
        </p:txBody>
      </p:sp>
      <p:pic>
        <p:nvPicPr>
          <p:cNvPr id="8" name="Picture 4">
            <a:extLst>
              <a:ext uri="{FF2B5EF4-FFF2-40B4-BE49-F238E27FC236}">
                <a16:creationId xmlns:a16="http://schemas.microsoft.com/office/drawing/2014/main" id="{55399377-12EA-4829-BB15-4B9EC12042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2001" y="3824288"/>
            <a:ext cx="676275"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3A000D2-847C-4E1C-BE6F-BDE78018BF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85351" y="5679051"/>
            <a:ext cx="542925"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4046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E6DC6AB-DA18-4694-9A9E-31C3BDB45820}"/>
              </a:ext>
            </a:extLst>
          </p:cNvPr>
          <p:cNvSpPr txBox="1">
            <a:spLocks/>
          </p:cNvSpPr>
          <p:nvPr/>
        </p:nvSpPr>
        <p:spPr>
          <a:xfrm>
            <a:off x="718039" y="241559"/>
            <a:ext cx="11473961" cy="803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200" b="1" cap="small" dirty="0">
                <a:solidFill>
                  <a:schemeClr val="accent5">
                    <a:lumMod val="50000"/>
                  </a:schemeClr>
                </a:solidFill>
              </a:rPr>
              <a:t>SPRENDIMŲ, SKIRTŲ ŠEŠĖLINEI EKONOMIKAI TRANSPORTO PRIEMONIŲ PREKYBOS SEKTORIUJE MAŽINTI, NAUDA</a:t>
            </a:r>
          </a:p>
        </p:txBody>
      </p:sp>
      <p:sp>
        <p:nvSpPr>
          <p:cNvPr id="6" name="Rectangle 5">
            <a:extLst>
              <a:ext uri="{FF2B5EF4-FFF2-40B4-BE49-F238E27FC236}">
                <a16:creationId xmlns:a16="http://schemas.microsoft.com/office/drawing/2014/main" id="{96096189-036E-4AD5-8E5A-BDF32B1EDD14}"/>
              </a:ext>
            </a:extLst>
          </p:cNvPr>
          <p:cNvSpPr/>
          <p:nvPr/>
        </p:nvSpPr>
        <p:spPr>
          <a:xfrm>
            <a:off x="0" y="0"/>
            <a:ext cx="1651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4" name="Diagrama 3"/>
          <p:cNvGraphicFramePr/>
          <p:nvPr>
            <p:extLst>
              <p:ext uri="{D42A27DB-BD31-4B8C-83A1-F6EECF244321}">
                <p14:modId xmlns:p14="http://schemas.microsoft.com/office/powerpoint/2010/main" val="2643811297"/>
              </p:ext>
            </p:extLst>
          </p:nvPr>
        </p:nvGraphicFramePr>
        <p:xfrm>
          <a:off x="1036320" y="1044832"/>
          <a:ext cx="10641874" cy="5451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7638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30807CF26EA29548B3E03FD089CA6146" ma:contentTypeVersion="8" ma:contentTypeDescription="Kurkite naują dokumentą." ma:contentTypeScope="" ma:versionID="336388f5ff2f8551e7388f516c7e8378">
  <xsd:schema xmlns:xsd="http://www.w3.org/2001/XMLSchema" xmlns:xs="http://www.w3.org/2001/XMLSchema" xmlns:p="http://schemas.microsoft.com/office/2006/metadata/properties" xmlns:ns2="1295e898-b634-46f2-aadd-180362b401f4" xmlns:ns3="74982fdd-0c4d-4cf3-afe7-1e831b3af204" targetNamespace="http://schemas.microsoft.com/office/2006/metadata/properties" ma:root="true" ma:fieldsID="57e579d1442e44479fafa40c0c32dcd6" ns2:_="" ns3:_="">
    <xsd:import namespace="1295e898-b634-46f2-aadd-180362b401f4"/>
    <xsd:import namespace="74982fdd-0c4d-4cf3-afe7-1e831b3af2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5e898-b634-46f2-aadd-180362b40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82fdd-0c4d-4cf3-afe7-1e831b3af204"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A346CF-323A-4DB5-8C89-6A9D9917FE12}">
  <ds:schemaRefs>
    <ds:schemaRef ds:uri="http://schemas.microsoft.com/sharepoint/v3/contenttype/forms"/>
  </ds:schemaRefs>
</ds:datastoreItem>
</file>

<file path=customXml/itemProps2.xml><?xml version="1.0" encoding="utf-8"?>
<ds:datastoreItem xmlns:ds="http://schemas.openxmlformats.org/officeDocument/2006/customXml" ds:itemID="{CDD48955-732F-4F6C-A713-C73F7C37E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95e898-b634-46f2-aadd-180362b401f4"/>
    <ds:schemaRef ds:uri="74982fdd-0c4d-4cf3-afe7-1e831b3af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FB79EA-55F1-43AC-8212-6B94173B211A}">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74982fdd-0c4d-4cf3-afe7-1e831b3af204"/>
    <ds:schemaRef ds:uri="http://purl.org/dc/terms/"/>
    <ds:schemaRef ds:uri="http://purl.org/dc/dcmitype/"/>
    <ds:schemaRef ds:uri="1295e898-b634-46f2-aadd-180362b401f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5312</TotalTime>
  <Words>526</Words>
  <Application>Microsoft Office PowerPoint</Application>
  <PresentationFormat>Plačiaekranė</PresentationFormat>
  <Paragraphs>86</Paragraphs>
  <Slides>8</Slides>
  <Notes>5</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8</vt:i4>
      </vt:variant>
    </vt:vector>
  </HeadingPairs>
  <TitlesOfParts>
    <vt:vector size="15" baseType="lpstr">
      <vt:lpstr>Arial</vt:lpstr>
      <vt:lpstr>Calibri</vt:lpstr>
      <vt:lpstr>Calibri Light</vt:lpstr>
      <vt:lpstr>Courier New</vt:lpstr>
      <vt:lpstr>Trebuchet MS</vt:lpstr>
      <vt:lpstr>Wingdings</vt:lpstr>
      <vt:lpstr>Office Theme</vt:lpstr>
      <vt:lpstr>„PowerPoint“ pateiktis</vt:lpstr>
      <vt:lpstr>„PowerPoint“ pateiktis</vt:lpstr>
      <vt:lpstr>„PowerPoint“ pateiktis</vt:lpstr>
      <vt:lpstr>TRANSPORTO PRIEMONIŲ SAVININKŲ APSKAITOS SISTEMOS SAMPRATA</vt:lpstr>
      <vt:lpstr>TRANSPORTO PRIEMONIŲ SAVININKŲ APSKAITOS SISTEMA</vt:lpstr>
      <vt:lpstr>„PowerPoint“ pateiktis</vt:lpstr>
      <vt:lpstr>SIŪLOMŲ PRIEMONIŲ ĮGYVENDINIMO KAŠTAI</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Vytautas Žekonis</dc:creator>
  <cp:lastModifiedBy>Nijolė Makštelienė</cp:lastModifiedBy>
  <cp:revision>195</cp:revision>
  <dcterms:created xsi:type="dcterms:W3CDTF">2019-05-21T05:07:07Z</dcterms:created>
  <dcterms:modified xsi:type="dcterms:W3CDTF">2019-12-04T10:51:57Z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0x01010030807CF26EA29548B3E03FD089CA6146</vt:lpwstr>
  </property>
</Properties>
</file>