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handoutMasterIdLst>
    <p:handoutMasterId r:id="rId11"/>
  </p:handoutMasterIdLst>
  <p:sldIdLst>
    <p:sldId id="257" r:id="rId2"/>
    <p:sldId id="396" r:id="rId3"/>
    <p:sldId id="398" r:id="rId4"/>
    <p:sldId id="401" r:id="rId5"/>
    <p:sldId id="403" r:id="rId6"/>
    <p:sldId id="400" r:id="rId7"/>
    <p:sldId id="404" r:id="rId8"/>
    <p:sldId id="276" r:id="rId9"/>
  </p:sldIdLst>
  <p:sldSz cx="12192000" cy="6858000"/>
  <p:notesSz cx="9874250" cy="6797675"/>
  <p:defaultText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Zita Duchovskienė" initials="ZD" lastIdx="1" clrIdx="0">
    <p:extLst>
      <p:ext uri="{19B8F6BF-5375-455C-9EA6-DF929625EA0E}">
        <p15:presenceInfo xmlns:p15="http://schemas.microsoft.com/office/powerpoint/2012/main" userId="S-1-5-21-2966428305-2846325765-4053688030-1627" providerId="AD"/>
      </p:ext>
    </p:extLst>
  </p:cmAuthor>
  <p:cmAuthor id="2" name="Rūta Savickienė" initials="RS" lastIdx="1" clrIdx="1">
    <p:extLst>
      <p:ext uri="{19B8F6BF-5375-455C-9EA6-DF929625EA0E}">
        <p15:presenceInfo xmlns:p15="http://schemas.microsoft.com/office/powerpoint/2012/main" userId="S-1-5-21-2966428305-2846325765-4053688030-2341" providerId="AD"/>
      </p:ext>
    </p:extLst>
  </p:cmAuthor>
  <p:cmAuthor id="3" name="Edvardas Makšeckas" initials="EM" lastIdx="2" clrIdx="2">
    <p:extLst>
      <p:ext uri="{19B8F6BF-5375-455C-9EA6-DF929625EA0E}">
        <p15:presenceInfo xmlns:p15="http://schemas.microsoft.com/office/powerpoint/2012/main" userId="S::Edvardas.Makseckas@zum.lt::a1c062ab-f3d6-4587-82e4-b5fc3a9420c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9900"/>
    <a:srgbClr val="FFCC99"/>
    <a:srgbClr val="CCFFCC"/>
    <a:srgbClr val="FFFFCC"/>
    <a:srgbClr val="8CD200"/>
    <a:srgbClr val="99FF99"/>
    <a:srgbClr val="BCCE9E"/>
    <a:srgbClr val="548235"/>
    <a:srgbClr val="2A411B"/>
    <a:srgbClr val="8AAA5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Vidutinis stilius 2 – paryškinima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979" autoAdjust="0"/>
    <p:restoredTop sz="74655" autoAdjust="0"/>
  </p:normalViewPr>
  <p:slideViewPr>
    <p:cSldViewPr snapToGrid="0">
      <p:cViewPr varScale="1">
        <p:scale>
          <a:sx n="47" d="100"/>
          <a:sy n="47" d="100"/>
        </p:scale>
        <p:origin x="1156" y="36"/>
      </p:cViewPr>
      <p:guideLst>
        <p:guide orient="horz" pos="2160"/>
        <p:guide pos="384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8FEFF8C-B665-42AD-BF76-050B16966BD6}"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lt-LT"/>
        </a:p>
      </dgm:t>
    </dgm:pt>
    <dgm:pt modelId="{EB19DF11-CA13-48C9-8523-2F2958B4E94C}">
      <dgm:prSet phldrT="[Text]"/>
      <dgm:spPr/>
      <dgm:t>
        <a:bodyPr/>
        <a:lstStyle/>
        <a:p>
          <a:r>
            <a:rPr lang="lt-LT" b="1" dirty="0">
              <a:solidFill>
                <a:schemeClr val="tx1"/>
              </a:solidFill>
            </a:rPr>
            <a:t>Stichinės nelaimės</a:t>
          </a:r>
        </a:p>
      </dgm:t>
    </dgm:pt>
    <dgm:pt modelId="{E6C47E0D-D04B-4847-9BDA-FD3F0F903081}" type="parTrans" cxnId="{E914BBED-1824-4E55-9CA6-89D3A63F9FA7}">
      <dgm:prSet/>
      <dgm:spPr/>
      <dgm:t>
        <a:bodyPr/>
        <a:lstStyle/>
        <a:p>
          <a:endParaRPr lang="lt-LT"/>
        </a:p>
      </dgm:t>
    </dgm:pt>
    <dgm:pt modelId="{B2C3CCC9-9199-4E84-82E7-0551A0591CE4}" type="sibTrans" cxnId="{E914BBED-1824-4E55-9CA6-89D3A63F9FA7}">
      <dgm:prSet/>
      <dgm:spPr/>
      <dgm:t>
        <a:bodyPr/>
        <a:lstStyle/>
        <a:p>
          <a:endParaRPr lang="lt-LT"/>
        </a:p>
      </dgm:t>
    </dgm:pt>
    <dgm:pt modelId="{934F7562-A2C9-4367-9CE5-319C89F5EBEE}">
      <dgm:prSet phldrT="[Text]"/>
      <dgm:spPr>
        <a:effectLst/>
      </dgm:spPr>
      <dgm:t>
        <a:bodyPr/>
        <a:lstStyle/>
        <a:p>
          <a:r>
            <a:rPr lang="lt-LT" dirty="0">
              <a:solidFill>
                <a:srgbClr val="0070C0"/>
              </a:solidFill>
              <a:effectLst>
                <a:outerShdw blurRad="38100" dist="38100" dir="2700000" algn="tl">
                  <a:srgbClr val="000000">
                    <a:alpha val="43137"/>
                  </a:srgbClr>
                </a:outerShdw>
              </a:effectLst>
            </a:rPr>
            <a:t>1996 m. sausra </a:t>
          </a:r>
          <a:endParaRPr lang="lt-LT" dirty="0"/>
        </a:p>
      </dgm:t>
    </dgm:pt>
    <dgm:pt modelId="{1883D35F-44D5-4D59-815B-717391F20763}" type="parTrans" cxnId="{0E68925E-9864-4275-97EC-603C5D257190}">
      <dgm:prSet/>
      <dgm:spPr/>
      <dgm:t>
        <a:bodyPr/>
        <a:lstStyle/>
        <a:p>
          <a:endParaRPr lang="lt-LT"/>
        </a:p>
      </dgm:t>
    </dgm:pt>
    <dgm:pt modelId="{7F2F17C0-F212-41A5-8D3E-864C934E579A}" type="sibTrans" cxnId="{0E68925E-9864-4275-97EC-603C5D257190}">
      <dgm:prSet/>
      <dgm:spPr/>
      <dgm:t>
        <a:bodyPr/>
        <a:lstStyle/>
        <a:p>
          <a:endParaRPr lang="lt-LT"/>
        </a:p>
      </dgm:t>
    </dgm:pt>
    <dgm:pt modelId="{E3ADF3A0-1B00-4C18-8968-567D5EAE3AF2}">
      <dgm:prSet phldrT="[Text]"/>
      <dgm:spPr>
        <a:effectLst/>
      </dgm:spPr>
      <dgm:t>
        <a:bodyPr/>
        <a:lstStyle/>
        <a:p>
          <a:r>
            <a:rPr lang="lt-LT" dirty="0">
              <a:solidFill>
                <a:srgbClr val="0070C0"/>
              </a:solidFill>
              <a:effectLst>
                <a:outerShdw blurRad="38100" dist="38100" dir="2700000" algn="tl">
                  <a:srgbClr val="000000">
                    <a:alpha val="43137"/>
                  </a:srgbClr>
                </a:outerShdw>
              </a:effectLst>
            </a:rPr>
            <a:t>2017 m. gausiai iškritę krituliai</a:t>
          </a:r>
          <a:endParaRPr lang="lt-LT" dirty="0"/>
        </a:p>
      </dgm:t>
    </dgm:pt>
    <dgm:pt modelId="{3CD90368-08D2-42F2-B36C-D494C8A8BB6F}" type="parTrans" cxnId="{EB643817-9974-4DB8-931D-8140CC52ACEA}">
      <dgm:prSet/>
      <dgm:spPr/>
      <dgm:t>
        <a:bodyPr/>
        <a:lstStyle/>
        <a:p>
          <a:endParaRPr lang="lt-LT"/>
        </a:p>
      </dgm:t>
    </dgm:pt>
    <dgm:pt modelId="{0E71CF64-DEB3-4468-A746-25D119587A12}" type="sibTrans" cxnId="{EB643817-9974-4DB8-931D-8140CC52ACEA}">
      <dgm:prSet/>
      <dgm:spPr/>
      <dgm:t>
        <a:bodyPr/>
        <a:lstStyle/>
        <a:p>
          <a:endParaRPr lang="lt-LT"/>
        </a:p>
      </dgm:t>
    </dgm:pt>
    <dgm:pt modelId="{CDFA881F-6075-49CC-83FA-EC7858176156}">
      <dgm:prSet phldrT="[Text]"/>
      <dgm:spPr/>
      <dgm:t>
        <a:bodyPr/>
        <a:lstStyle/>
        <a:p>
          <a:r>
            <a:rPr lang="lt-LT" b="1" dirty="0">
              <a:solidFill>
                <a:schemeClr val="tx1"/>
              </a:solidFill>
            </a:rPr>
            <a:t>Patirti nuostoliai</a:t>
          </a:r>
        </a:p>
      </dgm:t>
    </dgm:pt>
    <dgm:pt modelId="{D9C52F0A-262F-4FDD-B958-2A2F0F3D3E15}" type="parTrans" cxnId="{E2A66BE3-27BA-4E4B-88D1-B1A05483514C}">
      <dgm:prSet/>
      <dgm:spPr/>
      <dgm:t>
        <a:bodyPr/>
        <a:lstStyle/>
        <a:p>
          <a:endParaRPr lang="lt-LT"/>
        </a:p>
      </dgm:t>
    </dgm:pt>
    <dgm:pt modelId="{85023514-A9E0-4A6B-9467-3A52DF53CB7C}" type="sibTrans" cxnId="{E2A66BE3-27BA-4E4B-88D1-B1A05483514C}">
      <dgm:prSet/>
      <dgm:spPr/>
      <dgm:t>
        <a:bodyPr/>
        <a:lstStyle/>
        <a:p>
          <a:endParaRPr lang="lt-LT"/>
        </a:p>
      </dgm:t>
    </dgm:pt>
    <dgm:pt modelId="{D88210F4-9105-485B-9432-2B8A70802FE5}">
      <dgm:prSet phldrT="[Text]"/>
      <dgm:spPr/>
      <dgm:t>
        <a:bodyPr/>
        <a:lstStyle/>
        <a:p>
          <a:r>
            <a:rPr lang="lt-LT" dirty="0">
              <a:solidFill>
                <a:schemeClr val="tx1"/>
              </a:solidFill>
            </a:rPr>
            <a:t>700 ml. Lt</a:t>
          </a:r>
        </a:p>
      </dgm:t>
    </dgm:pt>
    <dgm:pt modelId="{87E20EA6-429B-4F78-885B-B204A769734C}" type="parTrans" cxnId="{0FEFCC19-A582-4528-A726-F3E8A2A1FA7A}">
      <dgm:prSet/>
      <dgm:spPr/>
      <dgm:t>
        <a:bodyPr/>
        <a:lstStyle/>
        <a:p>
          <a:endParaRPr lang="lt-LT"/>
        </a:p>
      </dgm:t>
    </dgm:pt>
    <dgm:pt modelId="{03506820-6E35-4576-8EAD-079893ED3B03}" type="sibTrans" cxnId="{0FEFCC19-A582-4528-A726-F3E8A2A1FA7A}">
      <dgm:prSet/>
      <dgm:spPr/>
      <dgm:t>
        <a:bodyPr/>
        <a:lstStyle/>
        <a:p>
          <a:endParaRPr lang="lt-LT"/>
        </a:p>
      </dgm:t>
    </dgm:pt>
    <dgm:pt modelId="{964AE93E-AB1A-4F89-BC25-1EA43B9CC705}">
      <dgm:prSet phldrT="[Text]"/>
      <dgm:spPr/>
      <dgm:t>
        <a:bodyPr/>
        <a:lstStyle/>
        <a:p>
          <a:r>
            <a:rPr lang="lt-LT" dirty="0"/>
            <a:t>180 mln. Eur</a:t>
          </a:r>
        </a:p>
      </dgm:t>
    </dgm:pt>
    <dgm:pt modelId="{1456ED8C-33A5-4AA9-9CDF-C14305C9D94E}" type="parTrans" cxnId="{8B3842AF-F35C-4AA4-B462-9F8ED124AE8D}">
      <dgm:prSet/>
      <dgm:spPr/>
      <dgm:t>
        <a:bodyPr/>
        <a:lstStyle/>
        <a:p>
          <a:endParaRPr lang="lt-LT"/>
        </a:p>
      </dgm:t>
    </dgm:pt>
    <dgm:pt modelId="{EE0491E8-6F19-4DB4-8E3B-9987413B9ADD}" type="sibTrans" cxnId="{8B3842AF-F35C-4AA4-B462-9F8ED124AE8D}">
      <dgm:prSet/>
      <dgm:spPr/>
      <dgm:t>
        <a:bodyPr/>
        <a:lstStyle/>
        <a:p>
          <a:endParaRPr lang="lt-LT"/>
        </a:p>
      </dgm:t>
    </dgm:pt>
    <dgm:pt modelId="{96EE2012-FC39-4096-AC7F-D22FFA616A1D}">
      <dgm:prSet phldrT="[Text]"/>
      <dgm:spPr/>
      <dgm:t>
        <a:bodyPr/>
        <a:lstStyle/>
        <a:p>
          <a:r>
            <a:rPr lang="lt-LT" b="1" dirty="0">
              <a:solidFill>
                <a:schemeClr val="tx1"/>
              </a:solidFill>
            </a:rPr>
            <a:t>Kompensuota</a:t>
          </a:r>
        </a:p>
      </dgm:t>
    </dgm:pt>
    <dgm:pt modelId="{A6EDA3D1-C3AF-49DA-9151-ADAE6D103345}" type="parTrans" cxnId="{D05C4817-D40E-48BE-9C80-31813E8B87BD}">
      <dgm:prSet/>
      <dgm:spPr/>
      <dgm:t>
        <a:bodyPr/>
        <a:lstStyle/>
        <a:p>
          <a:endParaRPr lang="lt-LT"/>
        </a:p>
      </dgm:t>
    </dgm:pt>
    <dgm:pt modelId="{449EAECE-CB65-4B31-A2EB-FF72912E6803}" type="sibTrans" cxnId="{D05C4817-D40E-48BE-9C80-31813E8B87BD}">
      <dgm:prSet/>
      <dgm:spPr/>
      <dgm:t>
        <a:bodyPr/>
        <a:lstStyle/>
        <a:p>
          <a:endParaRPr lang="lt-LT"/>
        </a:p>
      </dgm:t>
    </dgm:pt>
    <dgm:pt modelId="{11CC9981-E521-4910-95EA-68CF0AEEFE48}">
      <dgm:prSet phldrT="[Text]"/>
      <dgm:spPr/>
      <dgm:t>
        <a:bodyPr/>
        <a:lstStyle/>
        <a:p>
          <a:r>
            <a:rPr lang="lt-LT" sz="1700" dirty="0">
              <a:solidFill>
                <a:schemeClr val="tx1"/>
              </a:solidFill>
            </a:rPr>
            <a:t>126 mln. Lt</a:t>
          </a:r>
        </a:p>
      </dgm:t>
    </dgm:pt>
    <dgm:pt modelId="{A2C136BF-437D-4874-915D-B3FC8E25E1CC}" type="parTrans" cxnId="{93CDBDA6-6E01-4555-8B9F-E169D58F03CA}">
      <dgm:prSet/>
      <dgm:spPr/>
      <dgm:t>
        <a:bodyPr/>
        <a:lstStyle/>
        <a:p>
          <a:endParaRPr lang="lt-LT"/>
        </a:p>
      </dgm:t>
    </dgm:pt>
    <dgm:pt modelId="{B10D36EC-6FC1-4998-A2FA-122D6F8F3730}" type="sibTrans" cxnId="{93CDBDA6-6E01-4555-8B9F-E169D58F03CA}">
      <dgm:prSet/>
      <dgm:spPr/>
      <dgm:t>
        <a:bodyPr/>
        <a:lstStyle/>
        <a:p>
          <a:endParaRPr lang="lt-LT"/>
        </a:p>
      </dgm:t>
    </dgm:pt>
    <dgm:pt modelId="{86FE5926-1D83-4F21-8574-E35004807A51}">
      <dgm:prSet phldrT="[Text]" custT="1"/>
      <dgm:spPr/>
      <dgm:t>
        <a:bodyPr/>
        <a:lstStyle/>
        <a:p>
          <a:r>
            <a:rPr lang="lt-LT" sz="1700" b="0" dirty="0"/>
            <a:t>18, 24 mln. Eur </a:t>
          </a:r>
          <a:r>
            <a:rPr lang="lt-LT" sz="1400" b="0" dirty="0"/>
            <a:t>(iš jų – 9,12  mln. – ES skirtos lėšos, 9,12 mln. – </a:t>
          </a:r>
          <a:r>
            <a:rPr lang="lt-LT" sz="1400" dirty="0"/>
            <a:t>valstybės biudžeto)</a:t>
          </a:r>
        </a:p>
      </dgm:t>
    </dgm:pt>
    <dgm:pt modelId="{F7493C38-0B5D-4DB4-8C82-514D2D5EB55A}" type="parTrans" cxnId="{39FD2CC8-E3C5-4365-9322-7E18CB55280A}">
      <dgm:prSet/>
      <dgm:spPr/>
      <dgm:t>
        <a:bodyPr/>
        <a:lstStyle/>
        <a:p>
          <a:endParaRPr lang="lt-LT"/>
        </a:p>
      </dgm:t>
    </dgm:pt>
    <dgm:pt modelId="{4F37E0E5-D8C7-4913-B98B-F9E771A0103A}" type="sibTrans" cxnId="{39FD2CC8-E3C5-4365-9322-7E18CB55280A}">
      <dgm:prSet/>
      <dgm:spPr/>
      <dgm:t>
        <a:bodyPr/>
        <a:lstStyle/>
        <a:p>
          <a:endParaRPr lang="lt-LT"/>
        </a:p>
      </dgm:t>
    </dgm:pt>
    <dgm:pt modelId="{54250097-9A67-4E7F-9464-0F1DC6CB0DAF}">
      <dgm:prSet phldrT="[Text]"/>
      <dgm:spPr>
        <a:effectLst/>
      </dgm:spPr>
      <dgm:t>
        <a:bodyPr/>
        <a:lstStyle/>
        <a:p>
          <a:r>
            <a:rPr lang="lt-LT" dirty="0">
              <a:solidFill>
                <a:srgbClr val="0070C0"/>
              </a:solidFill>
              <a:effectLst>
                <a:outerShdw blurRad="38100" dist="38100" dir="2700000" algn="tl">
                  <a:srgbClr val="000000">
                    <a:alpha val="43137"/>
                  </a:srgbClr>
                </a:outerShdw>
              </a:effectLst>
            </a:rPr>
            <a:t>2018 m. sausra</a:t>
          </a:r>
          <a:endParaRPr lang="lt-LT" dirty="0"/>
        </a:p>
      </dgm:t>
    </dgm:pt>
    <dgm:pt modelId="{459F2171-1A0D-493A-84A1-621BC5758D9F}" type="parTrans" cxnId="{CD4628C5-B17E-4365-B7BA-42A386BE6457}">
      <dgm:prSet/>
      <dgm:spPr/>
      <dgm:t>
        <a:bodyPr/>
        <a:lstStyle/>
        <a:p>
          <a:endParaRPr lang="lt-LT"/>
        </a:p>
      </dgm:t>
    </dgm:pt>
    <dgm:pt modelId="{6D436BED-5DA2-4B8C-8B54-FE5D2D82E97F}" type="sibTrans" cxnId="{CD4628C5-B17E-4365-B7BA-42A386BE6457}">
      <dgm:prSet/>
      <dgm:spPr/>
      <dgm:t>
        <a:bodyPr/>
        <a:lstStyle/>
        <a:p>
          <a:endParaRPr lang="lt-LT"/>
        </a:p>
      </dgm:t>
    </dgm:pt>
    <dgm:pt modelId="{4B26A97A-170F-419B-AE87-601B95BD1A0C}">
      <dgm:prSet phldrT="[Text]"/>
      <dgm:spPr/>
      <dgm:t>
        <a:bodyPr/>
        <a:lstStyle/>
        <a:p>
          <a:endParaRPr lang="lt-LT" dirty="0"/>
        </a:p>
      </dgm:t>
    </dgm:pt>
    <dgm:pt modelId="{59A468D2-E9CA-4B6D-8662-883DE71F5019}" type="parTrans" cxnId="{EF52F594-8CE2-40A5-96A7-AB2F99A7EA09}">
      <dgm:prSet/>
      <dgm:spPr/>
      <dgm:t>
        <a:bodyPr/>
        <a:lstStyle/>
        <a:p>
          <a:endParaRPr lang="lt-LT"/>
        </a:p>
      </dgm:t>
    </dgm:pt>
    <dgm:pt modelId="{E297FB5E-5BD2-452F-A502-6962738CF30A}" type="sibTrans" cxnId="{EF52F594-8CE2-40A5-96A7-AB2F99A7EA09}">
      <dgm:prSet/>
      <dgm:spPr/>
      <dgm:t>
        <a:bodyPr/>
        <a:lstStyle/>
        <a:p>
          <a:endParaRPr lang="lt-LT"/>
        </a:p>
      </dgm:t>
    </dgm:pt>
    <dgm:pt modelId="{CCAF57E2-56FA-4DE3-AD95-BF67CB01C3A6}">
      <dgm:prSet phldrT="[Text]"/>
      <dgm:spPr>
        <a:effectLst/>
      </dgm:spPr>
      <dgm:t>
        <a:bodyPr/>
        <a:lstStyle/>
        <a:p>
          <a:endParaRPr lang="lt-LT" dirty="0"/>
        </a:p>
      </dgm:t>
    </dgm:pt>
    <dgm:pt modelId="{CF10E9BD-D67A-47EE-9534-33295F5AB1F0}" type="parTrans" cxnId="{E15DDF1A-A99B-4C33-B87A-4B5811AFD980}">
      <dgm:prSet/>
      <dgm:spPr/>
      <dgm:t>
        <a:bodyPr/>
        <a:lstStyle/>
        <a:p>
          <a:endParaRPr lang="lt-LT"/>
        </a:p>
      </dgm:t>
    </dgm:pt>
    <dgm:pt modelId="{F23A4833-28A9-4BF4-9ADB-AF2407FC684D}" type="sibTrans" cxnId="{E15DDF1A-A99B-4C33-B87A-4B5811AFD980}">
      <dgm:prSet/>
      <dgm:spPr/>
      <dgm:t>
        <a:bodyPr/>
        <a:lstStyle/>
        <a:p>
          <a:endParaRPr lang="lt-LT"/>
        </a:p>
      </dgm:t>
    </dgm:pt>
    <dgm:pt modelId="{C992E049-8BA6-493A-86F5-CE8038463C75}">
      <dgm:prSet phldrT="[Text]"/>
      <dgm:spPr>
        <a:effectLst/>
      </dgm:spPr>
      <dgm:t>
        <a:bodyPr/>
        <a:lstStyle/>
        <a:p>
          <a:endParaRPr lang="lt-LT" dirty="0"/>
        </a:p>
      </dgm:t>
    </dgm:pt>
    <dgm:pt modelId="{96578571-9519-4B1C-B2AA-3D749B55200F}" type="parTrans" cxnId="{E139C538-5459-4EB0-A8DF-2A483689E18C}">
      <dgm:prSet/>
      <dgm:spPr/>
      <dgm:t>
        <a:bodyPr/>
        <a:lstStyle/>
        <a:p>
          <a:endParaRPr lang="lt-LT"/>
        </a:p>
      </dgm:t>
    </dgm:pt>
    <dgm:pt modelId="{54290541-B529-4A5C-89C7-C2669E574940}" type="sibTrans" cxnId="{E139C538-5459-4EB0-A8DF-2A483689E18C}">
      <dgm:prSet/>
      <dgm:spPr/>
      <dgm:t>
        <a:bodyPr/>
        <a:lstStyle/>
        <a:p>
          <a:endParaRPr lang="lt-LT"/>
        </a:p>
      </dgm:t>
    </dgm:pt>
    <dgm:pt modelId="{A3BA4F18-2F0A-4E8C-8867-5DA839B4B74A}">
      <dgm:prSet phldrT="[Text]"/>
      <dgm:spPr/>
      <dgm:t>
        <a:bodyPr/>
        <a:lstStyle/>
        <a:p>
          <a:endParaRPr lang="lt-LT" dirty="0">
            <a:solidFill>
              <a:srgbClr val="FF0000"/>
            </a:solidFill>
          </a:endParaRPr>
        </a:p>
      </dgm:t>
    </dgm:pt>
    <dgm:pt modelId="{C9D50A37-119D-4679-8CC7-AE85A7E0E25F}" type="parTrans" cxnId="{A6706208-2C82-4CD1-8B51-D721066D1D68}">
      <dgm:prSet/>
      <dgm:spPr/>
      <dgm:t>
        <a:bodyPr/>
        <a:lstStyle/>
        <a:p>
          <a:endParaRPr lang="lt-LT"/>
        </a:p>
      </dgm:t>
    </dgm:pt>
    <dgm:pt modelId="{B69532DD-2482-464A-8702-AF8F90999491}" type="sibTrans" cxnId="{A6706208-2C82-4CD1-8B51-D721066D1D68}">
      <dgm:prSet/>
      <dgm:spPr/>
      <dgm:t>
        <a:bodyPr/>
        <a:lstStyle/>
        <a:p>
          <a:endParaRPr lang="lt-LT"/>
        </a:p>
      </dgm:t>
    </dgm:pt>
    <dgm:pt modelId="{ACCD9304-5BE1-4C27-A26E-D72E34DF2A7D}">
      <dgm:prSet phldrT="[Text]" custT="1"/>
      <dgm:spPr/>
      <dgm:t>
        <a:bodyPr/>
        <a:lstStyle/>
        <a:p>
          <a:endParaRPr lang="lt-LT" sz="1000" dirty="0">
            <a:solidFill>
              <a:srgbClr val="FF0000"/>
            </a:solidFill>
          </a:endParaRPr>
        </a:p>
      </dgm:t>
    </dgm:pt>
    <dgm:pt modelId="{2BD4AE57-6312-4EC5-BC7A-6D0232329C06}" type="parTrans" cxnId="{6852CCA1-D450-4828-B852-4AD3BFF5147A}">
      <dgm:prSet/>
      <dgm:spPr/>
      <dgm:t>
        <a:bodyPr/>
        <a:lstStyle/>
        <a:p>
          <a:endParaRPr lang="lt-LT"/>
        </a:p>
      </dgm:t>
    </dgm:pt>
    <dgm:pt modelId="{FEF0329D-CDC1-4359-8AE0-8BF9EAB98DF5}" type="sibTrans" cxnId="{6852CCA1-D450-4828-B852-4AD3BFF5147A}">
      <dgm:prSet/>
      <dgm:spPr/>
      <dgm:t>
        <a:bodyPr/>
        <a:lstStyle/>
        <a:p>
          <a:endParaRPr lang="lt-LT"/>
        </a:p>
      </dgm:t>
    </dgm:pt>
    <dgm:pt modelId="{D84A0988-BFBE-4B25-A048-3EDB891AF8DA}">
      <dgm:prSet phldrT="[Text]"/>
      <dgm:spPr/>
      <dgm:t>
        <a:bodyPr/>
        <a:lstStyle/>
        <a:p>
          <a:r>
            <a:rPr lang="lt-LT" dirty="0"/>
            <a:t>200 mln. Eur</a:t>
          </a:r>
        </a:p>
      </dgm:t>
    </dgm:pt>
    <dgm:pt modelId="{E51CAD62-17EB-4A62-918B-367F3115017D}" type="parTrans" cxnId="{A6BBD8BC-4FE9-4828-AA1F-EE492BE101D9}">
      <dgm:prSet/>
      <dgm:spPr/>
      <dgm:t>
        <a:bodyPr/>
        <a:lstStyle/>
        <a:p>
          <a:endParaRPr lang="lt-LT"/>
        </a:p>
      </dgm:t>
    </dgm:pt>
    <dgm:pt modelId="{FE7813FE-DB8E-4172-94F1-57A36391DC96}" type="sibTrans" cxnId="{A6BBD8BC-4FE9-4828-AA1F-EE492BE101D9}">
      <dgm:prSet/>
      <dgm:spPr/>
      <dgm:t>
        <a:bodyPr/>
        <a:lstStyle/>
        <a:p>
          <a:endParaRPr lang="lt-LT"/>
        </a:p>
      </dgm:t>
    </dgm:pt>
    <dgm:pt modelId="{60CE7BE4-B774-48C6-A48F-FB7EAC423615}">
      <dgm:prSet phldrT="[Text]"/>
      <dgm:spPr/>
      <dgm:t>
        <a:bodyPr/>
        <a:lstStyle/>
        <a:p>
          <a:endParaRPr lang="lt-LT" dirty="0"/>
        </a:p>
      </dgm:t>
    </dgm:pt>
    <dgm:pt modelId="{21DD4741-A99F-4C79-AD98-383679B7ED2A}" type="parTrans" cxnId="{B01A1B97-A56D-47F2-8C00-A9FC2E490F40}">
      <dgm:prSet/>
      <dgm:spPr/>
      <dgm:t>
        <a:bodyPr/>
        <a:lstStyle/>
        <a:p>
          <a:endParaRPr lang="lt-LT"/>
        </a:p>
      </dgm:t>
    </dgm:pt>
    <dgm:pt modelId="{6280C2DE-24AC-4CEE-B58E-A37C78F9A8ED}" type="sibTrans" cxnId="{B01A1B97-A56D-47F2-8C00-A9FC2E490F40}">
      <dgm:prSet/>
      <dgm:spPr/>
      <dgm:t>
        <a:bodyPr/>
        <a:lstStyle/>
        <a:p>
          <a:endParaRPr lang="lt-LT"/>
        </a:p>
      </dgm:t>
    </dgm:pt>
    <dgm:pt modelId="{D3ED9AE4-BEC7-4965-B458-18FCB0B866F0}">
      <dgm:prSet phldrT="[Text]" custT="1"/>
      <dgm:spPr/>
      <dgm:t>
        <a:bodyPr/>
        <a:lstStyle/>
        <a:p>
          <a:r>
            <a:rPr lang="lt-LT" sz="1600" dirty="0"/>
            <a:t> </a:t>
          </a:r>
          <a:r>
            <a:rPr lang="lt-LT" sz="1500" b="0" dirty="0"/>
            <a:t>Planuojama 8,5 mln. </a:t>
          </a:r>
          <a:r>
            <a:rPr lang="lt-LT" sz="1500" dirty="0"/>
            <a:t>iš ŽŪM   asignavimų </a:t>
          </a:r>
          <a:r>
            <a:rPr lang="lt-LT" sz="1300" dirty="0"/>
            <a:t>(daugiau, jeigu būtų sprendimas dėl papildomų lėšų skyrimo ŽŪM kaip asignavimų valdytojui)</a:t>
          </a:r>
        </a:p>
      </dgm:t>
    </dgm:pt>
    <dgm:pt modelId="{3FBB150D-BA4C-42CE-8940-1CCBB8342C2E}" type="parTrans" cxnId="{A03965EB-599C-4E81-B9C8-CE5D1D56C5BE}">
      <dgm:prSet/>
      <dgm:spPr/>
      <dgm:t>
        <a:bodyPr/>
        <a:lstStyle/>
        <a:p>
          <a:endParaRPr lang="lt-LT"/>
        </a:p>
      </dgm:t>
    </dgm:pt>
    <dgm:pt modelId="{541DFEC5-9D51-49CF-A625-DB225811A632}" type="sibTrans" cxnId="{A03965EB-599C-4E81-B9C8-CE5D1D56C5BE}">
      <dgm:prSet/>
      <dgm:spPr/>
      <dgm:t>
        <a:bodyPr/>
        <a:lstStyle/>
        <a:p>
          <a:endParaRPr lang="lt-LT"/>
        </a:p>
      </dgm:t>
    </dgm:pt>
    <dgm:pt modelId="{B6C3AFC9-D88D-4567-86AA-A0FAE91A808D}" type="pres">
      <dgm:prSet presAssocID="{A8FEFF8C-B665-42AD-BF76-050B16966BD6}" presName="Name0" presStyleCnt="0">
        <dgm:presLayoutVars>
          <dgm:dir/>
          <dgm:animLvl val="lvl"/>
          <dgm:resizeHandles val="exact"/>
        </dgm:presLayoutVars>
      </dgm:prSet>
      <dgm:spPr/>
    </dgm:pt>
    <dgm:pt modelId="{F3BE7402-6067-4552-A89A-C4F3D710FA09}" type="pres">
      <dgm:prSet presAssocID="{EB19DF11-CA13-48C9-8523-2F2958B4E94C}" presName="composite" presStyleCnt="0"/>
      <dgm:spPr/>
    </dgm:pt>
    <dgm:pt modelId="{AEEEFD12-03DD-4532-BC46-8156E39CE138}" type="pres">
      <dgm:prSet presAssocID="{EB19DF11-CA13-48C9-8523-2F2958B4E94C}" presName="parTx" presStyleLbl="alignNode1" presStyleIdx="0" presStyleCnt="3">
        <dgm:presLayoutVars>
          <dgm:chMax val="0"/>
          <dgm:chPref val="0"/>
          <dgm:bulletEnabled val="1"/>
        </dgm:presLayoutVars>
      </dgm:prSet>
      <dgm:spPr/>
    </dgm:pt>
    <dgm:pt modelId="{A52477EB-2EA1-4496-819A-0323F43D0EAC}" type="pres">
      <dgm:prSet presAssocID="{EB19DF11-CA13-48C9-8523-2F2958B4E94C}" presName="desTx" presStyleLbl="alignAccFollowNode1" presStyleIdx="0" presStyleCnt="3">
        <dgm:presLayoutVars>
          <dgm:bulletEnabled val="1"/>
        </dgm:presLayoutVars>
      </dgm:prSet>
      <dgm:spPr/>
    </dgm:pt>
    <dgm:pt modelId="{C6E46B3E-0BCD-41D1-A2A9-CEAED749EB01}" type="pres">
      <dgm:prSet presAssocID="{B2C3CCC9-9199-4E84-82E7-0551A0591CE4}" presName="space" presStyleCnt="0"/>
      <dgm:spPr/>
    </dgm:pt>
    <dgm:pt modelId="{5C81FA86-BAE6-4DA5-B17C-A48A32134CBC}" type="pres">
      <dgm:prSet presAssocID="{CDFA881F-6075-49CC-83FA-EC7858176156}" presName="composite" presStyleCnt="0"/>
      <dgm:spPr/>
    </dgm:pt>
    <dgm:pt modelId="{414ECC95-BF36-4DE6-8385-A62CF9BC4602}" type="pres">
      <dgm:prSet presAssocID="{CDFA881F-6075-49CC-83FA-EC7858176156}" presName="parTx" presStyleLbl="alignNode1" presStyleIdx="1" presStyleCnt="3">
        <dgm:presLayoutVars>
          <dgm:chMax val="0"/>
          <dgm:chPref val="0"/>
          <dgm:bulletEnabled val="1"/>
        </dgm:presLayoutVars>
      </dgm:prSet>
      <dgm:spPr/>
    </dgm:pt>
    <dgm:pt modelId="{3E4B681F-F72E-45D8-8CEA-A985E9822A31}" type="pres">
      <dgm:prSet presAssocID="{CDFA881F-6075-49CC-83FA-EC7858176156}" presName="desTx" presStyleLbl="alignAccFollowNode1" presStyleIdx="1" presStyleCnt="3">
        <dgm:presLayoutVars>
          <dgm:bulletEnabled val="1"/>
        </dgm:presLayoutVars>
      </dgm:prSet>
      <dgm:spPr/>
    </dgm:pt>
    <dgm:pt modelId="{9227504A-6C30-4F05-B9BA-D80271DC6006}" type="pres">
      <dgm:prSet presAssocID="{85023514-A9E0-4A6B-9467-3A52DF53CB7C}" presName="space" presStyleCnt="0"/>
      <dgm:spPr/>
    </dgm:pt>
    <dgm:pt modelId="{6B4DB34C-B147-44ED-B176-272D3472B0B9}" type="pres">
      <dgm:prSet presAssocID="{96EE2012-FC39-4096-AC7F-D22FFA616A1D}" presName="composite" presStyleCnt="0"/>
      <dgm:spPr/>
    </dgm:pt>
    <dgm:pt modelId="{61DB6500-8BED-4188-85C1-A5CE2ED6CA8C}" type="pres">
      <dgm:prSet presAssocID="{96EE2012-FC39-4096-AC7F-D22FFA616A1D}" presName="parTx" presStyleLbl="alignNode1" presStyleIdx="2" presStyleCnt="3" custScaleX="107987" custLinFactNeighborX="-171" custLinFactNeighborY="-15043">
        <dgm:presLayoutVars>
          <dgm:chMax val="0"/>
          <dgm:chPref val="0"/>
          <dgm:bulletEnabled val="1"/>
        </dgm:presLayoutVars>
      </dgm:prSet>
      <dgm:spPr/>
    </dgm:pt>
    <dgm:pt modelId="{D2EA7385-10B6-492B-BAC8-DD8B23B4AB7C}" type="pres">
      <dgm:prSet presAssocID="{96EE2012-FC39-4096-AC7F-D22FFA616A1D}" presName="desTx" presStyleLbl="alignAccFollowNode1" presStyleIdx="2" presStyleCnt="3" custScaleX="107311" custLinFactNeighborX="-171" custLinFactNeighborY="-38">
        <dgm:presLayoutVars>
          <dgm:bulletEnabled val="1"/>
        </dgm:presLayoutVars>
      </dgm:prSet>
      <dgm:spPr/>
    </dgm:pt>
  </dgm:ptLst>
  <dgm:cxnLst>
    <dgm:cxn modelId="{A6706208-2C82-4CD1-8B51-D721066D1D68}" srcId="{CDFA881F-6075-49CC-83FA-EC7858176156}" destId="{A3BA4F18-2F0A-4E8C-8867-5DA839B4B74A}" srcOrd="1" destOrd="0" parTransId="{C9D50A37-119D-4679-8CC7-AE85A7E0E25F}" sibTransId="{B69532DD-2482-464A-8702-AF8F90999491}"/>
    <dgm:cxn modelId="{752E4216-6586-467B-9533-AFFC6103D8CA}" type="presOf" srcId="{ACCD9304-5BE1-4C27-A26E-D72E34DF2A7D}" destId="{D2EA7385-10B6-492B-BAC8-DD8B23B4AB7C}" srcOrd="0" destOrd="1" presId="urn:microsoft.com/office/officeart/2005/8/layout/hList1"/>
    <dgm:cxn modelId="{EB643817-9974-4DB8-931D-8140CC52ACEA}" srcId="{EB19DF11-CA13-48C9-8523-2F2958B4E94C}" destId="{E3ADF3A0-1B00-4C18-8968-567D5EAE3AF2}" srcOrd="2" destOrd="0" parTransId="{3CD90368-08D2-42F2-B36C-D494C8A8BB6F}" sibTransId="{0E71CF64-DEB3-4468-A746-25D119587A12}"/>
    <dgm:cxn modelId="{D05C4817-D40E-48BE-9C80-31813E8B87BD}" srcId="{A8FEFF8C-B665-42AD-BF76-050B16966BD6}" destId="{96EE2012-FC39-4096-AC7F-D22FFA616A1D}" srcOrd="2" destOrd="0" parTransId="{A6EDA3D1-C3AF-49DA-9151-ADAE6D103345}" sibTransId="{449EAECE-CB65-4B31-A2EB-FF72912E6803}"/>
    <dgm:cxn modelId="{0FEFCC19-A582-4528-A726-F3E8A2A1FA7A}" srcId="{CDFA881F-6075-49CC-83FA-EC7858176156}" destId="{D88210F4-9105-485B-9432-2B8A70802FE5}" srcOrd="0" destOrd="0" parTransId="{87E20EA6-429B-4F78-885B-B204A769734C}" sibTransId="{03506820-6E35-4576-8EAD-079893ED3B03}"/>
    <dgm:cxn modelId="{E15DDF1A-A99B-4C33-B87A-4B5811AFD980}" srcId="{EB19DF11-CA13-48C9-8523-2F2958B4E94C}" destId="{CCAF57E2-56FA-4DE3-AD95-BF67CB01C3A6}" srcOrd="1" destOrd="0" parTransId="{CF10E9BD-D67A-47EE-9534-33295F5AB1F0}" sibTransId="{F23A4833-28A9-4BF4-9ADB-AF2407FC684D}"/>
    <dgm:cxn modelId="{DAC4C32B-103F-4941-946D-8E332770034C}" type="presOf" srcId="{96EE2012-FC39-4096-AC7F-D22FFA616A1D}" destId="{61DB6500-8BED-4188-85C1-A5CE2ED6CA8C}" srcOrd="0" destOrd="0" presId="urn:microsoft.com/office/officeart/2005/8/layout/hList1"/>
    <dgm:cxn modelId="{8BBF5037-81F5-47B8-A584-09D1CA59669D}" type="presOf" srcId="{60CE7BE4-B774-48C6-A48F-FB7EAC423615}" destId="{3E4B681F-F72E-45D8-8CEA-A985E9822A31}" srcOrd="0" destOrd="3" presId="urn:microsoft.com/office/officeart/2005/8/layout/hList1"/>
    <dgm:cxn modelId="{E139C538-5459-4EB0-A8DF-2A483689E18C}" srcId="{EB19DF11-CA13-48C9-8523-2F2958B4E94C}" destId="{C992E049-8BA6-493A-86F5-CE8038463C75}" srcOrd="3" destOrd="0" parTransId="{96578571-9519-4B1C-B2AA-3D749B55200F}" sibTransId="{54290541-B529-4A5C-89C7-C2669E574940}"/>
    <dgm:cxn modelId="{A5A76C39-C70C-4C09-9473-D65EFC769986}" type="presOf" srcId="{D84A0988-BFBE-4B25-A048-3EDB891AF8DA}" destId="{3E4B681F-F72E-45D8-8CEA-A985E9822A31}" srcOrd="0" destOrd="4" presId="urn:microsoft.com/office/officeart/2005/8/layout/hList1"/>
    <dgm:cxn modelId="{0E68925E-9864-4275-97EC-603C5D257190}" srcId="{EB19DF11-CA13-48C9-8523-2F2958B4E94C}" destId="{934F7562-A2C9-4367-9CE5-319C89F5EBEE}" srcOrd="0" destOrd="0" parTransId="{1883D35F-44D5-4D59-815B-717391F20763}" sibTransId="{7F2F17C0-F212-41A5-8D3E-864C934E579A}"/>
    <dgm:cxn modelId="{AE79C375-0145-4DCF-BC1C-E69F3C4E368F}" type="presOf" srcId="{964AE93E-AB1A-4F89-BC25-1EA43B9CC705}" destId="{3E4B681F-F72E-45D8-8CEA-A985E9822A31}" srcOrd="0" destOrd="2" presId="urn:microsoft.com/office/officeart/2005/8/layout/hList1"/>
    <dgm:cxn modelId="{53C6E075-9427-4583-812F-034D456805F0}" type="presOf" srcId="{CCAF57E2-56FA-4DE3-AD95-BF67CB01C3A6}" destId="{A52477EB-2EA1-4496-819A-0323F43D0EAC}" srcOrd="0" destOrd="1" presId="urn:microsoft.com/office/officeart/2005/8/layout/hList1"/>
    <dgm:cxn modelId="{BE97A25A-B077-4C0B-B396-DCE3173051CC}" type="presOf" srcId="{86FE5926-1D83-4F21-8574-E35004807A51}" destId="{D2EA7385-10B6-492B-BAC8-DD8B23B4AB7C}" srcOrd="0" destOrd="2" presId="urn:microsoft.com/office/officeart/2005/8/layout/hList1"/>
    <dgm:cxn modelId="{DFF5C07A-4F16-4AB9-9F22-12A5C4B7113A}" type="presOf" srcId="{A3BA4F18-2F0A-4E8C-8867-5DA839B4B74A}" destId="{3E4B681F-F72E-45D8-8CEA-A985E9822A31}" srcOrd="0" destOrd="1" presId="urn:microsoft.com/office/officeart/2005/8/layout/hList1"/>
    <dgm:cxn modelId="{86A0387F-DB46-4279-BFC1-3B22D4FB37DE}" type="presOf" srcId="{D3ED9AE4-BEC7-4965-B458-18FCB0B866F0}" destId="{D2EA7385-10B6-492B-BAC8-DD8B23B4AB7C}" srcOrd="0" destOrd="3" presId="urn:microsoft.com/office/officeart/2005/8/layout/hList1"/>
    <dgm:cxn modelId="{3E43CF81-0171-4D6E-A5C5-BFDBC63A7717}" type="presOf" srcId="{54250097-9A67-4E7F-9464-0F1DC6CB0DAF}" destId="{A52477EB-2EA1-4496-819A-0323F43D0EAC}" srcOrd="0" destOrd="4" presId="urn:microsoft.com/office/officeart/2005/8/layout/hList1"/>
    <dgm:cxn modelId="{382AFC8D-4E82-436A-9968-B73E2BB9C492}" type="presOf" srcId="{EB19DF11-CA13-48C9-8523-2F2958B4E94C}" destId="{AEEEFD12-03DD-4532-BC46-8156E39CE138}" srcOrd="0" destOrd="0" presId="urn:microsoft.com/office/officeart/2005/8/layout/hList1"/>
    <dgm:cxn modelId="{A8D6B08F-BCE7-4471-8E82-26BA126A1B9E}" type="presOf" srcId="{A8FEFF8C-B665-42AD-BF76-050B16966BD6}" destId="{B6C3AFC9-D88D-4567-86AA-A0FAE91A808D}" srcOrd="0" destOrd="0" presId="urn:microsoft.com/office/officeart/2005/8/layout/hList1"/>
    <dgm:cxn modelId="{EF52F594-8CE2-40A5-96A7-AB2F99A7EA09}" srcId="{CDFA881F-6075-49CC-83FA-EC7858176156}" destId="{4B26A97A-170F-419B-AE87-601B95BD1A0C}" srcOrd="5" destOrd="0" parTransId="{59A468D2-E9CA-4B6D-8662-883DE71F5019}" sibTransId="{E297FB5E-5BD2-452F-A502-6962738CF30A}"/>
    <dgm:cxn modelId="{B01A1B97-A56D-47F2-8C00-A9FC2E490F40}" srcId="{CDFA881F-6075-49CC-83FA-EC7858176156}" destId="{60CE7BE4-B774-48C6-A48F-FB7EAC423615}" srcOrd="3" destOrd="0" parTransId="{21DD4741-A99F-4C79-AD98-383679B7ED2A}" sibTransId="{6280C2DE-24AC-4CEE-B58E-A37C78F9A8ED}"/>
    <dgm:cxn modelId="{6852CCA1-D450-4828-B852-4AD3BFF5147A}" srcId="{96EE2012-FC39-4096-AC7F-D22FFA616A1D}" destId="{ACCD9304-5BE1-4C27-A26E-D72E34DF2A7D}" srcOrd="1" destOrd="0" parTransId="{2BD4AE57-6312-4EC5-BC7A-6D0232329C06}" sibTransId="{FEF0329D-CDC1-4359-8AE0-8BF9EAB98DF5}"/>
    <dgm:cxn modelId="{93CDBDA6-6E01-4555-8B9F-E169D58F03CA}" srcId="{96EE2012-FC39-4096-AC7F-D22FFA616A1D}" destId="{11CC9981-E521-4910-95EA-68CF0AEEFE48}" srcOrd="0" destOrd="0" parTransId="{A2C136BF-437D-4874-915D-B3FC8E25E1CC}" sibTransId="{B10D36EC-6FC1-4998-A2FA-122D6F8F3730}"/>
    <dgm:cxn modelId="{88D2CDAA-BB2D-4B4C-8429-59A1BBE26AD2}" type="presOf" srcId="{C992E049-8BA6-493A-86F5-CE8038463C75}" destId="{A52477EB-2EA1-4496-819A-0323F43D0EAC}" srcOrd="0" destOrd="3" presId="urn:microsoft.com/office/officeart/2005/8/layout/hList1"/>
    <dgm:cxn modelId="{B2F5D3AE-2089-408A-AAA3-466B967FE638}" type="presOf" srcId="{934F7562-A2C9-4367-9CE5-319C89F5EBEE}" destId="{A52477EB-2EA1-4496-819A-0323F43D0EAC}" srcOrd="0" destOrd="0" presId="urn:microsoft.com/office/officeart/2005/8/layout/hList1"/>
    <dgm:cxn modelId="{3E3339AF-7A4A-4893-8338-2B2FD2CCC424}" type="presOf" srcId="{D88210F4-9105-485B-9432-2B8A70802FE5}" destId="{3E4B681F-F72E-45D8-8CEA-A985E9822A31}" srcOrd="0" destOrd="0" presId="urn:microsoft.com/office/officeart/2005/8/layout/hList1"/>
    <dgm:cxn modelId="{8B3842AF-F35C-4AA4-B462-9F8ED124AE8D}" srcId="{CDFA881F-6075-49CC-83FA-EC7858176156}" destId="{964AE93E-AB1A-4F89-BC25-1EA43B9CC705}" srcOrd="2" destOrd="0" parTransId="{1456ED8C-33A5-4AA9-9CDF-C14305C9D94E}" sibTransId="{EE0491E8-6F19-4DB4-8E3B-9987413B9ADD}"/>
    <dgm:cxn modelId="{A6BBD8BC-4FE9-4828-AA1F-EE492BE101D9}" srcId="{CDFA881F-6075-49CC-83FA-EC7858176156}" destId="{D84A0988-BFBE-4B25-A048-3EDB891AF8DA}" srcOrd="4" destOrd="0" parTransId="{E51CAD62-17EB-4A62-918B-367F3115017D}" sibTransId="{FE7813FE-DB8E-4172-94F1-57A36391DC96}"/>
    <dgm:cxn modelId="{CD4628C5-B17E-4365-B7BA-42A386BE6457}" srcId="{EB19DF11-CA13-48C9-8523-2F2958B4E94C}" destId="{54250097-9A67-4E7F-9464-0F1DC6CB0DAF}" srcOrd="4" destOrd="0" parTransId="{459F2171-1A0D-493A-84A1-621BC5758D9F}" sibTransId="{6D436BED-5DA2-4B8C-8B54-FE5D2D82E97F}"/>
    <dgm:cxn modelId="{39FD2CC8-E3C5-4365-9322-7E18CB55280A}" srcId="{96EE2012-FC39-4096-AC7F-D22FFA616A1D}" destId="{86FE5926-1D83-4F21-8574-E35004807A51}" srcOrd="2" destOrd="0" parTransId="{F7493C38-0B5D-4DB4-8C82-514D2D5EB55A}" sibTransId="{4F37E0E5-D8C7-4913-B98B-F9E771A0103A}"/>
    <dgm:cxn modelId="{918C09DC-8A81-4C32-A8F8-E2998499D1B6}" type="presOf" srcId="{4B26A97A-170F-419B-AE87-601B95BD1A0C}" destId="{3E4B681F-F72E-45D8-8CEA-A985E9822A31}" srcOrd="0" destOrd="5" presId="urn:microsoft.com/office/officeart/2005/8/layout/hList1"/>
    <dgm:cxn modelId="{E2A66BE3-27BA-4E4B-88D1-B1A05483514C}" srcId="{A8FEFF8C-B665-42AD-BF76-050B16966BD6}" destId="{CDFA881F-6075-49CC-83FA-EC7858176156}" srcOrd="1" destOrd="0" parTransId="{D9C52F0A-262F-4FDD-B958-2A2F0F3D3E15}" sibTransId="{85023514-A9E0-4A6B-9467-3A52DF53CB7C}"/>
    <dgm:cxn modelId="{A03965EB-599C-4E81-B9C8-CE5D1D56C5BE}" srcId="{96EE2012-FC39-4096-AC7F-D22FFA616A1D}" destId="{D3ED9AE4-BEC7-4965-B458-18FCB0B866F0}" srcOrd="3" destOrd="0" parTransId="{3FBB150D-BA4C-42CE-8940-1CCBB8342C2E}" sibTransId="{541DFEC5-9D51-49CF-A625-DB225811A632}"/>
    <dgm:cxn modelId="{E914BBED-1824-4E55-9CA6-89D3A63F9FA7}" srcId="{A8FEFF8C-B665-42AD-BF76-050B16966BD6}" destId="{EB19DF11-CA13-48C9-8523-2F2958B4E94C}" srcOrd="0" destOrd="0" parTransId="{E6C47E0D-D04B-4847-9BDA-FD3F0F903081}" sibTransId="{B2C3CCC9-9199-4E84-82E7-0551A0591CE4}"/>
    <dgm:cxn modelId="{5E95ACEF-2241-4356-898D-6C088ED98FA8}" type="presOf" srcId="{CDFA881F-6075-49CC-83FA-EC7858176156}" destId="{414ECC95-BF36-4DE6-8385-A62CF9BC4602}" srcOrd="0" destOrd="0" presId="urn:microsoft.com/office/officeart/2005/8/layout/hList1"/>
    <dgm:cxn modelId="{CCECCCF2-E23C-4BC5-A75A-12F9CF90E973}" type="presOf" srcId="{E3ADF3A0-1B00-4C18-8968-567D5EAE3AF2}" destId="{A52477EB-2EA1-4496-819A-0323F43D0EAC}" srcOrd="0" destOrd="2" presId="urn:microsoft.com/office/officeart/2005/8/layout/hList1"/>
    <dgm:cxn modelId="{723DCBF4-2D92-4508-B208-899BB336B6BE}" type="presOf" srcId="{11CC9981-E521-4910-95EA-68CF0AEEFE48}" destId="{D2EA7385-10B6-492B-BAC8-DD8B23B4AB7C}" srcOrd="0" destOrd="0" presId="urn:microsoft.com/office/officeart/2005/8/layout/hList1"/>
    <dgm:cxn modelId="{7A61C302-D0D8-45A9-A634-CFAE7490D7F7}" type="presParOf" srcId="{B6C3AFC9-D88D-4567-86AA-A0FAE91A808D}" destId="{F3BE7402-6067-4552-A89A-C4F3D710FA09}" srcOrd="0" destOrd="0" presId="urn:microsoft.com/office/officeart/2005/8/layout/hList1"/>
    <dgm:cxn modelId="{152D7631-CCE0-4FF1-A24E-C3BE1EB371C1}" type="presParOf" srcId="{F3BE7402-6067-4552-A89A-C4F3D710FA09}" destId="{AEEEFD12-03DD-4532-BC46-8156E39CE138}" srcOrd="0" destOrd="0" presId="urn:microsoft.com/office/officeart/2005/8/layout/hList1"/>
    <dgm:cxn modelId="{D1EF16BC-75F7-46C6-9C37-64CD0583EF72}" type="presParOf" srcId="{F3BE7402-6067-4552-A89A-C4F3D710FA09}" destId="{A52477EB-2EA1-4496-819A-0323F43D0EAC}" srcOrd="1" destOrd="0" presId="urn:microsoft.com/office/officeart/2005/8/layout/hList1"/>
    <dgm:cxn modelId="{401131C6-85C0-48B8-92CE-4FF86E68282D}" type="presParOf" srcId="{B6C3AFC9-D88D-4567-86AA-A0FAE91A808D}" destId="{C6E46B3E-0BCD-41D1-A2A9-CEAED749EB01}" srcOrd="1" destOrd="0" presId="urn:microsoft.com/office/officeart/2005/8/layout/hList1"/>
    <dgm:cxn modelId="{0464CE42-10DB-4B18-81FB-9CE30DCBBE4F}" type="presParOf" srcId="{B6C3AFC9-D88D-4567-86AA-A0FAE91A808D}" destId="{5C81FA86-BAE6-4DA5-B17C-A48A32134CBC}" srcOrd="2" destOrd="0" presId="urn:microsoft.com/office/officeart/2005/8/layout/hList1"/>
    <dgm:cxn modelId="{104555C7-C4BD-4CFA-9893-36439A64C198}" type="presParOf" srcId="{5C81FA86-BAE6-4DA5-B17C-A48A32134CBC}" destId="{414ECC95-BF36-4DE6-8385-A62CF9BC4602}" srcOrd="0" destOrd="0" presId="urn:microsoft.com/office/officeart/2005/8/layout/hList1"/>
    <dgm:cxn modelId="{78A90FDD-CF2F-4349-9C27-EF493A34B447}" type="presParOf" srcId="{5C81FA86-BAE6-4DA5-B17C-A48A32134CBC}" destId="{3E4B681F-F72E-45D8-8CEA-A985E9822A31}" srcOrd="1" destOrd="0" presId="urn:microsoft.com/office/officeart/2005/8/layout/hList1"/>
    <dgm:cxn modelId="{AE6FD5CB-75D4-4F76-9784-656327D3336B}" type="presParOf" srcId="{B6C3AFC9-D88D-4567-86AA-A0FAE91A808D}" destId="{9227504A-6C30-4F05-B9BA-D80271DC6006}" srcOrd="3" destOrd="0" presId="urn:microsoft.com/office/officeart/2005/8/layout/hList1"/>
    <dgm:cxn modelId="{0A0224B1-69BA-4A79-B5CB-D7C5605392FD}" type="presParOf" srcId="{B6C3AFC9-D88D-4567-86AA-A0FAE91A808D}" destId="{6B4DB34C-B147-44ED-B176-272D3472B0B9}" srcOrd="4" destOrd="0" presId="urn:microsoft.com/office/officeart/2005/8/layout/hList1"/>
    <dgm:cxn modelId="{8A004834-10AA-4576-ACBD-F1CC0011E9CE}" type="presParOf" srcId="{6B4DB34C-B147-44ED-B176-272D3472B0B9}" destId="{61DB6500-8BED-4188-85C1-A5CE2ED6CA8C}" srcOrd="0" destOrd="0" presId="urn:microsoft.com/office/officeart/2005/8/layout/hList1"/>
    <dgm:cxn modelId="{BC44A0CF-C72A-4B85-A53A-5A548193940F}" type="presParOf" srcId="{6B4DB34C-B147-44ED-B176-272D3472B0B9}" destId="{D2EA7385-10B6-492B-BAC8-DD8B23B4AB7C}"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C3F066F-1D3F-4D8F-AC0B-1F7BD6856983}"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lt-LT"/>
        </a:p>
      </dgm:t>
    </dgm:pt>
    <dgm:pt modelId="{ABED27FB-B38E-4816-AA64-8C9FAE2F61A8}">
      <dgm:prSet phldrT="[Text]"/>
      <dgm:spPr/>
      <dgm:t>
        <a:bodyPr/>
        <a:lstStyle/>
        <a:p>
          <a:r>
            <a:rPr lang="lt-LT" b="1" dirty="0">
              <a:solidFill>
                <a:schemeClr val="tx1"/>
              </a:solidFill>
            </a:rPr>
            <a:t>Dėl rinkos (kainų) svyravimų </a:t>
          </a:r>
        </a:p>
      </dgm:t>
    </dgm:pt>
    <dgm:pt modelId="{BB946051-1A20-45FD-A2E5-ACDAD5EF320D}" type="parTrans" cxnId="{BBA4B388-2F3A-4290-8F0A-F6F43943BEFD}">
      <dgm:prSet/>
      <dgm:spPr/>
      <dgm:t>
        <a:bodyPr/>
        <a:lstStyle/>
        <a:p>
          <a:endParaRPr lang="lt-LT"/>
        </a:p>
      </dgm:t>
    </dgm:pt>
    <dgm:pt modelId="{F37190F7-7AB8-46FF-B4EE-26D36BC35814}" type="sibTrans" cxnId="{BBA4B388-2F3A-4290-8F0A-F6F43943BEFD}">
      <dgm:prSet/>
      <dgm:spPr/>
      <dgm:t>
        <a:bodyPr/>
        <a:lstStyle/>
        <a:p>
          <a:endParaRPr lang="lt-LT"/>
        </a:p>
      </dgm:t>
    </dgm:pt>
    <dgm:pt modelId="{EB634D82-E023-4C2B-B625-68125F5B7EBC}">
      <dgm:prSet phldrT="[Text]" custT="1"/>
      <dgm:spPr>
        <a:effectLst/>
      </dgm:spPr>
      <dgm:t>
        <a:bodyPr/>
        <a:lstStyle/>
        <a:p>
          <a:r>
            <a:rPr lang="lt-LT" sz="1600" dirty="0">
              <a:solidFill>
                <a:srgbClr val="0070C0"/>
              </a:solidFill>
              <a:effectLst>
                <a:outerShdw blurRad="38100" dist="38100" dir="2700000" algn="tl">
                  <a:srgbClr val="000000">
                    <a:alpha val="43137"/>
                  </a:srgbClr>
                </a:outerShdw>
              </a:effectLst>
            </a:rPr>
            <a:t>2015–2016 m. „pieno krizė“ </a:t>
          </a:r>
          <a:endParaRPr lang="lt-LT" sz="1600" dirty="0"/>
        </a:p>
      </dgm:t>
    </dgm:pt>
    <dgm:pt modelId="{FE136DF4-9023-4853-8DD8-3F425D7241F5}" type="parTrans" cxnId="{68F9DBC5-A326-4F1E-B6CC-70332B28789E}">
      <dgm:prSet/>
      <dgm:spPr/>
      <dgm:t>
        <a:bodyPr/>
        <a:lstStyle/>
        <a:p>
          <a:endParaRPr lang="lt-LT"/>
        </a:p>
      </dgm:t>
    </dgm:pt>
    <dgm:pt modelId="{ED98605C-9509-454A-B627-D9399F69ED42}" type="sibTrans" cxnId="{68F9DBC5-A326-4F1E-B6CC-70332B28789E}">
      <dgm:prSet/>
      <dgm:spPr/>
      <dgm:t>
        <a:bodyPr/>
        <a:lstStyle/>
        <a:p>
          <a:endParaRPr lang="lt-LT"/>
        </a:p>
      </dgm:t>
    </dgm:pt>
    <dgm:pt modelId="{C2A1629A-0194-44E5-8474-4B6BBD72FC62}">
      <dgm:prSet phldrT="[Text]"/>
      <dgm:spPr/>
      <dgm:t>
        <a:bodyPr/>
        <a:lstStyle/>
        <a:p>
          <a:r>
            <a:rPr lang="lt-LT" dirty="0">
              <a:solidFill>
                <a:schemeClr val="tx1"/>
              </a:solidFill>
            </a:rPr>
            <a:t>184,5 mln. Eur</a:t>
          </a:r>
        </a:p>
      </dgm:t>
    </dgm:pt>
    <dgm:pt modelId="{8FF63EC0-4FD4-41F5-811F-923C18E1A771}" type="parTrans" cxnId="{71D2D86A-EB66-4A25-AF25-956BC1EE6A15}">
      <dgm:prSet/>
      <dgm:spPr/>
      <dgm:t>
        <a:bodyPr/>
        <a:lstStyle/>
        <a:p>
          <a:endParaRPr lang="lt-LT"/>
        </a:p>
      </dgm:t>
    </dgm:pt>
    <dgm:pt modelId="{43288E8A-0DAA-45D8-A274-893428624550}" type="sibTrans" cxnId="{71D2D86A-EB66-4A25-AF25-956BC1EE6A15}">
      <dgm:prSet/>
      <dgm:spPr/>
      <dgm:t>
        <a:bodyPr/>
        <a:lstStyle/>
        <a:p>
          <a:endParaRPr lang="lt-LT"/>
        </a:p>
      </dgm:t>
    </dgm:pt>
    <dgm:pt modelId="{EAB51B1E-AB78-4717-B3E0-13A86ACBDAE9}">
      <dgm:prSet phldrT="[Text]"/>
      <dgm:spPr/>
      <dgm:t>
        <a:bodyPr/>
        <a:lstStyle/>
        <a:p>
          <a:r>
            <a:rPr lang="lt-LT" b="1" dirty="0">
              <a:solidFill>
                <a:schemeClr val="tx1"/>
              </a:solidFill>
            </a:rPr>
            <a:t>Kompensuota</a:t>
          </a:r>
        </a:p>
      </dgm:t>
    </dgm:pt>
    <dgm:pt modelId="{BA805322-3F61-44AC-83AA-446DC98F3EF2}" type="parTrans" cxnId="{6F7007DF-BDDC-4908-89CE-19E620A3710A}">
      <dgm:prSet/>
      <dgm:spPr/>
      <dgm:t>
        <a:bodyPr/>
        <a:lstStyle/>
        <a:p>
          <a:endParaRPr lang="lt-LT"/>
        </a:p>
      </dgm:t>
    </dgm:pt>
    <dgm:pt modelId="{B2C8D167-BB39-47F0-88A5-48F6435375AA}" type="sibTrans" cxnId="{6F7007DF-BDDC-4908-89CE-19E620A3710A}">
      <dgm:prSet/>
      <dgm:spPr/>
      <dgm:t>
        <a:bodyPr/>
        <a:lstStyle/>
        <a:p>
          <a:endParaRPr lang="lt-LT"/>
        </a:p>
      </dgm:t>
    </dgm:pt>
    <dgm:pt modelId="{7E026457-B070-4728-8DC1-D2611D460411}">
      <dgm:prSet phldrT="[Text]"/>
      <dgm:spPr/>
      <dgm:t>
        <a:bodyPr/>
        <a:lstStyle/>
        <a:p>
          <a:r>
            <a:rPr lang="lt-LT" dirty="0"/>
            <a:t>95,6 mln. Eur (iš jų – 38,8 mln. – ES skirtos lėšos, 56,8 mln.–valstybės biudžeto)</a:t>
          </a:r>
        </a:p>
      </dgm:t>
    </dgm:pt>
    <dgm:pt modelId="{533D5FAC-C997-4905-BBBE-77D5902119C1}" type="parTrans" cxnId="{6E6B9929-5188-46A4-AB54-DD4CD459A5EA}">
      <dgm:prSet/>
      <dgm:spPr/>
      <dgm:t>
        <a:bodyPr/>
        <a:lstStyle/>
        <a:p>
          <a:endParaRPr lang="lt-LT"/>
        </a:p>
      </dgm:t>
    </dgm:pt>
    <dgm:pt modelId="{FE41F1F9-A848-4989-93EA-555860ED27D9}" type="sibTrans" cxnId="{6E6B9929-5188-46A4-AB54-DD4CD459A5EA}">
      <dgm:prSet/>
      <dgm:spPr/>
      <dgm:t>
        <a:bodyPr/>
        <a:lstStyle/>
        <a:p>
          <a:endParaRPr lang="lt-LT"/>
        </a:p>
      </dgm:t>
    </dgm:pt>
    <dgm:pt modelId="{62D9C267-537B-4519-BB20-302BDF1F98EB}">
      <dgm:prSet phldrT="[Text]"/>
      <dgm:spPr/>
      <dgm:t>
        <a:bodyPr/>
        <a:lstStyle/>
        <a:p>
          <a:r>
            <a:rPr lang="lt-LT" b="1" dirty="0">
              <a:solidFill>
                <a:schemeClr val="tx1"/>
              </a:solidFill>
            </a:rPr>
            <a:t>Patirti nuostoliai</a:t>
          </a:r>
        </a:p>
      </dgm:t>
    </dgm:pt>
    <dgm:pt modelId="{8788C565-5908-46C1-B645-D1BAA5FBC86B}" type="sibTrans" cxnId="{0C85ACD1-F75F-4108-9D9E-F1279B7011B4}">
      <dgm:prSet/>
      <dgm:spPr/>
      <dgm:t>
        <a:bodyPr/>
        <a:lstStyle/>
        <a:p>
          <a:endParaRPr lang="lt-LT"/>
        </a:p>
      </dgm:t>
    </dgm:pt>
    <dgm:pt modelId="{FE6CD14F-4D8F-453E-B094-0BD60EC07F56}" type="parTrans" cxnId="{0C85ACD1-F75F-4108-9D9E-F1279B7011B4}">
      <dgm:prSet/>
      <dgm:spPr/>
      <dgm:t>
        <a:bodyPr/>
        <a:lstStyle/>
        <a:p>
          <a:endParaRPr lang="lt-LT"/>
        </a:p>
      </dgm:t>
    </dgm:pt>
    <dgm:pt modelId="{F1AC709C-A407-4CF5-AA39-EF6FCECE6D5B}" type="pres">
      <dgm:prSet presAssocID="{FC3F066F-1D3F-4D8F-AC0B-1F7BD6856983}" presName="Name0" presStyleCnt="0">
        <dgm:presLayoutVars>
          <dgm:dir/>
          <dgm:animLvl val="lvl"/>
          <dgm:resizeHandles val="exact"/>
        </dgm:presLayoutVars>
      </dgm:prSet>
      <dgm:spPr/>
    </dgm:pt>
    <dgm:pt modelId="{4ECFA27D-FEA5-4A91-9ED2-3997E10DBD08}" type="pres">
      <dgm:prSet presAssocID="{ABED27FB-B38E-4816-AA64-8C9FAE2F61A8}" presName="composite" presStyleCnt="0"/>
      <dgm:spPr/>
    </dgm:pt>
    <dgm:pt modelId="{8E2B2C91-96DB-4879-B947-D8AC48FCC4E7}" type="pres">
      <dgm:prSet presAssocID="{ABED27FB-B38E-4816-AA64-8C9FAE2F61A8}" presName="parTx" presStyleLbl="alignNode1" presStyleIdx="0" presStyleCnt="3">
        <dgm:presLayoutVars>
          <dgm:chMax val="0"/>
          <dgm:chPref val="0"/>
          <dgm:bulletEnabled val="1"/>
        </dgm:presLayoutVars>
      </dgm:prSet>
      <dgm:spPr/>
    </dgm:pt>
    <dgm:pt modelId="{2E76C530-355F-4B9C-B8E4-060C3514F758}" type="pres">
      <dgm:prSet presAssocID="{ABED27FB-B38E-4816-AA64-8C9FAE2F61A8}" presName="desTx" presStyleLbl="alignAccFollowNode1" presStyleIdx="0" presStyleCnt="3">
        <dgm:presLayoutVars>
          <dgm:bulletEnabled val="1"/>
        </dgm:presLayoutVars>
      </dgm:prSet>
      <dgm:spPr/>
    </dgm:pt>
    <dgm:pt modelId="{1210CBAB-0164-4691-A5D2-704D9DF5B8E6}" type="pres">
      <dgm:prSet presAssocID="{F37190F7-7AB8-46FF-B4EE-26D36BC35814}" presName="space" presStyleCnt="0"/>
      <dgm:spPr/>
    </dgm:pt>
    <dgm:pt modelId="{2C5A0C29-737C-460F-8C0F-724B72EF5D28}" type="pres">
      <dgm:prSet presAssocID="{62D9C267-537B-4519-BB20-302BDF1F98EB}" presName="composite" presStyleCnt="0"/>
      <dgm:spPr/>
    </dgm:pt>
    <dgm:pt modelId="{646BB412-1345-4145-9898-ED9EF5C32B4A}" type="pres">
      <dgm:prSet presAssocID="{62D9C267-537B-4519-BB20-302BDF1F98EB}" presName="parTx" presStyleLbl="alignNode1" presStyleIdx="1" presStyleCnt="3" custScaleX="98593" custLinFactNeighborX="-1761" custLinFactNeighborY="-2242">
        <dgm:presLayoutVars>
          <dgm:chMax val="0"/>
          <dgm:chPref val="0"/>
          <dgm:bulletEnabled val="1"/>
        </dgm:presLayoutVars>
      </dgm:prSet>
      <dgm:spPr/>
    </dgm:pt>
    <dgm:pt modelId="{9A16E2F2-F458-41B1-BD1F-2B8F96C1205B}" type="pres">
      <dgm:prSet presAssocID="{62D9C267-537B-4519-BB20-302BDF1F98EB}" presName="desTx" presStyleLbl="alignAccFollowNode1" presStyleIdx="1" presStyleCnt="3" custScaleX="98050" custLinFactNeighborX="-1761">
        <dgm:presLayoutVars>
          <dgm:bulletEnabled val="1"/>
        </dgm:presLayoutVars>
      </dgm:prSet>
      <dgm:spPr/>
    </dgm:pt>
    <dgm:pt modelId="{D443A8B2-EB1B-45F6-8069-8868881384F6}" type="pres">
      <dgm:prSet presAssocID="{8788C565-5908-46C1-B645-D1BAA5FBC86B}" presName="space" presStyleCnt="0"/>
      <dgm:spPr/>
    </dgm:pt>
    <dgm:pt modelId="{8FA1CB88-69EE-4FD1-B680-F239355853FB}" type="pres">
      <dgm:prSet presAssocID="{EAB51B1E-AB78-4717-B3E0-13A86ACBDAE9}" presName="composite" presStyleCnt="0"/>
      <dgm:spPr/>
    </dgm:pt>
    <dgm:pt modelId="{D0871503-8FB2-42FD-897F-409E29ABF58D}" type="pres">
      <dgm:prSet presAssocID="{EAB51B1E-AB78-4717-B3E0-13A86ACBDAE9}" presName="parTx" presStyleLbl="alignNode1" presStyleIdx="2" presStyleCnt="3" custScaleX="104003" custLinFactNeighborX="-1024" custLinFactNeighborY="-2379">
        <dgm:presLayoutVars>
          <dgm:chMax val="0"/>
          <dgm:chPref val="0"/>
          <dgm:bulletEnabled val="1"/>
        </dgm:presLayoutVars>
      </dgm:prSet>
      <dgm:spPr/>
    </dgm:pt>
    <dgm:pt modelId="{5CB75D68-E20F-4C22-88BD-6A8E8F070575}" type="pres">
      <dgm:prSet presAssocID="{EAB51B1E-AB78-4717-B3E0-13A86ACBDAE9}" presName="desTx" presStyleLbl="alignAccFollowNode1" presStyleIdx="2" presStyleCnt="3" custScaleX="104634" custLinFactNeighborX="-1024">
        <dgm:presLayoutVars>
          <dgm:bulletEnabled val="1"/>
        </dgm:presLayoutVars>
      </dgm:prSet>
      <dgm:spPr/>
    </dgm:pt>
  </dgm:ptLst>
  <dgm:cxnLst>
    <dgm:cxn modelId="{80C36E08-6D90-44AF-881F-0EBCE814B177}" type="presOf" srcId="{C2A1629A-0194-44E5-8474-4B6BBD72FC62}" destId="{9A16E2F2-F458-41B1-BD1F-2B8F96C1205B}" srcOrd="0" destOrd="0" presId="urn:microsoft.com/office/officeart/2005/8/layout/hList1"/>
    <dgm:cxn modelId="{54214F0A-702C-41C8-A54F-1649FBC6CF0B}" type="presOf" srcId="{FC3F066F-1D3F-4D8F-AC0B-1F7BD6856983}" destId="{F1AC709C-A407-4CF5-AA39-EF6FCECE6D5B}" srcOrd="0" destOrd="0" presId="urn:microsoft.com/office/officeart/2005/8/layout/hList1"/>
    <dgm:cxn modelId="{A5087D11-43AA-4862-AD11-E900FEB63C77}" type="presOf" srcId="{ABED27FB-B38E-4816-AA64-8C9FAE2F61A8}" destId="{8E2B2C91-96DB-4879-B947-D8AC48FCC4E7}" srcOrd="0" destOrd="0" presId="urn:microsoft.com/office/officeart/2005/8/layout/hList1"/>
    <dgm:cxn modelId="{6E6B9929-5188-46A4-AB54-DD4CD459A5EA}" srcId="{EAB51B1E-AB78-4717-B3E0-13A86ACBDAE9}" destId="{7E026457-B070-4728-8DC1-D2611D460411}" srcOrd="0" destOrd="0" parTransId="{533D5FAC-C997-4905-BBBE-77D5902119C1}" sibTransId="{FE41F1F9-A848-4989-93EA-555860ED27D9}"/>
    <dgm:cxn modelId="{71D2D86A-EB66-4A25-AF25-956BC1EE6A15}" srcId="{62D9C267-537B-4519-BB20-302BDF1F98EB}" destId="{C2A1629A-0194-44E5-8474-4B6BBD72FC62}" srcOrd="0" destOrd="0" parTransId="{8FF63EC0-4FD4-41F5-811F-923C18E1A771}" sibTransId="{43288E8A-0DAA-45D8-A274-893428624550}"/>
    <dgm:cxn modelId="{8049624D-80D0-44AC-B3F1-A7006351F5A2}" type="presOf" srcId="{EB634D82-E023-4C2B-B625-68125F5B7EBC}" destId="{2E76C530-355F-4B9C-B8E4-060C3514F758}" srcOrd="0" destOrd="0" presId="urn:microsoft.com/office/officeart/2005/8/layout/hList1"/>
    <dgm:cxn modelId="{F5EA9773-9386-48CE-B848-691C24CAAFFA}" type="presOf" srcId="{7E026457-B070-4728-8DC1-D2611D460411}" destId="{5CB75D68-E20F-4C22-88BD-6A8E8F070575}" srcOrd="0" destOrd="0" presId="urn:microsoft.com/office/officeart/2005/8/layout/hList1"/>
    <dgm:cxn modelId="{446E3B5A-282D-4DFB-9006-6C0BFD714563}" type="presOf" srcId="{EAB51B1E-AB78-4717-B3E0-13A86ACBDAE9}" destId="{D0871503-8FB2-42FD-897F-409E29ABF58D}" srcOrd="0" destOrd="0" presId="urn:microsoft.com/office/officeart/2005/8/layout/hList1"/>
    <dgm:cxn modelId="{BBA4B388-2F3A-4290-8F0A-F6F43943BEFD}" srcId="{FC3F066F-1D3F-4D8F-AC0B-1F7BD6856983}" destId="{ABED27FB-B38E-4816-AA64-8C9FAE2F61A8}" srcOrd="0" destOrd="0" parTransId="{BB946051-1A20-45FD-A2E5-ACDAD5EF320D}" sibTransId="{F37190F7-7AB8-46FF-B4EE-26D36BC35814}"/>
    <dgm:cxn modelId="{AD5A20B1-E7C1-4C7B-8B96-B336908DE4A6}" type="presOf" srcId="{62D9C267-537B-4519-BB20-302BDF1F98EB}" destId="{646BB412-1345-4145-9898-ED9EF5C32B4A}" srcOrd="0" destOrd="0" presId="urn:microsoft.com/office/officeart/2005/8/layout/hList1"/>
    <dgm:cxn modelId="{68F9DBC5-A326-4F1E-B6CC-70332B28789E}" srcId="{ABED27FB-B38E-4816-AA64-8C9FAE2F61A8}" destId="{EB634D82-E023-4C2B-B625-68125F5B7EBC}" srcOrd="0" destOrd="0" parTransId="{FE136DF4-9023-4853-8DD8-3F425D7241F5}" sibTransId="{ED98605C-9509-454A-B627-D9399F69ED42}"/>
    <dgm:cxn modelId="{0C85ACD1-F75F-4108-9D9E-F1279B7011B4}" srcId="{FC3F066F-1D3F-4D8F-AC0B-1F7BD6856983}" destId="{62D9C267-537B-4519-BB20-302BDF1F98EB}" srcOrd="1" destOrd="0" parTransId="{FE6CD14F-4D8F-453E-B094-0BD60EC07F56}" sibTransId="{8788C565-5908-46C1-B645-D1BAA5FBC86B}"/>
    <dgm:cxn modelId="{6F7007DF-BDDC-4908-89CE-19E620A3710A}" srcId="{FC3F066F-1D3F-4D8F-AC0B-1F7BD6856983}" destId="{EAB51B1E-AB78-4717-B3E0-13A86ACBDAE9}" srcOrd="2" destOrd="0" parTransId="{BA805322-3F61-44AC-83AA-446DC98F3EF2}" sibTransId="{B2C8D167-BB39-47F0-88A5-48F6435375AA}"/>
    <dgm:cxn modelId="{C10B628C-B8F6-4CC0-AD5A-EDE16F7B6DED}" type="presParOf" srcId="{F1AC709C-A407-4CF5-AA39-EF6FCECE6D5B}" destId="{4ECFA27D-FEA5-4A91-9ED2-3997E10DBD08}" srcOrd="0" destOrd="0" presId="urn:microsoft.com/office/officeart/2005/8/layout/hList1"/>
    <dgm:cxn modelId="{22491775-D7BB-4F9D-BDD4-0CFE45519F99}" type="presParOf" srcId="{4ECFA27D-FEA5-4A91-9ED2-3997E10DBD08}" destId="{8E2B2C91-96DB-4879-B947-D8AC48FCC4E7}" srcOrd="0" destOrd="0" presId="urn:microsoft.com/office/officeart/2005/8/layout/hList1"/>
    <dgm:cxn modelId="{D5829514-FEAE-44D4-A014-5A21CA505127}" type="presParOf" srcId="{4ECFA27D-FEA5-4A91-9ED2-3997E10DBD08}" destId="{2E76C530-355F-4B9C-B8E4-060C3514F758}" srcOrd="1" destOrd="0" presId="urn:microsoft.com/office/officeart/2005/8/layout/hList1"/>
    <dgm:cxn modelId="{C311E06B-4C50-4DFA-B01C-6299BA60F369}" type="presParOf" srcId="{F1AC709C-A407-4CF5-AA39-EF6FCECE6D5B}" destId="{1210CBAB-0164-4691-A5D2-704D9DF5B8E6}" srcOrd="1" destOrd="0" presId="urn:microsoft.com/office/officeart/2005/8/layout/hList1"/>
    <dgm:cxn modelId="{2E356C3F-60A5-492F-A9A4-ECE8A29D3F6B}" type="presParOf" srcId="{F1AC709C-A407-4CF5-AA39-EF6FCECE6D5B}" destId="{2C5A0C29-737C-460F-8C0F-724B72EF5D28}" srcOrd="2" destOrd="0" presId="urn:microsoft.com/office/officeart/2005/8/layout/hList1"/>
    <dgm:cxn modelId="{2308D6AB-3FFA-4E78-94E0-CD06F0D4C0C9}" type="presParOf" srcId="{2C5A0C29-737C-460F-8C0F-724B72EF5D28}" destId="{646BB412-1345-4145-9898-ED9EF5C32B4A}" srcOrd="0" destOrd="0" presId="urn:microsoft.com/office/officeart/2005/8/layout/hList1"/>
    <dgm:cxn modelId="{659454E2-C682-4BB5-ACE0-7542FCAA47C7}" type="presParOf" srcId="{2C5A0C29-737C-460F-8C0F-724B72EF5D28}" destId="{9A16E2F2-F458-41B1-BD1F-2B8F96C1205B}" srcOrd="1" destOrd="0" presId="urn:microsoft.com/office/officeart/2005/8/layout/hList1"/>
    <dgm:cxn modelId="{7963BE80-4A4E-47ED-BD5C-B18A3BA506B9}" type="presParOf" srcId="{F1AC709C-A407-4CF5-AA39-EF6FCECE6D5B}" destId="{D443A8B2-EB1B-45F6-8069-8868881384F6}" srcOrd="3" destOrd="0" presId="urn:microsoft.com/office/officeart/2005/8/layout/hList1"/>
    <dgm:cxn modelId="{FF44EEB1-CE2C-4F4E-A45D-0D77CC8B1091}" type="presParOf" srcId="{F1AC709C-A407-4CF5-AA39-EF6FCECE6D5B}" destId="{8FA1CB88-69EE-4FD1-B680-F239355853FB}" srcOrd="4" destOrd="0" presId="urn:microsoft.com/office/officeart/2005/8/layout/hList1"/>
    <dgm:cxn modelId="{E7A778BF-9F3B-41C7-A44F-773404D5596B}" type="presParOf" srcId="{8FA1CB88-69EE-4FD1-B680-F239355853FB}" destId="{D0871503-8FB2-42FD-897F-409E29ABF58D}" srcOrd="0" destOrd="0" presId="urn:microsoft.com/office/officeart/2005/8/layout/hList1"/>
    <dgm:cxn modelId="{60E5B31C-71FE-4AE7-91A8-2822BC0F11C4}" type="presParOf" srcId="{8FA1CB88-69EE-4FD1-B680-F239355853FB}" destId="{5CB75D68-E20F-4C22-88BD-6A8E8F070575}" srcOrd="1" destOrd="0" presId="urn:microsoft.com/office/officeart/2005/8/layout/hList1"/>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726D01D-06F1-46EC-B7FE-F097052A9525}"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lt-LT"/>
        </a:p>
      </dgm:t>
    </dgm:pt>
    <dgm:pt modelId="{DABD1780-F271-4A6F-A129-25429D725B9B}">
      <dgm:prSet phldrT="[Text]" custT="1"/>
      <dgm:spPr/>
      <dgm:t>
        <a:bodyPr/>
        <a:lstStyle/>
        <a:p>
          <a:r>
            <a:rPr lang="lt-LT" sz="1600" b="1" kern="1200" dirty="0">
              <a:solidFill>
                <a:srgbClr val="002060"/>
              </a:solidFill>
              <a:latin typeface="Arial"/>
              <a:ea typeface="+mn-ea"/>
              <a:cs typeface="+mn-cs"/>
            </a:rPr>
            <a:t>Fondas</a:t>
          </a:r>
        </a:p>
        <a:p>
          <a:r>
            <a:rPr lang="lt-LT" sz="1600" b="1" kern="1200" dirty="0">
              <a:solidFill>
                <a:srgbClr val="002060"/>
              </a:solidFill>
              <a:latin typeface="Arial"/>
              <a:ea typeface="+mn-ea"/>
              <a:cs typeface="+mn-cs"/>
            </a:rPr>
            <a:t>Apie 10 mln. Eur kasmet</a:t>
          </a:r>
        </a:p>
      </dgm:t>
    </dgm:pt>
    <dgm:pt modelId="{D4267D78-486D-4145-80DA-2F7C321C4D26}" type="parTrans" cxnId="{FD04C611-B0E6-48C8-A5D6-0576478D66BB}">
      <dgm:prSet/>
      <dgm:spPr/>
      <dgm:t>
        <a:bodyPr/>
        <a:lstStyle/>
        <a:p>
          <a:endParaRPr lang="lt-LT"/>
        </a:p>
      </dgm:t>
    </dgm:pt>
    <dgm:pt modelId="{C6204171-5F9F-49E5-A77A-46A7FA0BBC22}" type="sibTrans" cxnId="{FD04C611-B0E6-48C8-A5D6-0576478D66BB}">
      <dgm:prSet/>
      <dgm:spPr/>
      <dgm:t>
        <a:bodyPr/>
        <a:lstStyle/>
        <a:p>
          <a:endParaRPr lang="lt-LT"/>
        </a:p>
      </dgm:t>
    </dgm:pt>
    <dgm:pt modelId="{69DF7FDD-5936-4C88-A669-B138C948AF0A}">
      <dgm:prSet phldrT="[Text]"/>
      <dgm:spPr/>
      <dgm:t>
        <a:bodyPr/>
        <a:lstStyle/>
        <a:p>
          <a:r>
            <a:rPr lang="lt-LT" b="1" dirty="0">
              <a:solidFill>
                <a:schemeClr val="tx1"/>
              </a:solidFill>
            </a:rPr>
            <a:t>KPP lėšos </a:t>
          </a:r>
          <a:r>
            <a:rPr lang="lt-LT" dirty="0">
              <a:solidFill>
                <a:schemeClr val="tx1"/>
              </a:solidFill>
            </a:rPr>
            <a:t>– </a:t>
          </a:r>
        </a:p>
        <a:p>
          <a:r>
            <a:rPr lang="lt-LT" dirty="0">
              <a:solidFill>
                <a:srgbClr val="FF0000"/>
              </a:solidFill>
            </a:rPr>
            <a:t>IKI 70 proc. tinkamų išlaidų, neviršijant tam numatytos sumos</a:t>
          </a:r>
        </a:p>
      </dgm:t>
    </dgm:pt>
    <dgm:pt modelId="{6F22B051-4C08-426E-A471-4540DA68D195}" type="parTrans" cxnId="{5EEAB945-7FAA-48CD-BDB3-D970510A163B}">
      <dgm:prSet/>
      <dgm:spPr>
        <a:solidFill>
          <a:schemeClr val="accent1">
            <a:lumMod val="75000"/>
          </a:schemeClr>
        </a:solidFill>
      </dgm:spPr>
      <dgm:t>
        <a:bodyPr/>
        <a:lstStyle/>
        <a:p>
          <a:endParaRPr lang="lt-LT"/>
        </a:p>
      </dgm:t>
    </dgm:pt>
    <dgm:pt modelId="{ACCB5F23-545E-4DA8-A8AE-E2C4FCD21984}" type="sibTrans" cxnId="{5EEAB945-7FAA-48CD-BDB3-D970510A163B}">
      <dgm:prSet/>
      <dgm:spPr/>
      <dgm:t>
        <a:bodyPr/>
        <a:lstStyle/>
        <a:p>
          <a:endParaRPr lang="lt-LT"/>
        </a:p>
      </dgm:t>
    </dgm:pt>
    <dgm:pt modelId="{AD4C67E5-7DC2-4A59-9B96-0A90BECC52C7}">
      <dgm:prSet phldrT="[Text]"/>
      <dgm:spPr/>
      <dgm:t>
        <a:bodyPr/>
        <a:lstStyle/>
        <a:p>
          <a:pPr>
            <a:spcAft>
              <a:spcPct val="35000"/>
            </a:spcAft>
          </a:pPr>
          <a:r>
            <a:rPr lang="lt-LT" b="1" dirty="0">
              <a:solidFill>
                <a:schemeClr val="tx1"/>
              </a:solidFill>
            </a:rPr>
            <a:t>Dalyvių įmokos (susietos su pajamomis) </a:t>
          </a:r>
          <a:r>
            <a:rPr lang="lt-LT" dirty="0">
              <a:solidFill>
                <a:schemeClr val="tx1"/>
              </a:solidFill>
            </a:rPr>
            <a:t>– daugiau kaip 30 proc. fondo</a:t>
          </a:r>
        </a:p>
        <a:p>
          <a:pPr>
            <a:spcAft>
              <a:spcPts val="0"/>
            </a:spcAft>
          </a:pPr>
          <a:r>
            <a:rPr lang="lt-LT" b="0" dirty="0">
              <a:solidFill>
                <a:schemeClr val="tx1"/>
              </a:solidFill>
              <a:latin typeface="+mn-lt"/>
            </a:rPr>
            <a:t>Įmokos:  </a:t>
          </a:r>
        </a:p>
        <a:p>
          <a:pPr>
            <a:spcAft>
              <a:spcPct val="35000"/>
            </a:spcAft>
          </a:pPr>
          <a:r>
            <a:rPr lang="lt-LT" b="0" dirty="0">
              <a:solidFill>
                <a:schemeClr val="tx1"/>
              </a:solidFill>
              <a:latin typeface="+mn-lt"/>
            </a:rPr>
            <a:t>0,5–1 proc. pajamų </a:t>
          </a:r>
        </a:p>
        <a:p>
          <a:pPr>
            <a:spcAft>
              <a:spcPct val="35000"/>
            </a:spcAft>
          </a:pPr>
          <a:r>
            <a:rPr lang="lt-LT" b="0" dirty="0">
              <a:solidFill>
                <a:schemeClr val="tx1"/>
              </a:solidFill>
              <a:latin typeface="+mn-lt"/>
            </a:rPr>
            <a:t>(~2–5 Eur/tonai grūdų;   ~ 3 Eur/ tonai pieno)</a:t>
          </a:r>
          <a:endParaRPr lang="lt-LT" dirty="0">
            <a:solidFill>
              <a:srgbClr val="FF0000"/>
            </a:solidFill>
          </a:endParaRPr>
        </a:p>
      </dgm:t>
    </dgm:pt>
    <dgm:pt modelId="{A7519E05-760A-44E6-821D-BF82DD3ED77F}" type="parTrans" cxnId="{EF483F44-B152-4B2E-9C67-5AE176BA8AF6}">
      <dgm:prSet/>
      <dgm:spPr>
        <a:solidFill>
          <a:schemeClr val="accent1">
            <a:lumMod val="75000"/>
          </a:schemeClr>
        </a:solidFill>
      </dgm:spPr>
      <dgm:t>
        <a:bodyPr/>
        <a:lstStyle/>
        <a:p>
          <a:endParaRPr lang="lt-LT"/>
        </a:p>
      </dgm:t>
    </dgm:pt>
    <dgm:pt modelId="{617232D8-C617-46CF-B938-09C455F9B7D8}" type="sibTrans" cxnId="{EF483F44-B152-4B2E-9C67-5AE176BA8AF6}">
      <dgm:prSet/>
      <dgm:spPr/>
      <dgm:t>
        <a:bodyPr/>
        <a:lstStyle/>
        <a:p>
          <a:endParaRPr lang="lt-LT"/>
        </a:p>
      </dgm:t>
    </dgm:pt>
    <dgm:pt modelId="{5F307E0B-E826-4AED-9C00-BB0B3F5BA4DE}" type="pres">
      <dgm:prSet presAssocID="{7726D01D-06F1-46EC-B7FE-F097052A9525}" presName="cycle" presStyleCnt="0">
        <dgm:presLayoutVars>
          <dgm:chMax val="1"/>
          <dgm:dir/>
          <dgm:animLvl val="ctr"/>
          <dgm:resizeHandles val="exact"/>
        </dgm:presLayoutVars>
      </dgm:prSet>
      <dgm:spPr/>
    </dgm:pt>
    <dgm:pt modelId="{05BBBEAC-5595-4873-B516-F279DBFC87A7}" type="pres">
      <dgm:prSet presAssocID="{DABD1780-F271-4A6F-A129-25429D725B9B}" presName="centerShape" presStyleLbl="node0" presStyleIdx="0" presStyleCnt="1" custScaleX="105000" custScaleY="109804"/>
      <dgm:spPr/>
    </dgm:pt>
    <dgm:pt modelId="{E48E1C8E-96D6-4AF1-854D-079259ADDD69}" type="pres">
      <dgm:prSet presAssocID="{6F22B051-4C08-426E-A471-4540DA68D195}" presName="parTrans" presStyleLbl="bgSibTrans2D1" presStyleIdx="0" presStyleCnt="2" custLinFactY="26448" custLinFactNeighborX="15867" custLinFactNeighborY="100000"/>
      <dgm:spPr/>
    </dgm:pt>
    <dgm:pt modelId="{101A228B-2060-4405-87A8-C44D59D9E5F9}" type="pres">
      <dgm:prSet presAssocID="{69DF7FDD-5936-4C88-A669-B138C948AF0A}" presName="node" presStyleLbl="node1" presStyleIdx="0" presStyleCnt="2" custScaleX="94945" custScaleY="182583" custRadScaleRad="113877" custRadScaleInc="-6672">
        <dgm:presLayoutVars>
          <dgm:bulletEnabled val="1"/>
        </dgm:presLayoutVars>
      </dgm:prSet>
      <dgm:spPr/>
    </dgm:pt>
    <dgm:pt modelId="{05AD0A99-381A-40E5-AA21-52A1CB2FAFCE}" type="pres">
      <dgm:prSet presAssocID="{A7519E05-760A-44E6-821D-BF82DD3ED77F}" presName="parTrans" presStyleLbl="bgSibTrans2D1" presStyleIdx="1" presStyleCnt="2" custLinFactY="36052" custLinFactNeighborX="-13517" custLinFactNeighborY="100000"/>
      <dgm:spPr/>
    </dgm:pt>
    <dgm:pt modelId="{B489D196-91FF-4608-B828-F244E5E4D539}" type="pres">
      <dgm:prSet presAssocID="{AD4C67E5-7DC2-4A59-9B96-0A90BECC52C7}" presName="node" presStyleLbl="node1" presStyleIdx="1" presStyleCnt="2" custScaleY="210853" custRadScaleRad="114839" custRadScaleInc="7272">
        <dgm:presLayoutVars>
          <dgm:bulletEnabled val="1"/>
        </dgm:presLayoutVars>
      </dgm:prSet>
      <dgm:spPr/>
    </dgm:pt>
  </dgm:ptLst>
  <dgm:cxnLst>
    <dgm:cxn modelId="{FD04C611-B0E6-48C8-A5D6-0576478D66BB}" srcId="{7726D01D-06F1-46EC-B7FE-F097052A9525}" destId="{DABD1780-F271-4A6F-A129-25429D725B9B}" srcOrd="0" destOrd="0" parTransId="{D4267D78-486D-4145-80DA-2F7C321C4D26}" sibTransId="{C6204171-5F9F-49E5-A77A-46A7FA0BBC22}"/>
    <dgm:cxn modelId="{C2E2282C-714C-49A9-A072-8DCF0025D2E4}" type="presOf" srcId="{DABD1780-F271-4A6F-A129-25429D725B9B}" destId="{05BBBEAC-5595-4873-B516-F279DBFC87A7}" srcOrd="0" destOrd="0" presId="urn:microsoft.com/office/officeart/2005/8/layout/radial4"/>
    <dgm:cxn modelId="{EF483F44-B152-4B2E-9C67-5AE176BA8AF6}" srcId="{DABD1780-F271-4A6F-A129-25429D725B9B}" destId="{AD4C67E5-7DC2-4A59-9B96-0A90BECC52C7}" srcOrd="1" destOrd="0" parTransId="{A7519E05-760A-44E6-821D-BF82DD3ED77F}" sibTransId="{617232D8-C617-46CF-B938-09C455F9B7D8}"/>
    <dgm:cxn modelId="{5EEAB945-7FAA-48CD-BDB3-D970510A163B}" srcId="{DABD1780-F271-4A6F-A129-25429D725B9B}" destId="{69DF7FDD-5936-4C88-A669-B138C948AF0A}" srcOrd="0" destOrd="0" parTransId="{6F22B051-4C08-426E-A471-4540DA68D195}" sibTransId="{ACCB5F23-545E-4DA8-A8AE-E2C4FCD21984}"/>
    <dgm:cxn modelId="{5E6E9766-4DCD-4126-83D3-13471813FEBC}" type="presOf" srcId="{AD4C67E5-7DC2-4A59-9B96-0A90BECC52C7}" destId="{B489D196-91FF-4608-B828-F244E5E4D539}" srcOrd="0" destOrd="0" presId="urn:microsoft.com/office/officeart/2005/8/layout/radial4"/>
    <dgm:cxn modelId="{5F7F836C-B490-4820-A102-582A6D2F2331}" type="presOf" srcId="{6F22B051-4C08-426E-A471-4540DA68D195}" destId="{E48E1C8E-96D6-4AF1-854D-079259ADDD69}" srcOrd="0" destOrd="0" presId="urn:microsoft.com/office/officeart/2005/8/layout/radial4"/>
    <dgm:cxn modelId="{49863353-F1F6-4608-AC6D-47961F3598BB}" type="presOf" srcId="{69DF7FDD-5936-4C88-A669-B138C948AF0A}" destId="{101A228B-2060-4405-87A8-C44D59D9E5F9}" srcOrd="0" destOrd="0" presId="urn:microsoft.com/office/officeart/2005/8/layout/radial4"/>
    <dgm:cxn modelId="{5AE2CB83-04E8-4CDB-AFC3-727E5914F1B7}" type="presOf" srcId="{A7519E05-760A-44E6-821D-BF82DD3ED77F}" destId="{05AD0A99-381A-40E5-AA21-52A1CB2FAFCE}" srcOrd="0" destOrd="0" presId="urn:microsoft.com/office/officeart/2005/8/layout/radial4"/>
    <dgm:cxn modelId="{8A9E34D8-FA60-4AA7-9069-C6E5B4AA6328}" type="presOf" srcId="{7726D01D-06F1-46EC-B7FE-F097052A9525}" destId="{5F307E0B-E826-4AED-9C00-BB0B3F5BA4DE}" srcOrd="0" destOrd="0" presId="urn:microsoft.com/office/officeart/2005/8/layout/radial4"/>
    <dgm:cxn modelId="{BFB1967A-D0CA-40E3-9252-9FDF3536D6DC}" type="presParOf" srcId="{5F307E0B-E826-4AED-9C00-BB0B3F5BA4DE}" destId="{05BBBEAC-5595-4873-B516-F279DBFC87A7}" srcOrd="0" destOrd="0" presId="urn:microsoft.com/office/officeart/2005/8/layout/radial4"/>
    <dgm:cxn modelId="{CB28082D-D540-4E4A-B22E-7D6FE8EFEA64}" type="presParOf" srcId="{5F307E0B-E826-4AED-9C00-BB0B3F5BA4DE}" destId="{E48E1C8E-96D6-4AF1-854D-079259ADDD69}" srcOrd="1" destOrd="0" presId="urn:microsoft.com/office/officeart/2005/8/layout/radial4"/>
    <dgm:cxn modelId="{7A33E484-B895-40B1-9F70-C6C0B534D55F}" type="presParOf" srcId="{5F307E0B-E826-4AED-9C00-BB0B3F5BA4DE}" destId="{101A228B-2060-4405-87A8-C44D59D9E5F9}" srcOrd="2" destOrd="0" presId="urn:microsoft.com/office/officeart/2005/8/layout/radial4"/>
    <dgm:cxn modelId="{D8F78813-1E78-43FF-9675-37351F8D2C84}" type="presParOf" srcId="{5F307E0B-E826-4AED-9C00-BB0B3F5BA4DE}" destId="{05AD0A99-381A-40E5-AA21-52A1CB2FAFCE}" srcOrd="3" destOrd="0" presId="urn:microsoft.com/office/officeart/2005/8/layout/radial4"/>
    <dgm:cxn modelId="{8D9A7CB3-A056-4F81-B0F2-0BFF0CD8C822}" type="presParOf" srcId="{5F307E0B-E826-4AED-9C00-BB0B3F5BA4DE}" destId="{B489D196-91FF-4608-B828-F244E5E4D539}" srcOrd="4" destOrd="0" presId="urn:microsoft.com/office/officeart/2005/8/layout/radial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AD11C47-C307-4D4E-883B-33ED3D5BD938}"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lt-LT"/>
        </a:p>
      </dgm:t>
    </dgm:pt>
    <dgm:pt modelId="{C03AFADE-9C77-4C2F-9F36-16B5027B3B47}">
      <dgm:prSet phldrT="[Text]" custT="1"/>
      <dgm:spPr/>
      <dgm:t>
        <a:bodyPr/>
        <a:lstStyle/>
        <a:p>
          <a:pPr lvl="0" defTabSz="577850">
            <a:lnSpc>
              <a:spcPct val="90000"/>
            </a:lnSpc>
            <a:spcBef>
              <a:spcPct val="0"/>
            </a:spcBef>
            <a:spcAft>
              <a:spcPct val="35000"/>
            </a:spcAft>
          </a:pPr>
          <a:r>
            <a:rPr lang="lt-LT" sz="1600" dirty="0">
              <a:solidFill>
                <a:schemeClr val="tx1"/>
              </a:solidFill>
            </a:rPr>
            <a:t>Žemdirbiams sudaroma galimybė turėti apsaugą nuo visų rizikų santykinai mažais kaštais</a:t>
          </a:r>
        </a:p>
      </dgm:t>
    </dgm:pt>
    <dgm:pt modelId="{9E673DA1-F0B4-4F75-90F9-F20A462EDAE6}" type="parTrans" cxnId="{9A0F0901-9831-4C87-B30F-6DE7ED978CD4}">
      <dgm:prSet/>
      <dgm:spPr/>
      <dgm:t>
        <a:bodyPr/>
        <a:lstStyle/>
        <a:p>
          <a:endParaRPr lang="lt-LT"/>
        </a:p>
      </dgm:t>
    </dgm:pt>
    <dgm:pt modelId="{B0DE5FAD-A82E-4B5F-94E7-EA660DFC9393}" type="sibTrans" cxnId="{9A0F0901-9831-4C87-B30F-6DE7ED978CD4}">
      <dgm:prSet/>
      <dgm:spPr/>
      <dgm:t>
        <a:bodyPr/>
        <a:lstStyle/>
        <a:p>
          <a:endParaRPr lang="lt-LT"/>
        </a:p>
      </dgm:t>
    </dgm:pt>
    <dgm:pt modelId="{7622C68A-D232-4219-80B7-E4B0AC3D317E}">
      <dgm:prSet phldrT="[Text]" custT="1"/>
      <dgm:spPr/>
      <dgm:t>
        <a:bodyPr/>
        <a:lstStyle/>
        <a:p>
          <a:pPr lvl="0" defTabSz="533400">
            <a:lnSpc>
              <a:spcPct val="90000"/>
            </a:lnSpc>
            <a:spcBef>
              <a:spcPct val="0"/>
            </a:spcBef>
            <a:spcAft>
              <a:spcPct val="35000"/>
            </a:spcAft>
          </a:pPr>
          <a:r>
            <a:rPr lang="lt-LT" sz="1600" dirty="0">
              <a:solidFill>
                <a:schemeClr val="tx1"/>
              </a:solidFill>
            </a:rPr>
            <a:t>Mažesnė ir geriau prognozuojama valstybei tenkanti našta kompensuojant ūkininkų patiriamas žalas </a:t>
          </a:r>
        </a:p>
      </dgm:t>
    </dgm:pt>
    <dgm:pt modelId="{D2AB42D8-0C12-4E09-9FA2-24C08C39672B}" type="parTrans" cxnId="{D589595B-06F6-416E-AE16-F41329F05754}">
      <dgm:prSet/>
      <dgm:spPr/>
      <dgm:t>
        <a:bodyPr/>
        <a:lstStyle/>
        <a:p>
          <a:endParaRPr lang="lt-LT"/>
        </a:p>
      </dgm:t>
    </dgm:pt>
    <dgm:pt modelId="{EA00A977-5D63-4A02-B62E-F28BD3D4979C}" type="sibTrans" cxnId="{D589595B-06F6-416E-AE16-F41329F05754}">
      <dgm:prSet/>
      <dgm:spPr/>
      <dgm:t>
        <a:bodyPr/>
        <a:lstStyle/>
        <a:p>
          <a:endParaRPr lang="lt-LT"/>
        </a:p>
      </dgm:t>
    </dgm:pt>
    <dgm:pt modelId="{0DC8A39C-D635-4E0E-9DA6-31AA811FE0A7}">
      <dgm:prSet phldrT="[Text]" custT="1"/>
      <dgm:spPr/>
      <dgm:t>
        <a:bodyPr/>
        <a:lstStyle/>
        <a:p>
          <a:pPr marL="0" marR="0" lvl="0" indent="0" defTabSz="914400" eaLnBrk="1" fontAlgn="auto" latinLnBrk="0" hangingPunct="1">
            <a:lnSpc>
              <a:spcPct val="100000"/>
            </a:lnSpc>
            <a:spcBef>
              <a:spcPts val="0"/>
            </a:spcBef>
            <a:spcAft>
              <a:spcPts val="0"/>
            </a:spcAft>
            <a:buClrTx/>
            <a:buSzTx/>
            <a:buFontTx/>
            <a:buNone/>
            <a:tabLst/>
            <a:defRPr/>
          </a:pPr>
          <a:r>
            <a:rPr lang="lt-LT" sz="1600" dirty="0">
              <a:solidFill>
                <a:schemeClr val="tx1"/>
              </a:solidFill>
            </a:rPr>
            <a:t>Ateinančiu programiniu laikotarpiu rizikos valdymo priemonės bus privalomos</a:t>
          </a:r>
          <a:endParaRPr lang="lt-LT" sz="1800" dirty="0"/>
        </a:p>
      </dgm:t>
    </dgm:pt>
    <dgm:pt modelId="{BE5FB989-9B10-4E83-99D7-85967E7BC638}" type="parTrans" cxnId="{6BE0886D-5C59-490A-9943-93DBC18422B6}">
      <dgm:prSet/>
      <dgm:spPr/>
      <dgm:t>
        <a:bodyPr/>
        <a:lstStyle/>
        <a:p>
          <a:endParaRPr lang="lt-LT"/>
        </a:p>
      </dgm:t>
    </dgm:pt>
    <dgm:pt modelId="{67278924-973E-4533-B1DC-21CDBC9A53D1}" type="sibTrans" cxnId="{6BE0886D-5C59-490A-9943-93DBC18422B6}">
      <dgm:prSet/>
      <dgm:spPr/>
      <dgm:t>
        <a:bodyPr/>
        <a:lstStyle/>
        <a:p>
          <a:endParaRPr lang="lt-LT"/>
        </a:p>
      </dgm:t>
    </dgm:pt>
    <dgm:pt modelId="{E69CBC0E-F46E-47C2-96A8-645EDFA7279D}">
      <dgm:prSet custT="1"/>
      <dgm:spPr/>
      <dgm:t>
        <a:bodyPr/>
        <a:lstStyle/>
        <a:p>
          <a:pPr marL="0" marR="0" lvl="0" indent="0" defTabSz="914400" eaLnBrk="1" fontAlgn="auto" latinLnBrk="0" hangingPunct="1">
            <a:lnSpc>
              <a:spcPct val="100000"/>
            </a:lnSpc>
            <a:spcBef>
              <a:spcPts val="0"/>
            </a:spcBef>
            <a:spcAft>
              <a:spcPts val="0"/>
            </a:spcAft>
            <a:buClrTx/>
            <a:buSzTx/>
            <a:buFontTx/>
            <a:buNone/>
            <a:tabLst/>
            <a:defRPr/>
          </a:pPr>
          <a:endParaRPr lang="lt-LT" sz="1600" dirty="0">
            <a:solidFill>
              <a:schemeClr val="tx1"/>
            </a:solidFill>
          </a:endParaRPr>
        </a:p>
        <a:p>
          <a:pPr marL="0" marR="0" lvl="0" indent="0" defTabSz="914400" eaLnBrk="1" fontAlgn="auto" latinLnBrk="0" hangingPunct="1">
            <a:lnSpc>
              <a:spcPct val="100000"/>
            </a:lnSpc>
            <a:spcBef>
              <a:spcPts val="0"/>
            </a:spcBef>
            <a:spcAft>
              <a:spcPts val="0"/>
            </a:spcAft>
            <a:buClrTx/>
            <a:buSzTx/>
            <a:buFontTx/>
            <a:buNone/>
            <a:tabLst/>
            <a:defRPr/>
          </a:pPr>
          <a:r>
            <a:rPr lang="lt-LT" sz="1600" dirty="0">
              <a:solidFill>
                <a:schemeClr val="tx1"/>
              </a:solidFill>
            </a:rPr>
            <a:t>Žemdirbių įmokos, skirtingai negu draudimo atveju, kaupiamos fonde, t. y. neprarandamos</a:t>
          </a:r>
        </a:p>
        <a:p>
          <a:endParaRPr lang="lt-LT" dirty="0"/>
        </a:p>
      </dgm:t>
    </dgm:pt>
    <dgm:pt modelId="{B0B9D0C2-1157-4931-BCA9-0EFAA8CA35C0}" type="parTrans" cxnId="{4CAC2096-2A0E-4014-8E4A-E324924C034D}">
      <dgm:prSet/>
      <dgm:spPr/>
      <dgm:t>
        <a:bodyPr/>
        <a:lstStyle/>
        <a:p>
          <a:endParaRPr lang="lt-LT"/>
        </a:p>
      </dgm:t>
    </dgm:pt>
    <dgm:pt modelId="{E27BBFDA-DAD4-4E1D-BC1D-D8D63216751B}" type="sibTrans" cxnId="{4CAC2096-2A0E-4014-8E4A-E324924C034D}">
      <dgm:prSet/>
      <dgm:spPr/>
      <dgm:t>
        <a:bodyPr/>
        <a:lstStyle/>
        <a:p>
          <a:endParaRPr lang="lt-LT"/>
        </a:p>
      </dgm:t>
    </dgm:pt>
    <dgm:pt modelId="{AAD01F0F-0627-4A1E-A24D-E6CC6437354B}">
      <dgm:prSet custT="1"/>
      <dgm:spPr/>
      <dgm:t>
        <a:bodyPr/>
        <a:lstStyle/>
        <a:p>
          <a:r>
            <a:rPr lang="lt-LT" sz="1600" dirty="0">
              <a:solidFill>
                <a:schemeClr val="tx1"/>
              </a:solidFill>
            </a:rPr>
            <a:t>Valstybė prisideda iki 70 proc. tinkamų finansuoti išlaidų, naudojamos ES lėšos</a:t>
          </a:r>
        </a:p>
      </dgm:t>
    </dgm:pt>
    <dgm:pt modelId="{E2607639-ADEF-4CE3-954F-963D3F1310B4}" type="parTrans" cxnId="{8E2561AA-30F8-4EFB-B5DC-85499C4E2202}">
      <dgm:prSet/>
      <dgm:spPr/>
      <dgm:t>
        <a:bodyPr/>
        <a:lstStyle/>
        <a:p>
          <a:endParaRPr lang="lt-LT"/>
        </a:p>
      </dgm:t>
    </dgm:pt>
    <dgm:pt modelId="{ED9A66BC-691A-48D7-A968-B3D36C721DC9}" type="sibTrans" cxnId="{8E2561AA-30F8-4EFB-B5DC-85499C4E2202}">
      <dgm:prSet/>
      <dgm:spPr/>
      <dgm:t>
        <a:bodyPr/>
        <a:lstStyle/>
        <a:p>
          <a:endParaRPr lang="lt-LT"/>
        </a:p>
      </dgm:t>
    </dgm:pt>
    <dgm:pt modelId="{553C5DB7-4073-428D-83C3-D5AAB6DD6A87}" type="pres">
      <dgm:prSet presAssocID="{6AD11C47-C307-4D4E-883B-33ED3D5BD938}" presName="Name0" presStyleCnt="0">
        <dgm:presLayoutVars>
          <dgm:chMax val="7"/>
          <dgm:chPref val="7"/>
          <dgm:dir/>
        </dgm:presLayoutVars>
      </dgm:prSet>
      <dgm:spPr/>
    </dgm:pt>
    <dgm:pt modelId="{74159CB5-91AF-4720-A510-C14480731918}" type="pres">
      <dgm:prSet presAssocID="{6AD11C47-C307-4D4E-883B-33ED3D5BD938}" presName="Name1" presStyleCnt="0"/>
      <dgm:spPr/>
    </dgm:pt>
    <dgm:pt modelId="{37340886-462B-490E-91FC-C88EE698DA69}" type="pres">
      <dgm:prSet presAssocID="{6AD11C47-C307-4D4E-883B-33ED3D5BD938}" presName="cycle" presStyleCnt="0"/>
      <dgm:spPr/>
    </dgm:pt>
    <dgm:pt modelId="{FFE37AFD-7FE4-428C-9F7F-3D4D1F03942B}" type="pres">
      <dgm:prSet presAssocID="{6AD11C47-C307-4D4E-883B-33ED3D5BD938}" presName="srcNode" presStyleLbl="node1" presStyleIdx="0" presStyleCnt="5"/>
      <dgm:spPr/>
    </dgm:pt>
    <dgm:pt modelId="{4211065F-EED1-44F2-B524-C5CFF350ACD7}" type="pres">
      <dgm:prSet presAssocID="{6AD11C47-C307-4D4E-883B-33ED3D5BD938}" presName="conn" presStyleLbl="parChTrans1D2" presStyleIdx="0" presStyleCnt="1"/>
      <dgm:spPr/>
    </dgm:pt>
    <dgm:pt modelId="{41F5ED6B-3BC5-43A3-8872-6A1EFFA419E0}" type="pres">
      <dgm:prSet presAssocID="{6AD11C47-C307-4D4E-883B-33ED3D5BD938}" presName="extraNode" presStyleLbl="node1" presStyleIdx="0" presStyleCnt="5"/>
      <dgm:spPr/>
    </dgm:pt>
    <dgm:pt modelId="{56AF4494-AE79-457C-ACEA-A1038896E879}" type="pres">
      <dgm:prSet presAssocID="{6AD11C47-C307-4D4E-883B-33ED3D5BD938}" presName="dstNode" presStyleLbl="node1" presStyleIdx="0" presStyleCnt="5"/>
      <dgm:spPr/>
    </dgm:pt>
    <dgm:pt modelId="{E3778FE9-2D93-4D9E-A10B-5F9DBE724539}" type="pres">
      <dgm:prSet presAssocID="{C03AFADE-9C77-4C2F-9F36-16B5027B3B47}" presName="text_1" presStyleLbl="node1" presStyleIdx="0" presStyleCnt="5">
        <dgm:presLayoutVars>
          <dgm:bulletEnabled val="1"/>
        </dgm:presLayoutVars>
      </dgm:prSet>
      <dgm:spPr/>
    </dgm:pt>
    <dgm:pt modelId="{CBDEAEB6-0787-467B-B7E9-73606887B649}" type="pres">
      <dgm:prSet presAssocID="{C03AFADE-9C77-4C2F-9F36-16B5027B3B47}" presName="accent_1" presStyleCnt="0"/>
      <dgm:spPr/>
    </dgm:pt>
    <dgm:pt modelId="{8BD67C41-4C66-4AC4-8366-45EDE50A33B9}" type="pres">
      <dgm:prSet presAssocID="{C03AFADE-9C77-4C2F-9F36-16B5027B3B47}" presName="accentRepeatNode" presStyleLbl="solidFgAcc1" presStyleIdx="0" presStyleCnt="5"/>
      <dgm:spPr/>
    </dgm:pt>
    <dgm:pt modelId="{6C72A8D2-A023-4945-878B-C038AB4BDB96}" type="pres">
      <dgm:prSet presAssocID="{E69CBC0E-F46E-47C2-96A8-645EDFA7279D}" presName="text_2" presStyleLbl="node1" presStyleIdx="1" presStyleCnt="5">
        <dgm:presLayoutVars>
          <dgm:bulletEnabled val="1"/>
        </dgm:presLayoutVars>
      </dgm:prSet>
      <dgm:spPr/>
    </dgm:pt>
    <dgm:pt modelId="{B13AB0CD-644D-46D0-8B1C-7942E87470A8}" type="pres">
      <dgm:prSet presAssocID="{E69CBC0E-F46E-47C2-96A8-645EDFA7279D}" presName="accent_2" presStyleCnt="0"/>
      <dgm:spPr/>
    </dgm:pt>
    <dgm:pt modelId="{E95F4CB0-46AE-461C-9283-5C354EA167A0}" type="pres">
      <dgm:prSet presAssocID="{E69CBC0E-F46E-47C2-96A8-645EDFA7279D}" presName="accentRepeatNode" presStyleLbl="solidFgAcc1" presStyleIdx="1" presStyleCnt="5"/>
      <dgm:spPr/>
    </dgm:pt>
    <dgm:pt modelId="{FF9774F6-4966-4466-AB1C-07603A73704E}" type="pres">
      <dgm:prSet presAssocID="{AAD01F0F-0627-4A1E-A24D-E6CC6437354B}" presName="text_3" presStyleLbl="node1" presStyleIdx="2" presStyleCnt="5">
        <dgm:presLayoutVars>
          <dgm:bulletEnabled val="1"/>
        </dgm:presLayoutVars>
      </dgm:prSet>
      <dgm:spPr/>
    </dgm:pt>
    <dgm:pt modelId="{DBAE94D4-22DC-4A3A-944A-941FF30CDD60}" type="pres">
      <dgm:prSet presAssocID="{AAD01F0F-0627-4A1E-A24D-E6CC6437354B}" presName="accent_3" presStyleCnt="0"/>
      <dgm:spPr/>
    </dgm:pt>
    <dgm:pt modelId="{CAF85CD0-C72C-4540-9735-1615E0EEADDD}" type="pres">
      <dgm:prSet presAssocID="{AAD01F0F-0627-4A1E-A24D-E6CC6437354B}" presName="accentRepeatNode" presStyleLbl="solidFgAcc1" presStyleIdx="2" presStyleCnt="5"/>
      <dgm:spPr/>
    </dgm:pt>
    <dgm:pt modelId="{170F9130-8E9B-4B07-AD79-820B76B1533B}" type="pres">
      <dgm:prSet presAssocID="{7622C68A-D232-4219-80B7-E4B0AC3D317E}" presName="text_4" presStyleLbl="node1" presStyleIdx="3" presStyleCnt="5">
        <dgm:presLayoutVars>
          <dgm:bulletEnabled val="1"/>
        </dgm:presLayoutVars>
      </dgm:prSet>
      <dgm:spPr/>
    </dgm:pt>
    <dgm:pt modelId="{94FCACBC-9D3C-45AC-966C-B5B2528271B5}" type="pres">
      <dgm:prSet presAssocID="{7622C68A-D232-4219-80B7-E4B0AC3D317E}" presName="accent_4" presStyleCnt="0"/>
      <dgm:spPr/>
    </dgm:pt>
    <dgm:pt modelId="{4E4BF8D0-D8F0-49BA-B657-7AA6AC72C73B}" type="pres">
      <dgm:prSet presAssocID="{7622C68A-D232-4219-80B7-E4B0AC3D317E}" presName="accentRepeatNode" presStyleLbl="solidFgAcc1" presStyleIdx="3" presStyleCnt="5"/>
      <dgm:spPr/>
    </dgm:pt>
    <dgm:pt modelId="{3FD69BDD-18F8-456C-B360-BFCE9A0AD992}" type="pres">
      <dgm:prSet presAssocID="{0DC8A39C-D635-4E0E-9DA6-31AA811FE0A7}" presName="text_5" presStyleLbl="node1" presStyleIdx="4" presStyleCnt="5">
        <dgm:presLayoutVars>
          <dgm:bulletEnabled val="1"/>
        </dgm:presLayoutVars>
      </dgm:prSet>
      <dgm:spPr/>
    </dgm:pt>
    <dgm:pt modelId="{D240E3EB-00A3-48B0-82BD-F1FE66FA272B}" type="pres">
      <dgm:prSet presAssocID="{0DC8A39C-D635-4E0E-9DA6-31AA811FE0A7}" presName="accent_5" presStyleCnt="0"/>
      <dgm:spPr/>
    </dgm:pt>
    <dgm:pt modelId="{572DF421-4B1B-45F9-9E97-0D515F62A9BB}" type="pres">
      <dgm:prSet presAssocID="{0DC8A39C-D635-4E0E-9DA6-31AA811FE0A7}" presName="accentRepeatNode" presStyleLbl="solidFgAcc1" presStyleIdx="4" presStyleCnt="5"/>
      <dgm:spPr/>
    </dgm:pt>
  </dgm:ptLst>
  <dgm:cxnLst>
    <dgm:cxn modelId="{9A0F0901-9831-4C87-B30F-6DE7ED978CD4}" srcId="{6AD11C47-C307-4D4E-883B-33ED3D5BD938}" destId="{C03AFADE-9C77-4C2F-9F36-16B5027B3B47}" srcOrd="0" destOrd="0" parTransId="{9E673DA1-F0B4-4F75-90F9-F20A462EDAE6}" sibTransId="{B0DE5FAD-A82E-4B5F-94E7-EA660DFC9393}"/>
    <dgm:cxn modelId="{85008521-D277-4DD6-8F6D-3C81D1C351FB}" type="presOf" srcId="{C03AFADE-9C77-4C2F-9F36-16B5027B3B47}" destId="{E3778FE9-2D93-4D9E-A10B-5F9DBE724539}" srcOrd="0" destOrd="0" presId="urn:microsoft.com/office/officeart/2008/layout/VerticalCurvedList"/>
    <dgm:cxn modelId="{D589595B-06F6-416E-AE16-F41329F05754}" srcId="{6AD11C47-C307-4D4E-883B-33ED3D5BD938}" destId="{7622C68A-D232-4219-80B7-E4B0AC3D317E}" srcOrd="3" destOrd="0" parTransId="{D2AB42D8-0C12-4E09-9FA2-24C08C39672B}" sibTransId="{EA00A977-5D63-4A02-B62E-F28BD3D4979C}"/>
    <dgm:cxn modelId="{6BE0886D-5C59-490A-9943-93DBC18422B6}" srcId="{6AD11C47-C307-4D4E-883B-33ED3D5BD938}" destId="{0DC8A39C-D635-4E0E-9DA6-31AA811FE0A7}" srcOrd="4" destOrd="0" parTransId="{BE5FB989-9B10-4E83-99D7-85967E7BC638}" sibTransId="{67278924-973E-4533-B1DC-21CDBC9A53D1}"/>
    <dgm:cxn modelId="{5375CE50-0F21-4023-8EFD-C861F8207890}" type="presOf" srcId="{E69CBC0E-F46E-47C2-96A8-645EDFA7279D}" destId="{6C72A8D2-A023-4945-878B-C038AB4BDB96}" srcOrd="0" destOrd="0" presId="urn:microsoft.com/office/officeart/2008/layout/VerticalCurvedList"/>
    <dgm:cxn modelId="{1F11E091-4CCF-4C7D-9B72-36C1A4FDD13E}" type="presOf" srcId="{6AD11C47-C307-4D4E-883B-33ED3D5BD938}" destId="{553C5DB7-4073-428D-83C3-D5AAB6DD6A87}" srcOrd="0" destOrd="0" presId="urn:microsoft.com/office/officeart/2008/layout/VerticalCurvedList"/>
    <dgm:cxn modelId="{4CAC2096-2A0E-4014-8E4A-E324924C034D}" srcId="{6AD11C47-C307-4D4E-883B-33ED3D5BD938}" destId="{E69CBC0E-F46E-47C2-96A8-645EDFA7279D}" srcOrd="1" destOrd="0" parTransId="{B0B9D0C2-1157-4931-BCA9-0EFAA8CA35C0}" sibTransId="{E27BBFDA-DAD4-4E1D-BC1D-D8D63216751B}"/>
    <dgm:cxn modelId="{BFEC8597-4344-432B-A035-36F19892128A}" type="presOf" srcId="{AAD01F0F-0627-4A1E-A24D-E6CC6437354B}" destId="{FF9774F6-4966-4466-AB1C-07603A73704E}" srcOrd="0" destOrd="0" presId="urn:microsoft.com/office/officeart/2008/layout/VerticalCurvedList"/>
    <dgm:cxn modelId="{160E8F9D-9990-49E6-AE1F-F4ACB74EA875}" type="presOf" srcId="{B0DE5FAD-A82E-4B5F-94E7-EA660DFC9393}" destId="{4211065F-EED1-44F2-B524-C5CFF350ACD7}" srcOrd="0" destOrd="0" presId="urn:microsoft.com/office/officeart/2008/layout/VerticalCurvedList"/>
    <dgm:cxn modelId="{8E2561AA-30F8-4EFB-B5DC-85499C4E2202}" srcId="{6AD11C47-C307-4D4E-883B-33ED3D5BD938}" destId="{AAD01F0F-0627-4A1E-A24D-E6CC6437354B}" srcOrd="2" destOrd="0" parTransId="{E2607639-ADEF-4CE3-954F-963D3F1310B4}" sibTransId="{ED9A66BC-691A-48D7-A968-B3D36C721DC9}"/>
    <dgm:cxn modelId="{38C788B4-DBBD-4E72-9575-EDDC35E3DFD6}" type="presOf" srcId="{7622C68A-D232-4219-80B7-E4B0AC3D317E}" destId="{170F9130-8E9B-4B07-AD79-820B76B1533B}" srcOrd="0" destOrd="0" presId="urn:microsoft.com/office/officeart/2008/layout/VerticalCurvedList"/>
    <dgm:cxn modelId="{777F70BD-782D-47FC-B0AB-C066D2150438}" type="presOf" srcId="{0DC8A39C-D635-4E0E-9DA6-31AA811FE0A7}" destId="{3FD69BDD-18F8-456C-B360-BFCE9A0AD992}" srcOrd="0" destOrd="0" presId="urn:microsoft.com/office/officeart/2008/layout/VerticalCurvedList"/>
    <dgm:cxn modelId="{3250C16B-7B74-4614-8FCB-11305696F29A}" type="presParOf" srcId="{553C5DB7-4073-428D-83C3-D5AAB6DD6A87}" destId="{74159CB5-91AF-4720-A510-C14480731918}" srcOrd="0" destOrd="0" presId="urn:microsoft.com/office/officeart/2008/layout/VerticalCurvedList"/>
    <dgm:cxn modelId="{A3F7FEAC-E3A1-4576-A69D-9274DF0ABD49}" type="presParOf" srcId="{74159CB5-91AF-4720-A510-C14480731918}" destId="{37340886-462B-490E-91FC-C88EE698DA69}" srcOrd="0" destOrd="0" presId="urn:microsoft.com/office/officeart/2008/layout/VerticalCurvedList"/>
    <dgm:cxn modelId="{E4ECEB2F-5C22-4780-9DF3-FF2C6814F973}" type="presParOf" srcId="{37340886-462B-490E-91FC-C88EE698DA69}" destId="{FFE37AFD-7FE4-428C-9F7F-3D4D1F03942B}" srcOrd="0" destOrd="0" presId="urn:microsoft.com/office/officeart/2008/layout/VerticalCurvedList"/>
    <dgm:cxn modelId="{27CEE558-A3D2-4A72-B5D9-F37F7F9CD0CE}" type="presParOf" srcId="{37340886-462B-490E-91FC-C88EE698DA69}" destId="{4211065F-EED1-44F2-B524-C5CFF350ACD7}" srcOrd="1" destOrd="0" presId="urn:microsoft.com/office/officeart/2008/layout/VerticalCurvedList"/>
    <dgm:cxn modelId="{6832D2FA-74AC-4FBB-91FB-939A711116F7}" type="presParOf" srcId="{37340886-462B-490E-91FC-C88EE698DA69}" destId="{41F5ED6B-3BC5-43A3-8872-6A1EFFA419E0}" srcOrd="2" destOrd="0" presId="urn:microsoft.com/office/officeart/2008/layout/VerticalCurvedList"/>
    <dgm:cxn modelId="{6C3A2C33-6979-4D4D-8310-63FEC8539BFF}" type="presParOf" srcId="{37340886-462B-490E-91FC-C88EE698DA69}" destId="{56AF4494-AE79-457C-ACEA-A1038896E879}" srcOrd="3" destOrd="0" presId="urn:microsoft.com/office/officeart/2008/layout/VerticalCurvedList"/>
    <dgm:cxn modelId="{928F57A3-4BAE-4A25-93C2-74206D6B8444}" type="presParOf" srcId="{74159CB5-91AF-4720-A510-C14480731918}" destId="{E3778FE9-2D93-4D9E-A10B-5F9DBE724539}" srcOrd="1" destOrd="0" presId="urn:microsoft.com/office/officeart/2008/layout/VerticalCurvedList"/>
    <dgm:cxn modelId="{64AD3E61-69C7-4641-9942-9A14AD2971BD}" type="presParOf" srcId="{74159CB5-91AF-4720-A510-C14480731918}" destId="{CBDEAEB6-0787-467B-B7E9-73606887B649}" srcOrd="2" destOrd="0" presId="urn:microsoft.com/office/officeart/2008/layout/VerticalCurvedList"/>
    <dgm:cxn modelId="{ED70C5CF-EAED-4030-B8FA-4F860C3410E7}" type="presParOf" srcId="{CBDEAEB6-0787-467B-B7E9-73606887B649}" destId="{8BD67C41-4C66-4AC4-8366-45EDE50A33B9}" srcOrd="0" destOrd="0" presId="urn:microsoft.com/office/officeart/2008/layout/VerticalCurvedList"/>
    <dgm:cxn modelId="{169B2631-6369-4786-B5D0-D847135CFF24}" type="presParOf" srcId="{74159CB5-91AF-4720-A510-C14480731918}" destId="{6C72A8D2-A023-4945-878B-C038AB4BDB96}" srcOrd="3" destOrd="0" presId="urn:microsoft.com/office/officeart/2008/layout/VerticalCurvedList"/>
    <dgm:cxn modelId="{F9493EC0-8171-411E-B833-85B5104D6C46}" type="presParOf" srcId="{74159CB5-91AF-4720-A510-C14480731918}" destId="{B13AB0CD-644D-46D0-8B1C-7942E87470A8}" srcOrd="4" destOrd="0" presId="urn:microsoft.com/office/officeart/2008/layout/VerticalCurvedList"/>
    <dgm:cxn modelId="{81992A7E-E67F-452D-A9A6-3D5411674FC1}" type="presParOf" srcId="{B13AB0CD-644D-46D0-8B1C-7942E87470A8}" destId="{E95F4CB0-46AE-461C-9283-5C354EA167A0}" srcOrd="0" destOrd="0" presId="urn:microsoft.com/office/officeart/2008/layout/VerticalCurvedList"/>
    <dgm:cxn modelId="{CFFF85D7-072E-402C-83BB-4F2B215DFCC3}" type="presParOf" srcId="{74159CB5-91AF-4720-A510-C14480731918}" destId="{FF9774F6-4966-4466-AB1C-07603A73704E}" srcOrd="5" destOrd="0" presId="urn:microsoft.com/office/officeart/2008/layout/VerticalCurvedList"/>
    <dgm:cxn modelId="{2C74F6A6-9446-406B-9274-CC8E15C7F0C2}" type="presParOf" srcId="{74159CB5-91AF-4720-A510-C14480731918}" destId="{DBAE94D4-22DC-4A3A-944A-941FF30CDD60}" srcOrd="6" destOrd="0" presId="urn:microsoft.com/office/officeart/2008/layout/VerticalCurvedList"/>
    <dgm:cxn modelId="{1720A57F-EF3C-46A4-B83E-6D10E12FEFB7}" type="presParOf" srcId="{DBAE94D4-22DC-4A3A-944A-941FF30CDD60}" destId="{CAF85CD0-C72C-4540-9735-1615E0EEADDD}" srcOrd="0" destOrd="0" presId="urn:microsoft.com/office/officeart/2008/layout/VerticalCurvedList"/>
    <dgm:cxn modelId="{1F48DB79-CC76-4428-A8A2-58A234EBE8A4}" type="presParOf" srcId="{74159CB5-91AF-4720-A510-C14480731918}" destId="{170F9130-8E9B-4B07-AD79-820B76B1533B}" srcOrd="7" destOrd="0" presId="urn:microsoft.com/office/officeart/2008/layout/VerticalCurvedList"/>
    <dgm:cxn modelId="{6E92DA08-63D8-4D93-847D-92A07BC04A71}" type="presParOf" srcId="{74159CB5-91AF-4720-A510-C14480731918}" destId="{94FCACBC-9D3C-45AC-966C-B5B2528271B5}" srcOrd="8" destOrd="0" presId="urn:microsoft.com/office/officeart/2008/layout/VerticalCurvedList"/>
    <dgm:cxn modelId="{75AEC10F-75A7-4C9B-B07D-FF4440536FE5}" type="presParOf" srcId="{94FCACBC-9D3C-45AC-966C-B5B2528271B5}" destId="{4E4BF8D0-D8F0-49BA-B657-7AA6AC72C73B}" srcOrd="0" destOrd="0" presId="urn:microsoft.com/office/officeart/2008/layout/VerticalCurvedList"/>
    <dgm:cxn modelId="{071FA21E-BED8-4078-8C27-C781C27BB436}" type="presParOf" srcId="{74159CB5-91AF-4720-A510-C14480731918}" destId="{3FD69BDD-18F8-456C-B360-BFCE9A0AD992}" srcOrd="9" destOrd="0" presId="urn:microsoft.com/office/officeart/2008/layout/VerticalCurvedList"/>
    <dgm:cxn modelId="{868098C8-AA01-43B7-971E-404075086CD2}" type="presParOf" srcId="{74159CB5-91AF-4720-A510-C14480731918}" destId="{D240E3EB-00A3-48B0-82BD-F1FE66FA272B}" srcOrd="10" destOrd="0" presId="urn:microsoft.com/office/officeart/2008/layout/VerticalCurvedList"/>
    <dgm:cxn modelId="{F9F8BF65-78FC-4F58-BCC1-56E4DF919551}" type="presParOf" srcId="{D240E3EB-00A3-48B0-82BD-F1FE66FA272B}" destId="{572DF421-4B1B-45F9-9E97-0D515F62A9BB}"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EEFD12-03DD-4532-BC46-8156E39CE138}">
      <dsp:nvSpPr>
        <dsp:cNvPr id="0" name=""/>
        <dsp:cNvSpPr/>
      </dsp:nvSpPr>
      <dsp:spPr>
        <a:xfrm>
          <a:off x="5259" y="24332"/>
          <a:ext cx="3483284" cy="518400"/>
        </a:xfrm>
        <a:prstGeom prst="rect">
          <a:avLst/>
        </a:prstGeom>
        <a:solidFill>
          <a:schemeClr val="accent1">
            <a:hueOff val="0"/>
            <a:satOff val="0"/>
            <a:lumOff val="0"/>
            <a:alphaOff val="0"/>
          </a:schemeClr>
        </a:solidFill>
        <a:ln w="1714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lt-LT" sz="1800" b="1" kern="1200" dirty="0">
              <a:solidFill>
                <a:schemeClr val="tx1"/>
              </a:solidFill>
            </a:rPr>
            <a:t>Stichinės nelaimės</a:t>
          </a:r>
        </a:p>
      </dsp:txBody>
      <dsp:txXfrm>
        <a:off x="5259" y="24332"/>
        <a:ext cx="3483284" cy="518400"/>
      </dsp:txXfrm>
    </dsp:sp>
    <dsp:sp modelId="{A52477EB-2EA1-4496-819A-0323F43D0EAC}">
      <dsp:nvSpPr>
        <dsp:cNvPr id="0" name=""/>
        <dsp:cNvSpPr/>
      </dsp:nvSpPr>
      <dsp:spPr>
        <a:xfrm>
          <a:off x="5259" y="542732"/>
          <a:ext cx="3483284" cy="1936254"/>
        </a:xfrm>
        <a:prstGeom prst="rect">
          <a:avLst/>
        </a:prstGeom>
        <a:solidFill>
          <a:schemeClr val="accent1">
            <a:alpha val="90000"/>
            <a:tint val="40000"/>
            <a:hueOff val="0"/>
            <a:satOff val="0"/>
            <a:lumOff val="0"/>
            <a:alphaOff val="0"/>
          </a:schemeClr>
        </a:solidFill>
        <a:ln w="1714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lt-LT" sz="1800" kern="1200" dirty="0">
              <a:solidFill>
                <a:srgbClr val="0070C0"/>
              </a:solidFill>
              <a:effectLst>
                <a:outerShdw blurRad="38100" dist="38100" dir="2700000" algn="tl">
                  <a:srgbClr val="000000">
                    <a:alpha val="43137"/>
                  </a:srgbClr>
                </a:outerShdw>
              </a:effectLst>
            </a:rPr>
            <a:t>1996 m. sausra </a:t>
          </a:r>
          <a:endParaRPr lang="lt-LT" sz="1800" kern="1200" dirty="0"/>
        </a:p>
        <a:p>
          <a:pPr marL="171450" lvl="1" indent="-171450" algn="l" defTabSz="800100">
            <a:lnSpc>
              <a:spcPct val="90000"/>
            </a:lnSpc>
            <a:spcBef>
              <a:spcPct val="0"/>
            </a:spcBef>
            <a:spcAft>
              <a:spcPct val="15000"/>
            </a:spcAft>
            <a:buChar char="•"/>
          </a:pPr>
          <a:endParaRPr lang="lt-LT" sz="1800" kern="1200" dirty="0"/>
        </a:p>
        <a:p>
          <a:pPr marL="171450" lvl="1" indent="-171450" algn="l" defTabSz="800100">
            <a:lnSpc>
              <a:spcPct val="90000"/>
            </a:lnSpc>
            <a:spcBef>
              <a:spcPct val="0"/>
            </a:spcBef>
            <a:spcAft>
              <a:spcPct val="15000"/>
            </a:spcAft>
            <a:buChar char="•"/>
          </a:pPr>
          <a:r>
            <a:rPr lang="lt-LT" sz="1800" kern="1200" dirty="0">
              <a:solidFill>
                <a:srgbClr val="0070C0"/>
              </a:solidFill>
              <a:effectLst>
                <a:outerShdw blurRad="38100" dist="38100" dir="2700000" algn="tl">
                  <a:srgbClr val="000000">
                    <a:alpha val="43137"/>
                  </a:srgbClr>
                </a:outerShdw>
              </a:effectLst>
            </a:rPr>
            <a:t>2017 m. gausiai iškritę krituliai</a:t>
          </a:r>
          <a:endParaRPr lang="lt-LT" sz="1800" kern="1200" dirty="0"/>
        </a:p>
        <a:p>
          <a:pPr marL="171450" lvl="1" indent="-171450" algn="l" defTabSz="800100">
            <a:lnSpc>
              <a:spcPct val="90000"/>
            </a:lnSpc>
            <a:spcBef>
              <a:spcPct val="0"/>
            </a:spcBef>
            <a:spcAft>
              <a:spcPct val="15000"/>
            </a:spcAft>
            <a:buChar char="•"/>
          </a:pPr>
          <a:endParaRPr lang="lt-LT" sz="1800" kern="1200" dirty="0"/>
        </a:p>
        <a:p>
          <a:pPr marL="171450" lvl="1" indent="-171450" algn="l" defTabSz="800100">
            <a:lnSpc>
              <a:spcPct val="90000"/>
            </a:lnSpc>
            <a:spcBef>
              <a:spcPct val="0"/>
            </a:spcBef>
            <a:spcAft>
              <a:spcPct val="15000"/>
            </a:spcAft>
            <a:buChar char="•"/>
          </a:pPr>
          <a:r>
            <a:rPr lang="lt-LT" sz="1800" kern="1200" dirty="0">
              <a:solidFill>
                <a:srgbClr val="0070C0"/>
              </a:solidFill>
              <a:effectLst>
                <a:outerShdw blurRad="38100" dist="38100" dir="2700000" algn="tl">
                  <a:srgbClr val="000000">
                    <a:alpha val="43137"/>
                  </a:srgbClr>
                </a:outerShdw>
              </a:effectLst>
            </a:rPr>
            <a:t>2018 m. sausra</a:t>
          </a:r>
          <a:endParaRPr lang="lt-LT" sz="1800" kern="1200" dirty="0"/>
        </a:p>
      </dsp:txBody>
      <dsp:txXfrm>
        <a:off x="5259" y="542732"/>
        <a:ext cx="3483284" cy="1936254"/>
      </dsp:txXfrm>
    </dsp:sp>
    <dsp:sp modelId="{414ECC95-BF36-4DE6-8385-A62CF9BC4602}">
      <dsp:nvSpPr>
        <dsp:cNvPr id="0" name=""/>
        <dsp:cNvSpPr/>
      </dsp:nvSpPr>
      <dsp:spPr>
        <a:xfrm>
          <a:off x="3976203" y="24332"/>
          <a:ext cx="3483284" cy="518400"/>
        </a:xfrm>
        <a:prstGeom prst="rect">
          <a:avLst/>
        </a:prstGeom>
        <a:solidFill>
          <a:schemeClr val="accent1">
            <a:hueOff val="0"/>
            <a:satOff val="0"/>
            <a:lumOff val="0"/>
            <a:alphaOff val="0"/>
          </a:schemeClr>
        </a:solidFill>
        <a:ln w="1714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lt-LT" sz="1800" b="1" kern="1200" dirty="0">
              <a:solidFill>
                <a:schemeClr val="tx1"/>
              </a:solidFill>
            </a:rPr>
            <a:t>Patirti nuostoliai</a:t>
          </a:r>
        </a:p>
      </dsp:txBody>
      <dsp:txXfrm>
        <a:off x="3976203" y="24332"/>
        <a:ext cx="3483284" cy="518400"/>
      </dsp:txXfrm>
    </dsp:sp>
    <dsp:sp modelId="{3E4B681F-F72E-45D8-8CEA-A985E9822A31}">
      <dsp:nvSpPr>
        <dsp:cNvPr id="0" name=""/>
        <dsp:cNvSpPr/>
      </dsp:nvSpPr>
      <dsp:spPr>
        <a:xfrm>
          <a:off x="3976203" y="542732"/>
          <a:ext cx="3483284" cy="1936254"/>
        </a:xfrm>
        <a:prstGeom prst="rect">
          <a:avLst/>
        </a:prstGeom>
        <a:solidFill>
          <a:schemeClr val="accent1">
            <a:alpha val="90000"/>
            <a:tint val="40000"/>
            <a:hueOff val="0"/>
            <a:satOff val="0"/>
            <a:lumOff val="0"/>
            <a:alphaOff val="0"/>
          </a:schemeClr>
        </a:solidFill>
        <a:ln w="1714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lt-LT" sz="1800" kern="1200" dirty="0">
              <a:solidFill>
                <a:schemeClr val="tx1"/>
              </a:solidFill>
            </a:rPr>
            <a:t>700 ml. Lt</a:t>
          </a:r>
        </a:p>
        <a:p>
          <a:pPr marL="171450" lvl="1" indent="-171450" algn="l" defTabSz="800100">
            <a:lnSpc>
              <a:spcPct val="90000"/>
            </a:lnSpc>
            <a:spcBef>
              <a:spcPct val="0"/>
            </a:spcBef>
            <a:spcAft>
              <a:spcPct val="15000"/>
            </a:spcAft>
            <a:buChar char="•"/>
          </a:pPr>
          <a:endParaRPr lang="lt-LT" sz="1800" kern="1200" dirty="0">
            <a:solidFill>
              <a:srgbClr val="FF0000"/>
            </a:solidFill>
          </a:endParaRPr>
        </a:p>
        <a:p>
          <a:pPr marL="171450" lvl="1" indent="-171450" algn="l" defTabSz="800100">
            <a:lnSpc>
              <a:spcPct val="90000"/>
            </a:lnSpc>
            <a:spcBef>
              <a:spcPct val="0"/>
            </a:spcBef>
            <a:spcAft>
              <a:spcPct val="15000"/>
            </a:spcAft>
            <a:buChar char="•"/>
          </a:pPr>
          <a:r>
            <a:rPr lang="lt-LT" sz="1800" kern="1200" dirty="0"/>
            <a:t>180 mln. Eur</a:t>
          </a:r>
        </a:p>
        <a:p>
          <a:pPr marL="171450" lvl="1" indent="-171450" algn="l" defTabSz="800100">
            <a:lnSpc>
              <a:spcPct val="90000"/>
            </a:lnSpc>
            <a:spcBef>
              <a:spcPct val="0"/>
            </a:spcBef>
            <a:spcAft>
              <a:spcPct val="15000"/>
            </a:spcAft>
            <a:buChar char="•"/>
          </a:pPr>
          <a:endParaRPr lang="lt-LT" sz="1800" kern="1200" dirty="0"/>
        </a:p>
        <a:p>
          <a:pPr marL="171450" lvl="1" indent="-171450" algn="l" defTabSz="800100">
            <a:lnSpc>
              <a:spcPct val="90000"/>
            </a:lnSpc>
            <a:spcBef>
              <a:spcPct val="0"/>
            </a:spcBef>
            <a:spcAft>
              <a:spcPct val="15000"/>
            </a:spcAft>
            <a:buChar char="•"/>
          </a:pPr>
          <a:r>
            <a:rPr lang="lt-LT" sz="1800" kern="1200" dirty="0"/>
            <a:t>200 mln. Eur</a:t>
          </a:r>
        </a:p>
        <a:p>
          <a:pPr marL="171450" lvl="1" indent="-171450" algn="l" defTabSz="800100">
            <a:lnSpc>
              <a:spcPct val="90000"/>
            </a:lnSpc>
            <a:spcBef>
              <a:spcPct val="0"/>
            </a:spcBef>
            <a:spcAft>
              <a:spcPct val="15000"/>
            </a:spcAft>
            <a:buChar char="•"/>
          </a:pPr>
          <a:endParaRPr lang="lt-LT" sz="1800" kern="1200" dirty="0"/>
        </a:p>
      </dsp:txBody>
      <dsp:txXfrm>
        <a:off x="3976203" y="542732"/>
        <a:ext cx="3483284" cy="1936254"/>
      </dsp:txXfrm>
    </dsp:sp>
    <dsp:sp modelId="{61DB6500-8BED-4188-85C1-A5CE2ED6CA8C}">
      <dsp:nvSpPr>
        <dsp:cNvPr id="0" name=""/>
        <dsp:cNvSpPr/>
      </dsp:nvSpPr>
      <dsp:spPr>
        <a:xfrm>
          <a:off x="7941191" y="0"/>
          <a:ext cx="3761494" cy="518400"/>
        </a:xfrm>
        <a:prstGeom prst="rect">
          <a:avLst/>
        </a:prstGeom>
        <a:solidFill>
          <a:schemeClr val="accent1">
            <a:hueOff val="0"/>
            <a:satOff val="0"/>
            <a:lumOff val="0"/>
            <a:alphaOff val="0"/>
          </a:schemeClr>
        </a:solidFill>
        <a:ln w="1714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lt-LT" sz="1800" b="1" kern="1200" dirty="0">
              <a:solidFill>
                <a:schemeClr val="tx1"/>
              </a:solidFill>
            </a:rPr>
            <a:t>Kompensuota</a:t>
          </a:r>
        </a:p>
      </dsp:txBody>
      <dsp:txXfrm>
        <a:off x="7941191" y="0"/>
        <a:ext cx="3761494" cy="518400"/>
      </dsp:txXfrm>
    </dsp:sp>
    <dsp:sp modelId="{D2EA7385-10B6-492B-BAC8-DD8B23B4AB7C}">
      <dsp:nvSpPr>
        <dsp:cNvPr id="0" name=""/>
        <dsp:cNvSpPr/>
      </dsp:nvSpPr>
      <dsp:spPr>
        <a:xfrm>
          <a:off x="7952965" y="541996"/>
          <a:ext cx="3737947" cy="1936254"/>
        </a:xfrm>
        <a:prstGeom prst="rect">
          <a:avLst/>
        </a:prstGeom>
        <a:solidFill>
          <a:schemeClr val="accent1">
            <a:alpha val="90000"/>
            <a:tint val="40000"/>
            <a:hueOff val="0"/>
            <a:satOff val="0"/>
            <a:lumOff val="0"/>
            <a:alphaOff val="0"/>
          </a:schemeClr>
        </a:solidFill>
        <a:ln w="1714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53340" rIns="71120" bIns="80010" numCol="1" spcCol="1270" anchor="t" anchorCtr="0">
          <a:noAutofit/>
        </a:bodyPr>
        <a:lstStyle/>
        <a:p>
          <a:pPr marL="171450" lvl="1" indent="-171450" algn="l" defTabSz="755650">
            <a:lnSpc>
              <a:spcPct val="90000"/>
            </a:lnSpc>
            <a:spcBef>
              <a:spcPct val="0"/>
            </a:spcBef>
            <a:spcAft>
              <a:spcPct val="15000"/>
            </a:spcAft>
            <a:buChar char="•"/>
          </a:pPr>
          <a:r>
            <a:rPr lang="lt-LT" sz="1700" kern="1200" dirty="0">
              <a:solidFill>
                <a:schemeClr val="tx1"/>
              </a:solidFill>
            </a:rPr>
            <a:t>126 mln. Lt</a:t>
          </a:r>
        </a:p>
        <a:p>
          <a:pPr marL="57150" lvl="1" indent="-57150" algn="l" defTabSz="444500">
            <a:lnSpc>
              <a:spcPct val="90000"/>
            </a:lnSpc>
            <a:spcBef>
              <a:spcPct val="0"/>
            </a:spcBef>
            <a:spcAft>
              <a:spcPct val="15000"/>
            </a:spcAft>
            <a:buChar char="•"/>
          </a:pPr>
          <a:endParaRPr lang="lt-LT" sz="1000" kern="1200" dirty="0">
            <a:solidFill>
              <a:srgbClr val="FF0000"/>
            </a:solidFill>
          </a:endParaRPr>
        </a:p>
        <a:p>
          <a:pPr marL="171450" lvl="1" indent="-171450" algn="l" defTabSz="755650">
            <a:lnSpc>
              <a:spcPct val="90000"/>
            </a:lnSpc>
            <a:spcBef>
              <a:spcPct val="0"/>
            </a:spcBef>
            <a:spcAft>
              <a:spcPct val="15000"/>
            </a:spcAft>
            <a:buChar char="•"/>
          </a:pPr>
          <a:r>
            <a:rPr lang="lt-LT" sz="1700" b="0" kern="1200" dirty="0"/>
            <a:t>18, 24 mln. Eur </a:t>
          </a:r>
          <a:r>
            <a:rPr lang="lt-LT" sz="1400" b="0" kern="1200" dirty="0"/>
            <a:t>(iš jų – 9,12  mln. – ES skirtos lėšos, 9,12 mln. – </a:t>
          </a:r>
          <a:r>
            <a:rPr lang="lt-LT" sz="1400" kern="1200" dirty="0"/>
            <a:t>valstybės biudžeto)</a:t>
          </a:r>
        </a:p>
        <a:p>
          <a:pPr marL="171450" lvl="1" indent="-171450" algn="l" defTabSz="711200">
            <a:lnSpc>
              <a:spcPct val="90000"/>
            </a:lnSpc>
            <a:spcBef>
              <a:spcPct val="0"/>
            </a:spcBef>
            <a:spcAft>
              <a:spcPct val="15000"/>
            </a:spcAft>
            <a:buChar char="•"/>
          </a:pPr>
          <a:r>
            <a:rPr lang="lt-LT" sz="1600" kern="1200" dirty="0"/>
            <a:t> </a:t>
          </a:r>
          <a:r>
            <a:rPr lang="lt-LT" sz="1500" b="0" kern="1200" dirty="0"/>
            <a:t>Planuojama 8,5 mln. </a:t>
          </a:r>
          <a:r>
            <a:rPr lang="lt-LT" sz="1500" kern="1200" dirty="0"/>
            <a:t>iš ŽŪM   asignavimų </a:t>
          </a:r>
          <a:r>
            <a:rPr lang="lt-LT" sz="1300" kern="1200" dirty="0"/>
            <a:t>(daugiau, jeigu būtų sprendimas dėl papildomų lėšų skyrimo ŽŪM kaip asignavimų valdytojui)</a:t>
          </a:r>
        </a:p>
      </dsp:txBody>
      <dsp:txXfrm>
        <a:off x="7952965" y="541996"/>
        <a:ext cx="3737947" cy="193625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2B2C91-96DB-4879-B947-D8AC48FCC4E7}">
      <dsp:nvSpPr>
        <dsp:cNvPr id="0" name=""/>
        <dsp:cNvSpPr/>
      </dsp:nvSpPr>
      <dsp:spPr>
        <a:xfrm>
          <a:off x="2890" y="51812"/>
          <a:ext cx="3512982" cy="518400"/>
        </a:xfrm>
        <a:prstGeom prst="rect">
          <a:avLst/>
        </a:prstGeom>
        <a:solidFill>
          <a:schemeClr val="accent1">
            <a:hueOff val="0"/>
            <a:satOff val="0"/>
            <a:lumOff val="0"/>
            <a:alphaOff val="0"/>
          </a:schemeClr>
        </a:solidFill>
        <a:ln w="1714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lt-LT" sz="1800" b="1" kern="1200" dirty="0">
              <a:solidFill>
                <a:schemeClr val="tx1"/>
              </a:solidFill>
            </a:rPr>
            <a:t>Dėl rinkos (kainų) svyravimų </a:t>
          </a:r>
        </a:p>
      </dsp:txBody>
      <dsp:txXfrm>
        <a:off x="2890" y="51812"/>
        <a:ext cx="3512982" cy="518400"/>
      </dsp:txXfrm>
    </dsp:sp>
    <dsp:sp modelId="{2E76C530-355F-4B9C-B8E4-060C3514F758}">
      <dsp:nvSpPr>
        <dsp:cNvPr id="0" name=""/>
        <dsp:cNvSpPr/>
      </dsp:nvSpPr>
      <dsp:spPr>
        <a:xfrm>
          <a:off x="2890" y="570212"/>
          <a:ext cx="3512982" cy="963494"/>
        </a:xfrm>
        <a:prstGeom prst="rect">
          <a:avLst/>
        </a:prstGeom>
        <a:solidFill>
          <a:schemeClr val="accent1">
            <a:alpha val="90000"/>
            <a:tint val="40000"/>
            <a:hueOff val="0"/>
            <a:satOff val="0"/>
            <a:lumOff val="0"/>
            <a:alphaOff val="0"/>
          </a:schemeClr>
        </a:solidFill>
        <a:ln w="1714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113792" bIns="128016" numCol="1" spcCol="1270" anchor="t" anchorCtr="0">
          <a:noAutofit/>
        </a:bodyPr>
        <a:lstStyle/>
        <a:p>
          <a:pPr marL="171450" lvl="1" indent="-171450" algn="l" defTabSz="711200">
            <a:lnSpc>
              <a:spcPct val="90000"/>
            </a:lnSpc>
            <a:spcBef>
              <a:spcPct val="0"/>
            </a:spcBef>
            <a:spcAft>
              <a:spcPct val="15000"/>
            </a:spcAft>
            <a:buChar char="•"/>
          </a:pPr>
          <a:r>
            <a:rPr lang="lt-LT" sz="1600" kern="1200" dirty="0">
              <a:solidFill>
                <a:srgbClr val="0070C0"/>
              </a:solidFill>
              <a:effectLst>
                <a:outerShdw blurRad="38100" dist="38100" dir="2700000" algn="tl">
                  <a:srgbClr val="000000">
                    <a:alpha val="43137"/>
                  </a:srgbClr>
                </a:outerShdw>
              </a:effectLst>
            </a:rPr>
            <a:t>2015–2016 m. „pieno krizė“ </a:t>
          </a:r>
          <a:endParaRPr lang="lt-LT" sz="1600" kern="1200" dirty="0"/>
        </a:p>
      </dsp:txBody>
      <dsp:txXfrm>
        <a:off x="2890" y="570212"/>
        <a:ext cx="3512982" cy="963494"/>
      </dsp:txXfrm>
    </dsp:sp>
    <dsp:sp modelId="{646BB412-1345-4145-9898-ED9EF5C32B4A}">
      <dsp:nvSpPr>
        <dsp:cNvPr id="0" name=""/>
        <dsp:cNvSpPr/>
      </dsp:nvSpPr>
      <dsp:spPr>
        <a:xfrm>
          <a:off x="3945826" y="40189"/>
          <a:ext cx="3463554" cy="518400"/>
        </a:xfrm>
        <a:prstGeom prst="rect">
          <a:avLst/>
        </a:prstGeom>
        <a:solidFill>
          <a:schemeClr val="accent1">
            <a:hueOff val="0"/>
            <a:satOff val="0"/>
            <a:lumOff val="0"/>
            <a:alphaOff val="0"/>
          </a:schemeClr>
        </a:solidFill>
        <a:ln w="1714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lt-LT" sz="1800" b="1" kern="1200" dirty="0">
              <a:solidFill>
                <a:schemeClr val="tx1"/>
              </a:solidFill>
            </a:rPr>
            <a:t>Patirti nuostoliai</a:t>
          </a:r>
        </a:p>
      </dsp:txBody>
      <dsp:txXfrm>
        <a:off x="3945826" y="40189"/>
        <a:ext cx="3463554" cy="518400"/>
      </dsp:txXfrm>
    </dsp:sp>
    <dsp:sp modelId="{9A16E2F2-F458-41B1-BD1F-2B8F96C1205B}">
      <dsp:nvSpPr>
        <dsp:cNvPr id="0" name=""/>
        <dsp:cNvSpPr/>
      </dsp:nvSpPr>
      <dsp:spPr>
        <a:xfrm>
          <a:off x="3955364" y="570212"/>
          <a:ext cx="3444478" cy="963494"/>
        </a:xfrm>
        <a:prstGeom prst="rect">
          <a:avLst/>
        </a:prstGeom>
        <a:solidFill>
          <a:schemeClr val="accent1">
            <a:alpha val="90000"/>
            <a:tint val="40000"/>
            <a:hueOff val="0"/>
            <a:satOff val="0"/>
            <a:lumOff val="0"/>
            <a:alphaOff val="0"/>
          </a:schemeClr>
        </a:solidFill>
        <a:ln w="1714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lt-LT" sz="1800" kern="1200" dirty="0">
              <a:solidFill>
                <a:schemeClr val="tx1"/>
              </a:solidFill>
            </a:rPr>
            <a:t>184,5 mln. Eur</a:t>
          </a:r>
        </a:p>
      </dsp:txBody>
      <dsp:txXfrm>
        <a:off x="3955364" y="570212"/>
        <a:ext cx="3444478" cy="963494"/>
      </dsp:txXfrm>
    </dsp:sp>
    <dsp:sp modelId="{D0871503-8FB2-42FD-897F-409E29ABF58D}">
      <dsp:nvSpPr>
        <dsp:cNvPr id="0" name=""/>
        <dsp:cNvSpPr/>
      </dsp:nvSpPr>
      <dsp:spPr>
        <a:xfrm>
          <a:off x="7938172" y="39479"/>
          <a:ext cx="3653606" cy="518400"/>
        </a:xfrm>
        <a:prstGeom prst="rect">
          <a:avLst/>
        </a:prstGeom>
        <a:solidFill>
          <a:schemeClr val="accent1">
            <a:hueOff val="0"/>
            <a:satOff val="0"/>
            <a:lumOff val="0"/>
            <a:alphaOff val="0"/>
          </a:schemeClr>
        </a:solidFill>
        <a:ln w="1714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lt-LT" sz="1800" b="1" kern="1200" dirty="0">
              <a:solidFill>
                <a:schemeClr val="tx1"/>
              </a:solidFill>
            </a:rPr>
            <a:t>Kompensuota</a:t>
          </a:r>
        </a:p>
      </dsp:txBody>
      <dsp:txXfrm>
        <a:off x="7938172" y="39479"/>
        <a:ext cx="3653606" cy="518400"/>
      </dsp:txXfrm>
    </dsp:sp>
    <dsp:sp modelId="{5CB75D68-E20F-4C22-88BD-6A8E8F070575}">
      <dsp:nvSpPr>
        <dsp:cNvPr id="0" name=""/>
        <dsp:cNvSpPr/>
      </dsp:nvSpPr>
      <dsp:spPr>
        <a:xfrm>
          <a:off x="7927089" y="570212"/>
          <a:ext cx="3675773" cy="963494"/>
        </a:xfrm>
        <a:prstGeom prst="rect">
          <a:avLst/>
        </a:prstGeom>
        <a:solidFill>
          <a:schemeClr val="accent1">
            <a:alpha val="90000"/>
            <a:tint val="40000"/>
            <a:hueOff val="0"/>
            <a:satOff val="0"/>
            <a:lumOff val="0"/>
            <a:alphaOff val="0"/>
          </a:schemeClr>
        </a:solidFill>
        <a:ln w="1714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171450" lvl="1" indent="-171450" algn="l" defTabSz="800100">
            <a:lnSpc>
              <a:spcPct val="90000"/>
            </a:lnSpc>
            <a:spcBef>
              <a:spcPct val="0"/>
            </a:spcBef>
            <a:spcAft>
              <a:spcPct val="15000"/>
            </a:spcAft>
            <a:buChar char="•"/>
          </a:pPr>
          <a:r>
            <a:rPr lang="lt-LT" sz="1800" kern="1200" dirty="0"/>
            <a:t>95,6 mln. Eur (iš jų – 38,8 mln. – ES skirtos lėšos, 56,8 mln.–valstybės biudžeto)</a:t>
          </a:r>
        </a:p>
      </dsp:txBody>
      <dsp:txXfrm>
        <a:off x="7927089" y="570212"/>
        <a:ext cx="3675773" cy="96349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BBBEAC-5595-4873-B516-F279DBFC87A7}">
      <dsp:nvSpPr>
        <dsp:cNvPr id="0" name=""/>
        <dsp:cNvSpPr/>
      </dsp:nvSpPr>
      <dsp:spPr>
        <a:xfrm>
          <a:off x="4585563" y="1549175"/>
          <a:ext cx="2111151" cy="2207741"/>
        </a:xfrm>
        <a:prstGeom prst="ellipse">
          <a:avLst/>
        </a:prstGeom>
        <a:solidFill>
          <a:schemeClr val="accent1">
            <a:hueOff val="0"/>
            <a:satOff val="0"/>
            <a:lumOff val="0"/>
            <a:alphaOff val="0"/>
          </a:schemeClr>
        </a:solidFill>
        <a:ln w="1714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lt-LT" sz="1600" b="1" kern="1200" dirty="0">
              <a:solidFill>
                <a:srgbClr val="002060"/>
              </a:solidFill>
              <a:latin typeface="Arial"/>
              <a:ea typeface="+mn-ea"/>
              <a:cs typeface="+mn-cs"/>
            </a:rPr>
            <a:t>Fondas</a:t>
          </a:r>
        </a:p>
        <a:p>
          <a:pPr marL="0" lvl="0" indent="0" algn="ctr" defTabSz="711200">
            <a:lnSpc>
              <a:spcPct val="90000"/>
            </a:lnSpc>
            <a:spcBef>
              <a:spcPct val="0"/>
            </a:spcBef>
            <a:spcAft>
              <a:spcPct val="35000"/>
            </a:spcAft>
            <a:buNone/>
          </a:pPr>
          <a:r>
            <a:rPr lang="lt-LT" sz="1600" b="1" kern="1200" dirty="0">
              <a:solidFill>
                <a:srgbClr val="002060"/>
              </a:solidFill>
              <a:latin typeface="Arial"/>
              <a:ea typeface="+mn-ea"/>
              <a:cs typeface="+mn-cs"/>
            </a:rPr>
            <a:t>Apie 10 mln. Eur kasmet</a:t>
          </a:r>
        </a:p>
      </dsp:txBody>
      <dsp:txXfrm>
        <a:off x="4894734" y="1872491"/>
        <a:ext cx="1492809" cy="1561109"/>
      </dsp:txXfrm>
    </dsp:sp>
    <dsp:sp modelId="{E48E1C8E-96D6-4AF1-854D-079259ADDD69}">
      <dsp:nvSpPr>
        <dsp:cNvPr id="0" name=""/>
        <dsp:cNvSpPr/>
      </dsp:nvSpPr>
      <dsp:spPr>
        <a:xfrm rot="12539712">
          <a:off x="3187373" y="2078085"/>
          <a:ext cx="1833572" cy="573026"/>
        </a:xfrm>
        <a:prstGeom prst="leftArrow">
          <a:avLst>
            <a:gd name="adj1" fmla="val 60000"/>
            <a:gd name="adj2" fmla="val 50000"/>
          </a:avLst>
        </a:prstGeom>
        <a:solidFill>
          <a:schemeClr val="accent1">
            <a:lumMod val="75000"/>
          </a:schemeClr>
        </a:solidFill>
        <a:ln>
          <a:noFill/>
        </a:ln>
        <a:effectLst/>
      </dsp:spPr>
      <dsp:style>
        <a:lnRef idx="0">
          <a:scrgbClr r="0" g="0" b="0"/>
        </a:lnRef>
        <a:fillRef idx="1">
          <a:scrgbClr r="0" g="0" b="0"/>
        </a:fillRef>
        <a:effectRef idx="0">
          <a:scrgbClr r="0" g="0" b="0"/>
        </a:effectRef>
        <a:fontRef idx="minor">
          <a:schemeClr val="lt1"/>
        </a:fontRef>
      </dsp:style>
    </dsp:sp>
    <dsp:sp modelId="{101A228B-2060-4405-87A8-C44D59D9E5F9}">
      <dsp:nvSpPr>
        <dsp:cNvPr id="0" name=""/>
        <dsp:cNvSpPr/>
      </dsp:nvSpPr>
      <dsp:spPr>
        <a:xfrm>
          <a:off x="2104583" y="-199381"/>
          <a:ext cx="1813534" cy="2789999"/>
        </a:xfrm>
        <a:prstGeom prst="roundRect">
          <a:avLst>
            <a:gd name="adj" fmla="val 10000"/>
          </a:avLst>
        </a:prstGeom>
        <a:solidFill>
          <a:schemeClr val="accent1">
            <a:hueOff val="0"/>
            <a:satOff val="0"/>
            <a:lumOff val="0"/>
            <a:alphaOff val="0"/>
          </a:schemeClr>
        </a:solidFill>
        <a:ln w="1714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385" tIns="32385" rIns="32385" bIns="32385" numCol="1" spcCol="1270" anchor="ctr" anchorCtr="0">
          <a:noAutofit/>
        </a:bodyPr>
        <a:lstStyle/>
        <a:p>
          <a:pPr marL="0" lvl="0" indent="0" algn="ctr" defTabSz="755650">
            <a:lnSpc>
              <a:spcPct val="90000"/>
            </a:lnSpc>
            <a:spcBef>
              <a:spcPct val="0"/>
            </a:spcBef>
            <a:spcAft>
              <a:spcPct val="35000"/>
            </a:spcAft>
            <a:buNone/>
          </a:pPr>
          <a:r>
            <a:rPr lang="lt-LT" sz="1700" b="1" kern="1200" dirty="0">
              <a:solidFill>
                <a:schemeClr val="tx1"/>
              </a:solidFill>
            </a:rPr>
            <a:t>KPP lėšos </a:t>
          </a:r>
          <a:r>
            <a:rPr lang="lt-LT" sz="1700" kern="1200" dirty="0">
              <a:solidFill>
                <a:schemeClr val="tx1"/>
              </a:solidFill>
            </a:rPr>
            <a:t>– </a:t>
          </a:r>
        </a:p>
        <a:p>
          <a:pPr marL="0" lvl="0" indent="0" algn="ctr" defTabSz="755650">
            <a:lnSpc>
              <a:spcPct val="90000"/>
            </a:lnSpc>
            <a:spcBef>
              <a:spcPct val="0"/>
            </a:spcBef>
            <a:spcAft>
              <a:spcPct val="35000"/>
            </a:spcAft>
            <a:buNone/>
          </a:pPr>
          <a:r>
            <a:rPr lang="lt-LT" sz="1700" kern="1200" dirty="0">
              <a:solidFill>
                <a:srgbClr val="FF0000"/>
              </a:solidFill>
            </a:rPr>
            <a:t>IKI 70 proc. tinkamų išlaidų, neviršijant tam numatytos sumos</a:t>
          </a:r>
        </a:p>
      </dsp:txBody>
      <dsp:txXfrm>
        <a:off x="2157700" y="-146264"/>
        <a:ext cx="1707300" cy="2683765"/>
      </dsp:txXfrm>
    </dsp:sp>
    <dsp:sp modelId="{05AD0A99-381A-40E5-AA21-52A1CB2FAFCE}">
      <dsp:nvSpPr>
        <dsp:cNvPr id="0" name=""/>
        <dsp:cNvSpPr/>
      </dsp:nvSpPr>
      <dsp:spPr>
        <a:xfrm rot="19892688">
          <a:off x="6310047" y="2144090"/>
          <a:ext cx="1857923" cy="573026"/>
        </a:xfrm>
        <a:prstGeom prst="leftArrow">
          <a:avLst>
            <a:gd name="adj1" fmla="val 60000"/>
            <a:gd name="adj2" fmla="val 50000"/>
          </a:avLst>
        </a:prstGeom>
        <a:solidFill>
          <a:schemeClr val="accent1">
            <a:lumMod val="75000"/>
          </a:schemeClr>
        </a:solidFill>
        <a:ln>
          <a:noFill/>
        </a:ln>
        <a:effectLst/>
      </dsp:spPr>
      <dsp:style>
        <a:lnRef idx="0">
          <a:scrgbClr r="0" g="0" b="0"/>
        </a:lnRef>
        <a:fillRef idx="1">
          <a:scrgbClr r="0" g="0" b="0"/>
        </a:fillRef>
        <a:effectRef idx="0">
          <a:scrgbClr r="0" g="0" b="0"/>
        </a:effectRef>
        <a:fontRef idx="minor">
          <a:schemeClr val="lt1"/>
        </a:fontRef>
      </dsp:style>
    </dsp:sp>
    <dsp:sp modelId="{B489D196-91FF-4608-B828-F244E5E4D539}">
      <dsp:nvSpPr>
        <dsp:cNvPr id="0" name=""/>
        <dsp:cNvSpPr/>
      </dsp:nvSpPr>
      <dsp:spPr>
        <a:xfrm>
          <a:off x="7351833" y="-402626"/>
          <a:ext cx="1910089" cy="3221984"/>
        </a:xfrm>
        <a:prstGeom prst="roundRect">
          <a:avLst>
            <a:gd name="adj" fmla="val 10000"/>
          </a:avLst>
        </a:prstGeom>
        <a:solidFill>
          <a:schemeClr val="accent1">
            <a:hueOff val="0"/>
            <a:satOff val="0"/>
            <a:lumOff val="0"/>
            <a:alphaOff val="0"/>
          </a:schemeClr>
        </a:solidFill>
        <a:ln w="1714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711200">
            <a:lnSpc>
              <a:spcPct val="90000"/>
            </a:lnSpc>
            <a:spcBef>
              <a:spcPct val="0"/>
            </a:spcBef>
            <a:spcAft>
              <a:spcPct val="35000"/>
            </a:spcAft>
            <a:buNone/>
          </a:pPr>
          <a:r>
            <a:rPr lang="lt-LT" sz="1600" b="1" kern="1200" dirty="0">
              <a:solidFill>
                <a:schemeClr val="tx1"/>
              </a:solidFill>
            </a:rPr>
            <a:t>Dalyvių įmokos (susietos su pajamomis) </a:t>
          </a:r>
          <a:r>
            <a:rPr lang="lt-LT" sz="1600" kern="1200" dirty="0">
              <a:solidFill>
                <a:schemeClr val="tx1"/>
              </a:solidFill>
            </a:rPr>
            <a:t>– daugiau kaip 30 proc. fondo</a:t>
          </a:r>
        </a:p>
        <a:p>
          <a:pPr marL="0" lvl="0" indent="0" algn="ctr" defTabSz="711200">
            <a:lnSpc>
              <a:spcPct val="90000"/>
            </a:lnSpc>
            <a:spcBef>
              <a:spcPct val="0"/>
            </a:spcBef>
            <a:spcAft>
              <a:spcPts val="0"/>
            </a:spcAft>
            <a:buNone/>
          </a:pPr>
          <a:r>
            <a:rPr lang="lt-LT" sz="1600" b="0" kern="1200" dirty="0">
              <a:solidFill>
                <a:schemeClr val="tx1"/>
              </a:solidFill>
              <a:latin typeface="+mn-lt"/>
            </a:rPr>
            <a:t>Įmokos:  </a:t>
          </a:r>
        </a:p>
        <a:p>
          <a:pPr marL="0" lvl="0" indent="0" algn="ctr" defTabSz="711200">
            <a:lnSpc>
              <a:spcPct val="90000"/>
            </a:lnSpc>
            <a:spcBef>
              <a:spcPct val="0"/>
            </a:spcBef>
            <a:spcAft>
              <a:spcPct val="35000"/>
            </a:spcAft>
            <a:buNone/>
          </a:pPr>
          <a:r>
            <a:rPr lang="lt-LT" sz="1600" b="0" kern="1200" dirty="0">
              <a:solidFill>
                <a:schemeClr val="tx1"/>
              </a:solidFill>
              <a:latin typeface="+mn-lt"/>
            </a:rPr>
            <a:t>0,5–1 proc. pajamų </a:t>
          </a:r>
        </a:p>
        <a:p>
          <a:pPr marL="0" lvl="0" indent="0" algn="ctr" defTabSz="711200">
            <a:lnSpc>
              <a:spcPct val="90000"/>
            </a:lnSpc>
            <a:spcBef>
              <a:spcPct val="0"/>
            </a:spcBef>
            <a:spcAft>
              <a:spcPct val="35000"/>
            </a:spcAft>
            <a:buNone/>
          </a:pPr>
          <a:r>
            <a:rPr lang="lt-LT" sz="1600" b="0" kern="1200" dirty="0">
              <a:solidFill>
                <a:schemeClr val="tx1"/>
              </a:solidFill>
              <a:latin typeface="+mn-lt"/>
            </a:rPr>
            <a:t>(~2–5 Eur/tonai grūdų;   ~ 3 Eur/ tonai pieno)</a:t>
          </a:r>
          <a:endParaRPr lang="lt-LT" sz="1600" kern="1200" dirty="0">
            <a:solidFill>
              <a:srgbClr val="FF0000"/>
            </a:solidFill>
          </a:endParaRPr>
        </a:p>
      </dsp:txBody>
      <dsp:txXfrm>
        <a:off x="7407778" y="-346681"/>
        <a:ext cx="1798199" cy="311009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11065F-EED1-44F2-B524-C5CFF350ACD7}">
      <dsp:nvSpPr>
        <dsp:cNvPr id="0" name=""/>
        <dsp:cNvSpPr/>
      </dsp:nvSpPr>
      <dsp:spPr>
        <a:xfrm>
          <a:off x="-5448682" y="-834291"/>
          <a:ext cx="6487718" cy="6487718"/>
        </a:xfrm>
        <a:prstGeom prst="blockArc">
          <a:avLst>
            <a:gd name="adj1" fmla="val 18900000"/>
            <a:gd name="adj2" fmla="val 2700000"/>
            <a:gd name="adj3" fmla="val 333"/>
          </a:avLst>
        </a:prstGeom>
        <a:noFill/>
        <a:ln w="1714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3778FE9-2D93-4D9E-A10B-5F9DBE724539}">
      <dsp:nvSpPr>
        <dsp:cNvPr id="0" name=""/>
        <dsp:cNvSpPr/>
      </dsp:nvSpPr>
      <dsp:spPr>
        <a:xfrm>
          <a:off x="454317" y="301099"/>
          <a:ext cx="10780882" cy="602584"/>
        </a:xfrm>
        <a:prstGeom prst="rect">
          <a:avLst/>
        </a:prstGeom>
        <a:solidFill>
          <a:schemeClr val="accent1">
            <a:hueOff val="0"/>
            <a:satOff val="0"/>
            <a:lumOff val="0"/>
            <a:alphaOff val="0"/>
          </a:schemeClr>
        </a:solidFill>
        <a:ln w="1714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78302" tIns="40640" rIns="40640" bIns="40640" numCol="1" spcCol="1270" anchor="ctr" anchorCtr="0">
          <a:noAutofit/>
        </a:bodyPr>
        <a:lstStyle/>
        <a:p>
          <a:pPr marL="0" lvl="0" indent="0" algn="l" defTabSz="577850">
            <a:lnSpc>
              <a:spcPct val="90000"/>
            </a:lnSpc>
            <a:spcBef>
              <a:spcPct val="0"/>
            </a:spcBef>
            <a:spcAft>
              <a:spcPct val="35000"/>
            </a:spcAft>
            <a:buNone/>
          </a:pPr>
          <a:r>
            <a:rPr lang="lt-LT" sz="1600" kern="1200" dirty="0">
              <a:solidFill>
                <a:schemeClr val="tx1"/>
              </a:solidFill>
            </a:rPr>
            <a:t>Žemdirbiams sudaroma galimybė turėti apsaugą nuo visų rizikų santykinai mažais kaštais</a:t>
          </a:r>
        </a:p>
      </dsp:txBody>
      <dsp:txXfrm>
        <a:off x="454317" y="301099"/>
        <a:ext cx="10780882" cy="602584"/>
      </dsp:txXfrm>
    </dsp:sp>
    <dsp:sp modelId="{8BD67C41-4C66-4AC4-8366-45EDE50A33B9}">
      <dsp:nvSpPr>
        <dsp:cNvPr id="0" name=""/>
        <dsp:cNvSpPr/>
      </dsp:nvSpPr>
      <dsp:spPr>
        <a:xfrm>
          <a:off x="77701" y="225776"/>
          <a:ext cx="753230" cy="753230"/>
        </a:xfrm>
        <a:prstGeom prst="ellipse">
          <a:avLst/>
        </a:prstGeom>
        <a:solidFill>
          <a:schemeClr val="lt1">
            <a:hueOff val="0"/>
            <a:satOff val="0"/>
            <a:lumOff val="0"/>
            <a:alphaOff val="0"/>
          </a:schemeClr>
        </a:solidFill>
        <a:ln w="1714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C72A8D2-A023-4945-878B-C038AB4BDB96}">
      <dsp:nvSpPr>
        <dsp:cNvPr id="0" name=""/>
        <dsp:cNvSpPr/>
      </dsp:nvSpPr>
      <dsp:spPr>
        <a:xfrm>
          <a:off x="886111" y="1204687"/>
          <a:ext cx="10349087" cy="602584"/>
        </a:xfrm>
        <a:prstGeom prst="rect">
          <a:avLst/>
        </a:prstGeom>
        <a:solidFill>
          <a:schemeClr val="accent1">
            <a:hueOff val="0"/>
            <a:satOff val="0"/>
            <a:lumOff val="0"/>
            <a:alphaOff val="0"/>
          </a:schemeClr>
        </a:solidFill>
        <a:ln w="1714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78302" tIns="40640" rIns="40640" bIns="40640" numCol="1" spcCol="1270" anchor="ctr" anchorCtr="0">
          <a:noAutofit/>
        </a:bodyPr>
        <a:lstStyle/>
        <a:p>
          <a:pPr marL="0" marR="0" lvl="0" indent="0" algn="l" defTabSz="914400" eaLnBrk="1" fontAlgn="auto" latinLnBrk="0" hangingPunct="1">
            <a:lnSpc>
              <a:spcPct val="100000"/>
            </a:lnSpc>
            <a:spcBef>
              <a:spcPct val="0"/>
            </a:spcBef>
            <a:spcAft>
              <a:spcPts val="0"/>
            </a:spcAft>
            <a:buClrTx/>
            <a:buSzTx/>
            <a:buFontTx/>
            <a:buNone/>
            <a:tabLst/>
            <a:defRPr/>
          </a:pPr>
          <a:endParaRPr lang="lt-LT" sz="1600" kern="1200" dirty="0">
            <a:solidFill>
              <a:schemeClr val="tx1"/>
            </a:solidFill>
          </a:endParaRPr>
        </a:p>
        <a:p>
          <a:pPr marL="0" marR="0" lvl="0" indent="0" algn="l" defTabSz="914400" eaLnBrk="1" fontAlgn="auto" latinLnBrk="0" hangingPunct="1">
            <a:lnSpc>
              <a:spcPct val="100000"/>
            </a:lnSpc>
            <a:spcBef>
              <a:spcPct val="0"/>
            </a:spcBef>
            <a:spcAft>
              <a:spcPts val="0"/>
            </a:spcAft>
            <a:buClrTx/>
            <a:buSzTx/>
            <a:buFontTx/>
            <a:buNone/>
            <a:tabLst/>
            <a:defRPr/>
          </a:pPr>
          <a:r>
            <a:rPr lang="lt-LT" sz="1600" kern="1200" dirty="0">
              <a:solidFill>
                <a:schemeClr val="tx1"/>
              </a:solidFill>
            </a:rPr>
            <a:t>Žemdirbių įmokos, skirtingai negu draudimo atveju, kaupiamos fonde, t. y. neprarandamos</a:t>
          </a:r>
        </a:p>
        <a:p>
          <a:pPr algn="l">
            <a:spcBef>
              <a:spcPct val="0"/>
            </a:spcBef>
            <a:buNone/>
          </a:pPr>
          <a:endParaRPr lang="lt-LT" kern="1200" dirty="0"/>
        </a:p>
      </dsp:txBody>
      <dsp:txXfrm>
        <a:off x="886111" y="1204687"/>
        <a:ext cx="10349087" cy="602584"/>
      </dsp:txXfrm>
    </dsp:sp>
    <dsp:sp modelId="{E95F4CB0-46AE-461C-9283-5C354EA167A0}">
      <dsp:nvSpPr>
        <dsp:cNvPr id="0" name=""/>
        <dsp:cNvSpPr/>
      </dsp:nvSpPr>
      <dsp:spPr>
        <a:xfrm>
          <a:off x="509496" y="1129364"/>
          <a:ext cx="753230" cy="753230"/>
        </a:xfrm>
        <a:prstGeom prst="ellipse">
          <a:avLst/>
        </a:prstGeom>
        <a:solidFill>
          <a:schemeClr val="lt1">
            <a:hueOff val="0"/>
            <a:satOff val="0"/>
            <a:lumOff val="0"/>
            <a:alphaOff val="0"/>
          </a:schemeClr>
        </a:solidFill>
        <a:ln w="1714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F9774F6-4966-4466-AB1C-07603A73704E}">
      <dsp:nvSpPr>
        <dsp:cNvPr id="0" name=""/>
        <dsp:cNvSpPr/>
      </dsp:nvSpPr>
      <dsp:spPr>
        <a:xfrm>
          <a:off x="1018638" y="2108275"/>
          <a:ext cx="10216561" cy="602584"/>
        </a:xfrm>
        <a:prstGeom prst="rect">
          <a:avLst/>
        </a:prstGeom>
        <a:solidFill>
          <a:schemeClr val="accent1">
            <a:hueOff val="0"/>
            <a:satOff val="0"/>
            <a:lumOff val="0"/>
            <a:alphaOff val="0"/>
          </a:schemeClr>
        </a:solidFill>
        <a:ln w="1714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78302" tIns="40640" rIns="40640" bIns="40640" numCol="1" spcCol="1270" anchor="ctr" anchorCtr="0">
          <a:noAutofit/>
        </a:bodyPr>
        <a:lstStyle/>
        <a:p>
          <a:pPr marL="0" lvl="0" indent="0" algn="l" defTabSz="711200">
            <a:lnSpc>
              <a:spcPct val="90000"/>
            </a:lnSpc>
            <a:spcBef>
              <a:spcPct val="0"/>
            </a:spcBef>
            <a:spcAft>
              <a:spcPct val="35000"/>
            </a:spcAft>
            <a:buNone/>
          </a:pPr>
          <a:r>
            <a:rPr lang="lt-LT" sz="1600" kern="1200" dirty="0">
              <a:solidFill>
                <a:schemeClr val="tx1"/>
              </a:solidFill>
            </a:rPr>
            <a:t>Valstybė prisideda iki 70 proc. tinkamų finansuoti išlaidų, naudojamos ES lėšos</a:t>
          </a:r>
        </a:p>
      </dsp:txBody>
      <dsp:txXfrm>
        <a:off x="1018638" y="2108275"/>
        <a:ext cx="10216561" cy="602584"/>
      </dsp:txXfrm>
    </dsp:sp>
    <dsp:sp modelId="{CAF85CD0-C72C-4540-9735-1615E0EEADDD}">
      <dsp:nvSpPr>
        <dsp:cNvPr id="0" name=""/>
        <dsp:cNvSpPr/>
      </dsp:nvSpPr>
      <dsp:spPr>
        <a:xfrm>
          <a:off x="642022" y="2032952"/>
          <a:ext cx="753230" cy="753230"/>
        </a:xfrm>
        <a:prstGeom prst="ellipse">
          <a:avLst/>
        </a:prstGeom>
        <a:solidFill>
          <a:schemeClr val="lt1">
            <a:hueOff val="0"/>
            <a:satOff val="0"/>
            <a:lumOff val="0"/>
            <a:alphaOff val="0"/>
          </a:schemeClr>
        </a:solidFill>
        <a:ln w="1714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70F9130-8E9B-4B07-AD79-820B76B1533B}">
      <dsp:nvSpPr>
        <dsp:cNvPr id="0" name=""/>
        <dsp:cNvSpPr/>
      </dsp:nvSpPr>
      <dsp:spPr>
        <a:xfrm>
          <a:off x="886111" y="3011863"/>
          <a:ext cx="10349087" cy="602584"/>
        </a:xfrm>
        <a:prstGeom prst="rect">
          <a:avLst/>
        </a:prstGeom>
        <a:solidFill>
          <a:schemeClr val="accent1">
            <a:hueOff val="0"/>
            <a:satOff val="0"/>
            <a:lumOff val="0"/>
            <a:alphaOff val="0"/>
          </a:schemeClr>
        </a:solidFill>
        <a:ln w="1714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78302" tIns="40640" rIns="40640" bIns="40640" numCol="1" spcCol="1270" anchor="ctr" anchorCtr="0">
          <a:noAutofit/>
        </a:bodyPr>
        <a:lstStyle/>
        <a:p>
          <a:pPr marL="0" lvl="0" indent="0" algn="l" defTabSz="533400">
            <a:lnSpc>
              <a:spcPct val="90000"/>
            </a:lnSpc>
            <a:spcBef>
              <a:spcPct val="0"/>
            </a:spcBef>
            <a:spcAft>
              <a:spcPct val="35000"/>
            </a:spcAft>
            <a:buNone/>
          </a:pPr>
          <a:r>
            <a:rPr lang="lt-LT" sz="1600" kern="1200" dirty="0">
              <a:solidFill>
                <a:schemeClr val="tx1"/>
              </a:solidFill>
            </a:rPr>
            <a:t>Mažesnė ir geriau prognozuojama valstybei tenkanti našta kompensuojant ūkininkų patiriamas žalas </a:t>
          </a:r>
        </a:p>
      </dsp:txBody>
      <dsp:txXfrm>
        <a:off x="886111" y="3011863"/>
        <a:ext cx="10349087" cy="602584"/>
      </dsp:txXfrm>
    </dsp:sp>
    <dsp:sp modelId="{4E4BF8D0-D8F0-49BA-B657-7AA6AC72C73B}">
      <dsp:nvSpPr>
        <dsp:cNvPr id="0" name=""/>
        <dsp:cNvSpPr/>
      </dsp:nvSpPr>
      <dsp:spPr>
        <a:xfrm>
          <a:off x="509496" y="2936540"/>
          <a:ext cx="753230" cy="753230"/>
        </a:xfrm>
        <a:prstGeom prst="ellipse">
          <a:avLst/>
        </a:prstGeom>
        <a:solidFill>
          <a:schemeClr val="lt1">
            <a:hueOff val="0"/>
            <a:satOff val="0"/>
            <a:lumOff val="0"/>
            <a:alphaOff val="0"/>
          </a:schemeClr>
        </a:solidFill>
        <a:ln w="1714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FD69BDD-18F8-456C-B360-BFCE9A0AD992}">
      <dsp:nvSpPr>
        <dsp:cNvPr id="0" name=""/>
        <dsp:cNvSpPr/>
      </dsp:nvSpPr>
      <dsp:spPr>
        <a:xfrm>
          <a:off x="454317" y="3915451"/>
          <a:ext cx="10780882" cy="602584"/>
        </a:xfrm>
        <a:prstGeom prst="rect">
          <a:avLst/>
        </a:prstGeom>
        <a:solidFill>
          <a:schemeClr val="accent1">
            <a:hueOff val="0"/>
            <a:satOff val="0"/>
            <a:lumOff val="0"/>
            <a:alphaOff val="0"/>
          </a:schemeClr>
        </a:solidFill>
        <a:ln w="1714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78302" tIns="40640" rIns="40640" bIns="40640" numCol="1" spcCol="1270" anchor="ctr" anchorCtr="0">
          <a:noAutofit/>
        </a:bodyPr>
        <a:lstStyle/>
        <a:p>
          <a:pPr marL="0" marR="0" lvl="0" indent="0" algn="l" defTabSz="914400" eaLnBrk="1" fontAlgn="auto" latinLnBrk="0" hangingPunct="1">
            <a:lnSpc>
              <a:spcPct val="100000"/>
            </a:lnSpc>
            <a:spcBef>
              <a:spcPct val="0"/>
            </a:spcBef>
            <a:spcAft>
              <a:spcPts val="0"/>
            </a:spcAft>
            <a:buClrTx/>
            <a:buSzTx/>
            <a:buFontTx/>
            <a:buNone/>
            <a:tabLst/>
            <a:defRPr/>
          </a:pPr>
          <a:r>
            <a:rPr lang="lt-LT" sz="1600" kern="1200" dirty="0">
              <a:solidFill>
                <a:schemeClr val="tx1"/>
              </a:solidFill>
            </a:rPr>
            <a:t>Ateinančiu programiniu laikotarpiu rizikos valdymo priemonės bus privalomos</a:t>
          </a:r>
          <a:endParaRPr lang="lt-LT" sz="1800" kern="1200" dirty="0"/>
        </a:p>
      </dsp:txBody>
      <dsp:txXfrm>
        <a:off x="454317" y="3915451"/>
        <a:ext cx="10780882" cy="602584"/>
      </dsp:txXfrm>
    </dsp:sp>
    <dsp:sp modelId="{572DF421-4B1B-45F9-9E97-0D515F62A9BB}">
      <dsp:nvSpPr>
        <dsp:cNvPr id="0" name=""/>
        <dsp:cNvSpPr/>
      </dsp:nvSpPr>
      <dsp:spPr>
        <a:xfrm>
          <a:off x="77701" y="3840128"/>
          <a:ext cx="753230" cy="753230"/>
        </a:xfrm>
        <a:prstGeom prst="ellipse">
          <a:avLst/>
        </a:prstGeom>
        <a:solidFill>
          <a:schemeClr val="lt1">
            <a:hueOff val="0"/>
            <a:satOff val="0"/>
            <a:lumOff val="0"/>
            <a:alphaOff val="0"/>
          </a:schemeClr>
        </a:solidFill>
        <a:ln w="1714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4279918" cy="340265"/>
          </a:xfrm>
          <a:prstGeom prst="rect">
            <a:avLst/>
          </a:prstGeom>
        </p:spPr>
        <p:txBody>
          <a:bodyPr vert="horz" lIns="91440" tIns="45720" rIns="91440" bIns="45720" rtlCol="0"/>
          <a:lstStyle>
            <a:lvl1pPr algn="l">
              <a:defRPr sz="1200"/>
            </a:lvl1pPr>
          </a:lstStyle>
          <a:p>
            <a:endParaRPr lang="lt-LT"/>
          </a:p>
        </p:txBody>
      </p:sp>
      <p:sp>
        <p:nvSpPr>
          <p:cNvPr id="3" name="Date Placeholder 2"/>
          <p:cNvSpPr>
            <a:spLocks noGrp="1"/>
          </p:cNvSpPr>
          <p:nvPr>
            <p:ph type="dt" sz="quarter" idx="1"/>
          </p:nvPr>
        </p:nvSpPr>
        <p:spPr>
          <a:xfrm>
            <a:off x="5592029" y="2"/>
            <a:ext cx="4279918" cy="340265"/>
          </a:xfrm>
          <a:prstGeom prst="rect">
            <a:avLst/>
          </a:prstGeom>
        </p:spPr>
        <p:txBody>
          <a:bodyPr vert="horz" lIns="91440" tIns="45720" rIns="91440" bIns="45720" rtlCol="0"/>
          <a:lstStyle>
            <a:lvl1pPr algn="r">
              <a:defRPr sz="1200"/>
            </a:lvl1pPr>
          </a:lstStyle>
          <a:p>
            <a:fld id="{02FF13CF-26E0-4AF1-8BCD-49CC567EB81F}" type="datetimeFigureOut">
              <a:rPr lang="lt-LT" smtClean="0"/>
              <a:t>2019-05-03</a:t>
            </a:fld>
            <a:endParaRPr lang="lt-LT"/>
          </a:p>
        </p:txBody>
      </p:sp>
      <p:sp>
        <p:nvSpPr>
          <p:cNvPr id="4" name="Footer Placeholder 3"/>
          <p:cNvSpPr>
            <a:spLocks noGrp="1"/>
          </p:cNvSpPr>
          <p:nvPr>
            <p:ph type="ftr" sz="quarter" idx="2"/>
          </p:nvPr>
        </p:nvSpPr>
        <p:spPr>
          <a:xfrm>
            <a:off x="0" y="6457412"/>
            <a:ext cx="4279918" cy="340265"/>
          </a:xfrm>
          <a:prstGeom prst="rect">
            <a:avLst/>
          </a:prstGeom>
        </p:spPr>
        <p:txBody>
          <a:bodyPr vert="horz" lIns="91440" tIns="45720" rIns="91440" bIns="45720" rtlCol="0" anchor="b"/>
          <a:lstStyle>
            <a:lvl1pPr algn="l">
              <a:defRPr sz="1200"/>
            </a:lvl1pPr>
          </a:lstStyle>
          <a:p>
            <a:endParaRPr lang="lt-LT"/>
          </a:p>
        </p:txBody>
      </p:sp>
      <p:sp>
        <p:nvSpPr>
          <p:cNvPr id="5" name="Slide Number Placeholder 4"/>
          <p:cNvSpPr>
            <a:spLocks noGrp="1"/>
          </p:cNvSpPr>
          <p:nvPr>
            <p:ph type="sldNum" sz="quarter" idx="3"/>
          </p:nvPr>
        </p:nvSpPr>
        <p:spPr>
          <a:xfrm>
            <a:off x="5592029" y="6457412"/>
            <a:ext cx="4279918" cy="340265"/>
          </a:xfrm>
          <a:prstGeom prst="rect">
            <a:avLst/>
          </a:prstGeom>
        </p:spPr>
        <p:txBody>
          <a:bodyPr vert="horz" lIns="91440" tIns="45720" rIns="91440" bIns="45720" rtlCol="0" anchor="b"/>
          <a:lstStyle>
            <a:lvl1pPr algn="r">
              <a:defRPr sz="1200"/>
            </a:lvl1pPr>
          </a:lstStyle>
          <a:p>
            <a:fld id="{E402B9F0-0D99-4001-BF41-C7DD5F0F74B8}" type="slidenum">
              <a:rPr lang="lt-LT" smtClean="0"/>
              <a:t>‹#›</a:t>
            </a:fld>
            <a:endParaRPr lang="lt-LT"/>
          </a:p>
        </p:txBody>
      </p:sp>
    </p:spTree>
    <p:extLst>
      <p:ext uri="{BB962C8B-B14F-4D97-AF65-F5344CB8AC3E}">
        <p14:creationId xmlns:p14="http://schemas.microsoft.com/office/powerpoint/2010/main" val="2441322524"/>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4278842" cy="341064"/>
          </a:xfrm>
          <a:prstGeom prst="rect">
            <a:avLst/>
          </a:prstGeom>
        </p:spPr>
        <p:txBody>
          <a:bodyPr vert="horz" lIns="91440" tIns="45720" rIns="91440" bIns="45720" rtlCol="0"/>
          <a:lstStyle>
            <a:lvl1pPr algn="l">
              <a:defRPr sz="1200"/>
            </a:lvl1pPr>
          </a:lstStyle>
          <a:p>
            <a:endParaRPr lang="lt-LT"/>
          </a:p>
        </p:txBody>
      </p:sp>
      <p:sp>
        <p:nvSpPr>
          <p:cNvPr id="3" name="Date Placeholder 2"/>
          <p:cNvSpPr>
            <a:spLocks noGrp="1"/>
          </p:cNvSpPr>
          <p:nvPr>
            <p:ph type="dt" idx="1"/>
          </p:nvPr>
        </p:nvSpPr>
        <p:spPr>
          <a:xfrm>
            <a:off x="5593126" y="0"/>
            <a:ext cx="4278842" cy="341064"/>
          </a:xfrm>
          <a:prstGeom prst="rect">
            <a:avLst/>
          </a:prstGeom>
        </p:spPr>
        <p:txBody>
          <a:bodyPr vert="horz" lIns="91440" tIns="45720" rIns="91440" bIns="45720" rtlCol="0"/>
          <a:lstStyle>
            <a:lvl1pPr algn="r">
              <a:defRPr sz="1200"/>
            </a:lvl1pPr>
          </a:lstStyle>
          <a:p>
            <a:fld id="{FA1D3EEE-3E76-4266-8653-64E8A2DC5D76}" type="datetimeFigureOut">
              <a:rPr lang="lt-LT" smtClean="0"/>
              <a:t>2019-05-03</a:t>
            </a:fld>
            <a:endParaRPr lang="lt-LT"/>
          </a:p>
        </p:txBody>
      </p:sp>
      <p:sp>
        <p:nvSpPr>
          <p:cNvPr id="4" name="Slide Image Placeholder 3"/>
          <p:cNvSpPr>
            <a:spLocks noGrp="1" noRot="1" noChangeAspect="1"/>
          </p:cNvSpPr>
          <p:nvPr>
            <p:ph type="sldImg" idx="2"/>
          </p:nvPr>
        </p:nvSpPr>
        <p:spPr>
          <a:xfrm>
            <a:off x="2900363" y="850900"/>
            <a:ext cx="4073525" cy="2292350"/>
          </a:xfrm>
          <a:prstGeom prst="rect">
            <a:avLst/>
          </a:prstGeom>
          <a:noFill/>
          <a:ln w="12700">
            <a:solidFill>
              <a:prstClr val="black"/>
            </a:solidFill>
          </a:ln>
        </p:spPr>
        <p:txBody>
          <a:bodyPr vert="horz" lIns="91440" tIns="45720" rIns="91440" bIns="45720" rtlCol="0" anchor="ctr"/>
          <a:lstStyle/>
          <a:p>
            <a:endParaRPr lang="lt-LT"/>
          </a:p>
        </p:txBody>
      </p:sp>
      <p:sp>
        <p:nvSpPr>
          <p:cNvPr id="5" name="Notes Placeholder 4"/>
          <p:cNvSpPr>
            <a:spLocks noGrp="1"/>
          </p:cNvSpPr>
          <p:nvPr>
            <p:ph type="body" sz="quarter" idx="3"/>
          </p:nvPr>
        </p:nvSpPr>
        <p:spPr>
          <a:xfrm>
            <a:off x="987426" y="3271382"/>
            <a:ext cx="7899400" cy="267658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6" name="Footer Placeholder 5"/>
          <p:cNvSpPr>
            <a:spLocks noGrp="1"/>
          </p:cNvSpPr>
          <p:nvPr>
            <p:ph type="ftr" sz="quarter" idx="4"/>
          </p:nvPr>
        </p:nvSpPr>
        <p:spPr>
          <a:xfrm>
            <a:off x="2" y="6456612"/>
            <a:ext cx="4278842" cy="341064"/>
          </a:xfrm>
          <a:prstGeom prst="rect">
            <a:avLst/>
          </a:prstGeom>
        </p:spPr>
        <p:txBody>
          <a:bodyPr vert="horz" lIns="91440" tIns="45720" rIns="91440" bIns="45720" rtlCol="0" anchor="b"/>
          <a:lstStyle>
            <a:lvl1pPr algn="l">
              <a:defRPr sz="1200"/>
            </a:lvl1pPr>
          </a:lstStyle>
          <a:p>
            <a:endParaRPr lang="lt-LT"/>
          </a:p>
        </p:txBody>
      </p:sp>
      <p:sp>
        <p:nvSpPr>
          <p:cNvPr id="7" name="Slide Number Placeholder 6"/>
          <p:cNvSpPr>
            <a:spLocks noGrp="1"/>
          </p:cNvSpPr>
          <p:nvPr>
            <p:ph type="sldNum" sz="quarter" idx="5"/>
          </p:nvPr>
        </p:nvSpPr>
        <p:spPr>
          <a:xfrm>
            <a:off x="5593126" y="6456612"/>
            <a:ext cx="4278842" cy="341064"/>
          </a:xfrm>
          <a:prstGeom prst="rect">
            <a:avLst/>
          </a:prstGeom>
        </p:spPr>
        <p:txBody>
          <a:bodyPr vert="horz" lIns="91440" tIns="45720" rIns="91440" bIns="45720" rtlCol="0" anchor="b"/>
          <a:lstStyle>
            <a:lvl1pPr algn="r">
              <a:defRPr sz="1200"/>
            </a:lvl1pPr>
          </a:lstStyle>
          <a:p>
            <a:fld id="{8873EE6B-348F-4AF4-8CD9-9C7CE6A2FCE5}" type="slidenum">
              <a:rPr lang="lt-LT" smtClean="0"/>
              <a:t>‹#›</a:t>
            </a:fld>
            <a:endParaRPr lang="lt-LT"/>
          </a:p>
        </p:txBody>
      </p:sp>
    </p:spTree>
    <p:extLst>
      <p:ext uri="{BB962C8B-B14F-4D97-AF65-F5344CB8AC3E}">
        <p14:creationId xmlns:p14="http://schemas.microsoft.com/office/powerpoint/2010/main" val="4062949192"/>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TextEdit="1"/>
          </p:cNvSpPr>
          <p:nvPr>
            <p:ph type="sldImg"/>
          </p:nvPr>
        </p:nvSpPr>
        <p:spPr>
          <a:ln/>
        </p:spPr>
      </p:sp>
      <p:sp>
        <p:nvSpPr>
          <p:cNvPr id="51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t-EE" altLang="lt-LT" dirty="0"/>
          </a:p>
        </p:txBody>
      </p:sp>
      <p:sp>
        <p:nvSpPr>
          <p:cNvPr id="51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ED10EB1-1F77-4D02-BA6E-200D89362849}" type="slidenum">
              <a:rPr lang="et-EE" altLang="lt-LT">
                <a:solidFill>
                  <a:srgbClr val="000000"/>
                </a:solidFill>
                <a:latin typeface="Arial" panose="020B0604020202020204" pitchFamily="34" charset="0"/>
              </a:rPr>
              <a:pPr>
                <a:spcBef>
                  <a:spcPct val="0"/>
                </a:spcBef>
              </a:pPr>
              <a:t>1</a:t>
            </a:fld>
            <a:endParaRPr lang="et-EE" altLang="lt-LT">
              <a:solidFill>
                <a:srgbClr val="000000"/>
              </a:solidFill>
              <a:latin typeface="Arial" panose="020B0604020202020204" pitchFamily="34" charset="0"/>
            </a:endParaRPr>
          </a:p>
        </p:txBody>
      </p:sp>
      <p:sp>
        <p:nvSpPr>
          <p:cNvPr id="2" name="Poraštės vietos rezervavimo ženklas 1"/>
          <p:cNvSpPr>
            <a:spLocks noGrp="1"/>
          </p:cNvSpPr>
          <p:nvPr>
            <p:ph type="ftr" sz="quarter" idx="10"/>
          </p:nvPr>
        </p:nvSpPr>
        <p:spPr/>
        <p:txBody>
          <a:bodyPr/>
          <a:lstStyle/>
          <a:p>
            <a:endParaRPr lang="lt-LT"/>
          </a:p>
        </p:txBody>
      </p:sp>
    </p:spTree>
    <p:extLst>
      <p:ext uri="{BB962C8B-B14F-4D97-AF65-F5344CB8AC3E}">
        <p14:creationId xmlns:p14="http://schemas.microsoft.com/office/powerpoint/2010/main" val="3067137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t-LT" sz="1200" kern="1200" dirty="0">
                <a:solidFill>
                  <a:schemeClr val="tx1"/>
                </a:solidFill>
                <a:effectLst/>
                <a:latin typeface="+mn-lt"/>
                <a:ea typeface="+mn-ea"/>
                <a:cs typeface="+mn-cs"/>
              </a:rPr>
              <a:t>Įvykus stichinei nelaimei, nuo kurios nebuvo galimybės apsidrausti, specialiais sprendimais nuostoliai dalinai kompensuojami LR biudžeto arba ES lėšomis. </a:t>
            </a:r>
          </a:p>
          <a:p>
            <a:endParaRPr lang="lt-LT" dirty="0"/>
          </a:p>
        </p:txBody>
      </p:sp>
      <p:sp>
        <p:nvSpPr>
          <p:cNvPr id="4" name="Footer Placeholder 3"/>
          <p:cNvSpPr>
            <a:spLocks noGrp="1"/>
          </p:cNvSpPr>
          <p:nvPr>
            <p:ph type="ftr" sz="quarter" idx="10"/>
          </p:nvPr>
        </p:nvSpPr>
        <p:spPr/>
        <p:txBody>
          <a:bodyPr/>
          <a:lstStyle/>
          <a:p>
            <a:endParaRPr lang="lt-LT"/>
          </a:p>
        </p:txBody>
      </p:sp>
      <p:sp>
        <p:nvSpPr>
          <p:cNvPr id="5" name="Slide Number Placeholder 4"/>
          <p:cNvSpPr>
            <a:spLocks noGrp="1"/>
          </p:cNvSpPr>
          <p:nvPr>
            <p:ph type="sldNum" sz="quarter" idx="11"/>
          </p:nvPr>
        </p:nvSpPr>
        <p:spPr/>
        <p:txBody>
          <a:bodyPr/>
          <a:lstStyle/>
          <a:p>
            <a:fld id="{8873EE6B-348F-4AF4-8CD9-9C7CE6A2FCE5}" type="slidenum">
              <a:rPr lang="lt-LT" smtClean="0"/>
              <a:t>2</a:t>
            </a:fld>
            <a:endParaRPr lang="lt-LT"/>
          </a:p>
        </p:txBody>
      </p:sp>
    </p:spTree>
    <p:extLst>
      <p:ext uri="{BB962C8B-B14F-4D97-AF65-F5344CB8AC3E}">
        <p14:creationId xmlns:p14="http://schemas.microsoft.com/office/powerpoint/2010/main" val="29273176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r>
              <a:rPr lang="lt-LT" b="1" dirty="0"/>
              <a:t>Laisvanoriškas </a:t>
            </a:r>
            <a:r>
              <a:rPr lang="lt-LT" dirty="0"/>
              <a:t>-  paprastesnis teisinis reglamentavimas - </a:t>
            </a:r>
            <a:r>
              <a:rPr lang="lt-LT" sz="1200" kern="1200" dirty="0">
                <a:solidFill>
                  <a:schemeClr val="tx1"/>
                </a:solidFill>
                <a:effectLst/>
                <a:latin typeface="+mn-lt"/>
                <a:ea typeface="+mn-ea"/>
                <a:cs typeface="+mn-cs"/>
              </a:rPr>
              <a:t>Lietuvos Respublikos žemės ūkio, maisto ūkio ir kaimo plėtros įstatymo Nr. IX-987 9 straipsnio pakeitimo įstatymo projektas. Tikslas – sudaryti teisines sąlygas žemės ūkio veiklos subjektams laisvanoriškai steigti žemės ūkio veiklos rizikos valdymo fondus, kurti rizikos valdymo fondų paramos priemones bei teikti valstybės paramą šiems rizikos valdymo fondams.</a:t>
            </a:r>
          </a:p>
          <a:p>
            <a:endParaRPr lang="lt-LT"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lt-LT" sz="1200" kern="1200" dirty="0">
                <a:solidFill>
                  <a:schemeClr val="tx1"/>
                </a:solidFill>
                <a:effectLst/>
                <a:latin typeface="+mn-lt"/>
                <a:ea typeface="+mn-ea"/>
                <a:cs typeface="+mn-cs"/>
              </a:rPr>
              <a:t>Pajamų stabilizavimo priemonė tarpusavio pagalbos fondams gali būti taikoma pagal 2013 m. gruodžio 17 d. Europos Parlamento ir Tarybos reglamento (ES) Nr.1305/2013 39 straipsnio nuostatas . </a:t>
            </a:r>
          </a:p>
          <a:p>
            <a:pPr marL="0" marR="0" lvl="0" indent="0" algn="l" defTabSz="914400" rtl="0" eaLnBrk="1" fontAlgn="auto" latinLnBrk="0" hangingPunct="1">
              <a:lnSpc>
                <a:spcPct val="100000"/>
              </a:lnSpc>
              <a:spcBef>
                <a:spcPts val="0"/>
              </a:spcBef>
              <a:spcAft>
                <a:spcPts val="0"/>
              </a:spcAft>
              <a:buClrTx/>
              <a:buSzTx/>
              <a:buFontTx/>
              <a:buNone/>
              <a:tabLst/>
              <a:defRPr/>
            </a:pPr>
            <a:endParaRPr lang="lt-LT" sz="1200" kern="1200" dirty="0">
              <a:solidFill>
                <a:schemeClr val="tx1"/>
              </a:solidFill>
              <a:effectLst/>
              <a:latin typeface="+mn-lt"/>
              <a:ea typeface="+mn-ea"/>
              <a:cs typeface="+mn-cs"/>
            </a:endParaRPr>
          </a:p>
          <a:p>
            <a:r>
              <a:rPr lang="lt-LT" sz="1200" b="1" kern="1200" dirty="0">
                <a:solidFill>
                  <a:schemeClr val="tx1"/>
                </a:solidFill>
                <a:effectLst/>
                <a:latin typeface="+mn-lt"/>
                <a:ea typeface="+mn-ea"/>
                <a:cs typeface="+mn-cs"/>
              </a:rPr>
              <a:t>ES patirtis: </a:t>
            </a:r>
            <a:r>
              <a:rPr lang="lt-LT" sz="1200" kern="1200" dirty="0">
                <a:solidFill>
                  <a:schemeClr val="tx1"/>
                </a:solidFill>
                <a:effectLst/>
                <a:latin typeface="+mn-lt"/>
                <a:ea typeface="+mn-ea"/>
                <a:cs typeface="+mn-cs"/>
              </a:rPr>
              <a:t>ES šalyse narėse ūkininkai susiduria su skirtingomis rizikomis, vieningos žemės ūkio rizikos valdymo schemos nėra, skiriasi šalių narių taikomos rizikos valdymo priemonės. Fondų priemonės įgyvendinimą 2014–2020 metų laikotarpiu pasirinko 5 šalys (Prancūzija, Italija, Rumunija, Vengrija ir Ispanija), tačiau šiuo metu pilnai įgyvendina tik Prancūzija (nuostoliams, susijusiems su ligų ir kenkėjų padaryta žala).</a:t>
            </a:r>
          </a:p>
        </p:txBody>
      </p:sp>
      <p:sp>
        <p:nvSpPr>
          <p:cNvPr id="4" name="Poraštės vietos rezervavimo ženklas 3"/>
          <p:cNvSpPr>
            <a:spLocks noGrp="1"/>
          </p:cNvSpPr>
          <p:nvPr>
            <p:ph type="ftr" sz="quarter" idx="4"/>
          </p:nvPr>
        </p:nvSpPr>
        <p:spPr/>
        <p:txBody>
          <a:bodyPr/>
          <a:lstStyle/>
          <a:p>
            <a:endParaRPr lang="lt-LT"/>
          </a:p>
        </p:txBody>
      </p:sp>
      <p:sp>
        <p:nvSpPr>
          <p:cNvPr id="5" name="Skaidrės numerio vietos rezervavimo ženklas 4"/>
          <p:cNvSpPr>
            <a:spLocks noGrp="1"/>
          </p:cNvSpPr>
          <p:nvPr>
            <p:ph type="sldNum" sz="quarter" idx="5"/>
          </p:nvPr>
        </p:nvSpPr>
        <p:spPr/>
        <p:txBody>
          <a:bodyPr/>
          <a:lstStyle/>
          <a:p>
            <a:fld id="{8873EE6B-348F-4AF4-8CD9-9C7CE6A2FCE5}" type="slidenum">
              <a:rPr lang="lt-LT" smtClean="0"/>
              <a:t>3</a:t>
            </a:fld>
            <a:endParaRPr lang="lt-LT"/>
          </a:p>
        </p:txBody>
      </p:sp>
    </p:spTree>
    <p:extLst>
      <p:ext uri="{BB962C8B-B14F-4D97-AF65-F5344CB8AC3E}">
        <p14:creationId xmlns:p14="http://schemas.microsoft.com/office/powerpoint/2010/main" val="20289512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t-LT" sz="1200" b="1" kern="1200" dirty="0">
                <a:solidFill>
                  <a:schemeClr val="tx1"/>
                </a:solidFill>
                <a:effectLst/>
                <a:latin typeface="+mn-lt"/>
                <a:ea typeface="+mn-ea"/>
                <a:cs typeface="+mn-cs"/>
              </a:rPr>
              <a:t>Kompensacija galima iki 70 % patirtų nuostolių (priklausomai nuo fondo galimybių), kai bendrosios ūkio pajamos krenta daugiau kaip 30 proc., palyginti su praėjusių trejų metų bendrųjų ūkio pajamų vidurkiu (arba olimpiniu 5-ių metų vidurkiu, t. y. atmetus didžiausią ir mažiausią reikšmes. Sprendimą mokėti išmokas priima fondo valdyba, gavusi administratoriaus rekomendaciją, pagrįstą skaičiavimais už tam tikrą laikotarpį (įprastu atveju – metus)</a:t>
            </a:r>
            <a:r>
              <a:rPr lang="lt-LT" sz="1200" kern="1200" dirty="0">
                <a:solidFill>
                  <a:schemeClr val="tx1"/>
                </a:solidFill>
                <a:effectLst/>
                <a:latin typeface="+mn-lt"/>
                <a:ea typeface="+mn-ea"/>
                <a:cs typeface="+mn-cs"/>
              </a:rPr>
              <a:t>. Išmokų apskaičiavimo teisingumą ir sprendimų priėmimo pagrįstumą turi teisę kontroliuoti NMA.</a:t>
            </a:r>
          </a:p>
          <a:p>
            <a:endParaRPr lang="lt-LT" dirty="0"/>
          </a:p>
        </p:txBody>
      </p:sp>
      <p:sp>
        <p:nvSpPr>
          <p:cNvPr id="4" name="Poraštės vietos rezervavimo ženklas 3"/>
          <p:cNvSpPr>
            <a:spLocks noGrp="1"/>
          </p:cNvSpPr>
          <p:nvPr>
            <p:ph type="ftr" sz="quarter" idx="4"/>
          </p:nvPr>
        </p:nvSpPr>
        <p:spPr/>
        <p:txBody>
          <a:bodyPr/>
          <a:lstStyle/>
          <a:p>
            <a:endParaRPr lang="lt-LT"/>
          </a:p>
        </p:txBody>
      </p:sp>
      <p:sp>
        <p:nvSpPr>
          <p:cNvPr id="5" name="Skaidrės numerio vietos rezervavimo ženklas 4"/>
          <p:cNvSpPr>
            <a:spLocks noGrp="1"/>
          </p:cNvSpPr>
          <p:nvPr>
            <p:ph type="sldNum" sz="quarter" idx="5"/>
          </p:nvPr>
        </p:nvSpPr>
        <p:spPr/>
        <p:txBody>
          <a:bodyPr/>
          <a:lstStyle/>
          <a:p>
            <a:fld id="{8873EE6B-348F-4AF4-8CD9-9C7CE6A2FCE5}" type="slidenum">
              <a:rPr lang="lt-LT" smtClean="0"/>
              <a:t>4</a:t>
            </a:fld>
            <a:endParaRPr lang="lt-LT"/>
          </a:p>
        </p:txBody>
      </p:sp>
    </p:spTree>
    <p:extLst>
      <p:ext uri="{BB962C8B-B14F-4D97-AF65-F5344CB8AC3E}">
        <p14:creationId xmlns:p14="http://schemas.microsoft.com/office/powerpoint/2010/main" val="41996848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t-LT" dirty="0"/>
          </a:p>
        </p:txBody>
      </p:sp>
      <p:sp>
        <p:nvSpPr>
          <p:cNvPr id="4" name="Footer Placeholder 3"/>
          <p:cNvSpPr>
            <a:spLocks noGrp="1"/>
          </p:cNvSpPr>
          <p:nvPr>
            <p:ph type="ftr" sz="quarter" idx="10"/>
          </p:nvPr>
        </p:nvSpPr>
        <p:spPr/>
        <p:txBody>
          <a:bodyPr/>
          <a:lstStyle/>
          <a:p>
            <a:endParaRPr lang="lt-LT"/>
          </a:p>
        </p:txBody>
      </p:sp>
      <p:sp>
        <p:nvSpPr>
          <p:cNvPr id="5" name="Slide Number Placeholder 4"/>
          <p:cNvSpPr>
            <a:spLocks noGrp="1"/>
          </p:cNvSpPr>
          <p:nvPr>
            <p:ph type="sldNum" sz="quarter" idx="11"/>
          </p:nvPr>
        </p:nvSpPr>
        <p:spPr/>
        <p:txBody>
          <a:bodyPr/>
          <a:lstStyle/>
          <a:p>
            <a:fld id="{8873EE6B-348F-4AF4-8CD9-9C7CE6A2FCE5}" type="slidenum">
              <a:rPr lang="lt-LT" smtClean="0"/>
              <a:t>5</a:t>
            </a:fld>
            <a:endParaRPr lang="lt-LT"/>
          </a:p>
        </p:txBody>
      </p:sp>
    </p:spTree>
    <p:extLst>
      <p:ext uri="{BB962C8B-B14F-4D97-AF65-F5344CB8AC3E}">
        <p14:creationId xmlns:p14="http://schemas.microsoft.com/office/powerpoint/2010/main" val="7585068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r>
              <a:rPr lang="lt-LT" sz="1200" b="1" kern="1200" dirty="0">
                <a:solidFill>
                  <a:schemeClr val="tx1"/>
                </a:solidFill>
                <a:effectLst/>
                <a:latin typeface="+mn-lt"/>
                <a:ea typeface="+mn-ea"/>
                <a:cs typeface="+mn-cs"/>
              </a:rPr>
              <a:t>Fondo administratorius </a:t>
            </a:r>
            <a:r>
              <a:rPr lang="lt-LT" sz="1200" kern="1200" dirty="0">
                <a:solidFill>
                  <a:schemeClr val="tx1"/>
                </a:solidFill>
                <a:effectLst/>
                <a:latin typeface="+mn-lt"/>
                <a:ea typeface="+mn-ea"/>
                <a:cs typeface="+mn-cs"/>
              </a:rPr>
              <a:t>galėtų būti UAB „Žemės ūkio paskolų garantijų fondas“, kuri įgyja nacionalinės plėtros institucijos statusą, jos veiklą prižiūrės Lietuvos bankas. Bendrovė turi didelę ž. ū. rinkos dalyvių duomenų bazę, apskaitos programas, todėl naujos priemonės administravimas nepareikalaus didelių investicijų, lyginant su naujai kuriama administravimo sistema, ji turi galimybę naudotis Žemės ūkio ministerijai pavaldžios įmonės VĮ </a:t>
            </a:r>
            <a:r>
              <a:rPr lang="lt-LT" sz="1200" b="0" kern="1200" dirty="0">
                <a:solidFill>
                  <a:schemeClr val="tx1"/>
                </a:solidFill>
                <a:effectLst/>
                <a:latin typeface="+mn-lt"/>
                <a:ea typeface="+mn-ea"/>
                <a:cs typeface="+mn-cs"/>
              </a:rPr>
              <a:t>Žemės ūkio informacijos ir kaimo verslo centro informacija, bendradarbiauja su Nacionaline mokėjimo agentūra. </a:t>
            </a:r>
          </a:p>
          <a:p>
            <a:endParaRPr lang="lt-LT" sz="1200" b="0" kern="1200" dirty="0">
              <a:solidFill>
                <a:schemeClr val="tx1"/>
              </a:solidFill>
              <a:effectLst/>
              <a:latin typeface="+mn-lt"/>
              <a:ea typeface="+mn-ea"/>
              <a:cs typeface="+mn-cs"/>
            </a:endParaRPr>
          </a:p>
          <a:p>
            <a:r>
              <a:rPr lang="lt-LT" sz="1200" b="1" kern="1200" dirty="0">
                <a:solidFill>
                  <a:schemeClr val="tx1"/>
                </a:solidFill>
                <a:effectLst/>
                <a:latin typeface="+mn-lt"/>
                <a:ea typeface="+mn-ea"/>
                <a:cs typeface="+mn-cs"/>
              </a:rPr>
              <a:t>Fondo administravimui galima pasitelkti ir kitas, turinčias panašaus darbo patirtį, profesionalias įmones.</a:t>
            </a:r>
            <a:endParaRPr lang="lt-LT" sz="1200" kern="1200" dirty="0">
              <a:solidFill>
                <a:schemeClr val="tx1"/>
              </a:solidFill>
              <a:effectLst/>
              <a:latin typeface="+mn-lt"/>
              <a:ea typeface="+mn-ea"/>
              <a:cs typeface="+mn-cs"/>
            </a:endParaRPr>
          </a:p>
          <a:p>
            <a:endParaRPr lang="lt-LT" sz="1200" b="1" kern="1200" dirty="0">
              <a:solidFill>
                <a:schemeClr val="tx1"/>
              </a:solidFill>
              <a:effectLst/>
              <a:latin typeface="+mn-lt"/>
              <a:ea typeface="+mn-ea"/>
              <a:cs typeface="+mn-cs"/>
            </a:endParaRPr>
          </a:p>
          <a:p>
            <a:r>
              <a:rPr lang="lt-LT" sz="1200" b="1" kern="1200" dirty="0">
                <a:solidFill>
                  <a:schemeClr val="tx1"/>
                </a:solidFill>
                <a:effectLst/>
                <a:latin typeface="+mn-lt"/>
                <a:ea typeface="+mn-ea"/>
                <a:cs typeface="+mn-cs"/>
              </a:rPr>
              <a:t>Fondo administravimo išlaidas </a:t>
            </a:r>
            <a:r>
              <a:rPr lang="lt-LT" sz="1200" b="0" kern="1200" dirty="0">
                <a:solidFill>
                  <a:schemeClr val="tx1"/>
                </a:solidFill>
                <a:effectLst/>
                <a:latin typeface="+mn-lt"/>
                <a:ea typeface="+mn-ea"/>
                <a:cs typeface="+mn-cs"/>
              </a:rPr>
              <a:t>sudaro darbo užmokestis, bendrosios administravimo sąnaudos, kompiuterinės programinės įrangos, duomenų bazių kūrimo darbai ir kt. Preliminarios </a:t>
            </a:r>
            <a:r>
              <a:rPr lang="lt-LT" sz="1200" b="1" kern="1200" dirty="0">
                <a:solidFill>
                  <a:schemeClr val="tx1"/>
                </a:solidFill>
                <a:effectLst/>
                <a:latin typeface="+mn-lt"/>
                <a:ea typeface="+mn-ea"/>
                <a:cs typeface="+mn-cs"/>
              </a:rPr>
              <a:t>pirmų veiklos metų </a:t>
            </a:r>
            <a:r>
              <a:rPr lang="lt-LT" sz="1200" b="0" kern="1200" dirty="0">
                <a:solidFill>
                  <a:schemeClr val="tx1"/>
                </a:solidFill>
                <a:effectLst/>
                <a:latin typeface="+mn-lt"/>
                <a:ea typeface="+mn-ea"/>
                <a:cs typeface="+mn-cs"/>
              </a:rPr>
              <a:t>išlaidos – </a:t>
            </a:r>
            <a:r>
              <a:rPr lang="lt-LT" sz="1200" b="1" kern="1200" dirty="0">
                <a:solidFill>
                  <a:schemeClr val="tx1"/>
                </a:solidFill>
                <a:effectLst/>
                <a:latin typeface="+mn-lt"/>
                <a:ea typeface="+mn-ea"/>
                <a:cs typeface="+mn-cs"/>
              </a:rPr>
              <a:t>apie 240 tūkst</a:t>
            </a:r>
            <a:r>
              <a:rPr lang="lt-LT" sz="1200" b="0" kern="1200" dirty="0">
                <a:solidFill>
                  <a:schemeClr val="tx1"/>
                </a:solidFill>
                <a:effectLst/>
                <a:latin typeface="+mn-lt"/>
                <a:ea typeface="+mn-ea"/>
                <a:cs typeface="+mn-cs"/>
              </a:rPr>
              <a:t>. EUR, </a:t>
            </a:r>
            <a:r>
              <a:rPr lang="lt-LT" sz="1200" b="1" kern="1200" dirty="0">
                <a:solidFill>
                  <a:schemeClr val="tx1"/>
                </a:solidFill>
                <a:effectLst/>
                <a:latin typeface="+mn-lt"/>
                <a:ea typeface="+mn-ea"/>
                <a:cs typeface="+mn-cs"/>
              </a:rPr>
              <a:t>vėlesniais metais </a:t>
            </a:r>
            <a:r>
              <a:rPr lang="lt-LT" sz="1200" b="0" kern="1200" dirty="0">
                <a:solidFill>
                  <a:schemeClr val="tx1"/>
                </a:solidFill>
                <a:effectLst/>
                <a:latin typeface="+mn-lt"/>
                <a:ea typeface="+mn-ea"/>
                <a:cs typeface="+mn-cs"/>
              </a:rPr>
              <a:t>mažėtų iki </a:t>
            </a:r>
            <a:r>
              <a:rPr lang="lt-LT" sz="1200" b="1" kern="1200" dirty="0">
                <a:solidFill>
                  <a:schemeClr val="tx1"/>
                </a:solidFill>
                <a:effectLst/>
                <a:latin typeface="+mn-lt"/>
                <a:ea typeface="+mn-ea"/>
                <a:cs typeface="+mn-cs"/>
              </a:rPr>
              <a:t>140 tūkst. EUR</a:t>
            </a:r>
            <a:r>
              <a:rPr lang="lt-LT" sz="1200" b="0" kern="1200" dirty="0">
                <a:solidFill>
                  <a:schemeClr val="tx1"/>
                </a:solidFill>
                <a:effectLst/>
                <a:latin typeface="+mn-lt"/>
                <a:ea typeface="+mn-ea"/>
                <a:cs typeface="+mn-cs"/>
              </a:rPr>
              <a:t>. </a:t>
            </a:r>
            <a:endParaRPr lang="lt-LT" b="0" dirty="0"/>
          </a:p>
        </p:txBody>
      </p:sp>
      <p:sp>
        <p:nvSpPr>
          <p:cNvPr id="4" name="Poraštės vietos rezervavimo ženklas 3"/>
          <p:cNvSpPr>
            <a:spLocks noGrp="1"/>
          </p:cNvSpPr>
          <p:nvPr>
            <p:ph type="ftr" sz="quarter" idx="4"/>
          </p:nvPr>
        </p:nvSpPr>
        <p:spPr/>
        <p:txBody>
          <a:bodyPr/>
          <a:lstStyle/>
          <a:p>
            <a:endParaRPr lang="lt-LT"/>
          </a:p>
        </p:txBody>
      </p:sp>
      <p:sp>
        <p:nvSpPr>
          <p:cNvPr id="5" name="Skaidrės numerio vietos rezervavimo ženklas 4"/>
          <p:cNvSpPr>
            <a:spLocks noGrp="1"/>
          </p:cNvSpPr>
          <p:nvPr>
            <p:ph type="sldNum" sz="quarter" idx="5"/>
          </p:nvPr>
        </p:nvSpPr>
        <p:spPr/>
        <p:txBody>
          <a:bodyPr/>
          <a:lstStyle/>
          <a:p>
            <a:fld id="{8873EE6B-348F-4AF4-8CD9-9C7CE6A2FCE5}" type="slidenum">
              <a:rPr lang="lt-LT" smtClean="0"/>
              <a:t>6</a:t>
            </a:fld>
            <a:endParaRPr lang="lt-LT"/>
          </a:p>
        </p:txBody>
      </p:sp>
    </p:spTree>
    <p:extLst>
      <p:ext uri="{BB962C8B-B14F-4D97-AF65-F5344CB8AC3E}">
        <p14:creationId xmlns:p14="http://schemas.microsoft.com/office/powerpoint/2010/main" val="31689728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lt-LT" dirty="0"/>
          </a:p>
        </p:txBody>
      </p:sp>
      <p:sp>
        <p:nvSpPr>
          <p:cNvPr id="4" name="Footer Placeholder 3"/>
          <p:cNvSpPr>
            <a:spLocks noGrp="1"/>
          </p:cNvSpPr>
          <p:nvPr>
            <p:ph type="ftr" sz="quarter" idx="10"/>
          </p:nvPr>
        </p:nvSpPr>
        <p:spPr/>
        <p:txBody>
          <a:bodyPr/>
          <a:lstStyle/>
          <a:p>
            <a:endParaRPr lang="lt-LT"/>
          </a:p>
        </p:txBody>
      </p:sp>
      <p:sp>
        <p:nvSpPr>
          <p:cNvPr id="5" name="Slide Number Placeholder 4"/>
          <p:cNvSpPr>
            <a:spLocks noGrp="1"/>
          </p:cNvSpPr>
          <p:nvPr>
            <p:ph type="sldNum" sz="quarter" idx="11"/>
          </p:nvPr>
        </p:nvSpPr>
        <p:spPr/>
        <p:txBody>
          <a:bodyPr/>
          <a:lstStyle/>
          <a:p>
            <a:fld id="{8873EE6B-348F-4AF4-8CD9-9C7CE6A2FCE5}" type="slidenum">
              <a:rPr lang="lt-LT" smtClean="0"/>
              <a:t>7</a:t>
            </a:fld>
            <a:endParaRPr lang="lt-LT"/>
          </a:p>
        </p:txBody>
      </p:sp>
    </p:spTree>
    <p:extLst>
      <p:ext uri="{BB962C8B-B14F-4D97-AF65-F5344CB8AC3E}">
        <p14:creationId xmlns:p14="http://schemas.microsoft.com/office/powerpoint/2010/main" val="27418461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kaidrės vaizdo vietos rezervavimo ženklas 1"/>
          <p:cNvSpPr>
            <a:spLocks noGrp="1" noRot="1" noChangeAspect="1"/>
          </p:cNvSpPr>
          <p:nvPr>
            <p:ph type="sldImg"/>
          </p:nvPr>
        </p:nvSpPr>
        <p:spPr/>
      </p:sp>
      <p:sp>
        <p:nvSpPr>
          <p:cNvPr id="3" name="Pastabų vietos rezervavimo ženklas 2"/>
          <p:cNvSpPr>
            <a:spLocks noGrp="1"/>
          </p:cNvSpPr>
          <p:nvPr>
            <p:ph type="body" idx="1"/>
          </p:nvPr>
        </p:nvSpPr>
        <p:spPr/>
        <p:txBody>
          <a:bodyPr/>
          <a:lstStyle/>
          <a:p>
            <a:endParaRPr lang="lt-LT"/>
          </a:p>
        </p:txBody>
      </p:sp>
      <p:sp>
        <p:nvSpPr>
          <p:cNvPr id="4" name="Poraštės vietos rezervavimo ženklas 3"/>
          <p:cNvSpPr>
            <a:spLocks noGrp="1"/>
          </p:cNvSpPr>
          <p:nvPr>
            <p:ph type="ftr" sz="quarter" idx="4"/>
          </p:nvPr>
        </p:nvSpPr>
        <p:spPr/>
        <p:txBody>
          <a:bodyPr/>
          <a:lstStyle/>
          <a:p>
            <a:endParaRPr lang="lt-LT"/>
          </a:p>
        </p:txBody>
      </p:sp>
      <p:sp>
        <p:nvSpPr>
          <p:cNvPr id="5" name="Skaidrės numerio vietos rezervavimo ženklas 4"/>
          <p:cNvSpPr>
            <a:spLocks noGrp="1"/>
          </p:cNvSpPr>
          <p:nvPr>
            <p:ph type="sldNum" sz="quarter" idx="5"/>
          </p:nvPr>
        </p:nvSpPr>
        <p:spPr/>
        <p:txBody>
          <a:bodyPr/>
          <a:lstStyle/>
          <a:p>
            <a:fld id="{8873EE6B-348F-4AF4-8CD9-9C7CE6A2FCE5}" type="slidenum">
              <a:rPr lang="lt-LT" smtClean="0"/>
              <a:t>8</a:t>
            </a:fld>
            <a:endParaRPr lang="lt-LT"/>
          </a:p>
        </p:txBody>
      </p:sp>
    </p:spTree>
    <p:extLst>
      <p:ext uri="{BB962C8B-B14F-4D97-AF65-F5344CB8AC3E}">
        <p14:creationId xmlns:p14="http://schemas.microsoft.com/office/powerpoint/2010/main" val="38516819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lt-LT"/>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lt-LT"/>
          </a:p>
        </p:txBody>
      </p:sp>
      <p:sp>
        <p:nvSpPr>
          <p:cNvPr id="4" name="Rectangle 4"/>
          <p:cNvSpPr>
            <a:spLocks noGrp="1" noChangeArrowheads="1"/>
          </p:cNvSpPr>
          <p:nvPr>
            <p:ph type="dt" sz="half" idx="10"/>
          </p:nvPr>
        </p:nvSpPr>
        <p:spPr>
          <a:ln/>
        </p:spPr>
        <p:txBody>
          <a:bodyPr/>
          <a:lstStyle>
            <a:lvl1pPr>
              <a:defRPr/>
            </a:lvl1pPr>
          </a:lstStyle>
          <a:p>
            <a:pPr>
              <a:defRPr/>
            </a:pPr>
            <a:fld id="{6819E25B-D499-4C7D-97B8-2E0FA2FC88E7}" type="datetime1">
              <a:rPr lang="lt-LT" smtClean="0">
                <a:solidFill>
                  <a:srgbClr val="000000"/>
                </a:solidFill>
              </a:rPr>
              <a:t>2019-05-03</a:t>
            </a:fld>
            <a:endParaRPr lang="lt-LT">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lt-LT">
                <a:solidFill>
                  <a:srgbClr val="000000"/>
                </a:solidFill>
              </a:rPr>
              <a:t>Strateginio planavimo ir mokslo skyrius</a:t>
            </a:r>
          </a:p>
        </p:txBody>
      </p:sp>
      <p:sp>
        <p:nvSpPr>
          <p:cNvPr id="6" name="Rectangle 6"/>
          <p:cNvSpPr>
            <a:spLocks noGrp="1" noChangeArrowheads="1"/>
          </p:cNvSpPr>
          <p:nvPr>
            <p:ph type="sldNum" sz="quarter" idx="12"/>
          </p:nvPr>
        </p:nvSpPr>
        <p:spPr>
          <a:ln/>
        </p:spPr>
        <p:txBody>
          <a:bodyPr/>
          <a:lstStyle>
            <a:lvl1pPr>
              <a:defRPr/>
            </a:lvl1pPr>
          </a:lstStyle>
          <a:p>
            <a:pPr>
              <a:defRPr/>
            </a:pPr>
            <a:fld id="{6E7F8E27-0221-44F6-B1E3-B5A77EDF17C4}" type="slidenum">
              <a:rPr lang="en-US" altLang="lt-LT">
                <a:solidFill>
                  <a:srgbClr val="000000"/>
                </a:solidFill>
              </a:rPr>
              <a:pPr>
                <a:defRPr/>
              </a:pPr>
              <a:t>‹#›</a:t>
            </a:fld>
            <a:endParaRPr lang="en-US" altLang="lt-LT">
              <a:solidFill>
                <a:srgbClr val="000000"/>
              </a:solidFill>
            </a:endParaRPr>
          </a:p>
        </p:txBody>
      </p:sp>
    </p:spTree>
    <p:extLst>
      <p:ext uri="{BB962C8B-B14F-4D97-AF65-F5344CB8AC3E}">
        <p14:creationId xmlns:p14="http://schemas.microsoft.com/office/powerpoint/2010/main" val="8323618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t-LT"/>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Rectangle 4"/>
          <p:cNvSpPr>
            <a:spLocks noGrp="1" noChangeArrowheads="1"/>
          </p:cNvSpPr>
          <p:nvPr>
            <p:ph type="dt" sz="half" idx="10"/>
          </p:nvPr>
        </p:nvSpPr>
        <p:spPr>
          <a:ln/>
        </p:spPr>
        <p:txBody>
          <a:bodyPr/>
          <a:lstStyle>
            <a:lvl1pPr>
              <a:defRPr/>
            </a:lvl1pPr>
          </a:lstStyle>
          <a:p>
            <a:pPr>
              <a:defRPr/>
            </a:pPr>
            <a:fld id="{40465153-C770-4511-964C-43689B671E0F}" type="datetime1">
              <a:rPr lang="lt-LT" smtClean="0">
                <a:solidFill>
                  <a:srgbClr val="000000"/>
                </a:solidFill>
              </a:rPr>
              <a:t>2019-05-03</a:t>
            </a:fld>
            <a:endParaRPr lang="lt-LT">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lt-LT">
                <a:solidFill>
                  <a:srgbClr val="000000"/>
                </a:solidFill>
              </a:rPr>
              <a:t>Strateginio planavimo ir mokslo skyrius</a:t>
            </a:r>
          </a:p>
        </p:txBody>
      </p:sp>
      <p:sp>
        <p:nvSpPr>
          <p:cNvPr id="6" name="Rectangle 6"/>
          <p:cNvSpPr>
            <a:spLocks noGrp="1" noChangeArrowheads="1"/>
          </p:cNvSpPr>
          <p:nvPr>
            <p:ph type="sldNum" sz="quarter" idx="12"/>
          </p:nvPr>
        </p:nvSpPr>
        <p:spPr>
          <a:ln/>
        </p:spPr>
        <p:txBody>
          <a:bodyPr/>
          <a:lstStyle>
            <a:lvl1pPr>
              <a:defRPr/>
            </a:lvl1pPr>
          </a:lstStyle>
          <a:p>
            <a:pPr>
              <a:defRPr/>
            </a:pPr>
            <a:fld id="{2A951946-EC91-4FE9-BCBD-DC95EED4A534}" type="slidenum">
              <a:rPr lang="en-US" altLang="lt-LT">
                <a:solidFill>
                  <a:srgbClr val="000000"/>
                </a:solidFill>
              </a:rPr>
              <a:pPr>
                <a:defRPr/>
              </a:pPr>
              <a:t>‹#›</a:t>
            </a:fld>
            <a:endParaRPr lang="en-US" altLang="lt-LT">
              <a:solidFill>
                <a:srgbClr val="000000"/>
              </a:solidFill>
            </a:endParaRPr>
          </a:p>
        </p:txBody>
      </p:sp>
    </p:spTree>
    <p:extLst>
      <p:ext uri="{BB962C8B-B14F-4D97-AF65-F5344CB8AC3E}">
        <p14:creationId xmlns:p14="http://schemas.microsoft.com/office/powerpoint/2010/main" val="7333464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endParaRPr lang="lt-LT"/>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Rectangle 4"/>
          <p:cNvSpPr>
            <a:spLocks noGrp="1" noChangeArrowheads="1"/>
          </p:cNvSpPr>
          <p:nvPr>
            <p:ph type="dt" sz="half" idx="10"/>
          </p:nvPr>
        </p:nvSpPr>
        <p:spPr>
          <a:ln/>
        </p:spPr>
        <p:txBody>
          <a:bodyPr/>
          <a:lstStyle>
            <a:lvl1pPr>
              <a:defRPr/>
            </a:lvl1pPr>
          </a:lstStyle>
          <a:p>
            <a:pPr>
              <a:defRPr/>
            </a:pPr>
            <a:fld id="{AED295E9-7966-4F57-89F4-E3289EB55D08}" type="datetime1">
              <a:rPr lang="lt-LT" smtClean="0">
                <a:solidFill>
                  <a:srgbClr val="000000"/>
                </a:solidFill>
              </a:rPr>
              <a:t>2019-05-03</a:t>
            </a:fld>
            <a:endParaRPr lang="lt-LT">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lt-LT">
                <a:solidFill>
                  <a:srgbClr val="000000"/>
                </a:solidFill>
              </a:rPr>
              <a:t>Strateginio planavimo ir mokslo skyrius</a:t>
            </a:r>
          </a:p>
        </p:txBody>
      </p:sp>
      <p:sp>
        <p:nvSpPr>
          <p:cNvPr id="6" name="Rectangle 6"/>
          <p:cNvSpPr>
            <a:spLocks noGrp="1" noChangeArrowheads="1"/>
          </p:cNvSpPr>
          <p:nvPr>
            <p:ph type="sldNum" sz="quarter" idx="12"/>
          </p:nvPr>
        </p:nvSpPr>
        <p:spPr>
          <a:ln/>
        </p:spPr>
        <p:txBody>
          <a:bodyPr/>
          <a:lstStyle>
            <a:lvl1pPr>
              <a:defRPr/>
            </a:lvl1pPr>
          </a:lstStyle>
          <a:p>
            <a:pPr>
              <a:defRPr/>
            </a:pPr>
            <a:fld id="{C71485D1-1B4F-47B4-BBA2-96BBAB934933}" type="slidenum">
              <a:rPr lang="en-US" altLang="lt-LT">
                <a:solidFill>
                  <a:srgbClr val="000000"/>
                </a:solidFill>
              </a:rPr>
              <a:pPr>
                <a:defRPr/>
              </a:pPr>
              <a:t>‹#›</a:t>
            </a:fld>
            <a:endParaRPr lang="en-US" altLang="lt-LT">
              <a:solidFill>
                <a:srgbClr val="000000"/>
              </a:solidFill>
            </a:endParaRPr>
          </a:p>
        </p:txBody>
      </p:sp>
    </p:spTree>
    <p:extLst>
      <p:ext uri="{BB962C8B-B14F-4D97-AF65-F5344CB8AC3E}">
        <p14:creationId xmlns:p14="http://schemas.microsoft.com/office/powerpoint/2010/main" val="42489156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a:t>Click to edit Master title style</a:t>
            </a:r>
            <a:endParaRPr lang="lt-LT"/>
          </a:p>
        </p:txBody>
      </p:sp>
      <p:sp>
        <p:nvSpPr>
          <p:cNvPr id="3" name="Text Placeholder 2"/>
          <p:cNvSpPr>
            <a:spLocks noGrp="1"/>
          </p:cNvSpPr>
          <p:nvPr>
            <p:ph type="body" sz="half" idx="1"/>
          </p:nvPr>
        </p:nvSpPr>
        <p:spPr>
          <a:xfrm>
            <a:off x="609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Content Placeholder 3"/>
          <p:cNvSpPr>
            <a:spLocks noGrp="1"/>
          </p:cNvSpPr>
          <p:nvPr>
            <p:ph sz="half" idx="2"/>
          </p:nvPr>
        </p:nvSpPr>
        <p:spPr>
          <a:xfrm>
            <a:off x="6197600" y="1600201"/>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5" name="Rectangle 4"/>
          <p:cNvSpPr>
            <a:spLocks noGrp="1" noChangeArrowheads="1"/>
          </p:cNvSpPr>
          <p:nvPr>
            <p:ph type="dt" sz="half" idx="10"/>
          </p:nvPr>
        </p:nvSpPr>
        <p:spPr>
          <a:ln/>
        </p:spPr>
        <p:txBody>
          <a:bodyPr/>
          <a:lstStyle>
            <a:lvl1pPr>
              <a:defRPr/>
            </a:lvl1pPr>
          </a:lstStyle>
          <a:p>
            <a:pPr>
              <a:defRPr/>
            </a:pPr>
            <a:fld id="{44B06984-3E26-431D-9852-187155C0E6E4}" type="datetime1">
              <a:rPr lang="lt-LT" smtClean="0">
                <a:solidFill>
                  <a:srgbClr val="000000"/>
                </a:solidFill>
              </a:rPr>
              <a:t>2019-05-03</a:t>
            </a:fld>
            <a:endParaRPr lang="lt-LT">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lt-LT">
                <a:solidFill>
                  <a:srgbClr val="000000"/>
                </a:solidFill>
              </a:rPr>
              <a:t>Strateginio planavimo ir mokslo skyrius</a:t>
            </a:r>
          </a:p>
        </p:txBody>
      </p:sp>
      <p:sp>
        <p:nvSpPr>
          <p:cNvPr id="7" name="Rectangle 6"/>
          <p:cNvSpPr>
            <a:spLocks noGrp="1" noChangeArrowheads="1"/>
          </p:cNvSpPr>
          <p:nvPr>
            <p:ph type="sldNum" sz="quarter" idx="12"/>
          </p:nvPr>
        </p:nvSpPr>
        <p:spPr>
          <a:ln/>
        </p:spPr>
        <p:txBody>
          <a:bodyPr/>
          <a:lstStyle>
            <a:lvl1pPr>
              <a:defRPr/>
            </a:lvl1pPr>
          </a:lstStyle>
          <a:p>
            <a:pPr>
              <a:defRPr/>
            </a:pPr>
            <a:fld id="{DAF2116F-AE2C-4F0C-804E-271C269AA331}" type="slidenum">
              <a:rPr lang="en-US" altLang="lt-LT">
                <a:solidFill>
                  <a:srgbClr val="000000"/>
                </a:solidFill>
              </a:rPr>
              <a:pPr>
                <a:defRPr/>
              </a:pPr>
              <a:t>‹#›</a:t>
            </a:fld>
            <a:endParaRPr lang="en-US" altLang="lt-LT">
              <a:solidFill>
                <a:srgbClr val="000000"/>
              </a:solidFill>
            </a:endParaRPr>
          </a:p>
        </p:txBody>
      </p:sp>
    </p:spTree>
    <p:extLst>
      <p:ext uri="{BB962C8B-B14F-4D97-AF65-F5344CB8AC3E}">
        <p14:creationId xmlns:p14="http://schemas.microsoft.com/office/powerpoint/2010/main" val="11510408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t-LT"/>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Rectangle 4"/>
          <p:cNvSpPr>
            <a:spLocks noGrp="1" noChangeArrowheads="1"/>
          </p:cNvSpPr>
          <p:nvPr>
            <p:ph type="dt" sz="half" idx="10"/>
          </p:nvPr>
        </p:nvSpPr>
        <p:spPr>
          <a:ln/>
        </p:spPr>
        <p:txBody>
          <a:bodyPr/>
          <a:lstStyle>
            <a:lvl1pPr>
              <a:defRPr/>
            </a:lvl1pPr>
          </a:lstStyle>
          <a:p>
            <a:pPr>
              <a:defRPr/>
            </a:pPr>
            <a:fld id="{8F57F1FA-68A8-4F2D-86C8-14B45D52D482}" type="datetime1">
              <a:rPr lang="lt-LT" smtClean="0">
                <a:solidFill>
                  <a:srgbClr val="000000"/>
                </a:solidFill>
              </a:rPr>
              <a:t>2019-05-03</a:t>
            </a:fld>
            <a:endParaRPr lang="lt-LT">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lt-LT">
                <a:solidFill>
                  <a:srgbClr val="000000"/>
                </a:solidFill>
              </a:rPr>
              <a:t>Strateginio planavimo ir mokslo skyrius</a:t>
            </a:r>
          </a:p>
        </p:txBody>
      </p:sp>
      <p:sp>
        <p:nvSpPr>
          <p:cNvPr id="6" name="Rectangle 6"/>
          <p:cNvSpPr>
            <a:spLocks noGrp="1" noChangeArrowheads="1"/>
          </p:cNvSpPr>
          <p:nvPr>
            <p:ph type="sldNum" sz="quarter" idx="12"/>
          </p:nvPr>
        </p:nvSpPr>
        <p:spPr>
          <a:ln/>
        </p:spPr>
        <p:txBody>
          <a:bodyPr/>
          <a:lstStyle>
            <a:lvl1pPr>
              <a:defRPr/>
            </a:lvl1pPr>
          </a:lstStyle>
          <a:p>
            <a:pPr>
              <a:defRPr/>
            </a:pPr>
            <a:fld id="{53F3B7B2-423A-41A0-9962-805874B8741C}" type="slidenum">
              <a:rPr lang="en-US" altLang="lt-LT">
                <a:solidFill>
                  <a:srgbClr val="000000"/>
                </a:solidFill>
              </a:rPr>
              <a:pPr>
                <a:defRPr/>
              </a:pPr>
              <a:t>‹#›</a:t>
            </a:fld>
            <a:endParaRPr lang="en-US" altLang="lt-LT">
              <a:solidFill>
                <a:srgbClr val="000000"/>
              </a:solidFill>
            </a:endParaRPr>
          </a:p>
        </p:txBody>
      </p:sp>
    </p:spTree>
    <p:extLst>
      <p:ext uri="{BB962C8B-B14F-4D97-AF65-F5344CB8AC3E}">
        <p14:creationId xmlns:p14="http://schemas.microsoft.com/office/powerpoint/2010/main" val="11995880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lt-LT"/>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6D527ED1-08D5-4953-B6B7-F24F0F52AE6E}" type="datetime1">
              <a:rPr lang="lt-LT" smtClean="0">
                <a:solidFill>
                  <a:srgbClr val="000000"/>
                </a:solidFill>
              </a:rPr>
              <a:t>2019-05-03</a:t>
            </a:fld>
            <a:endParaRPr lang="lt-LT">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r>
              <a:rPr lang="lt-LT">
                <a:solidFill>
                  <a:srgbClr val="000000"/>
                </a:solidFill>
              </a:rPr>
              <a:t>Strateginio planavimo ir mokslo skyrius</a:t>
            </a:r>
          </a:p>
        </p:txBody>
      </p:sp>
      <p:sp>
        <p:nvSpPr>
          <p:cNvPr id="6" name="Rectangle 6"/>
          <p:cNvSpPr>
            <a:spLocks noGrp="1" noChangeArrowheads="1"/>
          </p:cNvSpPr>
          <p:nvPr>
            <p:ph type="sldNum" sz="quarter" idx="12"/>
          </p:nvPr>
        </p:nvSpPr>
        <p:spPr>
          <a:ln/>
        </p:spPr>
        <p:txBody>
          <a:bodyPr/>
          <a:lstStyle>
            <a:lvl1pPr>
              <a:defRPr/>
            </a:lvl1pPr>
          </a:lstStyle>
          <a:p>
            <a:pPr>
              <a:defRPr/>
            </a:pPr>
            <a:fld id="{3BD0959A-1BD7-42DC-9A8B-3CE914E2E21E}" type="slidenum">
              <a:rPr lang="en-US" altLang="lt-LT">
                <a:solidFill>
                  <a:srgbClr val="000000"/>
                </a:solidFill>
              </a:rPr>
              <a:pPr>
                <a:defRPr/>
              </a:pPr>
              <a:t>‹#›</a:t>
            </a:fld>
            <a:endParaRPr lang="en-US" altLang="lt-LT">
              <a:solidFill>
                <a:srgbClr val="000000"/>
              </a:solidFill>
            </a:endParaRPr>
          </a:p>
        </p:txBody>
      </p:sp>
    </p:spTree>
    <p:extLst>
      <p:ext uri="{BB962C8B-B14F-4D97-AF65-F5344CB8AC3E}">
        <p14:creationId xmlns:p14="http://schemas.microsoft.com/office/powerpoint/2010/main" val="23481760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t-LT"/>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5" name="Rectangle 4"/>
          <p:cNvSpPr>
            <a:spLocks noGrp="1" noChangeArrowheads="1"/>
          </p:cNvSpPr>
          <p:nvPr>
            <p:ph type="dt" sz="half" idx="10"/>
          </p:nvPr>
        </p:nvSpPr>
        <p:spPr>
          <a:ln/>
        </p:spPr>
        <p:txBody>
          <a:bodyPr/>
          <a:lstStyle>
            <a:lvl1pPr>
              <a:defRPr/>
            </a:lvl1pPr>
          </a:lstStyle>
          <a:p>
            <a:pPr>
              <a:defRPr/>
            </a:pPr>
            <a:fld id="{BF50168D-B4A6-4C10-AB0F-A233D1A8FD84}" type="datetime1">
              <a:rPr lang="lt-LT" smtClean="0">
                <a:solidFill>
                  <a:srgbClr val="000000"/>
                </a:solidFill>
              </a:rPr>
              <a:t>2019-05-03</a:t>
            </a:fld>
            <a:endParaRPr lang="lt-LT">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lt-LT">
                <a:solidFill>
                  <a:srgbClr val="000000"/>
                </a:solidFill>
              </a:rPr>
              <a:t>Strateginio planavimo ir mokslo skyrius</a:t>
            </a:r>
          </a:p>
        </p:txBody>
      </p:sp>
      <p:sp>
        <p:nvSpPr>
          <p:cNvPr id="7" name="Rectangle 6"/>
          <p:cNvSpPr>
            <a:spLocks noGrp="1" noChangeArrowheads="1"/>
          </p:cNvSpPr>
          <p:nvPr>
            <p:ph type="sldNum" sz="quarter" idx="12"/>
          </p:nvPr>
        </p:nvSpPr>
        <p:spPr>
          <a:ln/>
        </p:spPr>
        <p:txBody>
          <a:bodyPr/>
          <a:lstStyle>
            <a:lvl1pPr>
              <a:defRPr/>
            </a:lvl1pPr>
          </a:lstStyle>
          <a:p>
            <a:pPr>
              <a:defRPr/>
            </a:pPr>
            <a:fld id="{226F627C-DB7E-4AB4-B364-0C53FA96960D}" type="slidenum">
              <a:rPr lang="en-US" altLang="lt-LT">
                <a:solidFill>
                  <a:srgbClr val="000000"/>
                </a:solidFill>
              </a:rPr>
              <a:pPr>
                <a:defRPr/>
              </a:pPr>
              <a:t>‹#›</a:t>
            </a:fld>
            <a:endParaRPr lang="en-US" altLang="lt-LT">
              <a:solidFill>
                <a:srgbClr val="000000"/>
              </a:solidFill>
            </a:endParaRPr>
          </a:p>
        </p:txBody>
      </p:sp>
    </p:spTree>
    <p:extLst>
      <p:ext uri="{BB962C8B-B14F-4D97-AF65-F5344CB8AC3E}">
        <p14:creationId xmlns:p14="http://schemas.microsoft.com/office/powerpoint/2010/main" val="30335791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lt-LT"/>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7" name="Rectangle 4"/>
          <p:cNvSpPr>
            <a:spLocks noGrp="1" noChangeArrowheads="1"/>
          </p:cNvSpPr>
          <p:nvPr>
            <p:ph type="dt" sz="half" idx="10"/>
          </p:nvPr>
        </p:nvSpPr>
        <p:spPr>
          <a:ln/>
        </p:spPr>
        <p:txBody>
          <a:bodyPr/>
          <a:lstStyle>
            <a:lvl1pPr>
              <a:defRPr/>
            </a:lvl1pPr>
          </a:lstStyle>
          <a:p>
            <a:pPr>
              <a:defRPr/>
            </a:pPr>
            <a:fld id="{7026ED5C-A630-4F63-BA87-8596AF2E5920}" type="datetime1">
              <a:rPr lang="lt-LT" smtClean="0">
                <a:solidFill>
                  <a:srgbClr val="000000"/>
                </a:solidFill>
              </a:rPr>
              <a:t>2019-05-03</a:t>
            </a:fld>
            <a:endParaRPr lang="lt-LT">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r>
              <a:rPr lang="lt-LT">
                <a:solidFill>
                  <a:srgbClr val="000000"/>
                </a:solidFill>
              </a:rPr>
              <a:t>Strateginio planavimo ir mokslo skyrius</a:t>
            </a:r>
          </a:p>
        </p:txBody>
      </p:sp>
      <p:sp>
        <p:nvSpPr>
          <p:cNvPr id="9" name="Rectangle 6"/>
          <p:cNvSpPr>
            <a:spLocks noGrp="1" noChangeArrowheads="1"/>
          </p:cNvSpPr>
          <p:nvPr>
            <p:ph type="sldNum" sz="quarter" idx="12"/>
          </p:nvPr>
        </p:nvSpPr>
        <p:spPr>
          <a:ln/>
        </p:spPr>
        <p:txBody>
          <a:bodyPr/>
          <a:lstStyle>
            <a:lvl1pPr>
              <a:defRPr/>
            </a:lvl1pPr>
          </a:lstStyle>
          <a:p>
            <a:pPr>
              <a:defRPr/>
            </a:pPr>
            <a:fld id="{E8B215BD-988C-4A0B-8248-5627DF375834}" type="slidenum">
              <a:rPr lang="en-US" altLang="lt-LT">
                <a:solidFill>
                  <a:srgbClr val="000000"/>
                </a:solidFill>
              </a:rPr>
              <a:pPr>
                <a:defRPr/>
              </a:pPr>
              <a:t>‹#›</a:t>
            </a:fld>
            <a:endParaRPr lang="en-US" altLang="lt-LT">
              <a:solidFill>
                <a:srgbClr val="000000"/>
              </a:solidFill>
            </a:endParaRPr>
          </a:p>
        </p:txBody>
      </p:sp>
    </p:spTree>
    <p:extLst>
      <p:ext uri="{BB962C8B-B14F-4D97-AF65-F5344CB8AC3E}">
        <p14:creationId xmlns:p14="http://schemas.microsoft.com/office/powerpoint/2010/main" val="37727292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lt-LT"/>
          </a:p>
        </p:txBody>
      </p:sp>
      <p:sp>
        <p:nvSpPr>
          <p:cNvPr id="3" name="Rectangle 4"/>
          <p:cNvSpPr>
            <a:spLocks noGrp="1" noChangeArrowheads="1"/>
          </p:cNvSpPr>
          <p:nvPr>
            <p:ph type="dt" sz="half" idx="10"/>
          </p:nvPr>
        </p:nvSpPr>
        <p:spPr>
          <a:ln/>
        </p:spPr>
        <p:txBody>
          <a:bodyPr/>
          <a:lstStyle>
            <a:lvl1pPr>
              <a:defRPr/>
            </a:lvl1pPr>
          </a:lstStyle>
          <a:p>
            <a:pPr>
              <a:defRPr/>
            </a:pPr>
            <a:fld id="{13B6EA78-9E0B-4A39-946E-B34D0732F732}" type="datetime1">
              <a:rPr lang="lt-LT" smtClean="0">
                <a:solidFill>
                  <a:srgbClr val="000000"/>
                </a:solidFill>
              </a:rPr>
              <a:t>2019-05-03</a:t>
            </a:fld>
            <a:endParaRPr lang="lt-LT">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r>
              <a:rPr lang="lt-LT">
                <a:solidFill>
                  <a:srgbClr val="000000"/>
                </a:solidFill>
              </a:rPr>
              <a:t>Strateginio planavimo ir mokslo skyrius</a:t>
            </a:r>
          </a:p>
        </p:txBody>
      </p:sp>
      <p:sp>
        <p:nvSpPr>
          <p:cNvPr id="5" name="Rectangle 6"/>
          <p:cNvSpPr>
            <a:spLocks noGrp="1" noChangeArrowheads="1"/>
          </p:cNvSpPr>
          <p:nvPr>
            <p:ph type="sldNum" sz="quarter" idx="12"/>
          </p:nvPr>
        </p:nvSpPr>
        <p:spPr>
          <a:ln/>
        </p:spPr>
        <p:txBody>
          <a:bodyPr/>
          <a:lstStyle>
            <a:lvl1pPr>
              <a:defRPr/>
            </a:lvl1pPr>
          </a:lstStyle>
          <a:p>
            <a:pPr>
              <a:defRPr/>
            </a:pPr>
            <a:fld id="{5B16F018-F5AD-4556-8AC5-7964A3B20BA9}" type="slidenum">
              <a:rPr lang="en-US" altLang="lt-LT">
                <a:solidFill>
                  <a:srgbClr val="000000"/>
                </a:solidFill>
              </a:rPr>
              <a:pPr>
                <a:defRPr/>
              </a:pPr>
              <a:t>‹#›</a:t>
            </a:fld>
            <a:endParaRPr lang="en-US" altLang="lt-LT">
              <a:solidFill>
                <a:srgbClr val="000000"/>
              </a:solidFill>
            </a:endParaRPr>
          </a:p>
        </p:txBody>
      </p:sp>
    </p:spTree>
    <p:extLst>
      <p:ext uri="{BB962C8B-B14F-4D97-AF65-F5344CB8AC3E}">
        <p14:creationId xmlns:p14="http://schemas.microsoft.com/office/powerpoint/2010/main" val="31145175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CC81A205-E48D-426B-B11E-CC57436CFC83}" type="datetime1">
              <a:rPr lang="lt-LT" smtClean="0">
                <a:solidFill>
                  <a:srgbClr val="000000"/>
                </a:solidFill>
              </a:rPr>
              <a:t>2019-05-03</a:t>
            </a:fld>
            <a:endParaRPr lang="lt-LT">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r>
              <a:rPr lang="lt-LT">
                <a:solidFill>
                  <a:srgbClr val="000000"/>
                </a:solidFill>
              </a:rPr>
              <a:t>Strateginio planavimo ir mokslo skyrius</a:t>
            </a:r>
          </a:p>
        </p:txBody>
      </p:sp>
      <p:sp>
        <p:nvSpPr>
          <p:cNvPr id="4" name="Rectangle 6"/>
          <p:cNvSpPr>
            <a:spLocks noGrp="1" noChangeArrowheads="1"/>
          </p:cNvSpPr>
          <p:nvPr>
            <p:ph type="sldNum" sz="quarter" idx="12"/>
          </p:nvPr>
        </p:nvSpPr>
        <p:spPr>
          <a:ln/>
        </p:spPr>
        <p:txBody>
          <a:bodyPr/>
          <a:lstStyle>
            <a:lvl1pPr>
              <a:defRPr/>
            </a:lvl1pPr>
          </a:lstStyle>
          <a:p>
            <a:pPr>
              <a:defRPr/>
            </a:pPr>
            <a:fld id="{78344E07-5B62-4219-91CE-EB7FAEE89CBC}" type="slidenum">
              <a:rPr lang="en-US" altLang="lt-LT">
                <a:solidFill>
                  <a:srgbClr val="000000"/>
                </a:solidFill>
              </a:rPr>
              <a:pPr>
                <a:defRPr/>
              </a:pPr>
              <a:t>‹#›</a:t>
            </a:fld>
            <a:endParaRPr lang="en-US" altLang="lt-LT">
              <a:solidFill>
                <a:srgbClr val="000000"/>
              </a:solidFill>
            </a:endParaRPr>
          </a:p>
        </p:txBody>
      </p:sp>
    </p:spTree>
    <p:extLst>
      <p:ext uri="{BB962C8B-B14F-4D97-AF65-F5344CB8AC3E}">
        <p14:creationId xmlns:p14="http://schemas.microsoft.com/office/powerpoint/2010/main" val="10153353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lt-LT"/>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t-LT"/>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FDF08AE8-0347-432C-8B49-84006FD1D6D8}" type="datetime1">
              <a:rPr lang="lt-LT" smtClean="0">
                <a:solidFill>
                  <a:srgbClr val="000000"/>
                </a:solidFill>
              </a:rPr>
              <a:t>2019-05-03</a:t>
            </a:fld>
            <a:endParaRPr lang="lt-LT">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lt-LT">
                <a:solidFill>
                  <a:srgbClr val="000000"/>
                </a:solidFill>
              </a:rPr>
              <a:t>Strateginio planavimo ir mokslo skyrius</a:t>
            </a:r>
          </a:p>
        </p:txBody>
      </p:sp>
      <p:sp>
        <p:nvSpPr>
          <p:cNvPr id="7" name="Rectangle 6"/>
          <p:cNvSpPr>
            <a:spLocks noGrp="1" noChangeArrowheads="1"/>
          </p:cNvSpPr>
          <p:nvPr>
            <p:ph type="sldNum" sz="quarter" idx="12"/>
          </p:nvPr>
        </p:nvSpPr>
        <p:spPr>
          <a:ln/>
        </p:spPr>
        <p:txBody>
          <a:bodyPr/>
          <a:lstStyle>
            <a:lvl1pPr>
              <a:defRPr/>
            </a:lvl1pPr>
          </a:lstStyle>
          <a:p>
            <a:pPr>
              <a:defRPr/>
            </a:pPr>
            <a:fld id="{DFC3F56F-62B4-44BD-8820-B36B855CDCE0}" type="slidenum">
              <a:rPr lang="en-US" altLang="lt-LT">
                <a:solidFill>
                  <a:srgbClr val="000000"/>
                </a:solidFill>
              </a:rPr>
              <a:pPr>
                <a:defRPr/>
              </a:pPr>
              <a:t>‹#›</a:t>
            </a:fld>
            <a:endParaRPr lang="en-US" altLang="lt-LT">
              <a:solidFill>
                <a:srgbClr val="000000"/>
              </a:solidFill>
            </a:endParaRPr>
          </a:p>
        </p:txBody>
      </p:sp>
    </p:spTree>
    <p:extLst>
      <p:ext uri="{BB962C8B-B14F-4D97-AF65-F5344CB8AC3E}">
        <p14:creationId xmlns:p14="http://schemas.microsoft.com/office/powerpoint/2010/main" val="3512797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lt-LT"/>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lt-LT"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4200958C-E3B5-4BFC-84B5-FDDB6960DF73}" type="datetime1">
              <a:rPr lang="lt-LT" smtClean="0">
                <a:solidFill>
                  <a:srgbClr val="000000"/>
                </a:solidFill>
              </a:rPr>
              <a:t>2019-05-03</a:t>
            </a:fld>
            <a:endParaRPr lang="lt-LT">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r>
              <a:rPr lang="lt-LT">
                <a:solidFill>
                  <a:srgbClr val="000000"/>
                </a:solidFill>
              </a:rPr>
              <a:t>Strateginio planavimo ir mokslo skyrius</a:t>
            </a:r>
          </a:p>
        </p:txBody>
      </p:sp>
      <p:sp>
        <p:nvSpPr>
          <p:cNvPr id="7" name="Rectangle 6"/>
          <p:cNvSpPr>
            <a:spLocks noGrp="1" noChangeArrowheads="1"/>
          </p:cNvSpPr>
          <p:nvPr>
            <p:ph type="sldNum" sz="quarter" idx="12"/>
          </p:nvPr>
        </p:nvSpPr>
        <p:spPr>
          <a:ln/>
        </p:spPr>
        <p:txBody>
          <a:bodyPr/>
          <a:lstStyle>
            <a:lvl1pPr>
              <a:defRPr/>
            </a:lvl1pPr>
          </a:lstStyle>
          <a:p>
            <a:pPr>
              <a:defRPr/>
            </a:pPr>
            <a:fld id="{6CA9B146-C2BC-4EEE-A649-517D71FC0C28}" type="slidenum">
              <a:rPr lang="en-US" altLang="lt-LT">
                <a:solidFill>
                  <a:srgbClr val="000000"/>
                </a:solidFill>
              </a:rPr>
              <a:pPr>
                <a:defRPr/>
              </a:pPr>
              <a:t>‹#›</a:t>
            </a:fld>
            <a:endParaRPr lang="en-US" altLang="lt-LT">
              <a:solidFill>
                <a:srgbClr val="000000"/>
              </a:solidFill>
            </a:endParaRPr>
          </a:p>
        </p:txBody>
      </p:sp>
    </p:spTree>
    <p:extLst>
      <p:ext uri="{BB962C8B-B14F-4D97-AF65-F5344CB8AC3E}">
        <p14:creationId xmlns:p14="http://schemas.microsoft.com/office/powerpoint/2010/main" val="41691647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lt-LT"/>
              <a:t>Click to edit Master title style</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lt-LT"/>
              <a:t>Click to edit Master text styles</a:t>
            </a:r>
          </a:p>
          <a:p>
            <a:pPr lvl="1"/>
            <a:r>
              <a:rPr lang="en-US" altLang="lt-LT"/>
              <a:t>Second level</a:t>
            </a:r>
          </a:p>
          <a:p>
            <a:pPr lvl="2"/>
            <a:r>
              <a:rPr lang="en-US" altLang="lt-LT"/>
              <a:t>Third level</a:t>
            </a:r>
          </a:p>
          <a:p>
            <a:pPr lvl="3"/>
            <a:r>
              <a:rPr lang="en-US" altLang="lt-LT"/>
              <a:t>Fourth level</a:t>
            </a:r>
          </a:p>
          <a:p>
            <a:pPr lvl="4"/>
            <a:r>
              <a:rPr lang="en-US" altLang="lt-LT"/>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fontAlgn="base">
              <a:spcBef>
                <a:spcPct val="0"/>
              </a:spcBef>
              <a:spcAft>
                <a:spcPct val="0"/>
              </a:spcAft>
              <a:defRPr/>
            </a:pPr>
            <a:fld id="{FD310C6D-DAE2-4D3B-A380-61FA323B270D}" type="datetime1">
              <a:rPr lang="lt-LT" smtClean="0">
                <a:solidFill>
                  <a:srgbClr val="000000"/>
                </a:solidFill>
              </a:rPr>
              <a:t>2019-05-03</a:t>
            </a:fld>
            <a:endParaRPr lang="lt-LT">
              <a:solidFill>
                <a:srgbClr val="000000"/>
              </a:solidFill>
            </a:endParaRPr>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fontAlgn="base">
              <a:spcBef>
                <a:spcPct val="0"/>
              </a:spcBef>
              <a:spcAft>
                <a:spcPct val="0"/>
              </a:spcAft>
              <a:defRPr/>
            </a:pPr>
            <a:r>
              <a:rPr lang="lt-LT">
                <a:solidFill>
                  <a:srgbClr val="000000"/>
                </a:solidFill>
              </a:rPr>
              <a:t>Strateginio planavimo ir mokslo skyrius</a:t>
            </a:r>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smtClean="0"/>
            </a:lvl1pPr>
          </a:lstStyle>
          <a:p>
            <a:pPr fontAlgn="base">
              <a:spcBef>
                <a:spcPct val="0"/>
              </a:spcBef>
              <a:spcAft>
                <a:spcPct val="0"/>
              </a:spcAft>
              <a:defRPr/>
            </a:pPr>
            <a:fld id="{6AF98A1B-415A-4CC4-90D5-C32EB93C3249}" type="slidenum">
              <a:rPr lang="en-US" altLang="lt-LT">
                <a:solidFill>
                  <a:srgbClr val="000000"/>
                </a:solidFill>
              </a:rPr>
              <a:pPr fontAlgn="base">
                <a:spcBef>
                  <a:spcPct val="0"/>
                </a:spcBef>
                <a:spcAft>
                  <a:spcPct val="0"/>
                </a:spcAft>
                <a:defRPr/>
              </a:pPr>
              <a:t>‹#›</a:t>
            </a:fld>
            <a:endParaRPr lang="en-US" altLang="lt-LT">
              <a:solidFill>
                <a:srgbClr val="000000"/>
              </a:solidFill>
            </a:endParaRPr>
          </a:p>
        </p:txBody>
      </p:sp>
    </p:spTree>
    <p:extLst>
      <p:ext uri="{BB962C8B-B14F-4D97-AF65-F5344CB8AC3E}">
        <p14:creationId xmlns:p14="http://schemas.microsoft.com/office/powerpoint/2010/main" val="4465542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6.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6.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5.xml"/><Relationship Id="rId1" Type="http://schemas.openxmlformats.org/officeDocument/2006/relationships/slideLayout" Target="../slideLayouts/slideLayout6.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ctrTitle"/>
          </p:nvPr>
        </p:nvSpPr>
        <p:spPr>
          <a:xfrm>
            <a:off x="1023144" y="2092880"/>
            <a:ext cx="10363200" cy="1470025"/>
          </a:xfrm>
          <a:prstGeom prst="roundRect">
            <a:avLst>
              <a:gd name="adj" fmla="val 16667"/>
            </a:avLst>
          </a:prstGeom>
          <a:solidFill>
            <a:schemeClr val="bg1"/>
          </a:solidFill>
        </p:spPr>
        <p:txBody>
          <a:bodyPr/>
          <a:lstStyle/>
          <a:p>
            <a:r>
              <a:rPr lang="lt-LT" altLang="lt-LT" sz="4000" b="1" dirty="0">
                <a:solidFill>
                  <a:srgbClr val="2A411B"/>
                </a:solidFill>
                <a:latin typeface="+mn-lt"/>
                <a:cs typeface="Times New Roman" panose="02020603050405020304" pitchFamily="18" charset="0"/>
              </a:rPr>
              <a:t>ŽEMĖS ŪKIO RIZIKŲ VALDYMO </a:t>
            </a:r>
            <a:br>
              <a:rPr lang="lt-LT" altLang="lt-LT" sz="4000" b="1" dirty="0">
                <a:solidFill>
                  <a:srgbClr val="2A411B"/>
                </a:solidFill>
                <a:latin typeface="+mn-lt"/>
                <a:cs typeface="Times New Roman" panose="02020603050405020304" pitchFamily="18" charset="0"/>
              </a:rPr>
            </a:br>
            <a:r>
              <a:rPr lang="lt-LT" altLang="lt-LT" sz="4000" b="1" dirty="0">
                <a:solidFill>
                  <a:srgbClr val="2A411B"/>
                </a:solidFill>
                <a:latin typeface="+mn-lt"/>
                <a:cs typeface="Times New Roman" panose="02020603050405020304" pitchFamily="18" charset="0"/>
              </a:rPr>
              <a:t>FONDŲ (PAJAMŲ STABILIZAVIMO PRIEMONIŲ) STEIGIMAS</a:t>
            </a:r>
            <a:br>
              <a:rPr lang="lt-LT" altLang="lt-LT" b="1" dirty="0">
                <a:solidFill>
                  <a:srgbClr val="009900"/>
                </a:solidFill>
                <a:latin typeface="Times New Roman" panose="02020603050405020304" pitchFamily="18" charset="0"/>
                <a:cs typeface="Times New Roman" panose="02020603050405020304" pitchFamily="18" charset="0"/>
              </a:rPr>
            </a:br>
            <a:endParaRPr lang="en-US" altLang="lt-LT" sz="2400" b="1" i="1" dirty="0">
              <a:solidFill>
                <a:schemeClr val="tx1"/>
              </a:solidFill>
              <a:latin typeface="Times New Roman" panose="02020603050405020304" pitchFamily="18" charset="0"/>
              <a:cs typeface="Times New Roman" panose="02020603050405020304" pitchFamily="18" charset="0"/>
            </a:endParaRPr>
          </a:p>
        </p:txBody>
      </p:sp>
      <p:sp>
        <p:nvSpPr>
          <p:cNvPr id="2" name="Subtitle 1"/>
          <p:cNvSpPr>
            <a:spLocks noGrp="1"/>
          </p:cNvSpPr>
          <p:nvPr>
            <p:ph type="subTitle" idx="1"/>
          </p:nvPr>
        </p:nvSpPr>
        <p:spPr>
          <a:xfrm>
            <a:off x="434054" y="4401094"/>
            <a:ext cx="11051178" cy="1255169"/>
          </a:xfrm>
        </p:spPr>
        <p:txBody>
          <a:bodyPr/>
          <a:lstStyle/>
          <a:p>
            <a:pPr>
              <a:spcBef>
                <a:spcPts val="0"/>
              </a:spcBef>
            </a:pPr>
            <a:endParaRPr lang="en-US" sz="2000" dirty="0">
              <a:cs typeface="Times New Roman" panose="02020603050405020304" pitchFamily="18" charset="0"/>
            </a:endParaRPr>
          </a:p>
          <a:p>
            <a:pPr>
              <a:spcBef>
                <a:spcPts val="0"/>
              </a:spcBef>
            </a:pPr>
            <a:endParaRPr lang="lt-LT" sz="1800" dirty="0">
              <a:cs typeface="Times New Roman" panose="02020603050405020304" pitchFamily="18" charset="0"/>
            </a:endParaRPr>
          </a:p>
          <a:p>
            <a:pPr>
              <a:spcBef>
                <a:spcPts val="0"/>
              </a:spcBef>
            </a:pPr>
            <a:r>
              <a:rPr lang="lt-LT" sz="1800" dirty="0">
                <a:cs typeface="Times New Roman" panose="02020603050405020304" pitchFamily="18" charset="0"/>
              </a:rPr>
              <a:t>Žemės ūkio ministerija</a:t>
            </a:r>
          </a:p>
          <a:p>
            <a:pPr>
              <a:spcBef>
                <a:spcPts val="0"/>
              </a:spcBef>
            </a:pPr>
            <a:r>
              <a:rPr lang="lt-LT" sz="1800" dirty="0">
                <a:cs typeface="Times New Roman" panose="02020603050405020304" pitchFamily="18" charset="0"/>
              </a:rPr>
              <a:t>201</a:t>
            </a:r>
            <a:r>
              <a:rPr lang="en-US" sz="1800" dirty="0">
                <a:cs typeface="Times New Roman" panose="02020603050405020304" pitchFamily="18" charset="0"/>
              </a:rPr>
              <a:t>9</a:t>
            </a:r>
            <a:r>
              <a:rPr lang="lt-LT" sz="1800" dirty="0">
                <a:cs typeface="Times New Roman" panose="02020603050405020304" pitchFamily="18" charset="0"/>
              </a:rPr>
              <a:t> m. </a:t>
            </a:r>
            <a:r>
              <a:rPr lang="en-US" sz="1800" dirty="0" err="1">
                <a:cs typeface="Times New Roman" panose="02020603050405020304" pitchFamily="18" charset="0"/>
              </a:rPr>
              <a:t>gegu</a:t>
            </a:r>
            <a:r>
              <a:rPr lang="lt-LT" sz="1800">
                <a:cs typeface="Times New Roman" panose="02020603050405020304" pitchFamily="18" charset="0"/>
              </a:rPr>
              <a:t>žė</a:t>
            </a:r>
            <a:endParaRPr lang="lt-LT" sz="1800" dirty="0">
              <a:highlight>
                <a:srgbClr val="FFFF00"/>
              </a:highlight>
              <a:cs typeface="Times New Roman" panose="02020603050405020304" pitchFamily="18" charset="0"/>
            </a:endParaRPr>
          </a:p>
        </p:txBody>
      </p:sp>
      <p:sp>
        <p:nvSpPr>
          <p:cNvPr id="4099" name="Title 1"/>
          <p:cNvSpPr>
            <a:spLocks/>
          </p:cNvSpPr>
          <p:nvPr/>
        </p:nvSpPr>
        <p:spPr bwMode="auto">
          <a:xfrm>
            <a:off x="1847850" y="5084763"/>
            <a:ext cx="8713788" cy="1143000"/>
          </a:xfrm>
          <a:prstGeom prst="roundRect">
            <a:avLst>
              <a:gd name="adj" fmla="val 1666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0" fontAlgn="base" hangingPunct="0">
              <a:spcBef>
                <a:spcPct val="0"/>
              </a:spcBef>
              <a:spcAft>
                <a:spcPct val="0"/>
              </a:spcAft>
              <a:buFontTx/>
              <a:buNone/>
            </a:pPr>
            <a:br>
              <a:rPr lang="lt-LT" altLang="lt-LT" sz="2400" b="1" i="1">
                <a:solidFill>
                  <a:srgbClr val="000000"/>
                </a:solidFill>
                <a:latin typeface="Times New Roman" panose="02020603050405020304" pitchFamily="18" charset="0"/>
                <a:cs typeface="Times New Roman" panose="02020603050405020304" pitchFamily="18" charset="0"/>
              </a:rPr>
            </a:br>
            <a:br>
              <a:rPr lang="lt-LT" altLang="lt-LT" b="1" i="1">
                <a:solidFill>
                  <a:srgbClr val="000000"/>
                </a:solidFill>
                <a:latin typeface="Times New Roman" panose="02020603050405020304" pitchFamily="18" charset="0"/>
                <a:cs typeface="Times New Roman" panose="02020603050405020304" pitchFamily="18" charset="0"/>
              </a:rPr>
            </a:br>
            <a:endParaRPr lang="en-US" altLang="lt-LT" sz="2400" b="1" i="1">
              <a:solidFill>
                <a:srgbClr val="000000"/>
              </a:solidFill>
              <a:latin typeface="Times New Roman" panose="02020603050405020304" pitchFamily="18" charset="0"/>
              <a:cs typeface="Times New Roman" panose="02020603050405020304" pitchFamily="18" charset="0"/>
            </a:endParaRPr>
          </a:p>
        </p:txBody>
      </p:sp>
      <p:sp>
        <p:nvSpPr>
          <p:cNvPr id="3" name="Skaidrės numerio vietos rezervavimo ženklas 2"/>
          <p:cNvSpPr>
            <a:spLocks noGrp="1"/>
          </p:cNvSpPr>
          <p:nvPr>
            <p:ph type="sldNum" sz="quarter" idx="12"/>
          </p:nvPr>
        </p:nvSpPr>
        <p:spPr/>
        <p:txBody>
          <a:bodyPr/>
          <a:lstStyle/>
          <a:p>
            <a:pPr>
              <a:defRPr/>
            </a:pPr>
            <a:fld id="{6E7F8E27-0221-44F6-B1E3-B5A77EDF17C4}" type="slidenum">
              <a:rPr lang="en-US" altLang="lt-LT" smtClean="0">
                <a:solidFill>
                  <a:srgbClr val="000000"/>
                </a:solidFill>
              </a:rPr>
              <a:pPr>
                <a:defRPr/>
              </a:pPr>
              <a:t>1</a:t>
            </a:fld>
            <a:endParaRPr lang="en-US" altLang="lt-LT">
              <a:solidFill>
                <a:srgbClr val="000000"/>
              </a:solidFill>
            </a:endParaRPr>
          </a:p>
        </p:txBody>
      </p:sp>
      <p:pic>
        <p:nvPicPr>
          <p:cNvPr id="6" name="Paveikslėlis 5">
            <a:extLst>
              <a:ext uri="{FF2B5EF4-FFF2-40B4-BE49-F238E27FC236}">
                <a16:creationId xmlns:a16="http://schemas.microsoft.com/office/drawing/2014/main" id="{0E0503CB-CB6D-42EA-AE59-150D576096E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32828" y="5124623"/>
            <a:ext cx="1896266" cy="1530012"/>
          </a:xfrm>
          <a:prstGeom prst="rect">
            <a:avLst/>
          </a:prstGeom>
        </p:spPr>
      </p:pic>
    </p:spTree>
    <p:extLst>
      <p:ext uri="{BB962C8B-B14F-4D97-AF65-F5344CB8AC3E}">
        <p14:creationId xmlns:p14="http://schemas.microsoft.com/office/powerpoint/2010/main" val="30493168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0666" y="592394"/>
            <a:ext cx="10921334" cy="928086"/>
          </a:xfrm>
        </p:spPr>
        <p:txBody>
          <a:bodyPr/>
          <a:lstStyle/>
          <a:p>
            <a:r>
              <a:rPr lang="lt-LT" sz="3200" b="1" dirty="0">
                <a:solidFill>
                  <a:srgbClr val="2A411B"/>
                </a:solidFill>
              </a:rPr>
              <a:t>Patiriamų rizikų pavyzdžiai ir jų poveikis valstybės lėšoms</a:t>
            </a:r>
            <a:br>
              <a:rPr lang="lt-LT" sz="3200" b="1" dirty="0">
                <a:solidFill>
                  <a:srgbClr val="2A411B"/>
                </a:solidFill>
              </a:rPr>
            </a:br>
            <a:endParaRPr lang="lt-LT" sz="3200" dirty="0"/>
          </a:p>
        </p:txBody>
      </p:sp>
      <p:sp>
        <p:nvSpPr>
          <p:cNvPr id="5" name="Slide Number Placeholder 4"/>
          <p:cNvSpPr>
            <a:spLocks noGrp="1"/>
          </p:cNvSpPr>
          <p:nvPr>
            <p:ph type="sldNum" sz="quarter" idx="12"/>
          </p:nvPr>
        </p:nvSpPr>
        <p:spPr/>
        <p:txBody>
          <a:bodyPr/>
          <a:lstStyle/>
          <a:p>
            <a:pPr>
              <a:defRPr/>
            </a:pPr>
            <a:fld id="{226F627C-DB7E-4AB4-B364-0C53FA96960D}" type="slidenum">
              <a:rPr lang="en-US" altLang="lt-LT" smtClean="0">
                <a:solidFill>
                  <a:srgbClr val="000000"/>
                </a:solidFill>
              </a:rPr>
              <a:pPr>
                <a:defRPr/>
              </a:pPr>
              <a:t>2</a:t>
            </a:fld>
            <a:endParaRPr lang="en-US" altLang="lt-LT">
              <a:solidFill>
                <a:srgbClr val="000000"/>
              </a:solidFill>
            </a:endParaRPr>
          </a:p>
        </p:txBody>
      </p:sp>
      <p:graphicFrame>
        <p:nvGraphicFramePr>
          <p:cNvPr id="6" name="Diagram 5"/>
          <p:cNvGraphicFramePr/>
          <p:nvPr>
            <p:extLst>
              <p:ext uri="{D42A27DB-BD31-4B8C-83A1-F6EECF244321}">
                <p14:modId xmlns:p14="http://schemas.microsoft.com/office/powerpoint/2010/main" val="1235634547"/>
              </p:ext>
            </p:extLst>
          </p:nvPr>
        </p:nvGraphicFramePr>
        <p:xfrm>
          <a:off x="338054" y="1590885"/>
          <a:ext cx="11713902" cy="250331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7" name="Diagram 6"/>
          <p:cNvGraphicFramePr/>
          <p:nvPr>
            <p:extLst>
              <p:ext uri="{D42A27DB-BD31-4B8C-83A1-F6EECF244321}">
                <p14:modId xmlns:p14="http://schemas.microsoft.com/office/powerpoint/2010/main" val="4293571747"/>
              </p:ext>
            </p:extLst>
          </p:nvPr>
        </p:nvGraphicFramePr>
        <p:xfrm>
          <a:off x="337602" y="4239765"/>
          <a:ext cx="11641727" cy="158552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Tree>
    <p:extLst>
      <p:ext uri="{BB962C8B-B14F-4D97-AF65-F5344CB8AC3E}">
        <p14:creationId xmlns:p14="http://schemas.microsoft.com/office/powerpoint/2010/main" val="37472380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251285" y="438668"/>
            <a:ext cx="11013729" cy="708455"/>
          </a:xfrm>
        </p:spPr>
        <p:txBody>
          <a:bodyPr/>
          <a:lstStyle/>
          <a:p>
            <a:r>
              <a:rPr lang="lt-LT" sz="3200" b="1" dirty="0">
                <a:solidFill>
                  <a:srgbClr val="2A411B"/>
                </a:solidFill>
              </a:rPr>
              <a:t>Žemės ūkio ministerijos siūlymas </a:t>
            </a:r>
            <a:endParaRPr lang="lt-LT" sz="3200" dirty="0"/>
          </a:p>
        </p:txBody>
      </p:sp>
      <p:sp>
        <p:nvSpPr>
          <p:cNvPr id="4" name="Slide Number Placeholder 3"/>
          <p:cNvSpPr>
            <a:spLocks noGrp="1"/>
          </p:cNvSpPr>
          <p:nvPr>
            <p:ph type="sldNum" sz="quarter" idx="12"/>
          </p:nvPr>
        </p:nvSpPr>
        <p:spPr/>
        <p:txBody>
          <a:bodyPr/>
          <a:lstStyle/>
          <a:p>
            <a:pPr>
              <a:defRPr/>
            </a:pPr>
            <a:fld id="{53F3B7B2-423A-41A0-9962-805874B8741C}" type="slidenum">
              <a:rPr lang="en-US" altLang="lt-LT" smtClean="0">
                <a:solidFill>
                  <a:srgbClr val="000000"/>
                </a:solidFill>
              </a:rPr>
              <a:pPr>
                <a:defRPr/>
              </a:pPr>
              <a:t>3</a:t>
            </a:fld>
            <a:endParaRPr lang="en-US" altLang="lt-LT">
              <a:solidFill>
                <a:srgbClr val="000000"/>
              </a:solidFill>
            </a:endParaRPr>
          </a:p>
        </p:txBody>
      </p:sp>
      <p:sp>
        <p:nvSpPr>
          <p:cNvPr id="7" name="TextBox 6"/>
          <p:cNvSpPr txBox="1"/>
          <p:nvPr/>
        </p:nvSpPr>
        <p:spPr>
          <a:xfrm>
            <a:off x="801666" y="2197160"/>
            <a:ext cx="11013729" cy="4339650"/>
          </a:xfrm>
          <a:prstGeom prst="rect">
            <a:avLst/>
          </a:prstGeom>
          <a:noFill/>
        </p:spPr>
        <p:txBody>
          <a:bodyPr wrap="square" rtlCol="0">
            <a:spAutoFit/>
          </a:bodyPr>
          <a:lstStyle/>
          <a:p>
            <a:pPr marL="285750" indent="-285750">
              <a:buFont typeface="Arial" panose="020B0604020202020204" pitchFamily="34" charset="0"/>
              <a:buChar char="•"/>
            </a:pPr>
            <a:r>
              <a:rPr lang="lt-LT" sz="2400" dirty="0"/>
              <a:t>Steigimo pagrindas – privati iniciatyva; </a:t>
            </a:r>
          </a:p>
          <a:p>
            <a:endParaRPr lang="lt-LT" sz="2400" dirty="0"/>
          </a:p>
          <a:p>
            <a:pPr marL="285750" indent="-285750">
              <a:buFont typeface="Arial" panose="020B0604020202020204" pitchFamily="34" charset="0"/>
              <a:buChar char="•"/>
            </a:pPr>
            <a:r>
              <a:rPr lang="lt-LT" sz="2400" dirty="0"/>
              <a:t>Sprendimus dėl įmokų/išmokų priima fondo valdyba;</a:t>
            </a:r>
          </a:p>
          <a:p>
            <a:pPr marL="285750" indent="-285750">
              <a:buFont typeface="Arial" panose="020B0604020202020204" pitchFamily="34" charset="0"/>
              <a:buChar char="•"/>
            </a:pPr>
            <a:endParaRPr lang="lt-LT" sz="2400" dirty="0"/>
          </a:p>
          <a:p>
            <a:pPr marL="285750" indent="-285750">
              <a:buFont typeface="Arial" panose="020B0604020202020204" pitchFamily="34" charset="0"/>
              <a:buChar char="•"/>
            </a:pPr>
            <a:r>
              <a:rPr lang="lt-LT" sz="2400" dirty="0"/>
              <a:t>Netektų pajamų dalines </a:t>
            </a:r>
            <a:r>
              <a:rPr lang="lt-LT" sz="2400" b="1" dirty="0"/>
              <a:t>kompensacijas gauna tik fondo dalyviai, kuomet nustatytas draudžiamasis įvykis;</a:t>
            </a:r>
          </a:p>
          <a:p>
            <a:pPr marL="285750" indent="-285750">
              <a:buFont typeface="Arial" panose="020B0604020202020204" pitchFamily="34" charset="0"/>
              <a:buChar char="•"/>
            </a:pPr>
            <a:endParaRPr lang="lt-LT" sz="2400" dirty="0"/>
          </a:p>
          <a:p>
            <a:pPr marL="269875" indent="-269875">
              <a:buFont typeface="Arial" panose="020B0604020202020204" pitchFamily="34" charset="0"/>
              <a:buChar char="•"/>
            </a:pPr>
            <a:r>
              <a:rPr lang="lt-LT" sz="2400" dirty="0">
                <a:solidFill>
                  <a:srgbClr val="FF0000"/>
                </a:solidFill>
              </a:rPr>
              <a:t>Rizika –</a:t>
            </a:r>
            <a:r>
              <a:rPr lang="lt-LT" sz="2400" dirty="0"/>
              <a:t> iniciatyvos stoka, patirties trūkumas; </a:t>
            </a:r>
          </a:p>
          <a:p>
            <a:pPr marL="269875" indent="-269875">
              <a:buFont typeface="Arial" panose="020B0604020202020204" pitchFamily="34" charset="0"/>
              <a:buChar char="•"/>
            </a:pPr>
            <a:endParaRPr lang="lt-LT" sz="2400" dirty="0"/>
          </a:p>
          <a:p>
            <a:r>
              <a:rPr lang="lt-LT" i="1" dirty="0"/>
              <a:t>Dėl galimai mažo dalyvių skaičiaus sukauptos mažos sumos, dėl ko administravimo išlaidos gali būti santykinai didelės.</a:t>
            </a:r>
          </a:p>
          <a:p>
            <a:endParaRPr lang="lt-LT" sz="2400" dirty="0"/>
          </a:p>
        </p:txBody>
      </p:sp>
      <p:sp>
        <p:nvSpPr>
          <p:cNvPr id="9" name="Stačiakampis: suapvalinti kampai 8">
            <a:extLst>
              <a:ext uri="{FF2B5EF4-FFF2-40B4-BE49-F238E27FC236}">
                <a16:creationId xmlns:a16="http://schemas.microsoft.com/office/drawing/2014/main" id="{BB9DEC23-0109-49D7-A666-FDE39B761042}"/>
              </a:ext>
            </a:extLst>
          </p:cNvPr>
          <p:cNvSpPr/>
          <p:nvPr/>
        </p:nvSpPr>
        <p:spPr>
          <a:xfrm>
            <a:off x="442832" y="1173011"/>
            <a:ext cx="11306335" cy="8408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lt-LT" sz="2400" b="1" kern="0" dirty="0">
                <a:solidFill>
                  <a:schemeClr val="tx1"/>
                </a:solidFill>
              </a:rPr>
              <a:t>Žemės ūkio veiklos subjektų iniciatyva steigiami savanoriški fondai:</a:t>
            </a:r>
          </a:p>
        </p:txBody>
      </p:sp>
    </p:spTree>
    <p:extLst>
      <p:ext uri="{BB962C8B-B14F-4D97-AF65-F5344CB8AC3E}">
        <p14:creationId xmlns:p14="http://schemas.microsoft.com/office/powerpoint/2010/main" val="11470436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5172" y="453082"/>
            <a:ext cx="10972800" cy="856733"/>
          </a:xfrm>
        </p:spPr>
        <p:txBody>
          <a:bodyPr/>
          <a:lstStyle/>
          <a:p>
            <a:r>
              <a:rPr lang="lt-LT" sz="3200" b="1" dirty="0">
                <a:solidFill>
                  <a:srgbClr val="2A411B"/>
                </a:solidFill>
              </a:rPr>
              <a:t>Finansavimo prielaidos ir šaltiniai</a:t>
            </a:r>
            <a:endParaRPr lang="lt-LT" sz="3200" dirty="0"/>
          </a:p>
        </p:txBody>
      </p:sp>
      <p:sp>
        <p:nvSpPr>
          <p:cNvPr id="3" name="Slide Number Placeholder 2"/>
          <p:cNvSpPr>
            <a:spLocks noGrp="1"/>
          </p:cNvSpPr>
          <p:nvPr>
            <p:ph type="sldNum" sz="quarter" idx="12"/>
          </p:nvPr>
        </p:nvSpPr>
        <p:spPr/>
        <p:txBody>
          <a:bodyPr/>
          <a:lstStyle/>
          <a:p>
            <a:pPr>
              <a:defRPr/>
            </a:pPr>
            <a:fld id="{5B16F018-F5AD-4556-8AC5-7964A3B20BA9}" type="slidenum">
              <a:rPr lang="en-US" altLang="lt-LT" smtClean="0">
                <a:solidFill>
                  <a:srgbClr val="000000"/>
                </a:solidFill>
              </a:rPr>
              <a:pPr>
                <a:defRPr/>
              </a:pPr>
              <a:t>4</a:t>
            </a:fld>
            <a:endParaRPr lang="en-US" altLang="lt-LT">
              <a:solidFill>
                <a:srgbClr val="000000"/>
              </a:solidFill>
            </a:endParaRPr>
          </a:p>
        </p:txBody>
      </p:sp>
      <p:graphicFrame>
        <p:nvGraphicFramePr>
          <p:cNvPr id="4" name="Diagram 3"/>
          <p:cNvGraphicFramePr/>
          <p:nvPr>
            <p:extLst>
              <p:ext uri="{D42A27DB-BD31-4B8C-83A1-F6EECF244321}">
                <p14:modId xmlns:p14="http://schemas.microsoft.com/office/powerpoint/2010/main" val="384713619"/>
              </p:ext>
            </p:extLst>
          </p:nvPr>
        </p:nvGraphicFramePr>
        <p:xfrm>
          <a:off x="430721" y="1910788"/>
          <a:ext cx="11330557" cy="328458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Stačiakampis 5">
            <a:extLst>
              <a:ext uri="{FF2B5EF4-FFF2-40B4-BE49-F238E27FC236}">
                <a16:creationId xmlns:a16="http://schemas.microsoft.com/office/drawing/2014/main" id="{41CDFCCE-E487-4912-90FB-60454D3A79EC}"/>
              </a:ext>
            </a:extLst>
          </p:cNvPr>
          <p:cNvSpPr/>
          <p:nvPr/>
        </p:nvSpPr>
        <p:spPr>
          <a:xfrm>
            <a:off x="8084471" y="4843136"/>
            <a:ext cx="1483567" cy="584775"/>
          </a:xfrm>
          <a:prstGeom prst="rect">
            <a:avLst/>
          </a:prstGeom>
        </p:spPr>
        <p:txBody>
          <a:bodyPr wrap="square">
            <a:spAutoFit/>
          </a:bodyPr>
          <a:lstStyle/>
          <a:p>
            <a:r>
              <a:rPr lang="lt-LT" sz="1600" kern="0" dirty="0"/>
              <a:t>Apie </a:t>
            </a:r>
            <a:r>
              <a:rPr lang="lt-LT" sz="1600" b="1" kern="0" dirty="0"/>
              <a:t>3 mln. Eur kasmet</a:t>
            </a:r>
          </a:p>
        </p:txBody>
      </p:sp>
      <p:sp>
        <p:nvSpPr>
          <p:cNvPr id="7" name="Stačiakampis 6">
            <a:extLst>
              <a:ext uri="{FF2B5EF4-FFF2-40B4-BE49-F238E27FC236}">
                <a16:creationId xmlns:a16="http://schemas.microsoft.com/office/drawing/2014/main" id="{74715CA5-CDB8-469D-878C-E796CB928EAD}"/>
              </a:ext>
            </a:extLst>
          </p:cNvPr>
          <p:cNvSpPr/>
          <p:nvPr/>
        </p:nvSpPr>
        <p:spPr>
          <a:xfrm>
            <a:off x="2774029" y="4676666"/>
            <a:ext cx="1483567" cy="584775"/>
          </a:xfrm>
          <a:prstGeom prst="rect">
            <a:avLst/>
          </a:prstGeom>
        </p:spPr>
        <p:txBody>
          <a:bodyPr wrap="square">
            <a:spAutoFit/>
          </a:bodyPr>
          <a:lstStyle/>
          <a:p>
            <a:r>
              <a:rPr lang="lt-LT" sz="1600" kern="0" dirty="0"/>
              <a:t> </a:t>
            </a:r>
            <a:r>
              <a:rPr lang="lt-LT" sz="1600" b="1" kern="0" dirty="0"/>
              <a:t>Iki</a:t>
            </a:r>
            <a:r>
              <a:rPr lang="lt-LT" sz="1600" kern="0" dirty="0"/>
              <a:t> </a:t>
            </a:r>
            <a:r>
              <a:rPr lang="lt-LT" sz="1600" b="1" kern="0" dirty="0"/>
              <a:t>7 mln. Eur kasmet</a:t>
            </a:r>
          </a:p>
        </p:txBody>
      </p:sp>
      <p:sp>
        <p:nvSpPr>
          <p:cNvPr id="12" name="Stačiakampis: suapvalinti kampai 11">
            <a:extLst>
              <a:ext uri="{FF2B5EF4-FFF2-40B4-BE49-F238E27FC236}">
                <a16:creationId xmlns:a16="http://schemas.microsoft.com/office/drawing/2014/main" id="{BB7CC285-A94D-4DDD-8CAD-335D1AFACE3E}"/>
              </a:ext>
            </a:extLst>
          </p:cNvPr>
          <p:cNvSpPr/>
          <p:nvPr/>
        </p:nvSpPr>
        <p:spPr>
          <a:xfrm>
            <a:off x="2671764" y="5796345"/>
            <a:ext cx="6896274" cy="91954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lt-LT" sz="1600" b="1" kern="0" dirty="0">
                <a:solidFill>
                  <a:schemeClr val="tx1"/>
                </a:solidFill>
              </a:rPr>
              <a:t>Preliminarus fondo dydis priklausomai nuo dalyvių skaičiaus: </a:t>
            </a:r>
          </a:p>
          <a:p>
            <a:pPr marL="285750" indent="-285750">
              <a:buFont typeface="Arial" panose="020B0604020202020204" pitchFamily="34" charset="0"/>
              <a:buChar char="•"/>
            </a:pPr>
            <a:r>
              <a:rPr lang="lt-LT" sz="1600" kern="0" dirty="0">
                <a:solidFill>
                  <a:schemeClr val="tx1"/>
                </a:solidFill>
              </a:rPr>
              <a:t>Pieno sektorius ~  50 proc. pieno, tiekiamo perdirbti.</a:t>
            </a:r>
          </a:p>
          <a:p>
            <a:pPr marL="285750" indent="-285750">
              <a:buFont typeface="Arial" panose="020B0604020202020204" pitchFamily="34" charset="0"/>
              <a:buChar char="•"/>
            </a:pPr>
            <a:r>
              <a:rPr lang="lt-LT" sz="1600" kern="0" dirty="0">
                <a:solidFill>
                  <a:schemeClr val="tx1"/>
                </a:solidFill>
              </a:rPr>
              <a:t>Grūdų sektorius ~ 10 proc. grūdų augintojų.</a:t>
            </a:r>
            <a:endParaRPr lang="lt-LT" sz="1600" dirty="0">
              <a:solidFill>
                <a:schemeClr val="tx1"/>
              </a:solidFill>
            </a:endParaRPr>
          </a:p>
        </p:txBody>
      </p:sp>
    </p:spTree>
    <p:extLst>
      <p:ext uri="{BB962C8B-B14F-4D97-AF65-F5344CB8AC3E}">
        <p14:creationId xmlns:p14="http://schemas.microsoft.com/office/powerpoint/2010/main" val="33434794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243914" y="488822"/>
            <a:ext cx="10948086" cy="763329"/>
          </a:xfrm>
        </p:spPr>
        <p:txBody>
          <a:bodyPr/>
          <a:lstStyle/>
          <a:p>
            <a:r>
              <a:rPr lang="lt-LT" sz="3200" b="1" dirty="0">
                <a:solidFill>
                  <a:srgbClr val="2A411B"/>
                </a:solidFill>
              </a:rPr>
              <a:t>Kodėl žemės ūkio rizikos valdymo fondas? </a:t>
            </a:r>
            <a:endParaRPr lang="lt-LT" sz="3200" dirty="0"/>
          </a:p>
        </p:txBody>
      </p:sp>
      <p:sp>
        <p:nvSpPr>
          <p:cNvPr id="4" name="Slide Number Placeholder 3"/>
          <p:cNvSpPr>
            <a:spLocks noGrp="1"/>
          </p:cNvSpPr>
          <p:nvPr>
            <p:ph type="sldNum" sz="quarter" idx="12"/>
          </p:nvPr>
        </p:nvSpPr>
        <p:spPr/>
        <p:txBody>
          <a:bodyPr/>
          <a:lstStyle/>
          <a:p>
            <a:pPr>
              <a:defRPr/>
            </a:pPr>
            <a:fld id="{53F3B7B2-423A-41A0-9962-805874B8741C}" type="slidenum">
              <a:rPr lang="en-US" altLang="lt-LT" smtClean="0">
                <a:solidFill>
                  <a:srgbClr val="000000"/>
                </a:solidFill>
              </a:rPr>
              <a:pPr>
                <a:defRPr/>
              </a:pPr>
              <a:t>5</a:t>
            </a:fld>
            <a:endParaRPr lang="en-US" altLang="lt-LT">
              <a:solidFill>
                <a:srgbClr val="000000"/>
              </a:solidFill>
            </a:endParaRPr>
          </a:p>
        </p:txBody>
      </p:sp>
      <p:graphicFrame>
        <p:nvGraphicFramePr>
          <p:cNvPr id="7" name="Diagram 6"/>
          <p:cNvGraphicFramePr/>
          <p:nvPr>
            <p:extLst>
              <p:ext uri="{D42A27DB-BD31-4B8C-83A1-F6EECF244321}">
                <p14:modId xmlns:p14="http://schemas.microsoft.com/office/powerpoint/2010/main" val="815869377"/>
              </p:ext>
            </p:extLst>
          </p:nvPr>
        </p:nvGraphicFramePr>
        <p:xfrm>
          <a:off x="568411" y="1293342"/>
          <a:ext cx="11302313" cy="48191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679067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340540"/>
            <a:ext cx="10972800" cy="886897"/>
          </a:xfrm>
        </p:spPr>
        <p:txBody>
          <a:bodyPr/>
          <a:lstStyle/>
          <a:p>
            <a:r>
              <a:rPr lang="lt-LT" sz="3200" b="1" dirty="0">
                <a:solidFill>
                  <a:srgbClr val="2A411B"/>
                </a:solidFill>
                <a:cs typeface="Times New Roman" panose="02020603050405020304" pitchFamily="18" charset="0"/>
              </a:rPr>
              <a:t>Principinė fondo veiklos schema</a:t>
            </a:r>
            <a:endParaRPr lang="lt-LT" sz="3200" dirty="0"/>
          </a:p>
        </p:txBody>
      </p:sp>
      <p:sp>
        <p:nvSpPr>
          <p:cNvPr id="4" name="Slide Number Placeholder 3"/>
          <p:cNvSpPr>
            <a:spLocks noGrp="1"/>
          </p:cNvSpPr>
          <p:nvPr>
            <p:ph type="sldNum" sz="quarter" idx="12"/>
          </p:nvPr>
        </p:nvSpPr>
        <p:spPr/>
        <p:txBody>
          <a:bodyPr/>
          <a:lstStyle/>
          <a:p>
            <a:pPr>
              <a:defRPr/>
            </a:pPr>
            <a:fld id="{53F3B7B2-423A-41A0-9962-805874B8741C}" type="slidenum">
              <a:rPr lang="en-US" altLang="lt-LT" smtClean="0">
                <a:solidFill>
                  <a:srgbClr val="000000"/>
                </a:solidFill>
              </a:rPr>
              <a:pPr>
                <a:defRPr/>
              </a:pPr>
              <a:t>6</a:t>
            </a:fld>
            <a:endParaRPr lang="en-US" altLang="lt-LT">
              <a:solidFill>
                <a:srgbClr val="000000"/>
              </a:solidFill>
            </a:endParaRPr>
          </a:p>
        </p:txBody>
      </p:sp>
      <p:sp>
        <p:nvSpPr>
          <p:cNvPr id="7" name="Oval 6"/>
          <p:cNvSpPr/>
          <p:nvPr/>
        </p:nvSpPr>
        <p:spPr>
          <a:xfrm>
            <a:off x="273908" y="2465386"/>
            <a:ext cx="2364260" cy="2314833"/>
          </a:xfrm>
          <a:prstGeom prst="ellipse">
            <a:avLst/>
          </a:prstGeom>
          <a:solidFill>
            <a:srgbClr val="6699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8" name="Oval 7"/>
          <p:cNvSpPr/>
          <p:nvPr/>
        </p:nvSpPr>
        <p:spPr>
          <a:xfrm>
            <a:off x="8604509" y="2647840"/>
            <a:ext cx="2541374" cy="2483709"/>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9" name="TextBox 8"/>
          <p:cNvSpPr txBox="1"/>
          <p:nvPr/>
        </p:nvSpPr>
        <p:spPr>
          <a:xfrm>
            <a:off x="507327" y="3441635"/>
            <a:ext cx="1977080" cy="369332"/>
          </a:xfrm>
          <a:prstGeom prst="rect">
            <a:avLst/>
          </a:prstGeom>
          <a:noFill/>
        </p:spPr>
        <p:txBody>
          <a:bodyPr wrap="square" rtlCol="0">
            <a:spAutoFit/>
          </a:bodyPr>
          <a:lstStyle/>
          <a:p>
            <a:pPr algn="ctr"/>
            <a:r>
              <a:rPr lang="lt-LT" b="1" dirty="0">
                <a:solidFill>
                  <a:schemeClr val="bg1"/>
                </a:solidFill>
              </a:rPr>
              <a:t>Dalyviai</a:t>
            </a:r>
          </a:p>
        </p:txBody>
      </p:sp>
      <p:sp>
        <p:nvSpPr>
          <p:cNvPr id="10" name="TextBox 9"/>
          <p:cNvSpPr txBox="1"/>
          <p:nvPr/>
        </p:nvSpPr>
        <p:spPr>
          <a:xfrm>
            <a:off x="8996857" y="3352874"/>
            <a:ext cx="2092410" cy="1200329"/>
          </a:xfrm>
          <a:prstGeom prst="rect">
            <a:avLst/>
          </a:prstGeom>
          <a:noFill/>
        </p:spPr>
        <p:txBody>
          <a:bodyPr wrap="square" rtlCol="0">
            <a:spAutoFit/>
          </a:bodyPr>
          <a:lstStyle/>
          <a:p>
            <a:r>
              <a:rPr lang="lt-LT" b="1" dirty="0">
                <a:solidFill>
                  <a:schemeClr val="bg1"/>
                </a:solidFill>
              </a:rPr>
              <a:t>Parama iš KPP.</a:t>
            </a:r>
          </a:p>
          <a:p>
            <a:r>
              <a:rPr lang="lt-LT" b="1" dirty="0">
                <a:solidFill>
                  <a:schemeClr val="bg1"/>
                </a:solidFill>
              </a:rPr>
              <a:t>Ją administruoja ir kontroliuoja NMA</a:t>
            </a:r>
          </a:p>
        </p:txBody>
      </p:sp>
      <p:sp>
        <p:nvSpPr>
          <p:cNvPr id="15" name="Oval 14"/>
          <p:cNvSpPr/>
          <p:nvPr/>
        </p:nvSpPr>
        <p:spPr>
          <a:xfrm>
            <a:off x="3789318" y="1881426"/>
            <a:ext cx="3686783" cy="362841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17" name="TextBox 16"/>
          <p:cNvSpPr txBox="1"/>
          <p:nvPr/>
        </p:nvSpPr>
        <p:spPr>
          <a:xfrm>
            <a:off x="4223557" y="3238083"/>
            <a:ext cx="2932670" cy="769441"/>
          </a:xfrm>
          <a:prstGeom prst="rect">
            <a:avLst/>
          </a:prstGeom>
          <a:noFill/>
        </p:spPr>
        <p:txBody>
          <a:bodyPr wrap="square" rtlCol="0">
            <a:spAutoFit/>
          </a:bodyPr>
          <a:lstStyle/>
          <a:p>
            <a:pPr algn="ctr"/>
            <a:r>
              <a:rPr lang="lt-LT" sz="4400" b="1" dirty="0"/>
              <a:t>FONDAS</a:t>
            </a:r>
          </a:p>
        </p:txBody>
      </p:sp>
      <p:sp>
        <p:nvSpPr>
          <p:cNvPr id="11" name="Oval 10"/>
          <p:cNvSpPr/>
          <p:nvPr/>
        </p:nvSpPr>
        <p:spPr>
          <a:xfrm>
            <a:off x="4523361" y="1692613"/>
            <a:ext cx="2159539" cy="101386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12" name="TextBox 11"/>
          <p:cNvSpPr txBox="1"/>
          <p:nvPr/>
        </p:nvSpPr>
        <p:spPr>
          <a:xfrm>
            <a:off x="4956723" y="1980847"/>
            <a:ext cx="1577242" cy="369332"/>
          </a:xfrm>
          <a:prstGeom prst="rect">
            <a:avLst/>
          </a:prstGeom>
          <a:noFill/>
        </p:spPr>
        <p:txBody>
          <a:bodyPr wrap="square" rtlCol="0">
            <a:spAutoFit/>
          </a:bodyPr>
          <a:lstStyle/>
          <a:p>
            <a:r>
              <a:rPr lang="lt-LT" b="1" dirty="0"/>
              <a:t>VALDYBA</a:t>
            </a:r>
          </a:p>
        </p:txBody>
      </p:sp>
      <p:sp>
        <p:nvSpPr>
          <p:cNvPr id="13" name="Oval 12"/>
          <p:cNvSpPr/>
          <p:nvPr/>
        </p:nvSpPr>
        <p:spPr>
          <a:xfrm>
            <a:off x="4178951" y="4352995"/>
            <a:ext cx="2825842" cy="136038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14" name="TextBox 13"/>
          <p:cNvSpPr txBox="1"/>
          <p:nvPr/>
        </p:nvSpPr>
        <p:spPr>
          <a:xfrm>
            <a:off x="4575857" y="4479188"/>
            <a:ext cx="2166551" cy="1107996"/>
          </a:xfrm>
          <a:prstGeom prst="rect">
            <a:avLst/>
          </a:prstGeom>
          <a:noFill/>
        </p:spPr>
        <p:txBody>
          <a:bodyPr wrap="square" rtlCol="0">
            <a:spAutoFit/>
          </a:bodyPr>
          <a:lstStyle/>
          <a:p>
            <a:r>
              <a:rPr lang="lt-LT" b="1" dirty="0"/>
              <a:t>Administratorius:</a:t>
            </a:r>
          </a:p>
          <a:p>
            <a:pPr marL="285750" indent="-285750">
              <a:buFont typeface="Arial" panose="020B0604020202020204" pitchFamily="34" charset="0"/>
              <a:buChar char="•"/>
            </a:pPr>
            <a:r>
              <a:rPr lang="lt-LT" sz="1600" dirty="0">
                <a:solidFill>
                  <a:srgbClr val="FF0000"/>
                </a:solidFill>
              </a:rPr>
              <a:t>2–4 etatai.</a:t>
            </a:r>
          </a:p>
          <a:p>
            <a:pPr marL="285750" indent="-285750">
              <a:buFont typeface="Arial" panose="020B0604020202020204" pitchFamily="34" charset="0"/>
              <a:buChar char="•"/>
            </a:pPr>
            <a:r>
              <a:rPr lang="lt-LT" sz="1600" dirty="0">
                <a:solidFill>
                  <a:srgbClr val="FF0000"/>
                </a:solidFill>
              </a:rPr>
              <a:t>Kaštai: 140–240 tūkst. </a:t>
            </a:r>
            <a:r>
              <a:rPr lang="lt-LT" sz="1600" dirty="0" err="1">
                <a:solidFill>
                  <a:srgbClr val="FF0000"/>
                </a:solidFill>
              </a:rPr>
              <a:t>Eur</a:t>
            </a:r>
            <a:r>
              <a:rPr lang="lt-LT" sz="1600" dirty="0">
                <a:solidFill>
                  <a:srgbClr val="FF0000"/>
                </a:solidFill>
              </a:rPr>
              <a:t>/metams </a:t>
            </a:r>
          </a:p>
        </p:txBody>
      </p:sp>
      <p:sp>
        <p:nvSpPr>
          <p:cNvPr id="18" name="Right Arrow 17"/>
          <p:cNvSpPr/>
          <p:nvPr/>
        </p:nvSpPr>
        <p:spPr>
          <a:xfrm>
            <a:off x="2733473" y="3171217"/>
            <a:ext cx="978408" cy="484632"/>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19" name="Right Arrow 18"/>
          <p:cNvSpPr/>
          <p:nvPr/>
        </p:nvSpPr>
        <p:spPr>
          <a:xfrm rot="10800000">
            <a:off x="2655651" y="3677055"/>
            <a:ext cx="978408" cy="484632"/>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20" name="Right Arrow 19"/>
          <p:cNvSpPr/>
          <p:nvPr/>
        </p:nvSpPr>
        <p:spPr>
          <a:xfrm rot="10800000">
            <a:off x="7548664" y="3453319"/>
            <a:ext cx="978408" cy="484632"/>
          </a:xfrm>
          <a:prstGeom prst="righ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21" name="TextBox 20"/>
          <p:cNvSpPr txBox="1"/>
          <p:nvPr/>
        </p:nvSpPr>
        <p:spPr>
          <a:xfrm>
            <a:off x="2363821" y="2412460"/>
            <a:ext cx="1994170" cy="523220"/>
          </a:xfrm>
          <a:prstGeom prst="rect">
            <a:avLst/>
          </a:prstGeom>
          <a:noFill/>
        </p:spPr>
        <p:txBody>
          <a:bodyPr wrap="square" rtlCol="0">
            <a:spAutoFit/>
          </a:bodyPr>
          <a:lstStyle/>
          <a:p>
            <a:pPr marL="285750" indent="-285750">
              <a:buFont typeface="Arial" panose="020B0604020202020204" pitchFamily="34" charset="0"/>
              <a:buChar char="•"/>
            </a:pPr>
            <a:r>
              <a:rPr lang="lt-LT" sz="1400" dirty="0"/>
              <a:t>Moka įnašus</a:t>
            </a:r>
          </a:p>
          <a:p>
            <a:pPr marL="285750" indent="-285750">
              <a:buFont typeface="Arial" panose="020B0604020202020204" pitchFamily="34" charset="0"/>
              <a:buChar char="•"/>
            </a:pPr>
            <a:r>
              <a:rPr lang="lt-LT" sz="1400" dirty="0"/>
              <a:t>Renka valdybą</a:t>
            </a:r>
          </a:p>
        </p:txBody>
      </p:sp>
      <p:sp>
        <p:nvSpPr>
          <p:cNvPr id="22" name="TextBox 21"/>
          <p:cNvSpPr txBox="1"/>
          <p:nvPr/>
        </p:nvSpPr>
        <p:spPr>
          <a:xfrm>
            <a:off x="2286000" y="4199107"/>
            <a:ext cx="1702340" cy="307777"/>
          </a:xfrm>
          <a:prstGeom prst="rect">
            <a:avLst/>
          </a:prstGeom>
          <a:noFill/>
        </p:spPr>
        <p:txBody>
          <a:bodyPr wrap="square" rtlCol="0">
            <a:spAutoFit/>
          </a:bodyPr>
          <a:lstStyle/>
          <a:p>
            <a:pPr marL="285750" indent="-285750" algn="ctr">
              <a:buFont typeface="Arial" panose="020B0604020202020204" pitchFamily="34" charset="0"/>
              <a:buChar char="•"/>
            </a:pPr>
            <a:r>
              <a:rPr lang="lt-LT" sz="1400" dirty="0"/>
              <a:t>Gauna išmokas</a:t>
            </a:r>
          </a:p>
        </p:txBody>
      </p:sp>
      <p:sp>
        <p:nvSpPr>
          <p:cNvPr id="23" name="TextBox 22"/>
          <p:cNvSpPr txBox="1"/>
          <p:nvPr/>
        </p:nvSpPr>
        <p:spPr>
          <a:xfrm>
            <a:off x="7538937" y="3025302"/>
            <a:ext cx="1167318" cy="523220"/>
          </a:xfrm>
          <a:prstGeom prst="rect">
            <a:avLst/>
          </a:prstGeom>
          <a:noFill/>
        </p:spPr>
        <p:txBody>
          <a:bodyPr wrap="square" rtlCol="0">
            <a:spAutoFit/>
          </a:bodyPr>
          <a:lstStyle/>
          <a:p>
            <a:pPr marL="285750" indent="-285750">
              <a:buFont typeface="Arial" panose="020B0604020202020204" pitchFamily="34" charset="0"/>
              <a:buChar char="•"/>
            </a:pPr>
            <a:r>
              <a:rPr lang="lt-LT" sz="1400" dirty="0"/>
              <a:t>Skiria lėšas</a:t>
            </a:r>
          </a:p>
        </p:txBody>
      </p:sp>
      <p:sp>
        <p:nvSpPr>
          <p:cNvPr id="24" name="Rectangle 23"/>
          <p:cNvSpPr/>
          <p:nvPr/>
        </p:nvSpPr>
        <p:spPr>
          <a:xfrm>
            <a:off x="8109625" y="1624519"/>
            <a:ext cx="3761099" cy="935772"/>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t-LT"/>
          </a:p>
        </p:txBody>
      </p:sp>
      <p:sp>
        <p:nvSpPr>
          <p:cNvPr id="25" name="TextBox 24"/>
          <p:cNvSpPr txBox="1"/>
          <p:nvPr/>
        </p:nvSpPr>
        <p:spPr>
          <a:xfrm>
            <a:off x="8313907" y="1606183"/>
            <a:ext cx="3531140" cy="1415772"/>
          </a:xfrm>
          <a:prstGeom prst="rect">
            <a:avLst/>
          </a:prstGeom>
          <a:noFill/>
        </p:spPr>
        <p:txBody>
          <a:bodyPr wrap="square" rtlCol="0">
            <a:spAutoFit/>
          </a:bodyPr>
          <a:lstStyle/>
          <a:p>
            <a:pPr algn="ctr"/>
            <a:r>
              <a:rPr lang="lt-LT" b="1" dirty="0">
                <a:solidFill>
                  <a:schemeClr val="bg1"/>
                </a:solidFill>
              </a:rPr>
              <a:t>ŽŪM formuoja politiką:</a:t>
            </a:r>
          </a:p>
          <a:p>
            <a:pPr marL="285750" indent="-285750" algn="ctr">
              <a:buFont typeface="Arial" panose="020B0604020202020204" pitchFamily="34" charset="0"/>
              <a:buChar char="•"/>
            </a:pPr>
            <a:r>
              <a:rPr lang="lt-LT" sz="1600" b="1" dirty="0">
                <a:solidFill>
                  <a:schemeClr val="bg1"/>
                </a:solidFill>
              </a:rPr>
              <a:t>Rengia teisės aktus</a:t>
            </a:r>
          </a:p>
          <a:p>
            <a:pPr marL="285750" indent="-285750" algn="ctr">
              <a:buFont typeface="Arial" panose="020B0604020202020204" pitchFamily="34" charset="0"/>
              <a:buChar char="•"/>
            </a:pPr>
            <a:r>
              <a:rPr lang="lt-LT" sz="1600" b="1" dirty="0">
                <a:solidFill>
                  <a:schemeClr val="bg1"/>
                </a:solidFill>
              </a:rPr>
              <a:t>Veiklos monitoringas</a:t>
            </a:r>
          </a:p>
          <a:p>
            <a:pPr algn="ctr"/>
            <a:endParaRPr lang="lt-LT" b="1" dirty="0"/>
          </a:p>
          <a:p>
            <a:pPr algn="ctr"/>
            <a:endParaRPr lang="lt-LT" b="1" dirty="0">
              <a:solidFill>
                <a:schemeClr val="bg1"/>
              </a:solidFill>
            </a:endParaRPr>
          </a:p>
        </p:txBody>
      </p:sp>
      <p:sp>
        <p:nvSpPr>
          <p:cNvPr id="26" name="Kalbos debesėlis: stačiakampis su užapvalintais kampais 25">
            <a:extLst>
              <a:ext uri="{FF2B5EF4-FFF2-40B4-BE49-F238E27FC236}">
                <a16:creationId xmlns:a16="http://schemas.microsoft.com/office/drawing/2014/main" id="{D47A3028-3C61-4B63-9C43-44D711AB22E8}"/>
              </a:ext>
            </a:extLst>
          </p:cNvPr>
          <p:cNvSpPr/>
          <p:nvPr/>
        </p:nvSpPr>
        <p:spPr>
          <a:xfrm>
            <a:off x="354272" y="1064882"/>
            <a:ext cx="4066948" cy="935773"/>
          </a:xfrm>
          <a:prstGeom prst="wedgeRoundRectCallout">
            <a:avLst>
              <a:gd name="adj1" fmla="val 61576"/>
              <a:gd name="adj2" fmla="val 47818"/>
              <a:gd name="adj3" fmla="val 16667"/>
            </a:avLst>
          </a:prstGeom>
          <a:solidFill>
            <a:srgbClr val="FFDE7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buFont typeface="Arial" panose="020B0604020202020204" pitchFamily="34" charset="0"/>
              <a:buChar char="•"/>
            </a:pPr>
            <a:r>
              <a:rPr lang="lt-LT" sz="1200" b="1" dirty="0">
                <a:solidFill>
                  <a:schemeClr val="tx1"/>
                </a:solidFill>
                <a:cs typeface="Times New Roman" panose="02020603050405020304" pitchFamily="18" charset="0"/>
              </a:rPr>
              <a:t>Nustato įmokos į fondą dydį ir mokėjimo tvarką;</a:t>
            </a:r>
          </a:p>
          <a:p>
            <a:pPr marL="171450" indent="-171450">
              <a:buFont typeface="Arial" panose="020B0604020202020204" pitchFamily="34" charset="0"/>
              <a:buChar char="•"/>
            </a:pPr>
            <a:r>
              <a:rPr lang="lt-LT" sz="1200" b="1" dirty="0">
                <a:solidFill>
                  <a:schemeClr val="tx1"/>
                </a:solidFill>
                <a:cs typeface="Times New Roman" panose="02020603050405020304" pitchFamily="18" charset="0"/>
              </a:rPr>
              <a:t>Priima sprendimus dėl žalos įvykio paskelbimo;</a:t>
            </a:r>
          </a:p>
          <a:p>
            <a:pPr marL="171450" indent="-171450">
              <a:buFont typeface="Arial" panose="020B0604020202020204" pitchFamily="34" charset="0"/>
              <a:buChar char="•"/>
            </a:pPr>
            <a:r>
              <a:rPr lang="lt-LT" sz="1200" b="1" dirty="0">
                <a:solidFill>
                  <a:schemeClr val="tx1"/>
                </a:solidFill>
                <a:cs typeface="Times New Roman" panose="02020603050405020304" pitchFamily="18" charset="0"/>
              </a:rPr>
              <a:t>Tvirtina žalos kompensavimo tvarką;</a:t>
            </a:r>
          </a:p>
          <a:p>
            <a:pPr marL="171450" indent="-171450">
              <a:buFont typeface="Arial" panose="020B0604020202020204" pitchFamily="34" charset="0"/>
              <a:buChar char="•"/>
            </a:pPr>
            <a:r>
              <a:rPr lang="lt-LT" sz="1200" b="1" dirty="0">
                <a:solidFill>
                  <a:schemeClr val="tx1"/>
                </a:solidFill>
                <a:cs typeface="Times New Roman" panose="02020603050405020304" pitchFamily="18" charset="0"/>
              </a:rPr>
              <a:t>Priima strateginius sprendimus veiklos klausimais.</a:t>
            </a:r>
          </a:p>
        </p:txBody>
      </p:sp>
      <p:sp>
        <p:nvSpPr>
          <p:cNvPr id="27" name="Kalbos debesėlis: stačiakampis su užapvalintais kampais 26">
            <a:extLst>
              <a:ext uri="{FF2B5EF4-FFF2-40B4-BE49-F238E27FC236}">
                <a16:creationId xmlns:a16="http://schemas.microsoft.com/office/drawing/2014/main" id="{185A2199-0D04-4983-91A9-616BCF3B5B4F}"/>
              </a:ext>
            </a:extLst>
          </p:cNvPr>
          <p:cNvSpPr/>
          <p:nvPr/>
        </p:nvSpPr>
        <p:spPr>
          <a:xfrm rot="5400000">
            <a:off x="7555637" y="4100414"/>
            <a:ext cx="964461" cy="4190387"/>
          </a:xfrm>
          <a:prstGeom prst="wedgeRoundRectCallout">
            <a:avLst>
              <a:gd name="adj1" fmla="val -56839"/>
              <a:gd name="adj2" fmla="val 61286"/>
              <a:gd name="adj3" fmla="val 16667"/>
            </a:avLst>
          </a:prstGeom>
          <a:solidFill>
            <a:srgbClr val="BCCE9E"/>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marL="171450" indent="-171450">
              <a:buFont typeface="Arial" panose="020B0604020202020204" pitchFamily="34" charset="0"/>
              <a:buChar char="•"/>
            </a:pPr>
            <a:r>
              <a:rPr lang="lt-LT" sz="1200" b="1" dirty="0">
                <a:solidFill>
                  <a:schemeClr val="tx1"/>
                </a:solidFill>
                <a:cs typeface="Times New Roman" panose="02020603050405020304" pitchFamily="18" charset="0"/>
              </a:rPr>
              <a:t>fondo sąskaitos administravimas;</a:t>
            </a:r>
          </a:p>
          <a:p>
            <a:pPr marL="171450" indent="-171450">
              <a:buFont typeface="Arial" panose="020B0604020202020204" pitchFamily="34" charset="0"/>
              <a:buChar char="•"/>
            </a:pPr>
            <a:r>
              <a:rPr lang="lt-LT" sz="1200" b="1" dirty="0">
                <a:solidFill>
                  <a:schemeClr val="tx1"/>
                </a:solidFill>
                <a:cs typeface="Times New Roman" panose="02020603050405020304" pitchFamily="18" charset="0"/>
              </a:rPr>
              <a:t>įmokų ir išmokų apskaitos tvarkymas;</a:t>
            </a:r>
          </a:p>
          <a:p>
            <a:pPr marL="171450" indent="-171450">
              <a:buFont typeface="Arial" panose="020B0604020202020204" pitchFamily="34" charset="0"/>
              <a:buChar char="•"/>
            </a:pPr>
            <a:r>
              <a:rPr lang="lt-LT" sz="1200" b="1" dirty="0">
                <a:solidFill>
                  <a:schemeClr val="tx1"/>
                </a:solidFill>
                <a:cs typeface="Times New Roman" panose="02020603050405020304" pitchFamily="18" charset="0"/>
              </a:rPr>
              <a:t>Informacijos valdybai rengimas;</a:t>
            </a:r>
          </a:p>
          <a:p>
            <a:pPr marL="171450" indent="-171450">
              <a:buFont typeface="Arial" panose="020B0604020202020204" pitchFamily="34" charset="0"/>
              <a:buChar char="•"/>
            </a:pPr>
            <a:r>
              <a:rPr lang="lt-LT" sz="1200" b="1" dirty="0">
                <a:solidFill>
                  <a:schemeClr val="tx1"/>
                </a:solidFill>
                <a:cs typeface="Times New Roman" panose="02020603050405020304" pitchFamily="18" charset="0"/>
              </a:rPr>
              <a:t>kitos funkcijos.</a:t>
            </a:r>
          </a:p>
        </p:txBody>
      </p:sp>
    </p:spTree>
    <p:extLst>
      <p:ext uri="{BB962C8B-B14F-4D97-AF65-F5344CB8AC3E}">
        <p14:creationId xmlns:p14="http://schemas.microsoft.com/office/powerpoint/2010/main" val="17756766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53F3B7B2-423A-41A0-9962-805874B8741C}" type="slidenum">
              <a:rPr lang="en-US" altLang="lt-LT" smtClean="0">
                <a:solidFill>
                  <a:srgbClr val="000000"/>
                </a:solidFill>
              </a:rPr>
              <a:pPr>
                <a:defRPr/>
              </a:pPr>
              <a:t>7</a:t>
            </a:fld>
            <a:endParaRPr lang="en-US" altLang="lt-LT">
              <a:solidFill>
                <a:srgbClr val="000000"/>
              </a:solidFill>
            </a:endParaRPr>
          </a:p>
        </p:txBody>
      </p:sp>
      <p:sp>
        <p:nvSpPr>
          <p:cNvPr id="3" name="Stačiakampis 2">
            <a:extLst>
              <a:ext uri="{FF2B5EF4-FFF2-40B4-BE49-F238E27FC236}">
                <a16:creationId xmlns:a16="http://schemas.microsoft.com/office/drawing/2014/main" id="{9D07BC5A-EE30-4CA0-9BD2-9EBF912C0D2F}"/>
              </a:ext>
            </a:extLst>
          </p:cNvPr>
          <p:cNvSpPr/>
          <p:nvPr/>
        </p:nvSpPr>
        <p:spPr>
          <a:xfrm>
            <a:off x="192065" y="958745"/>
            <a:ext cx="11837096" cy="1569660"/>
          </a:xfrm>
          <a:prstGeom prst="rect">
            <a:avLst/>
          </a:prstGeom>
          <a:solidFill>
            <a:schemeClr val="accent5"/>
          </a:solidFill>
        </p:spPr>
        <p:txBody>
          <a:bodyPr wrap="square">
            <a:spAutoFit/>
          </a:bodyPr>
          <a:lstStyle/>
          <a:p>
            <a:pPr marL="171450" indent="-171450">
              <a:buFont typeface="Arial" panose="020B0604020202020204" pitchFamily="34" charset="0"/>
              <a:buChar char="•"/>
            </a:pPr>
            <a:r>
              <a:rPr lang="lt-LT" sz="2400" b="1" dirty="0"/>
              <a:t>Perėjimas nuo atvejais paremto prie sisteminio požiūrio – krizės kartojasi – fondas preventyvus įrankis.</a:t>
            </a:r>
          </a:p>
          <a:p>
            <a:pPr marL="171450" indent="-171450">
              <a:buFont typeface="Arial" panose="020B0604020202020204" pitchFamily="34" charset="0"/>
              <a:buChar char="•"/>
            </a:pPr>
            <a:r>
              <a:rPr lang="lt-LT" sz="2400" b="1" dirty="0"/>
              <a:t>Sukuriamas naujas rizikos valdymo įrankis – platesnė rizikos valdymo aprėptis (nuo turto apsaugos iki pajamų lygio apsaugos).</a:t>
            </a:r>
          </a:p>
        </p:txBody>
      </p:sp>
      <p:sp>
        <p:nvSpPr>
          <p:cNvPr id="6" name="Stačiakampis 5">
            <a:extLst>
              <a:ext uri="{FF2B5EF4-FFF2-40B4-BE49-F238E27FC236}">
                <a16:creationId xmlns:a16="http://schemas.microsoft.com/office/drawing/2014/main" id="{536F1004-57D5-4D78-B807-30F443885A85}"/>
              </a:ext>
            </a:extLst>
          </p:cNvPr>
          <p:cNvSpPr/>
          <p:nvPr/>
        </p:nvSpPr>
        <p:spPr>
          <a:xfrm>
            <a:off x="475990" y="2567017"/>
            <a:ext cx="11523945" cy="461665"/>
          </a:xfrm>
          <a:prstGeom prst="rect">
            <a:avLst/>
          </a:prstGeom>
        </p:spPr>
        <p:txBody>
          <a:bodyPr wrap="square">
            <a:spAutoFit/>
          </a:bodyPr>
          <a:lstStyle/>
          <a:p>
            <a:pPr algn="ctr"/>
            <a:r>
              <a:rPr lang="lt-LT" sz="2400" b="1" dirty="0"/>
              <a:t>Tolimesni veiksmai</a:t>
            </a:r>
            <a:endParaRPr lang="lt-LT" sz="2400" dirty="0"/>
          </a:p>
        </p:txBody>
      </p:sp>
      <p:graphicFrame>
        <p:nvGraphicFramePr>
          <p:cNvPr id="8" name="Lentelė 7">
            <a:extLst>
              <a:ext uri="{FF2B5EF4-FFF2-40B4-BE49-F238E27FC236}">
                <a16:creationId xmlns:a16="http://schemas.microsoft.com/office/drawing/2014/main" id="{1400D3CF-29FC-4EF8-99FA-01ED0016EB4C}"/>
              </a:ext>
            </a:extLst>
          </p:cNvPr>
          <p:cNvGraphicFramePr>
            <a:graphicFrameLocks noGrp="1"/>
          </p:cNvGraphicFramePr>
          <p:nvPr>
            <p:extLst>
              <p:ext uri="{D42A27DB-BD31-4B8C-83A1-F6EECF244321}">
                <p14:modId xmlns:p14="http://schemas.microsoft.com/office/powerpoint/2010/main" val="1520229706"/>
              </p:ext>
            </p:extLst>
          </p:nvPr>
        </p:nvGraphicFramePr>
        <p:xfrm>
          <a:off x="162839" y="3028682"/>
          <a:ext cx="11837096" cy="3878058"/>
        </p:xfrm>
        <a:graphic>
          <a:graphicData uri="http://schemas.openxmlformats.org/drawingml/2006/table">
            <a:tbl>
              <a:tblPr firstRow="1" firstCol="1" bandRow="1">
                <a:tableStyleId>{5C22544A-7EE6-4342-B048-85BDC9FD1C3A}</a:tableStyleId>
              </a:tblPr>
              <a:tblGrid>
                <a:gridCol w="3169084">
                  <a:extLst>
                    <a:ext uri="{9D8B030D-6E8A-4147-A177-3AD203B41FA5}">
                      <a16:colId xmlns:a16="http://schemas.microsoft.com/office/drawing/2014/main" val="1679616380"/>
                    </a:ext>
                  </a:extLst>
                </a:gridCol>
                <a:gridCol w="8668012">
                  <a:extLst>
                    <a:ext uri="{9D8B030D-6E8A-4147-A177-3AD203B41FA5}">
                      <a16:colId xmlns:a16="http://schemas.microsoft.com/office/drawing/2014/main" val="1168268921"/>
                    </a:ext>
                  </a:extLst>
                </a:gridCol>
              </a:tblGrid>
              <a:tr h="253816">
                <a:tc>
                  <a:txBody>
                    <a:bodyPr/>
                    <a:lstStyle/>
                    <a:p>
                      <a:pPr algn="just">
                        <a:spcAft>
                          <a:spcPts val="0"/>
                        </a:spcAft>
                      </a:pPr>
                      <a:r>
                        <a:rPr lang="lt-LT" sz="1900" dirty="0">
                          <a:solidFill>
                            <a:schemeClr val="tx1"/>
                          </a:solidFill>
                          <a:effectLst/>
                        </a:rPr>
                        <a:t>Terminai</a:t>
                      </a:r>
                      <a:endParaRPr lang="lt-LT" sz="19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lt-LT" sz="1900" dirty="0">
                          <a:solidFill>
                            <a:schemeClr val="tx1"/>
                          </a:solidFill>
                          <a:effectLst/>
                        </a:rPr>
                        <a:t>Veiksmas</a:t>
                      </a:r>
                      <a:endParaRPr lang="lt-LT" sz="19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5652476"/>
                  </a:ext>
                </a:extLst>
              </a:tr>
              <a:tr h="507633">
                <a:tc>
                  <a:txBody>
                    <a:bodyPr/>
                    <a:lstStyle/>
                    <a:p>
                      <a:pPr algn="just">
                        <a:spcAft>
                          <a:spcPts val="0"/>
                        </a:spcAft>
                      </a:pPr>
                      <a:r>
                        <a:rPr lang="lt-LT" sz="1900" dirty="0">
                          <a:solidFill>
                            <a:schemeClr val="tx1"/>
                          </a:solidFill>
                          <a:effectLst/>
                        </a:rPr>
                        <a:t>Gegužės mėn.</a:t>
                      </a:r>
                      <a:endParaRPr lang="lt-LT" sz="19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lt-LT" sz="1900" dirty="0">
                          <a:solidFill>
                            <a:schemeClr val="tx1"/>
                          </a:solidFill>
                          <a:effectLst/>
                        </a:rPr>
                        <a:t>Lietuvos Respublikos žemės ūkio, maisto ūkio ir kaimo plėtros įstatymo 9 straipsnio pakeitimo projekto svarstymas LR Vyriausybėje</a:t>
                      </a:r>
                      <a:endParaRPr lang="lt-LT" sz="19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90064952"/>
                  </a:ext>
                </a:extLst>
              </a:tr>
              <a:tr h="507633">
                <a:tc>
                  <a:txBody>
                    <a:bodyPr/>
                    <a:lstStyle/>
                    <a:p>
                      <a:pPr algn="just">
                        <a:spcAft>
                          <a:spcPts val="0"/>
                        </a:spcAft>
                      </a:pPr>
                      <a:r>
                        <a:rPr lang="lt-LT" sz="1900" dirty="0">
                          <a:solidFill>
                            <a:schemeClr val="tx1"/>
                          </a:solidFill>
                          <a:effectLst/>
                        </a:rPr>
                        <a:t>Gegužės mėn.</a:t>
                      </a:r>
                      <a:endParaRPr lang="lt-LT" sz="19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lt-LT" sz="1900" dirty="0">
                          <a:solidFill>
                            <a:schemeClr val="tx1"/>
                          </a:solidFill>
                          <a:effectLst/>
                        </a:rPr>
                        <a:t>Fondo įgyvendinamųjų teisės aktų nuostatų derinimas su </a:t>
                      </a:r>
                      <a:r>
                        <a:rPr lang="lt-LT" sz="1900" dirty="0" err="1">
                          <a:solidFill>
                            <a:schemeClr val="tx1"/>
                          </a:solidFill>
                          <a:effectLst/>
                        </a:rPr>
                        <a:t>soc</a:t>
                      </a:r>
                      <a:r>
                        <a:rPr lang="lt-LT" sz="1900" dirty="0">
                          <a:solidFill>
                            <a:schemeClr val="tx1"/>
                          </a:solidFill>
                          <a:effectLst/>
                        </a:rPr>
                        <a:t>. partneriais</a:t>
                      </a:r>
                      <a:endParaRPr lang="lt-LT" sz="19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95477869"/>
                  </a:ext>
                </a:extLst>
              </a:tr>
              <a:tr h="371091">
                <a:tc>
                  <a:txBody>
                    <a:bodyPr/>
                    <a:lstStyle/>
                    <a:p>
                      <a:pPr algn="just">
                        <a:spcAft>
                          <a:spcPts val="0"/>
                        </a:spcAft>
                      </a:pPr>
                      <a:r>
                        <a:rPr lang="lt-LT" sz="1900" dirty="0">
                          <a:solidFill>
                            <a:schemeClr val="tx1"/>
                          </a:solidFill>
                          <a:effectLst/>
                        </a:rPr>
                        <a:t>Gegužės–birželio mėn.</a:t>
                      </a:r>
                      <a:endParaRPr lang="lt-LT" sz="19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lt-LT" sz="1900" dirty="0">
                          <a:solidFill>
                            <a:schemeClr val="tx1"/>
                          </a:solidFill>
                          <a:effectLst/>
                        </a:rPr>
                        <a:t>KPP priemonės aprašymo parengimas ir derinimas su ES Komisija;</a:t>
                      </a:r>
                      <a:endParaRPr lang="lt-LT" sz="19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88226580"/>
                  </a:ext>
                </a:extLst>
              </a:tr>
              <a:tr h="253816">
                <a:tc>
                  <a:txBody>
                    <a:bodyPr/>
                    <a:lstStyle/>
                    <a:p>
                      <a:pPr algn="just">
                        <a:spcAft>
                          <a:spcPts val="0"/>
                        </a:spcAft>
                      </a:pPr>
                      <a:r>
                        <a:rPr lang="lt-LT" sz="1900" dirty="0">
                          <a:solidFill>
                            <a:schemeClr val="tx1"/>
                          </a:solidFill>
                          <a:effectLst/>
                        </a:rPr>
                        <a:t>Birželio mėn.</a:t>
                      </a:r>
                      <a:endParaRPr lang="lt-LT" sz="19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en-US" sz="1900" dirty="0" err="1">
                          <a:solidFill>
                            <a:schemeClr val="tx1"/>
                          </a:solidFill>
                          <a:effectLst/>
                        </a:rPr>
                        <a:t>Priemonės</a:t>
                      </a:r>
                      <a:r>
                        <a:rPr lang="en-US" sz="1900" dirty="0">
                          <a:solidFill>
                            <a:schemeClr val="tx1"/>
                          </a:solidFill>
                          <a:effectLst/>
                        </a:rPr>
                        <a:t> </a:t>
                      </a:r>
                      <a:r>
                        <a:rPr lang="en-US" sz="1900" dirty="0" err="1">
                          <a:solidFill>
                            <a:schemeClr val="tx1"/>
                          </a:solidFill>
                          <a:effectLst/>
                        </a:rPr>
                        <a:t>svarstymas</a:t>
                      </a:r>
                      <a:r>
                        <a:rPr lang="en-US" sz="1900" dirty="0">
                          <a:solidFill>
                            <a:schemeClr val="tx1"/>
                          </a:solidFill>
                          <a:effectLst/>
                        </a:rPr>
                        <a:t> KPP </a:t>
                      </a:r>
                      <a:r>
                        <a:rPr lang="en-US" sz="1900" dirty="0" err="1">
                          <a:solidFill>
                            <a:schemeClr val="tx1"/>
                          </a:solidFill>
                          <a:effectLst/>
                        </a:rPr>
                        <a:t>programos</a:t>
                      </a:r>
                      <a:r>
                        <a:rPr lang="en-US" sz="1900" dirty="0">
                          <a:solidFill>
                            <a:schemeClr val="tx1"/>
                          </a:solidFill>
                          <a:effectLst/>
                        </a:rPr>
                        <a:t> </a:t>
                      </a:r>
                      <a:r>
                        <a:rPr lang="en-US" sz="1900" dirty="0" err="1">
                          <a:solidFill>
                            <a:schemeClr val="tx1"/>
                          </a:solidFill>
                          <a:effectLst/>
                        </a:rPr>
                        <a:t>priežiūros</a:t>
                      </a:r>
                      <a:r>
                        <a:rPr lang="en-US" sz="1900" dirty="0">
                          <a:solidFill>
                            <a:schemeClr val="tx1"/>
                          </a:solidFill>
                          <a:effectLst/>
                        </a:rPr>
                        <a:t> </a:t>
                      </a:r>
                      <a:r>
                        <a:rPr lang="en-US" sz="1900" dirty="0" err="1">
                          <a:solidFill>
                            <a:schemeClr val="tx1"/>
                          </a:solidFill>
                          <a:effectLst/>
                        </a:rPr>
                        <a:t>komitete</a:t>
                      </a:r>
                      <a:r>
                        <a:rPr lang="en-US" sz="1900" dirty="0">
                          <a:solidFill>
                            <a:schemeClr val="tx1"/>
                          </a:solidFill>
                          <a:effectLst/>
                        </a:rPr>
                        <a:t>, </a:t>
                      </a:r>
                      <a:r>
                        <a:rPr lang="en-US" sz="1900" dirty="0" err="1">
                          <a:solidFill>
                            <a:schemeClr val="tx1"/>
                          </a:solidFill>
                          <a:effectLst/>
                        </a:rPr>
                        <a:t>programos</a:t>
                      </a:r>
                      <a:r>
                        <a:rPr lang="en-US" sz="1900" dirty="0">
                          <a:solidFill>
                            <a:schemeClr val="tx1"/>
                          </a:solidFill>
                          <a:effectLst/>
                        </a:rPr>
                        <a:t> </a:t>
                      </a:r>
                      <a:r>
                        <a:rPr lang="en-US" sz="1900" dirty="0" err="1">
                          <a:solidFill>
                            <a:schemeClr val="tx1"/>
                          </a:solidFill>
                          <a:effectLst/>
                        </a:rPr>
                        <a:t>keitimas</a:t>
                      </a:r>
                      <a:r>
                        <a:rPr lang="en-US" sz="1900" dirty="0">
                          <a:solidFill>
                            <a:schemeClr val="tx1"/>
                          </a:solidFill>
                          <a:effectLst/>
                        </a:rPr>
                        <a:t>;</a:t>
                      </a:r>
                      <a:endParaRPr lang="lt-LT" sz="19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81266466"/>
                  </a:ext>
                </a:extLst>
              </a:tr>
              <a:tr h="507633">
                <a:tc>
                  <a:txBody>
                    <a:bodyPr/>
                    <a:lstStyle/>
                    <a:p>
                      <a:pPr algn="just">
                        <a:spcAft>
                          <a:spcPts val="0"/>
                        </a:spcAft>
                      </a:pPr>
                      <a:r>
                        <a:rPr lang="lt-LT" sz="1900" dirty="0">
                          <a:solidFill>
                            <a:schemeClr val="tx1"/>
                          </a:solidFill>
                          <a:effectLst/>
                        </a:rPr>
                        <a:t>II </a:t>
                      </a:r>
                      <a:r>
                        <a:rPr lang="lt-LT" sz="1900" dirty="0" err="1">
                          <a:solidFill>
                            <a:schemeClr val="tx1"/>
                          </a:solidFill>
                          <a:effectLst/>
                        </a:rPr>
                        <a:t>ketv</a:t>
                      </a:r>
                      <a:r>
                        <a:rPr lang="lt-LT" sz="1900" dirty="0">
                          <a:solidFill>
                            <a:schemeClr val="tx1"/>
                          </a:solidFill>
                          <a:effectLst/>
                        </a:rPr>
                        <a:t>.</a:t>
                      </a:r>
                      <a:endParaRPr lang="lt-LT" sz="19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lt-LT" sz="1900" dirty="0">
                          <a:solidFill>
                            <a:schemeClr val="tx1"/>
                          </a:solidFill>
                          <a:effectLst/>
                        </a:rPr>
                        <a:t>Lietuvos Respublikos žemės ūkio, maisto ūkio ir kaimo plėtros įstatymo pakeitimo projekto svarstymas ir priėmimas LRS</a:t>
                      </a:r>
                      <a:endParaRPr lang="lt-LT" sz="19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99054867"/>
                  </a:ext>
                </a:extLst>
              </a:tr>
              <a:tr h="682854">
                <a:tc>
                  <a:txBody>
                    <a:bodyPr/>
                    <a:lstStyle/>
                    <a:p>
                      <a:pPr algn="just">
                        <a:spcAft>
                          <a:spcPts val="0"/>
                        </a:spcAft>
                      </a:pPr>
                      <a:r>
                        <a:rPr lang="lt-LT" sz="1900" dirty="0">
                          <a:solidFill>
                            <a:schemeClr val="tx1"/>
                          </a:solidFill>
                          <a:effectLst/>
                        </a:rPr>
                        <a:t>II–III </a:t>
                      </a:r>
                      <a:r>
                        <a:rPr lang="lt-LT" sz="1900" dirty="0" err="1">
                          <a:solidFill>
                            <a:schemeClr val="tx1"/>
                          </a:solidFill>
                          <a:effectLst/>
                        </a:rPr>
                        <a:t>ketv</a:t>
                      </a:r>
                      <a:r>
                        <a:rPr lang="lt-LT" sz="1900" dirty="0">
                          <a:solidFill>
                            <a:schemeClr val="tx1"/>
                          </a:solidFill>
                          <a:effectLst/>
                        </a:rPr>
                        <a:t>.</a:t>
                      </a:r>
                      <a:endParaRPr lang="lt-LT" sz="19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lt-LT" sz="1900" dirty="0">
                          <a:solidFill>
                            <a:schemeClr val="tx1"/>
                          </a:solidFill>
                          <a:effectLst/>
                        </a:rPr>
                        <a:t>Lietuvos Respublikos žemės ūkio ministro įsakymų parengimas dėl Rizikos valdymo fondo steigimo gairių ir akreditavimo tvarkos patvirtinimo</a:t>
                      </a:r>
                      <a:endParaRPr lang="lt-LT" sz="19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16625720"/>
                  </a:ext>
                </a:extLst>
              </a:tr>
              <a:tr h="253816">
                <a:tc>
                  <a:txBody>
                    <a:bodyPr/>
                    <a:lstStyle/>
                    <a:p>
                      <a:pPr algn="just">
                        <a:spcAft>
                          <a:spcPts val="0"/>
                        </a:spcAft>
                      </a:pPr>
                      <a:r>
                        <a:rPr lang="lt-LT" sz="1900" dirty="0">
                          <a:solidFill>
                            <a:schemeClr val="tx1"/>
                          </a:solidFill>
                          <a:effectLst/>
                        </a:rPr>
                        <a:t>II –III </a:t>
                      </a:r>
                      <a:r>
                        <a:rPr lang="lt-LT" sz="1900" dirty="0" err="1">
                          <a:solidFill>
                            <a:schemeClr val="tx1"/>
                          </a:solidFill>
                          <a:effectLst/>
                        </a:rPr>
                        <a:t>ketv</a:t>
                      </a:r>
                      <a:r>
                        <a:rPr lang="lt-LT" sz="1900" dirty="0">
                          <a:solidFill>
                            <a:schemeClr val="tx1"/>
                          </a:solidFill>
                          <a:effectLst/>
                        </a:rPr>
                        <a:t>.</a:t>
                      </a:r>
                      <a:endParaRPr lang="lt-LT" sz="19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spcAft>
                          <a:spcPts val="0"/>
                        </a:spcAft>
                      </a:pPr>
                      <a:r>
                        <a:rPr lang="lt-LT" sz="1900" dirty="0">
                          <a:solidFill>
                            <a:schemeClr val="tx1"/>
                          </a:solidFill>
                          <a:effectLst/>
                        </a:rPr>
                        <a:t>KPP veiklos srities „Rizikų valdymo fondai“ taisyklių tvirtinimas.</a:t>
                      </a:r>
                      <a:endParaRPr lang="lt-LT" sz="190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96722460"/>
                  </a:ext>
                </a:extLst>
              </a:tr>
            </a:tbl>
          </a:graphicData>
        </a:graphic>
      </p:graphicFrame>
      <p:sp>
        <p:nvSpPr>
          <p:cNvPr id="9" name="Title 1">
            <a:extLst>
              <a:ext uri="{FF2B5EF4-FFF2-40B4-BE49-F238E27FC236}">
                <a16:creationId xmlns:a16="http://schemas.microsoft.com/office/drawing/2014/main" id="{CBF7750C-03E8-4E3F-A816-337D28230D50}"/>
              </a:ext>
            </a:extLst>
          </p:cNvPr>
          <p:cNvSpPr>
            <a:spLocks noGrp="1"/>
          </p:cNvSpPr>
          <p:nvPr>
            <p:ph type="title"/>
          </p:nvPr>
        </p:nvSpPr>
        <p:spPr>
          <a:xfrm>
            <a:off x="672230" y="136525"/>
            <a:ext cx="10972800" cy="886897"/>
          </a:xfrm>
        </p:spPr>
        <p:txBody>
          <a:bodyPr/>
          <a:lstStyle/>
          <a:p>
            <a:r>
              <a:rPr lang="lt-LT" sz="3200" b="1" dirty="0">
                <a:solidFill>
                  <a:srgbClr val="2A411B"/>
                </a:solidFill>
              </a:rPr>
              <a:t>Nauda</a:t>
            </a:r>
            <a:endParaRPr lang="lt-LT" sz="3200" dirty="0"/>
          </a:p>
        </p:txBody>
      </p:sp>
    </p:spTree>
    <p:extLst>
      <p:ext uri="{BB962C8B-B14F-4D97-AF65-F5344CB8AC3E}">
        <p14:creationId xmlns:p14="http://schemas.microsoft.com/office/powerpoint/2010/main" val="39909180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867782"/>
            <a:ext cx="10972800" cy="1143000"/>
          </a:xfrm>
        </p:spPr>
        <p:txBody>
          <a:bodyPr/>
          <a:lstStyle/>
          <a:p>
            <a:r>
              <a:rPr lang="lt-LT" sz="4000" b="1" dirty="0">
                <a:latin typeface="+mn-lt"/>
                <a:cs typeface="Times New Roman" panose="02020603050405020304" pitchFamily="18" charset="0"/>
              </a:rPr>
              <a:t>Ačiū už dėmesį</a:t>
            </a:r>
            <a:r>
              <a:rPr lang="en-US" sz="4000" b="1" dirty="0">
                <a:latin typeface="+mn-lt"/>
                <a:cs typeface="Times New Roman" panose="02020603050405020304" pitchFamily="18" charset="0"/>
              </a:rPr>
              <a:t>!</a:t>
            </a:r>
            <a:endParaRPr lang="lt-LT" sz="4000" b="1" dirty="0">
              <a:latin typeface="+mn-lt"/>
              <a:cs typeface="Times New Roman" panose="02020603050405020304" pitchFamily="18" charset="0"/>
            </a:endParaRPr>
          </a:p>
        </p:txBody>
      </p:sp>
      <p:sp>
        <p:nvSpPr>
          <p:cNvPr id="5" name="Slide Number Placeholder 4"/>
          <p:cNvSpPr>
            <a:spLocks noGrp="1"/>
          </p:cNvSpPr>
          <p:nvPr>
            <p:ph type="sldNum" sz="quarter" idx="12"/>
          </p:nvPr>
        </p:nvSpPr>
        <p:spPr/>
        <p:txBody>
          <a:bodyPr/>
          <a:lstStyle/>
          <a:p>
            <a:pPr>
              <a:defRPr/>
            </a:pPr>
            <a:fld id="{53F3B7B2-423A-41A0-9962-805874B8741C}" type="slidenum">
              <a:rPr lang="en-US" altLang="lt-LT" smtClean="0">
                <a:solidFill>
                  <a:srgbClr val="000000"/>
                </a:solidFill>
              </a:rPr>
              <a:pPr>
                <a:defRPr/>
              </a:pPr>
              <a:t>8</a:t>
            </a:fld>
            <a:endParaRPr lang="en-US" altLang="lt-LT">
              <a:solidFill>
                <a:srgbClr val="000000"/>
              </a:solidFill>
            </a:endParaRPr>
          </a:p>
        </p:txBody>
      </p:sp>
      <p:pic>
        <p:nvPicPr>
          <p:cNvPr id="4" name="Picture 2" descr="Vaizdo rezultatas pagal užklausą „risk management“">
            <a:extLst>
              <a:ext uri="{FF2B5EF4-FFF2-40B4-BE49-F238E27FC236}">
                <a16:creationId xmlns:a16="http://schemas.microsoft.com/office/drawing/2014/main" id="{E1F54E71-FB5C-4CE7-A05D-EDF53E625C9B}"/>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9545334" y="4769427"/>
            <a:ext cx="2489503" cy="20885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82708382"/>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Briauna">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7145" cap="flat" cmpd="sng" algn="ctr">
          <a:solidFill>
            <a:schemeClr val="phClr"/>
          </a:solidFill>
          <a:prstDash val="solid"/>
        </a:ln>
        <a:ln w="58420" cap="flat" cmpd="thickThin" algn="ctr">
          <a:solidFill>
            <a:schemeClr val="phClr">
              <a:shade val="95000"/>
              <a:alpha val="50000"/>
              <a:satMod val="150000"/>
            </a:schemeClr>
          </a:solidFill>
          <a:prstDash val="solid"/>
        </a:ln>
      </a:lnStyleLst>
      <a:effectStyleLst>
        <a:effectStyle>
          <a:effectLst/>
        </a:effectStyle>
        <a:effectStyle>
          <a:effectLst>
            <a:outerShdw blurRad="50800" dist="38100" dir="2700000" rotWithShape="0">
              <a:srgbClr val="000000">
                <a:alpha val="60000"/>
              </a:srgbClr>
            </a:outerShdw>
          </a:effectLst>
          <a:scene3d>
            <a:camera prst="orthographicFront">
              <a:rot lat="0" lon="0" rev="0"/>
            </a:camera>
            <a:lightRig rig="flat" dir="tl"/>
          </a:scene3d>
          <a:sp3d prstMaterial="flat">
            <a:bevelT w="31750" h="63500" prst="riblet"/>
          </a:sp3d>
        </a:effectStyle>
        <a:effectStyle>
          <a:effectLst>
            <a:outerShdw blurRad="50800" dist="38100" dir="2700000" algn="ctr" rotWithShape="0">
              <a:srgbClr val="000000">
                <a:alpha val="60000"/>
              </a:srgbClr>
            </a:outerShdw>
          </a:effectLst>
          <a:scene3d>
            <a:camera prst="orthographicFront">
              <a:rot lat="0" lon="0" rev="0"/>
            </a:camera>
            <a:lightRig rig="flat" dir="tl"/>
          </a:scene3d>
          <a:sp3d prstMaterial="flat">
            <a:bevelT w="57150" h="114300" prst="rible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8513</TotalTime>
  <Words>1033</Words>
  <Application>Microsoft Office PowerPoint</Application>
  <PresentationFormat>Plačiaekranė</PresentationFormat>
  <Paragraphs>130</Paragraphs>
  <Slides>8</Slides>
  <Notes>8</Notes>
  <HiddenSlides>0</HiddenSlides>
  <MMClips>0</MMClips>
  <ScaleCrop>false</ScaleCrop>
  <HeadingPairs>
    <vt:vector size="6" baseType="variant">
      <vt:variant>
        <vt:lpstr>Naudojami šriftai</vt:lpstr>
      </vt:variant>
      <vt:variant>
        <vt:i4>3</vt:i4>
      </vt:variant>
      <vt:variant>
        <vt:lpstr>Tema</vt:lpstr>
      </vt:variant>
      <vt:variant>
        <vt:i4>1</vt:i4>
      </vt:variant>
      <vt:variant>
        <vt:lpstr>Skaidrių pavadinimai</vt:lpstr>
      </vt:variant>
      <vt:variant>
        <vt:i4>8</vt:i4>
      </vt:variant>
    </vt:vector>
  </HeadingPairs>
  <TitlesOfParts>
    <vt:vector size="12" baseType="lpstr">
      <vt:lpstr>Arial</vt:lpstr>
      <vt:lpstr>Calibri</vt:lpstr>
      <vt:lpstr>Times New Roman</vt:lpstr>
      <vt:lpstr>Default Design</vt:lpstr>
      <vt:lpstr>ŽEMĖS ŪKIO RIZIKŲ VALDYMO  FONDŲ (PAJAMŲ STABILIZAVIMO PRIEMONIŲ) STEIGIMAS </vt:lpstr>
      <vt:lpstr>Patiriamų rizikų pavyzdžiai ir jų poveikis valstybės lėšoms </vt:lpstr>
      <vt:lpstr>Žemės ūkio ministerijos siūlymas </vt:lpstr>
      <vt:lpstr>Finansavimo prielaidos ir šaltiniai</vt:lpstr>
      <vt:lpstr>Kodėl žemės ūkio rizikos valdymo fondas? </vt:lpstr>
      <vt:lpstr>Principinė fondo veiklos schema</vt:lpstr>
      <vt:lpstr>Nauda</vt:lpstr>
      <vt:lpstr>Ačiū už dėmesį!</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RVF</dc:title>
  <dc:creator>VygantasK@zum.lt</dc:creator>
  <cp:lastModifiedBy>Edvardas Makšeckas</cp:lastModifiedBy>
  <cp:revision>459</cp:revision>
  <cp:lastPrinted>2019-04-05T10:28:04Z</cp:lastPrinted>
  <dcterms:created xsi:type="dcterms:W3CDTF">2016-09-20T05:44:35Z</dcterms:created>
  <dcterms:modified xsi:type="dcterms:W3CDTF">2019-05-03T03:29:29Z</dcterms:modified>
</cp:coreProperties>
</file>