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364" r:id="rId2"/>
    <p:sldId id="368" r:id="rId3"/>
    <p:sldId id="338" r:id="rId4"/>
    <p:sldId id="365" r:id="rId5"/>
    <p:sldId id="366" r:id="rId6"/>
    <p:sldId id="372" r:id="rId7"/>
    <p:sldId id="373" r:id="rId8"/>
    <p:sldId id="374" r:id="rId9"/>
    <p:sldId id="375" r:id="rId10"/>
    <p:sldId id="376" r:id="rId11"/>
    <p:sldId id="377" r:id="rId12"/>
    <p:sldId id="369" r:id="rId13"/>
    <p:sldId id="367" r:id="rId14"/>
    <p:sldId id="370" r:id="rId15"/>
    <p:sldId id="350" r:id="rId16"/>
  </p:sldIdLst>
  <p:sldSz cx="12192000" cy="6858000"/>
  <p:notesSz cx="6669088" cy="97536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33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B-454F-B640-CE3EDD803E6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B-454F-B640-CE3EDD803E6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B-454F-B640-CE3EDD803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C-4BCC-BD1A-E3B5AEA23C6C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C-4BCC-BD1A-E3B5AEA23C6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C-4BCC-BD1A-E3B5AEA2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465C-4B67-9398-63A1D534F9B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5C-4B67-9398-63A1D534F9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C-4B67-9398-63A1D534F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0-4311-B806-927351D3672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0-4311-B806-927351D367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0-4311-B806-927351D36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91C-4BCC-BD1A-E3B5AEA23C6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91C-4BCC-BD1A-E3B5AEA23C6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C-4BCC-BD1A-E3B5AEA2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C-4B67-9398-63A1D534F9B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C-4B67-9398-63A1D534F9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C-4B67-9398-63A1D534F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090-4311-B806-927351D3672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090-4311-B806-927351D367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0-4311-B806-927351D36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E03-4835-9FFB-66AD452FCA03}"/>
              </c:ext>
            </c:extLst>
          </c:dPt>
          <c:dPt>
            <c:idx val="1"/>
            <c:bubble3D val="0"/>
            <c:spPr>
              <a:solidFill>
                <a:srgbClr val="7F7F7F">
                  <a:alpha val="2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E03-4835-9FFB-66AD452FCA0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3-4835-9FFB-66AD452FC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566-4822-A662-70680A4B2FD3}"/>
              </c:ext>
            </c:extLst>
          </c:dPt>
          <c:dPt>
            <c:idx val="1"/>
            <c:bubble3D val="0"/>
            <c:spPr>
              <a:solidFill>
                <a:srgbClr val="7F7F7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566-4822-A662-70680A4B2F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6-4822-A662-70680A4B2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BC72-4142-94A4-61B5FA819E15}"/>
              </c:ext>
            </c:extLst>
          </c:dPt>
          <c:dPt>
            <c:idx val="1"/>
            <c:bubble3D val="0"/>
            <c:spPr>
              <a:solidFill>
                <a:srgbClr val="7F7F7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C72-4142-94A4-61B5FA819E1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2-4142-94A4-61B5FA819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531-4072-BCD4-9B8281FDD69A}"/>
              </c:ext>
            </c:extLst>
          </c:dPt>
          <c:dPt>
            <c:idx val="1"/>
            <c:bubble3D val="0"/>
            <c:spPr>
              <a:solidFill>
                <a:srgbClr val="7F7F7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531-4072-BCD4-9B8281FDD6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31-4072-BCD4-9B8281FDD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E-40C5-9A7B-F9EA779C9F0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E-40C5-9A7B-F9EA779C9F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E-40C5-9A7B-F9EA779C9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3721283043901"/>
          <c:y val="0.122462862282315"/>
          <c:w val="0.71299888533160505"/>
          <c:h val="0.87753713771768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E-4AB3-B5F1-A0C3EC0F7B0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E-4AB3-B5F1-A0C3EC0F7B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E-4AB3-B5F1-A0C3EC0F7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B43-4663-A2F6-2938590DF2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B43-4663-A2F6-2938590DF2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B43-4663-A2F6-2938590DF2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B43-4663-A2F6-2938590DF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43-4663-A2F6-2938590DF2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0.75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43-4663-A2F6-2938590DF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2943472"/>
        <c:axId val="232941904"/>
      </c:barChart>
      <c:catAx>
        <c:axId val="232943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32941904"/>
        <c:crosses val="autoZero"/>
        <c:auto val="1"/>
        <c:lblAlgn val="ctr"/>
        <c:lblOffset val="100"/>
        <c:noMultiLvlLbl val="0"/>
      </c:catAx>
      <c:valAx>
        <c:axId val="232941904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3294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2BC-43A6-9EED-7C8CEB7FA0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2BC-43A6-9EED-7C8CEB7FA0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2BC-43A6-9EED-7C8CEB7FA0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A2BC-43A6-9EED-7C8CEB7FA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0.56999999999999995</c:v>
                </c:pt>
                <c:pt idx="2">
                  <c:v>0.45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BC-43A6-9EED-7C8CEB7FA0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0.6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BC-43A6-9EED-7C8CEB7FA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2942296"/>
        <c:axId val="232942688"/>
      </c:barChart>
      <c:catAx>
        <c:axId val="232942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32942688"/>
        <c:crosses val="autoZero"/>
        <c:auto val="1"/>
        <c:lblAlgn val="ctr"/>
        <c:lblOffset val="100"/>
        <c:noMultiLvlLbl val="0"/>
      </c:catAx>
      <c:valAx>
        <c:axId val="232942688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32942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04716648857101E-2"/>
          <c:y val="0.12556223831458699"/>
          <c:w val="0.87929622767742299"/>
          <c:h val="0.71783663265190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F-463A-AF94-7B8276DA4C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F-463A-AF94-7B8276DA4C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63A-AF94-7B8276DA4C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F-463A-AF94-7B8276DA4C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F-463A-AF94-7B8276DA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941512"/>
        <c:axId val="232944256"/>
      </c:areaChart>
      <c:catAx>
        <c:axId val="23294151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2944256"/>
        <c:crosses val="autoZero"/>
        <c:auto val="1"/>
        <c:lblAlgn val="ctr"/>
        <c:lblOffset val="100"/>
        <c:noMultiLvlLbl val="0"/>
      </c:catAx>
      <c:valAx>
        <c:axId val="2329442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2941512"/>
        <c:crosses val="autoZero"/>
        <c:crossBetween val="midCat"/>
      </c:valAx>
      <c:spPr>
        <a:noFill/>
        <a:ln w="635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04716648857101E-2"/>
          <c:y val="0.12556223831458699"/>
          <c:w val="0.87929622767742299"/>
          <c:h val="0.71783663265190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F-463A-AF94-7B8276DA4C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F-463A-AF94-7B8276DA4C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63A-AF94-7B8276DA4C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F-463A-AF94-7B8276DA4C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F-463A-AF94-7B8276DA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944648"/>
        <c:axId val="232947000"/>
      </c:areaChart>
      <c:catAx>
        <c:axId val="2329446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2947000"/>
        <c:crosses val="autoZero"/>
        <c:auto val="1"/>
        <c:lblAlgn val="ctr"/>
        <c:lblOffset val="100"/>
        <c:noMultiLvlLbl val="0"/>
      </c:catAx>
      <c:valAx>
        <c:axId val="23294700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2944648"/>
        <c:crosses val="autoZero"/>
        <c:crossBetween val="midCat"/>
      </c:valAx>
      <c:spPr>
        <a:noFill/>
        <a:ln w="635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8"/>
          <c:y val="0.17700153315896"/>
          <c:w val="0.50603161428534005"/>
          <c:h val="0.61520867228554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8-4EC3-A5B3-76AB952C7D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8-4EC3-A5B3-76AB952C7D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E8-4EC3-A5B3-76AB952C7D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E8-4EC3-A5B3-76AB952C7D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E8-4EC3-A5B3-76AB952C7D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E8-4EC3-A5B3-76AB952C7DA6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E8-4EC3-A5B3-76AB952C7D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8"/>
          <c:y val="0.17700153315896"/>
          <c:w val="0.50603161428534005"/>
          <c:h val="0.61520867228554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64-47C5-B80D-6E35C3154E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64-47C5-B80D-6E35C3154E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64-47C5-B80D-6E35C3154E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64-47C5-B80D-6E35C3154E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64-47C5-B80D-6E35C3154E12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64-47C5-B80D-6E35C3154E1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1st Qtr</c:v>
                </c:pt>
                <c:pt idx="5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64-47C5-B80D-6E35C3154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0AA77-1898-4FE9-8798-1C77B813386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F5CF22CA-AA05-417F-8D89-5DC209A171EB}">
      <dgm:prSet phldrT="[Text]" custT="1"/>
      <dgm:spPr>
        <a:solidFill>
          <a:schemeClr val="tx2"/>
        </a:solidFill>
        <a:ln w="12700">
          <a:solidFill>
            <a:schemeClr val="bg1"/>
          </a:solidFill>
        </a:ln>
      </dgm:spPr>
      <dgm:t>
        <a:bodyPr tIns="457200" bIns="91440" anchor="b" anchorCtr="0"/>
        <a:lstStyle/>
        <a:p>
          <a:r>
            <a:rPr lang="en-US" sz="1200">
              <a:solidFill>
                <a:srgbClr val="FFFFFF"/>
              </a:solidFill>
            </a:rPr>
            <a:t>Top thing</a:t>
          </a:r>
        </a:p>
      </dgm:t>
    </dgm:pt>
    <dgm:pt modelId="{B24D76BC-091D-46E3-95A6-27CDFDB64474}" type="parTrans" cxnId="{CDAF1BB5-5971-4149-9387-29FA98E64DF5}">
      <dgm:prSet/>
      <dgm:spPr/>
      <dgm:t>
        <a:bodyPr/>
        <a:lstStyle/>
        <a:p>
          <a:endParaRPr lang="en-US" sz="1200"/>
        </a:p>
      </dgm:t>
    </dgm:pt>
    <dgm:pt modelId="{B7816E19-641B-4521-9D4A-DD34E6715A9C}" type="sibTrans" cxnId="{CDAF1BB5-5971-4149-9387-29FA98E64DF5}">
      <dgm:prSet/>
      <dgm:spPr/>
      <dgm:t>
        <a:bodyPr/>
        <a:lstStyle/>
        <a:p>
          <a:endParaRPr lang="en-US" sz="1200"/>
        </a:p>
      </dgm:t>
    </dgm:pt>
    <dgm:pt modelId="{6ECAB874-4AEC-4976-BFEF-D2DDCFFB48DB}">
      <dgm:prSet phldrT="[Text]" custT="1"/>
      <dgm:spPr>
        <a:solidFill>
          <a:schemeClr val="accent4"/>
        </a:solidFill>
        <a:ln w="1270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>
              <a:solidFill>
                <a:srgbClr val="FFFFFF"/>
              </a:solidFill>
            </a:rPr>
            <a:t>Middle thing</a:t>
          </a:r>
        </a:p>
      </dgm:t>
    </dgm:pt>
    <dgm:pt modelId="{B1A72E13-34A4-4607-8D21-4B325897B9DC}" type="parTrans" cxnId="{30624DFB-5691-4243-BD55-E76B5EFFF0F9}">
      <dgm:prSet/>
      <dgm:spPr/>
      <dgm:t>
        <a:bodyPr/>
        <a:lstStyle/>
        <a:p>
          <a:endParaRPr lang="en-US" sz="1200"/>
        </a:p>
      </dgm:t>
    </dgm:pt>
    <dgm:pt modelId="{F9439EDD-648E-484C-8334-B80F3B796436}" type="sibTrans" cxnId="{30624DFB-5691-4243-BD55-E76B5EFFF0F9}">
      <dgm:prSet/>
      <dgm:spPr/>
      <dgm:t>
        <a:bodyPr/>
        <a:lstStyle/>
        <a:p>
          <a:endParaRPr lang="en-US" sz="1200"/>
        </a:p>
      </dgm:t>
    </dgm:pt>
    <dgm:pt modelId="{FE5AEA80-EEA4-425C-A2BF-C2EC3DE82944}">
      <dgm:prSet phldrT="[Text]" custT="1"/>
      <dgm:spPr>
        <a:solidFill>
          <a:schemeClr val="accent1"/>
        </a:solidFill>
        <a:ln w="1270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>
              <a:solidFill>
                <a:srgbClr val="FFFFFF"/>
              </a:solidFill>
            </a:rPr>
            <a:t>Bottom thing</a:t>
          </a:r>
        </a:p>
      </dgm:t>
    </dgm:pt>
    <dgm:pt modelId="{6AD28A7E-6C93-4913-814B-476920260918}" type="parTrans" cxnId="{FE65646B-64ED-45EC-A2C6-B4136DD21955}">
      <dgm:prSet/>
      <dgm:spPr/>
      <dgm:t>
        <a:bodyPr/>
        <a:lstStyle/>
        <a:p>
          <a:endParaRPr lang="en-US" sz="1200"/>
        </a:p>
      </dgm:t>
    </dgm:pt>
    <dgm:pt modelId="{42608AFF-4881-4973-9004-680AD29B6B49}" type="sibTrans" cxnId="{FE65646B-64ED-45EC-A2C6-B4136DD21955}">
      <dgm:prSet/>
      <dgm:spPr/>
      <dgm:t>
        <a:bodyPr/>
        <a:lstStyle/>
        <a:p>
          <a:endParaRPr lang="en-US" sz="1200"/>
        </a:p>
      </dgm:t>
    </dgm:pt>
    <dgm:pt modelId="{B17C045F-CEDC-45E8-AF47-23396402DAE4}" type="pres">
      <dgm:prSet presAssocID="{9AB0AA77-1898-4FE9-8798-1C77B813386C}" presName="Name0" presStyleCnt="0">
        <dgm:presLayoutVars>
          <dgm:dir/>
          <dgm:animLvl val="lvl"/>
          <dgm:resizeHandles val="exact"/>
        </dgm:presLayoutVars>
      </dgm:prSet>
      <dgm:spPr/>
    </dgm:pt>
    <dgm:pt modelId="{B0677A24-2EDC-436B-9948-D349CFF942E2}" type="pres">
      <dgm:prSet presAssocID="{F5CF22CA-AA05-417F-8D89-5DC209A171EB}" presName="Name8" presStyleCnt="0"/>
      <dgm:spPr/>
    </dgm:pt>
    <dgm:pt modelId="{ECF623A0-DEA5-4327-AAA2-FE30DA796F53}" type="pres">
      <dgm:prSet presAssocID="{F5CF22CA-AA05-417F-8D89-5DC209A171EB}" presName="level" presStyleLbl="node1" presStyleIdx="0" presStyleCnt="3" custScaleY="157956">
        <dgm:presLayoutVars>
          <dgm:chMax val="1"/>
          <dgm:bulletEnabled val="1"/>
        </dgm:presLayoutVars>
      </dgm:prSet>
      <dgm:spPr/>
    </dgm:pt>
    <dgm:pt modelId="{05F7C707-B930-4D0F-AD40-422CC764CDB1}" type="pres">
      <dgm:prSet presAssocID="{F5CF22CA-AA05-417F-8D89-5DC209A171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C7E4F-46D4-4EF1-AFBB-CA8402D668D6}" type="pres">
      <dgm:prSet presAssocID="{6ECAB874-4AEC-4976-BFEF-D2DDCFFB48DB}" presName="Name8" presStyleCnt="0"/>
      <dgm:spPr/>
    </dgm:pt>
    <dgm:pt modelId="{3B4D60DC-3880-4788-95C0-C5331C7B8E49}" type="pres">
      <dgm:prSet presAssocID="{6ECAB874-4AEC-4976-BFEF-D2DDCFFB48DB}" presName="level" presStyleLbl="node1" presStyleIdx="1" presStyleCnt="3">
        <dgm:presLayoutVars>
          <dgm:chMax val="1"/>
          <dgm:bulletEnabled val="1"/>
        </dgm:presLayoutVars>
      </dgm:prSet>
      <dgm:spPr/>
    </dgm:pt>
    <dgm:pt modelId="{A7EB5071-B632-476B-8029-40FE41DF5B7B}" type="pres">
      <dgm:prSet presAssocID="{6ECAB874-4AEC-4976-BFEF-D2DDCFFB4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6D63C1-9902-48DD-98BB-AC7100A56A48}" type="pres">
      <dgm:prSet presAssocID="{FE5AEA80-EEA4-425C-A2BF-C2EC3DE82944}" presName="Name8" presStyleCnt="0"/>
      <dgm:spPr/>
    </dgm:pt>
    <dgm:pt modelId="{58F179C7-16A8-432B-BA8B-1B820D98D9A2}" type="pres">
      <dgm:prSet presAssocID="{FE5AEA80-EEA4-425C-A2BF-C2EC3DE82944}" presName="level" presStyleLbl="node1" presStyleIdx="2" presStyleCnt="3">
        <dgm:presLayoutVars>
          <dgm:chMax val="1"/>
          <dgm:bulletEnabled val="1"/>
        </dgm:presLayoutVars>
      </dgm:prSet>
      <dgm:spPr/>
    </dgm:pt>
    <dgm:pt modelId="{A71E63FD-05AD-4CE9-8DA0-97D40EB93279}" type="pres">
      <dgm:prSet presAssocID="{FE5AEA80-EEA4-425C-A2BF-C2EC3DE8294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41C5F1B-6CB9-4E19-923A-65F634E0FB83}" type="presOf" srcId="{F5CF22CA-AA05-417F-8D89-5DC209A171EB}" destId="{ECF623A0-DEA5-4327-AAA2-FE30DA796F53}" srcOrd="0" destOrd="0" presId="urn:microsoft.com/office/officeart/2005/8/layout/pyramid1"/>
    <dgm:cxn modelId="{FE710C47-6D6D-4790-87D0-B72EEB4D58B0}" type="presOf" srcId="{FE5AEA80-EEA4-425C-A2BF-C2EC3DE82944}" destId="{A71E63FD-05AD-4CE9-8DA0-97D40EB93279}" srcOrd="1" destOrd="0" presId="urn:microsoft.com/office/officeart/2005/8/layout/pyramid1"/>
    <dgm:cxn modelId="{FE65646B-64ED-45EC-A2C6-B4136DD21955}" srcId="{9AB0AA77-1898-4FE9-8798-1C77B813386C}" destId="{FE5AEA80-EEA4-425C-A2BF-C2EC3DE82944}" srcOrd="2" destOrd="0" parTransId="{6AD28A7E-6C93-4913-814B-476920260918}" sibTransId="{42608AFF-4881-4973-9004-680AD29B6B49}"/>
    <dgm:cxn modelId="{887B7770-2479-42AB-9236-8549561B2680}" type="presOf" srcId="{6ECAB874-4AEC-4976-BFEF-D2DDCFFB48DB}" destId="{A7EB5071-B632-476B-8029-40FE41DF5B7B}" srcOrd="1" destOrd="0" presId="urn:microsoft.com/office/officeart/2005/8/layout/pyramid1"/>
    <dgm:cxn modelId="{CDAF1BB5-5971-4149-9387-29FA98E64DF5}" srcId="{9AB0AA77-1898-4FE9-8798-1C77B813386C}" destId="{F5CF22CA-AA05-417F-8D89-5DC209A171EB}" srcOrd="0" destOrd="0" parTransId="{B24D76BC-091D-46E3-95A6-27CDFDB64474}" sibTransId="{B7816E19-641B-4521-9D4A-DD34E6715A9C}"/>
    <dgm:cxn modelId="{8AD53EB7-6170-4859-8124-37EF25F3B078}" type="presOf" srcId="{F5CF22CA-AA05-417F-8D89-5DC209A171EB}" destId="{05F7C707-B930-4D0F-AD40-422CC764CDB1}" srcOrd="1" destOrd="0" presId="urn:microsoft.com/office/officeart/2005/8/layout/pyramid1"/>
    <dgm:cxn modelId="{1FFF55F5-2E46-4CD6-B2E1-0E453A29FD13}" type="presOf" srcId="{6ECAB874-4AEC-4976-BFEF-D2DDCFFB48DB}" destId="{3B4D60DC-3880-4788-95C0-C5331C7B8E49}" srcOrd="0" destOrd="0" presId="urn:microsoft.com/office/officeart/2005/8/layout/pyramid1"/>
    <dgm:cxn modelId="{97651AF8-C49A-4336-BEC5-47B585826EA6}" type="presOf" srcId="{9AB0AA77-1898-4FE9-8798-1C77B813386C}" destId="{B17C045F-CEDC-45E8-AF47-23396402DAE4}" srcOrd="0" destOrd="0" presId="urn:microsoft.com/office/officeart/2005/8/layout/pyramid1"/>
    <dgm:cxn modelId="{CC874AFA-C80E-4C0F-9C3E-167FF8419348}" type="presOf" srcId="{FE5AEA80-EEA4-425C-A2BF-C2EC3DE82944}" destId="{58F179C7-16A8-432B-BA8B-1B820D98D9A2}" srcOrd="0" destOrd="0" presId="urn:microsoft.com/office/officeart/2005/8/layout/pyramid1"/>
    <dgm:cxn modelId="{30624DFB-5691-4243-BD55-E76B5EFFF0F9}" srcId="{9AB0AA77-1898-4FE9-8798-1C77B813386C}" destId="{6ECAB874-4AEC-4976-BFEF-D2DDCFFB48DB}" srcOrd="1" destOrd="0" parTransId="{B1A72E13-34A4-4607-8D21-4B325897B9DC}" sibTransId="{F9439EDD-648E-484C-8334-B80F3B796436}"/>
    <dgm:cxn modelId="{400A9B2B-32EF-4D9D-AEFF-37B4BE91CE73}" type="presParOf" srcId="{B17C045F-CEDC-45E8-AF47-23396402DAE4}" destId="{B0677A24-2EDC-436B-9948-D349CFF942E2}" srcOrd="0" destOrd="0" presId="urn:microsoft.com/office/officeart/2005/8/layout/pyramid1"/>
    <dgm:cxn modelId="{C24A3B03-A2E7-479A-862C-2B2AB1910780}" type="presParOf" srcId="{B0677A24-2EDC-436B-9948-D349CFF942E2}" destId="{ECF623A0-DEA5-4327-AAA2-FE30DA796F53}" srcOrd="0" destOrd="0" presId="urn:microsoft.com/office/officeart/2005/8/layout/pyramid1"/>
    <dgm:cxn modelId="{5E705C83-A649-400D-80C2-E5069069158E}" type="presParOf" srcId="{B0677A24-2EDC-436B-9948-D349CFF942E2}" destId="{05F7C707-B930-4D0F-AD40-422CC764CDB1}" srcOrd="1" destOrd="0" presId="urn:microsoft.com/office/officeart/2005/8/layout/pyramid1"/>
    <dgm:cxn modelId="{85ECF11B-5975-4451-AAC9-F33F98A2B2E1}" type="presParOf" srcId="{B17C045F-CEDC-45E8-AF47-23396402DAE4}" destId="{C4AC7E4F-46D4-4EF1-AFBB-CA8402D668D6}" srcOrd="1" destOrd="0" presId="urn:microsoft.com/office/officeart/2005/8/layout/pyramid1"/>
    <dgm:cxn modelId="{0772DA85-CB73-4B3D-971C-D1C403BB1A16}" type="presParOf" srcId="{C4AC7E4F-46D4-4EF1-AFBB-CA8402D668D6}" destId="{3B4D60DC-3880-4788-95C0-C5331C7B8E49}" srcOrd="0" destOrd="0" presId="urn:microsoft.com/office/officeart/2005/8/layout/pyramid1"/>
    <dgm:cxn modelId="{7F133A4A-2CFC-4967-AAF8-575E053401EE}" type="presParOf" srcId="{C4AC7E4F-46D4-4EF1-AFBB-CA8402D668D6}" destId="{A7EB5071-B632-476B-8029-40FE41DF5B7B}" srcOrd="1" destOrd="0" presId="urn:microsoft.com/office/officeart/2005/8/layout/pyramid1"/>
    <dgm:cxn modelId="{014C4129-6896-43B0-B20F-7F020CB4C1AD}" type="presParOf" srcId="{B17C045F-CEDC-45E8-AF47-23396402DAE4}" destId="{9F6D63C1-9902-48DD-98BB-AC7100A56A48}" srcOrd="2" destOrd="0" presId="urn:microsoft.com/office/officeart/2005/8/layout/pyramid1"/>
    <dgm:cxn modelId="{EED2432C-75A9-42E6-B3D8-FE16E0A47112}" type="presParOf" srcId="{9F6D63C1-9902-48DD-98BB-AC7100A56A48}" destId="{58F179C7-16A8-432B-BA8B-1B820D98D9A2}" srcOrd="0" destOrd="0" presId="urn:microsoft.com/office/officeart/2005/8/layout/pyramid1"/>
    <dgm:cxn modelId="{AC9AA67F-C4FE-4AB2-95E4-C6EB081BF375}" type="presParOf" srcId="{9F6D63C1-9902-48DD-98BB-AC7100A56A48}" destId="{A71E63FD-05AD-4CE9-8DA0-97D40EB932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0AA77-1898-4FE9-8798-1C77B813386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F5CF22CA-AA05-417F-8D89-5DC209A171EB}">
      <dgm:prSet phldrT="[Text]" custT="1"/>
      <dgm:spPr>
        <a:solidFill>
          <a:schemeClr val="tx2"/>
        </a:solidFill>
        <a:ln w="6350">
          <a:solidFill>
            <a:schemeClr val="bg1"/>
          </a:solidFill>
        </a:ln>
      </dgm:spPr>
      <dgm:t>
        <a:bodyPr tIns="457200" bIns="91440" anchor="b" anchorCtr="0"/>
        <a:lstStyle/>
        <a:p>
          <a:r>
            <a:rPr lang="en-US" sz="1200" err="1">
              <a:solidFill>
                <a:srgbClr val="FFFFFF"/>
              </a:solidFill>
            </a:rPr>
            <a:t>Lorem</a:t>
          </a:r>
          <a:r>
            <a:rPr lang="en-US" sz="1200">
              <a:solidFill>
                <a:srgbClr val="FFFFFF"/>
              </a:solidFill>
            </a:rPr>
            <a:t> </a:t>
          </a:r>
          <a:r>
            <a:rPr lang="en-US" sz="1200" err="1">
              <a:solidFill>
                <a:srgbClr val="FFFFFF"/>
              </a:solidFill>
            </a:rPr>
            <a:t>Ipsum</a:t>
          </a:r>
          <a:endParaRPr lang="en-US" sz="1200">
            <a:solidFill>
              <a:srgbClr val="FFFFFF"/>
            </a:solidFill>
          </a:endParaRPr>
        </a:p>
      </dgm:t>
    </dgm:pt>
    <dgm:pt modelId="{B24D76BC-091D-46E3-95A6-27CDFDB64474}" type="parTrans" cxnId="{CDAF1BB5-5971-4149-9387-29FA98E64DF5}">
      <dgm:prSet/>
      <dgm:spPr/>
      <dgm:t>
        <a:bodyPr/>
        <a:lstStyle/>
        <a:p>
          <a:endParaRPr lang="en-US" sz="1200"/>
        </a:p>
      </dgm:t>
    </dgm:pt>
    <dgm:pt modelId="{B7816E19-641B-4521-9D4A-DD34E6715A9C}" type="sibTrans" cxnId="{CDAF1BB5-5971-4149-9387-29FA98E64DF5}">
      <dgm:prSet/>
      <dgm:spPr/>
      <dgm:t>
        <a:bodyPr/>
        <a:lstStyle/>
        <a:p>
          <a:endParaRPr lang="en-US" sz="1200"/>
        </a:p>
      </dgm:t>
    </dgm:pt>
    <dgm:pt modelId="{6ECAB874-4AEC-4976-BFEF-D2DDCFFB48DB}">
      <dgm:prSet phldrT="[Text]" custT="1"/>
      <dgm:spPr>
        <a:solidFill>
          <a:schemeClr val="accent5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>
              <a:solidFill>
                <a:srgbClr val="FFFFFF"/>
              </a:solidFill>
            </a:rPr>
            <a:t>Dolor sit </a:t>
          </a:r>
          <a:r>
            <a:rPr lang="en-US" sz="1200" err="1">
              <a:solidFill>
                <a:srgbClr val="FFFFFF"/>
              </a:solidFill>
            </a:rPr>
            <a:t>amet</a:t>
          </a:r>
          <a:endParaRPr lang="en-US" sz="1200">
            <a:solidFill>
              <a:srgbClr val="FFFFFF"/>
            </a:solidFill>
          </a:endParaRPr>
        </a:p>
      </dgm:t>
    </dgm:pt>
    <dgm:pt modelId="{B1A72E13-34A4-4607-8D21-4B325897B9DC}" type="parTrans" cxnId="{30624DFB-5691-4243-BD55-E76B5EFFF0F9}">
      <dgm:prSet/>
      <dgm:spPr/>
      <dgm:t>
        <a:bodyPr/>
        <a:lstStyle/>
        <a:p>
          <a:endParaRPr lang="en-US" sz="1200"/>
        </a:p>
      </dgm:t>
    </dgm:pt>
    <dgm:pt modelId="{F9439EDD-648E-484C-8334-B80F3B796436}" type="sibTrans" cxnId="{30624DFB-5691-4243-BD55-E76B5EFFF0F9}">
      <dgm:prSet/>
      <dgm:spPr/>
      <dgm:t>
        <a:bodyPr/>
        <a:lstStyle/>
        <a:p>
          <a:endParaRPr lang="en-US" sz="1200"/>
        </a:p>
      </dgm:t>
    </dgm:pt>
    <dgm:pt modelId="{FE5AEA80-EEA4-425C-A2BF-C2EC3DE82944}">
      <dgm:prSet phldrT="[Text]" custT="1"/>
      <dgm:spPr>
        <a:solidFill>
          <a:schemeClr val="accent1">
            <a:lumMod val="60000"/>
            <a:lumOff val="40000"/>
          </a:schemeClr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err="1">
              <a:solidFill>
                <a:srgbClr val="FFFFFF"/>
              </a:solidFill>
            </a:rPr>
            <a:t>Lorem</a:t>
          </a:r>
          <a:r>
            <a:rPr lang="en-US" sz="1200">
              <a:solidFill>
                <a:srgbClr val="FFFFFF"/>
              </a:solidFill>
            </a:rPr>
            <a:t> </a:t>
          </a:r>
          <a:r>
            <a:rPr lang="en-US" sz="1200" err="1">
              <a:solidFill>
                <a:srgbClr val="FFFFFF"/>
              </a:solidFill>
            </a:rPr>
            <a:t>ipsum</a:t>
          </a:r>
          <a:r>
            <a:rPr lang="en-US" sz="1200">
              <a:solidFill>
                <a:srgbClr val="FFFFFF"/>
              </a:solidFill>
            </a:rPr>
            <a:t> dolor sit </a:t>
          </a:r>
          <a:r>
            <a:rPr lang="en-US" sz="1200" err="1">
              <a:solidFill>
                <a:srgbClr val="FFFFFF"/>
              </a:solidFill>
            </a:rPr>
            <a:t>amet</a:t>
          </a:r>
          <a:endParaRPr lang="en-US" sz="1200">
            <a:solidFill>
              <a:srgbClr val="FFFFFF"/>
            </a:solidFill>
          </a:endParaRPr>
        </a:p>
      </dgm:t>
    </dgm:pt>
    <dgm:pt modelId="{42608AFF-4881-4973-9004-680AD29B6B49}" type="sibTrans" cxnId="{FE65646B-64ED-45EC-A2C6-B4136DD21955}">
      <dgm:prSet/>
      <dgm:spPr/>
      <dgm:t>
        <a:bodyPr/>
        <a:lstStyle/>
        <a:p>
          <a:endParaRPr lang="en-US" sz="1200"/>
        </a:p>
      </dgm:t>
    </dgm:pt>
    <dgm:pt modelId="{6AD28A7E-6C93-4913-814B-476920260918}" type="parTrans" cxnId="{FE65646B-64ED-45EC-A2C6-B4136DD21955}">
      <dgm:prSet/>
      <dgm:spPr/>
      <dgm:t>
        <a:bodyPr/>
        <a:lstStyle/>
        <a:p>
          <a:endParaRPr lang="en-US" sz="1200"/>
        </a:p>
      </dgm:t>
    </dgm:pt>
    <dgm:pt modelId="{D4A936FC-2570-496B-AA38-40C3605001CC}">
      <dgm:prSet phldrT="[Text]" custT="1"/>
      <dgm:spPr>
        <a:solidFill>
          <a:schemeClr val="accent1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>
              <a:solidFill>
                <a:srgbClr val="FFFFFF"/>
              </a:solidFill>
            </a:rPr>
            <a:t>Coffee and bagels is a nice way to start your day</a:t>
          </a:r>
        </a:p>
      </dgm:t>
    </dgm:pt>
    <dgm:pt modelId="{D6CA8AD3-0894-4415-8ED3-9D332A1C3D92}" type="parTrans" cxnId="{CB4F2AAF-189D-4F68-AE26-45FA4483C9D3}">
      <dgm:prSet/>
      <dgm:spPr/>
      <dgm:t>
        <a:bodyPr/>
        <a:lstStyle/>
        <a:p>
          <a:endParaRPr lang="en-US"/>
        </a:p>
      </dgm:t>
    </dgm:pt>
    <dgm:pt modelId="{325EEFCF-A725-4020-88B3-C6B03DE1471B}" type="sibTrans" cxnId="{CB4F2AAF-189D-4F68-AE26-45FA4483C9D3}">
      <dgm:prSet/>
      <dgm:spPr/>
      <dgm:t>
        <a:bodyPr/>
        <a:lstStyle/>
        <a:p>
          <a:endParaRPr lang="en-US"/>
        </a:p>
      </dgm:t>
    </dgm:pt>
    <dgm:pt modelId="{B17C045F-CEDC-45E8-AF47-23396402DAE4}" type="pres">
      <dgm:prSet presAssocID="{9AB0AA77-1898-4FE9-8798-1C77B813386C}" presName="Name0" presStyleCnt="0">
        <dgm:presLayoutVars>
          <dgm:dir/>
          <dgm:animLvl val="lvl"/>
          <dgm:resizeHandles val="exact"/>
        </dgm:presLayoutVars>
      </dgm:prSet>
      <dgm:spPr/>
    </dgm:pt>
    <dgm:pt modelId="{B0677A24-2EDC-436B-9948-D349CFF942E2}" type="pres">
      <dgm:prSet presAssocID="{F5CF22CA-AA05-417F-8D89-5DC209A171EB}" presName="Name8" presStyleCnt="0"/>
      <dgm:spPr/>
    </dgm:pt>
    <dgm:pt modelId="{ECF623A0-DEA5-4327-AAA2-FE30DA796F53}" type="pres">
      <dgm:prSet presAssocID="{F5CF22CA-AA05-417F-8D89-5DC209A171EB}" presName="level" presStyleLbl="node1" presStyleIdx="0" presStyleCnt="4" custScaleY="157956">
        <dgm:presLayoutVars>
          <dgm:chMax val="1"/>
          <dgm:bulletEnabled val="1"/>
        </dgm:presLayoutVars>
      </dgm:prSet>
      <dgm:spPr/>
    </dgm:pt>
    <dgm:pt modelId="{05F7C707-B930-4D0F-AD40-422CC764CDB1}" type="pres">
      <dgm:prSet presAssocID="{F5CF22CA-AA05-417F-8D89-5DC209A171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C7E4F-46D4-4EF1-AFBB-CA8402D668D6}" type="pres">
      <dgm:prSet presAssocID="{6ECAB874-4AEC-4976-BFEF-D2DDCFFB48DB}" presName="Name8" presStyleCnt="0"/>
      <dgm:spPr/>
    </dgm:pt>
    <dgm:pt modelId="{3B4D60DC-3880-4788-95C0-C5331C7B8E49}" type="pres">
      <dgm:prSet presAssocID="{6ECAB874-4AEC-4976-BFEF-D2DDCFFB48DB}" presName="level" presStyleLbl="node1" presStyleIdx="1" presStyleCnt="4">
        <dgm:presLayoutVars>
          <dgm:chMax val="1"/>
          <dgm:bulletEnabled val="1"/>
        </dgm:presLayoutVars>
      </dgm:prSet>
      <dgm:spPr/>
    </dgm:pt>
    <dgm:pt modelId="{A7EB5071-B632-476B-8029-40FE41DF5B7B}" type="pres">
      <dgm:prSet presAssocID="{6ECAB874-4AEC-4976-BFEF-D2DDCFFB4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6D63C1-9902-48DD-98BB-AC7100A56A48}" type="pres">
      <dgm:prSet presAssocID="{FE5AEA80-EEA4-425C-A2BF-C2EC3DE82944}" presName="Name8" presStyleCnt="0"/>
      <dgm:spPr/>
    </dgm:pt>
    <dgm:pt modelId="{58F179C7-16A8-432B-BA8B-1B820D98D9A2}" type="pres">
      <dgm:prSet presAssocID="{FE5AEA80-EEA4-425C-A2BF-C2EC3DE82944}" presName="level" presStyleLbl="node1" presStyleIdx="2" presStyleCnt="4">
        <dgm:presLayoutVars>
          <dgm:chMax val="1"/>
          <dgm:bulletEnabled val="1"/>
        </dgm:presLayoutVars>
      </dgm:prSet>
      <dgm:spPr/>
    </dgm:pt>
    <dgm:pt modelId="{A71E63FD-05AD-4CE9-8DA0-97D40EB93279}" type="pres">
      <dgm:prSet presAssocID="{FE5AEA80-EEA4-425C-A2BF-C2EC3DE829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8705749-BCA6-4C77-83F2-F7A74A93FFC6}" type="pres">
      <dgm:prSet presAssocID="{D4A936FC-2570-496B-AA38-40C3605001CC}" presName="Name8" presStyleCnt="0"/>
      <dgm:spPr/>
    </dgm:pt>
    <dgm:pt modelId="{4C93577F-86B3-4437-AC53-27DFCA2D946A}" type="pres">
      <dgm:prSet presAssocID="{D4A936FC-2570-496B-AA38-40C3605001CC}" presName="level" presStyleLbl="node1" presStyleIdx="3" presStyleCnt="4">
        <dgm:presLayoutVars>
          <dgm:chMax val="1"/>
          <dgm:bulletEnabled val="1"/>
        </dgm:presLayoutVars>
      </dgm:prSet>
      <dgm:spPr/>
    </dgm:pt>
    <dgm:pt modelId="{2BB7DDF4-8BB1-4DDF-90F3-9410843E50B9}" type="pres">
      <dgm:prSet presAssocID="{D4A936FC-2570-496B-AA38-40C3605001C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F83232-070A-400A-B1BA-21CFBEE42034}" type="presOf" srcId="{D4A936FC-2570-496B-AA38-40C3605001CC}" destId="{2BB7DDF4-8BB1-4DDF-90F3-9410843E50B9}" srcOrd="1" destOrd="0" presId="urn:microsoft.com/office/officeart/2005/8/layout/pyramid1"/>
    <dgm:cxn modelId="{CBE54634-BB8B-41C6-B79B-D32986CB21B5}" type="presOf" srcId="{D4A936FC-2570-496B-AA38-40C3605001CC}" destId="{4C93577F-86B3-4437-AC53-27DFCA2D946A}" srcOrd="0" destOrd="0" presId="urn:microsoft.com/office/officeart/2005/8/layout/pyramid1"/>
    <dgm:cxn modelId="{518E8C3F-2893-46E4-B71E-F9EA8543F0A0}" type="presOf" srcId="{6ECAB874-4AEC-4976-BFEF-D2DDCFFB48DB}" destId="{3B4D60DC-3880-4788-95C0-C5331C7B8E49}" srcOrd="0" destOrd="0" presId="urn:microsoft.com/office/officeart/2005/8/layout/pyramid1"/>
    <dgm:cxn modelId="{4332105D-1574-4A11-A9F9-0E5811F94AEF}" type="presOf" srcId="{F5CF22CA-AA05-417F-8D89-5DC209A171EB}" destId="{ECF623A0-DEA5-4327-AAA2-FE30DA796F53}" srcOrd="0" destOrd="0" presId="urn:microsoft.com/office/officeart/2005/8/layout/pyramid1"/>
    <dgm:cxn modelId="{3B314D6A-72E2-49FC-B91F-4A20873D46FA}" type="presOf" srcId="{F5CF22CA-AA05-417F-8D89-5DC209A171EB}" destId="{05F7C707-B930-4D0F-AD40-422CC764CDB1}" srcOrd="1" destOrd="0" presId="urn:microsoft.com/office/officeart/2005/8/layout/pyramid1"/>
    <dgm:cxn modelId="{FE65646B-64ED-45EC-A2C6-B4136DD21955}" srcId="{9AB0AA77-1898-4FE9-8798-1C77B813386C}" destId="{FE5AEA80-EEA4-425C-A2BF-C2EC3DE82944}" srcOrd="2" destOrd="0" parTransId="{6AD28A7E-6C93-4913-814B-476920260918}" sibTransId="{42608AFF-4881-4973-9004-680AD29B6B49}"/>
    <dgm:cxn modelId="{7F1AF58A-DEEE-4AF2-8282-FD61378F244A}" type="presOf" srcId="{FE5AEA80-EEA4-425C-A2BF-C2EC3DE82944}" destId="{58F179C7-16A8-432B-BA8B-1B820D98D9A2}" srcOrd="0" destOrd="0" presId="urn:microsoft.com/office/officeart/2005/8/layout/pyramid1"/>
    <dgm:cxn modelId="{C762449F-37F4-4841-85B2-B728EABBF790}" type="presOf" srcId="{6ECAB874-4AEC-4976-BFEF-D2DDCFFB48DB}" destId="{A7EB5071-B632-476B-8029-40FE41DF5B7B}" srcOrd="1" destOrd="0" presId="urn:microsoft.com/office/officeart/2005/8/layout/pyramid1"/>
    <dgm:cxn modelId="{CB4F2AAF-189D-4F68-AE26-45FA4483C9D3}" srcId="{9AB0AA77-1898-4FE9-8798-1C77B813386C}" destId="{D4A936FC-2570-496B-AA38-40C3605001CC}" srcOrd="3" destOrd="0" parTransId="{D6CA8AD3-0894-4415-8ED3-9D332A1C3D92}" sibTransId="{325EEFCF-A725-4020-88B3-C6B03DE1471B}"/>
    <dgm:cxn modelId="{CDAF1BB5-5971-4149-9387-29FA98E64DF5}" srcId="{9AB0AA77-1898-4FE9-8798-1C77B813386C}" destId="{F5CF22CA-AA05-417F-8D89-5DC209A171EB}" srcOrd="0" destOrd="0" parTransId="{B24D76BC-091D-46E3-95A6-27CDFDB64474}" sibTransId="{B7816E19-641B-4521-9D4A-DD34E6715A9C}"/>
    <dgm:cxn modelId="{DF2B3CD3-1ED5-45C7-9312-1B93B0097836}" type="presOf" srcId="{FE5AEA80-EEA4-425C-A2BF-C2EC3DE82944}" destId="{A71E63FD-05AD-4CE9-8DA0-97D40EB93279}" srcOrd="1" destOrd="0" presId="urn:microsoft.com/office/officeart/2005/8/layout/pyramid1"/>
    <dgm:cxn modelId="{E1314EF2-5DA8-45BF-A821-DE0ABD589116}" type="presOf" srcId="{9AB0AA77-1898-4FE9-8798-1C77B813386C}" destId="{B17C045F-CEDC-45E8-AF47-23396402DAE4}" srcOrd="0" destOrd="0" presId="urn:microsoft.com/office/officeart/2005/8/layout/pyramid1"/>
    <dgm:cxn modelId="{30624DFB-5691-4243-BD55-E76B5EFFF0F9}" srcId="{9AB0AA77-1898-4FE9-8798-1C77B813386C}" destId="{6ECAB874-4AEC-4976-BFEF-D2DDCFFB48DB}" srcOrd="1" destOrd="0" parTransId="{B1A72E13-34A4-4607-8D21-4B325897B9DC}" sibTransId="{F9439EDD-648E-484C-8334-B80F3B796436}"/>
    <dgm:cxn modelId="{D25C64DF-29B5-4894-A988-1A26F37E76A6}" type="presParOf" srcId="{B17C045F-CEDC-45E8-AF47-23396402DAE4}" destId="{B0677A24-2EDC-436B-9948-D349CFF942E2}" srcOrd="0" destOrd="0" presId="urn:microsoft.com/office/officeart/2005/8/layout/pyramid1"/>
    <dgm:cxn modelId="{B49C1BC5-1AAC-4376-B79D-94E6C6C431C6}" type="presParOf" srcId="{B0677A24-2EDC-436B-9948-D349CFF942E2}" destId="{ECF623A0-DEA5-4327-AAA2-FE30DA796F53}" srcOrd="0" destOrd="0" presId="urn:microsoft.com/office/officeart/2005/8/layout/pyramid1"/>
    <dgm:cxn modelId="{B67EC853-41CC-4CA8-9159-5D1AB0FBD807}" type="presParOf" srcId="{B0677A24-2EDC-436B-9948-D349CFF942E2}" destId="{05F7C707-B930-4D0F-AD40-422CC764CDB1}" srcOrd="1" destOrd="0" presId="urn:microsoft.com/office/officeart/2005/8/layout/pyramid1"/>
    <dgm:cxn modelId="{8F2D7D99-7EE5-4CBE-9F65-F1A894C6C873}" type="presParOf" srcId="{B17C045F-CEDC-45E8-AF47-23396402DAE4}" destId="{C4AC7E4F-46D4-4EF1-AFBB-CA8402D668D6}" srcOrd="1" destOrd="0" presId="urn:microsoft.com/office/officeart/2005/8/layout/pyramid1"/>
    <dgm:cxn modelId="{99F08A3E-1217-4EEA-8936-D68FADB0F489}" type="presParOf" srcId="{C4AC7E4F-46D4-4EF1-AFBB-CA8402D668D6}" destId="{3B4D60DC-3880-4788-95C0-C5331C7B8E49}" srcOrd="0" destOrd="0" presId="urn:microsoft.com/office/officeart/2005/8/layout/pyramid1"/>
    <dgm:cxn modelId="{C6A189E2-89CC-4FD6-A19C-A5847DAEEB20}" type="presParOf" srcId="{C4AC7E4F-46D4-4EF1-AFBB-CA8402D668D6}" destId="{A7EB5071-B632-476B-8029-40FE41DF5B7B}" srcOrd="1" destOrd="0" presId="urn:microsoft.com/office/officeart/2005/8/layout/pyramid1"/>
    <dgm:cxn modelId="{C1F063B0-88A6-4FAE-A791-29D33776EFD9}" type="presParOf" srcId="{B17C045F-CEDC-45E8-AF47-23396402DAE4}" destId="{9F6D63C1-9902-48DD-98BB-AC7100A56A48}" srcOrd="2" destOrd="0" presId="urn:microsoft.com/office/officeart/2005/8/layout/pyramid1"/>
    <dgm:cxn modelId="{D7480C69-7FE4-476C-B51F-3ADB3AF1B6DA}" type="presParOf" srcId="{9F6D63C1-9902-48DD-98BB-AC7100A56A48}" destId="{58F179C7-16A8-432B-BA8B-1B820D98D9A2}" srcOrd="0" destOrd="0" presId="urn:microsoft.com/office/officeart/2005/8/layout/pyramid1"/>
    <dgm:cxn modelId="{42D4E1BE-481C-41F3-BC63-B2DCEE98C3A5}" type="presParOf" srcId="{9F6D63C1-9902-48DD-98BB-AC7100A56A48}" destId="{A71E63FD-05AD-4CE9-8DA0-97D40EB93279}" srcOrd="1" destOrd="0" presId="urn:microsoft.com/office/officeart/2005/8/layout/pyramid1"/>
    <dgm:cxn modelId="{04000FC1-743B-4699-BB03-6933E3FDEFE0}" type="presParOf" srcId="{B17C045F-CEDC-45E8-AF47-23396402DAE4}" destId="{C8705749-BCA6-4C77-83F2-F7A74A93FFC6}" srcOrd="3" destOrd="0" presId="urn:microsoft.com/office/officeart/2005/8/layout/pyramid1"/>
    <dgm:cxn modelId="{07815D78-7A3F-496A-8C5D-E312CDF20722}" type="presParOf" srcId="{C8705749-BCA6-4C77-83F2-F7A74A93FFC6}" destId="{4C93577F-86B3-4437-AC53-27DFCA2D946A}" srcOrd="0" destOrd="0" presId="urn:microsoft.com/office/officeart/2005/8/layout/pyramid1"/>
    <dgm:cxn modelId="{81B06E96-BC69-4109-B3D8-687EAADD6976}" type="presParOf" srcId="{C8705749-BCA6-4C77-83F2-F7A74A93FFC6}" destId="{2BB7DDF4-8BB1-4DDF-90F3-9410843E50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0E74B-5258-446F-A882-E0A1B5847669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79CC67A5-625F-430B-9286-B9D468E9DAF8}">
      <dgm:prSet phldrT="[Text]"/>
      <dgm:spPr/>
      <dgm:t>
        <a:bodyPr/>
        <a:lstStyle/>
        <a:p>
          <a:r>
            <a:rPr lang="lt-LT" b="1" dirty="0"/>
            <a:t>Rengimo tikslas</a:t>
          </a:r>
          <a:endParaRPr lang="en-US" b="1" dirty="0"/>
        </a:p>
      </dgm:t>
    </dgm:pt>
    <dgm:pt modelId="{EA276C99-3FBC-4EDF-BE98-9F1E89DDD391}" type="parTrans" cxnId="{8ED1F8AD-5E07-4C8B-A06C-615E1FA6E85D}">
      <dgm:prSet/>
      <dgm:spPr/>
      <dgm:t>
        <a:bodyPr/>
        <a:lstStyle/>
        <a:p>
          <a:endParaRPr lang="en-US"/>
        </a:p>
      </dgm:t>
    </dgm:pt>
    <dgm:pt modelId="{75F5330D-36A5-42E0-864A-F2DDECE575E2}" type="sibTrans" cxnId="{8ED1F8AD-5E07-4C8B-A06C-615E1FA6E85D}">
      <dgm:prSet/>
      <dgm:spPr/>
      <dgm:t>
        <a:bodyPr/>
        <a:lstStyle/>
        <a:p>
          <a:endParaRPr lang="en-US"/>
        </a:p>
      </dgm:t>
    </dgm:pt>
    <dgm:pt modelId="{561189B4-11EB-4BFD-BD04-49735B4B1AC3}">
      <dgm:prSet phldrT="[Text]"/>
      <dgm:spPr/>
      <dgm:t>
        <a:bodyPr/>
        <a:lstStyle/>
        <a:p>
          <a:r>
            <a:rPr lang="lt-LT" b="1"/>
            <a:t>Teisinis pagrindas</a:t>
          </a:r>
          <a:endParaRPr lang="en-US" b="1" dirty="0"/>
        </a:p>
      </dgm:t>
    </dgm:pt>
    <dgm:pt modelId="{1E33EAF8-1127-430C-A7F0-8D72C5BE1103}" type="parTrans" cxnId="{81A72091-6DBF-44D2-8946-9F21E98100CA}">
      <dgm:prSet/>
      <dgm:spPr/>
      <dgm:t>
        <a:bodyPr/>
        <a:lstStyle/>
        <a:p>
          <a:endParaRPr lang="en-US"/>
        </a:p>
      </dgm:t>
    </dgm:pt>
    <dgm:pt modelId="{ADE662CB-D67F-4D85-95A9-43F9F7173CF9}" type="sibTrans" cxnId="{81A72091-6DBF-44D2-8946-9F21E98100CA}">
      <dgm:prSet/>
      <dgm:spPr/>
      <dgm:t>
        <a:bodyPr/>
        <a:lstStyle/>
        <a:p>
          <a:endParaRPr lang="en-US"/>
        </a:p>
      </dgm:t>
    </dgm:pt>
    <dgm:pt modelId="{862DD885-4DBE-4E62-9387-2C802FC68E9C}">
      <dgm:prSet phldrT="[Text]"/>
      <dgm:spPr/>
      <dgm:t>
        <a:bodyPr/>
        <a:lstStyle/>
        <a:p>
          <a:r>
            <a:rPr lang="lt-LT" b="1"/>
            <a:t>Planavimo laikotarpis</a:t>
          </a:r>
          <a:endParaRPr lang="en-US" b="1" dirty="0"/>
        </a:p>
      </dgm:t>
    </dgm:pt>
    <dgm:pt modelId="{2EAFD71F-EB5E-4426-AF1C-FBEF4BEC3C0E}" type="parTrans" cxnId="{63FD2D4D-4B4A-4CD7-A3FA-253ABB7A918A}">
      <dgm:prSet/>
      <dgm:spPr/>
      <dgm:t>
        <a:bodyPr/>
        <a:lstStyle/>
        <a:p>
          <a:endParaRPr lang="en-US"/>
        </a:p>
      </dgm:t>
    </dgm:pt>
    <dgm:pt modelId="{5A846634-18C7-437E-A80D-7165EFEE9CB0}" type="sibTrans" cxnId="{63FD2D4D-4B4A-4CD7-A3FA-253ABB7A918A}">
      <dgm:prSet/>
      <dgm:spPr/>
      <dgm:t>
        <a:bodyPr/>
        <a:lstStyle/>
        <a:p>
          <a:endParaRPr lang="en-US"/>
        </a:p>
      </dgm:t>
    </dgm:pt>
    <dgm:pt modelId="{0FC099B8-A77B-40B6-8215-5693DB10AD19}">
      <dgm:prSet/>
      <dgm:spPr/>
      <dgm:t>
        <a:bodyPr/>
        <a:lstStyle/>
        <a:p>
          <a:r>
            <a:rPr lang="lt-LT" b="1" dirty="0"/>
            <a:t>Rengimo grafikas</a:t>
          </a:r>
          <a:endParaRPr lang="en-US" b="1" dirty="0"/>
        </a:p>
      </dgm:t>
    </dgm:pt>
    <dgm:pt modelId="{CECC4FA7-955A-4514-9F60-B4DFC74C8DD1}" type="parTrans" cxnId="{6DACA9A8-8C33-4470-AE47-D9CDB3AA4EE8}">
      <dgm:prSet/>
      <dgm:spPr/>
      <dgm:t>
        <a:bodyPr/>
        <a:lstStyle/>
        <a:p>
          <a:endParaRPr lang="en-US"/>
        </a:p>
      </dgm:t>
    </dgm:pt>
    <dgm:pt modelId="{9BC3FC5C-6902-4AF9-B3EB-E096B2CF87D7}" type="sibTrans" cxnId="{6DACA9A8-8C33-4470-AE47-D9CDB3AA4EE8}">
      <dgm:prSet/>
      <dgm:spPr/>
      <dgm:t>
        <a:bodyPr/>
        <a:lstStyle/>
        <a:p>
          <a:endParaRPr lang="en-US"/>
        </a:p>
      </dgm:t>
    </dgm:pt>
    <dgm:pt modelId="{31B90CA3-5DBE-4203-A8E2-38DFE8F70BCB}">
      <dgm:prSet/>
      <dgm:spPr/>
      <dgm:t>
        <a:bodyPr/>
        <a:lstStyle/>
        <a:p>
          <a:r>
            <a:rPr lang="lt-LT" b="1"/>
            <a:t>Dokumento struktūra</a:t>
          </a:r>
          <a:endParaRPr lang="en-US" b="1" dirty="0"/>
        </a:p>
      </dgm:t>
    </dgm:pt>
    <dgm:pt modelId="{664B194D-E263-4E73-AD6D-8947EE942E58}" type="parTrans" cxnId="{43223E3B-DE7F-4D77-9D43-D5D2BEC371B0}">
      <dgm:prSet/>
      <dgm:spPr/>
      <dgm:t>
        <a:bodyPr/>
        <a:lstStyle/>
        <a:p>
          <a:endParaRPr lang="en-US"/>
        </a:p>
      </dgm:t>
    </dgm:pt>
    <dgm:pt modelId="{DA88B549-1A9B-4931-8754-DAACC4C7857E}" type="sibTrans" cxnId="{43223E3B-DE7F-4D77-9D43-D5D2BEC371B0}">
      <dgm:prSet/>
      <dgm:spPr/>
      <dgm:t>
        <a:bodyPr/>
        <a:lstStyle/>
        <a:p>
          <a:endParaRPr lang="en-US"/>
        </a:p>
      </dgm:t>
    </dgm:pt>
    <dgm:pt modelId="{39AB3453-811C-4B6C-8D02-AA7B31193CAE}">
      <dgm:prSet/>
      <dgm:spPr/>
      <dgm:t>
        <a:bodyPr/>
        <a:lstStyle/>
        <a:p>
          <a:r>
            <a:rPr lang="lt-LT" b="1" dirty="0"/>
            <a:t>Rengimo organizavimas</a:t>
          </a:r>
          <a:endParaRPr lang="en-US" b="1" dirty="0"/>
        </a:p>
      </dgm:t>
    </dgm:pt>
    <dgm:pt modelId="{F96DE69C-DC07-49BF-A8CD-50E40F620CC4}" type="parTrans" cxnId="{929AB6AE-2BED-40CE-8647-6E24C8EA4089}">
      <dgm:prSet/>
      <dgm:spPr/>
      <dgm:t>
        <a:bodyPr/>
        <a:lstStyle/>
        <a:p>
          <a:endParaRPr lang="en-US"/>
        </a:p>
      </dgm:t>
    </dgm:pt>
    <dgm:pt modelId="{854AEA52-FCC1-4C6F-99C5-D916DB6E4E24}" type="sibTrans" cxnId="{929AB6AE-2BED-40CE-8647-6E24C8EA4089}">
      <dgm:prSet/>
      <dgm:spPr/>
      <dgm:t>
        <a:bodyPr/>
        <a:lstStyle/>
        <a:p>
          <a:endParaRPr lang="en-US"/>
        </a:p>
      </dgm:t>
    </dgm:pt>
    <dgm:pt modelId="{9E2A4F13-4AF0-4BFE-B2F9-F72B32E9CFD8}" type="pres">
      <dgm:prSet presAssocID="{40E0E74B-5258-446F-A882-E0A1B5847669}" presName="linearFlow" presStyleCnt="0">
        <dgm:presLayoutVars>
          <dgm:resizeHandles val="exact"/>
        </dgm:presLayoutVars>
      </dgm:prSet>
      <dgm:spPr/>
    </dgm:pt>
    <dgm:pt modelId="{B9FC5282-6356-4FE4-8DC6-0B040B665D53}" type="pres">
      <dgm:prSet presAssocID="{79CC67A5-625F-430B-9286-B9D468E9DAF8}" presName="node" presStyleLbl="node1" presStyleIdx="0" presStyleCnt="6" custScaleX="337767">
        <dgm:presLayoutVars>
          <dgm:bulletEnabled val="1"/>
        </dgm:presLayoutVars>
      </dgm:prSet>
      <dgm:spPr/>
    </dgm:pt>
    <dgm:pt modelId="{0A957EFC-656A-4A12-85E7-F6AECB5B4723}" type="pres">
      <dgm:prSet presAssocID="{75F5330D-36A5-42E0-864A-F2DDECE575E2}" presName="sibTrans" presStyleLbl="sibTrans2D1" presStyleIdx="0" presStyleCnt="5"/>
      <dgm:spPr/>
    </dgm:pt>
    <dgm:pt modelId="{0B2C7ADA-F3D9-450F-8124-CD275B1BEA95}" type="pres">
      <dgm:prSet presAssocID="{75F5330D-36A5-42E0-864A-F2DDECE575E2}" presName="connectorText" presStyleLbl="sibTrans2D1" presStyleIdx="0" presStyleCnt="5"/>
      <dgm:spPr/>
    </dgm:pt>
    <dgm:pt modelId="{89E4F5D7-5259-4EDE-A53E-B087C953D018}" type="pres">
      <dgm:prSet presAssocID="{561189B4-11EB-4BFD-BD04-49735B4B1AC3}" presName="node" presStyleLbl="node1" presStyleIdx="1" presStyleCnt="6" custScaleX="337767">
        <dgm:presLayoutVars>
          <dgm:bulletEnabled val="1"/>
        </dgm:presLayoutVars>
      </dgm:prSet>
      <dgm:spPr/>
    </dgm:pt>
    <dgm:pt modelId="{02CA5B36-46D6-4D3F-928F-4F0B901BA7FB}" type="pres">
      <dgm:prSet presAssocID="{ADE662CB-D67F-4D85-95A9-43F9F7173CF9}" presName="sibTrans" presStyleLbl="sibTrans2D1" presStyleIdx="1" presStyleCnt="5"/>
      <dgm:spPr/>
    </dgm:pt>
    <dgm:pt modelId="{CB936999-F950-4E45-9B0C-53068B4A3FBC}" type="pres">
      <dgm:prSet presAssocID="{ADE662CB-D67F-4D85-95A9-43F9F7173CF9}" presName="connectorText" presStyleLbl="sibTrans2D1" presStyleIdx="1" presStyleCnt="5"/>
      <dgm:spPr/>
    </dgm:pt>
    <dgm:pt modelId="{F1E5BB20-F1FA-4A14-AA27-63CF6463C20B}" type="pres">
      <dgm:prSet presAssocID="{862DD885-4DBE-4E62-9387-2C802FC68E9C}" presName="node" presStyleLbl="node1" presStyleIdx="2" presStyleCnt="6" custScaleX="337767">
        <dgm:presLayoutVars>
          <dgm:bulletEnabled val="1"/>
        </dgm:presLayoutVars>
      </dgm:prSet>
      <dgm:spPr/>
    </dgm:pt>
    <dgm:pt modelId="{1347BBA4-D137-46F1-95E1-024C572C39B1}" type="pres">
      <dgm:prSet presAssocID="{5A846634-18C7-437E-A80D-7165EFEE9CB0}" presName="sibTrans" presStyleLbl="sibTrans2D1" presStyleIdx="2" presStyleCnt="5"/>
      <dgm:spPr/>
    </dgm:pt>
    <dgm:pt modelId="{125AC9CB-3E53-47A8-8FDF-818055CE97EC}" type="pres">
      <dgm:prSet presAssocID="{5A846634-18C7-437E-A80D-7165EFEE9CB0}" presName="connectorText" presStyleLbl="sibTrans2D1" presStyleIdx="2" presStyleCnt="5"/>
      <dgm:spPr/>
    </dgm:pt>
    <dgm:pt modelId="{D1CDA4B6-6A95-4DC4-B62C-C48A3B1BBA34}" type="pres">
      <dgm:prSet presAssocID="{31B90CA3-5DBE-4203-A8E2-38DFE8F70BCB}" presName="node" presStyleLbl="node1" presStyleIdx="3" presStyleCnt="6" custScaleX="337767">
        <dgm:presLayoutVars>
          <dgm:bulletEnabled val="1"/>
        </dgm:presLayoutVars>
      </dgm:prSet>
      <dgm:spPr/>
    </dgm:pt>
    <dgm:pt modelId="{909CE50A-DACF-4405-BE9B-11C4BEC4BBDF}" type="pres">
      <dgm:prSet presAssocID="{DA88B549-1A9B-4931-8754-DAACC4C7857E}" presName="sibTrans" presStyleLbl="sibTrans2D1" presStyleIdx="3" presStyleCnt="5"/>
      <dgm:spPr/>
    </dgm:pt>
    <dgm:pt modelId="{FB49E8B2-0B54-4B7A-A054-1DB7B96C5035}" type="pres">
      <dgm:prSet presAssocID="{DA88B549-1A9B-4931-8754-DAACC4C7857E}" presName="connectorText" presStyleLbl="sibTrans2D1" presStyleIdx="3" presStyleCnt="5"/>
      <dgm:spPr/>
    </dgm:pt>
    <dgm:pt modelId="{162743A0-315D-4AD0-A78F-EBB4507DFC53}" type="pres">
      <dgm:prSet presAssocID="{0FC099B8-A77B-40B6-8215-5693DB10AD19}" presName="node" presStyleLbl="node1" presStyleIdx="4" presStyleCnt="6" custScaleX="337767">
        <dgm:presLayoutVars>
          <dgm:bulletEnabled val="1"/>
        </dgm:presLayoutVars>
      </dgm:prSet>
      <dgm:spPr/>
    </dgm:pt>
    <dgm:pt modelId="{28708542-1C58-421F-81BA-611073EF2AEC}" type="pres">
      <dgm:prSet presAssocID="{9BC3FC5C-6902-4AF9-B3EB-E096B2CF87D7}" presName="sibTrans" presStyleLbl="sibTrans2D1" presStyleIdx="4" presStyleCnt="5"/>
      <dgm:spPr/>
    </dgm:pt>
    <dgm:pt modelId="{8CA1F052-4A9C-4331-BF74-D7A84CC63300}" type="pres">
      <dgm:prSet presAssocID="{9BC3FC5C-6902-4AF9-B3EB-E096B2CF87D7}" presName="connectorText" presStyleLbl="sibTrans2D1" presStyleIdx="4" presStyleCnt="5"/>
      <dgm:spPr/>
    </dgm:pt>
    <dgm:pt modelId="{FD9AF672-152B-4131-81F2-E9BC510BC4DB}" type="pres">
      <dgm:prSet presAssocID="{39AB3453-811C-4B6C-8D02-AA7B31193CAE}" presName="node" presStyleLbl="node1" presStyleIdx="5" presStyleCnt="6" custScaleX="337767">
        <dgm:presLayoutVars>
          <dgm:bulletEnabled val="1"/>
        </dgm:presLayoutVars>
      </dgm:prSet>
      <dgm:spPr/>
    </dgm:pt>
  </dgm:ptLst>
  <dgm:cxnLst>
    <dgm:cxn modelId="{07EB4210-D05F-41F2-937A-F6731A8EE29C}" type="presOf" srcId="{31B90CA3-5DBE-4203-A8E2-38DFE8F70BCB}" destId="{D1CDA4B6-6A95-4DC4-B62C-C48A3B1BBA34}" srcOrd="0" destOrd="0" presId="urn:microsoft.com/office/officeart/2005/8/layout/process2"/>
    <dgm:cxn modelId="{0B3DCF36-1216-4B4B-8322-BE0FF0A8C5D4}" type="presOf" srcId="{9BC3FC5C-6902-4AF9-B3EB-E096B2CF87D7}" destId="{28708542-1C58-421F-81BA-611073EF2AEC}" srcOrd="0" destOrd="0" presId="urn:microsoft.com/office/officeart/2005/8/layout/process2"/>
    <dgm:cxn modelId="{43223E3B-DE7F-4D77-9D43-D5D2BEC371B0}" srcId="{40E0E74B-5258-446F-A882-E0A1B5847669}" destId="{31B90CA3-5DBE-4203-A8E2-38DFE8F70BCB}" srcOrd="3" destOrd="0" parTransId="{664B194D-E263-4E73-AD6D-8947EE942E58}" sibTransId="{DA88B549-1A9B-4931-8754-DAACC4C7857E}"/>
    <dgm:cxn modelId="{093E1446-485F-4611-91E8-D47DACCC9BFC}" type="presOf" srcId="{75F5330D-36A5-42E0-864A-F2DDECE575E2}" destId="{0B2C7ADA-F3D9-450F-8124-CD275B1BEA95}" srcOrd="1" destOrd="0" presId="urn:microsoft.com/office/officeart/2005/8/layout/process2"/>
    <dgm:cxn modelId="{63FD2D4D-4B4A-4CD7-A3FA-253ABB7A918A}" srcId="{40E0E74B-5258-446F-A882-E0A1B5847669}" destId="{862DD885-4DBE-4E62-9387-2C802FC68E9C}" srcOrd="2" destOrd="0" parTransId="{2EAFD71F-EB5E-4426-AF1C-FBEF4BEC3C0E}" sibTransId="{5A846634-18C7-437E-A80D-7165EFEE9CB0}"/>
    <dgm:cxn modelId="{32058A75-21D3-4414-BF2A-761C6B7DCA6F}" type="presOf" srcId="{9BC3FC5C-6902-4AF9-B3EB-E096B2CF87D7}" destId="{8CA1F052-4A9C-4331-BF74-D7A84CC63300}" srcOrd="1" destOrd="0" presId="urn:microsoft.com/office/officeart/2005/8/layout/process2"/>
    <dgm:cxn modelId="{46F2F479-B7AD-4058-8F45-E22D54E542A0}" type="presOf" srcId="{79CC67A5-625F-430B-9286-B9D468E9DAF8}" destId="{B9FC5282-6356-4FE4-8DC6-0B040B665D53}" srcOrd="0" destOrd="0" presId="urn:microsoft.com/office/officeart/2005/8/layout/process2"/>
    <dgm:cxn modelId="{201D697C-9743-46A0-8658-F36ECD220220}" type="presOf" srcId="{0FC099B8-A77B-40B6-8215-5693DB10AD19}" destId="{162743A0-315D-4AD0-A78F-EBB4507DFC53}" srcOrd="0" destOrd="0" presId="urn:microsoft.com/office/officeart/2005/8/layout/process2"/>
    <dgm:cxn modelId="{81A72091-6DBF-44D2-8946-9F21E98100CA}" srcId="{40E0E74B-5258-446F-A882-E0A1B5847669}" destId="{561189B4-11EB-4BFD-BD04-49735B4B1AC3}" srcOrd="1" destOrd="0" parTransId="{1E33EAF8-1127-430C-A7F0-8D72C5BE1103}" sibTransId="{ADE662CB-D67F-4D85-95A9-43F9F7173CF9}"/>
    <dgm:cxn modelId="{F5C37292-E6D9-4DF7-8EE3-8B40F9177477}" type="presOf" srcId="{39AB3453-811C-4B6C-8D02-AA7B31193CAE}" destId="{FD9AF672-152B-4131-81F2-E9BC510BC4DB}" srcOrd="0" destOrd="0" presId="urn:microsoft.com/office/officeart/2005/8/layout/process2"/>
    <dgm:cxn modelId="{6DACA9A8-8C33-4470-AE47-D9CDB3AA4EE8}" srcId="{40E0E74B-5258-446F-A882-E0A1B5847669}" destId="{0FC099B8-A77B-40B6-8215-5693DB10AD19}" srcOrd="4" destOrd="0" parTransId="{CECC4FA7-955A-4514-9F60-B4DFC74C8DD1}" sibTransId="{9BC3FC5C-6902-4AF9-B3EB-E096B2CF87D7}"/>
    <dgm:cxn modelId="{8ED1F8AD-5E07-4C8B-A06C-615E1FA6E85D}" srcId="{40E0E74B-5258-446F-A882-E0A1B5847669}" destId="{79CC67A5-625F-430B-9286-B9D468E9DAF8}" srcOrd="0" destOrd="0" parTransId="{EA276C99-3FBC-4EDF-BE98-9F1E89DDD391}" sibTransId="{75F5330D-36A5-42E0-864A-F2DDECE575E2}"/>
    <dgm:cxn modelId="{929AB6AE-2BED-40CE-8647-6E24C8EA4089}" srcId="{40E0E74B-5258-446F-A882-E0A1B5847669}" destId="{39AB3453-811C-4B6C-8D02-AA7B31193CAE}" srcOrd="5" destOrd="0" parTransId="{F96DE69C-DC07-49BF-A8CD-50E40F620CC4}" sibTransId="{854AEA52-FCC1-4C6F-99C5-D916DB6E4E24}"/>
    <dgm:cxn modelId="{59DC92B2-8EB8-4EA9-A6F1-FE506354779A}" type="presOf" srcId="{862DD885-4DBE-4E62-9387-2C802FC68E9C}" destId="{F1E5BB20-F1FA-4A14-AA27-63CF6463C20B}" srcOrd="0" destOrd="0" presId="urn:microsoft.com/office/officeart/2005/8/layout/process2"/>
    <dgm:cxn modelId="{18E58FB6-51B4-4458-A549-0F9E89E1F3F3}" type="presOf" srcId="{40E0E74B-5258-446F-A882-E0A1B5847669}" destId="{9E2A4F13-4AF0-4BFE-B2F9-F72B32E9CFD8}" srcOrd="0" destOrd="0" presId="urn:microsoft.com/office/officeart/2005/8/layout/process2"/>
    <dgm:cxn modelId="{35DE48C9-B43A-4EC0-A67C-1BFA3A3F6B28}" type="presOf" srcId="{5A846634-18C7-437E-A80D-7165EFEE9CB0}" destId="{1347BBA4-D137-46F1-95E1-024C572C39B1}" srcOrd="0" destOrd="0" presId="urn:microsoft.com/office/officeart/2005/8/layout/process2"/>
    <dgm:cxn modelId="{84320CCE-C4D2-47F9-A5FB-FEA3AFB062F0}" type="presOf" srcId="{DA88B549-1A9B-4931-8754-DAACC4C7857E}" destId="{FB49E8B2-0B54-4B7A-A054-1DB7B96C5035}" srcOrd="1" destOrd="0" presId="urn:microsoft.com/office/officeart/2005/8/layout/process2"/>
    <dgm:cxn modelId="{6832D6CE-5CBD-4C7E-AF25-284AEC5897E4}" type="presOf" srcId="{75F5330D-36A5-42E0-864A-F2DDECE575E2}" destId="{0A957EFC-656A-4A12-85E7-F6AECB5B4723}" srcOrd="0" destOrd="0" presId="urn:microsoft.com/office/officeart/2005/8/layout/process2"/>
    <dgm:cxn modelId="{659789ED-5338-4954-BC69-B923C3A8F151}" type="presOf" srcId="{DA88B549-1A9B-4931-8754-DAACC4C7857E}" destId="{909CE50A-DACF-4405-BE9B-11C4BEC4BBDF}" srcOrd="0" destOrd="0" presId="urn:microsoft.com/office/officeart/2005/8/layout/process2"/>
    <dgm:cxn modelId="{96421CF3-E2D4-4AAB-8101-4361EB039D2C}" type="presOf" srcId="{ADE662CB-D67F-4D85-95A9-43F9F7173CF9}" destId="{02CA5B36-46D6-4D3F-928F-4F0B901BA7FB}" srcOrd="0" destOrd="0" presId="urn:microsoft.com/office/officeart/2005/8/layout/process2"/>
    <dgm:cxn modelId="{AC77A6F8-239B-4FBB-8765-09433599B7CF}" type="presOf" srcId="{5A846634-18C7-437E-A80D-7165EFEE9CB0}" destId="{125AC9CB-3E53-47A8-8FDF-818055CE97EC}" srcOrd="1" destOrd="0" presId="urn:microsoft.com/office/officeart/2005/8/layout/process2"/>
    <dgm:cxn modelId="{8FC2E9FB-6044-4FE4-BF12-6725F8846E80}" type="presOf" srcId="{ADE662CB-D67F-4D85-95A9-43F9F7173CF9}" destId="{CB936999-F950-4E45-9B0C-53068B4A3FBC}" srcOrd="1" destOrd="0" presId="urn:microsoft.com/office/officeart/2005/8/layout/process2"/>
    <dgm:cxn modelId="{D8EFECFF-0A80-441E-BA63-86B9FA78E4DC}" type="presOf" srcId="{561189B4-11EB-4BFD-BD04-49735B4B1AC3}" destId="{89E4F5D7-5259-4EDE-A53E-B087C953D018}" srcOrd="0" destOrd="0" presId="urn:microsoft.com/office/officeart/2005/8/layout/process2"/>
    <dgm:cxn modelId="{12DDB388-BF36-4F1D-9FD7-096AD4E898C7}" type="presParOf" srcId="{9E2A4F13-4AF0-4BFE-B2F9-F72B32E9CFD8}" destId="{B9FC5282-6356-4FE4-8DC6-0B040B665D53}" srcOrd="0" destOrd="0" presId="urn:microsoft.com/office/officeart/2005/8/layout/process2"/>
    <dgm:cxn modelId="{66441574-16FB-43DE-ABDB-5E382897B5D9}" type="presParOf" srcId="{9E2A4F13-4AF0-4BFE-B2F9-F72B32E9CFD8}" destId="{0A957EFC-656A-4A12-85E7-F6AECB5B4723}" srcOrd="1" destOrd="0" presId="urn:microsoft.com/office/officeart/2005/8/layout/process2"/>
    <dgm:cxn modelId="{755B4E45-0BA3-44D7-85DB-EDB7652D5818}" type="presParOf" srcId="{0A957EFC-656A-4A12-85E7-F6AECB5B4723}" destId="{0B2C7ADA-F3D9-450F-8124-CD275B1BEA95}" srcOrd="0" destOrd="0" presId="urn:microsoft.com/office/officeart/2005/8/layout/process2"/>
    <dgm:cxn modelId="{C03537B7-55AF-4AC5-AA86-4559544543BD}" type="presParOf" srcId="{9E2A4F13-4AF0-4BFE-B2F9-F72B32E9CFD8}" destId="{89E4F5D7-5259-4EDE-A53E-B087C953D018}" srcOrd="2" destOrd="0" presId="urn:microsoft.com/office/officeart/2005/8/layout/process2"/>
    <dgm:cxn modelId="{FE5CDD0A-29BC-4985-92AA-B8980AD55EA4}" type="presParOf" srcId="{9E2A4F13-4AF0-4BFE-B2F9-F72B32E9CFD8}" destId="{02CA5B36-46D6-4D3F-928F-4F0B901BA7FB}" srcOrd="3" destOrd="0" presId="urn:microsoft.com/office/officeart/2005/8/layout/process2"/>
    <dgm:cxn modelId="{15423BA7-D3AC-457B-B8F0-439082E22D44}" type="presParOf" srcId="{02CA5B36-46D6-4D3F-928F-4F0B901BA7FB}" destId="{CB936999-F950-4E45-9B0C-53068B4A3FBC}" srcOrd="0" destOrd="0" presId="urn:microsoft.com/office/officeart/2005/8/layout/process2"/>
    <dgm:cxn modelId="{233E7B4E-8783-47CD-ABB0-BAFE70F2588C}" type="presParOf" srcId="{9E2A4F13-4AF0-4BFE-B2F9-F72B32E9CFD8}" destId="{F1E5BB20-F1FA-4A14-AA27-63CF6463C20B}" srcOrd="4" destOrd="0" presId="urn:microsoft.com/office/officeart/2005/8/layout/process2"/>
    <dgm:cxn modelId="{23DE03A8-0CB4-4A8C-9A67-E4D0C8BD8610}" type="presParOf" srcId="{9E2A4F13-4AF0-4BFE-B2F9-F72B32E9CFD8}" destId="{1347BBA4-D137-46F1-95E1-024C572C39B1}" srcOrd="5" destOrd="0" presId="urn:microsoft.com/office/officeart/2005/8/layout/process2"/>
    <dgm:cxn modelId="{FDB3BB26-9DA5-470A-BE24-2D30909B4305}" type="presParOf" srcId="{1347BBA4-D137-46F1-95E1-024C572C39B1}" destId="{125AC9CB-3E53-47A8-8FDF-818055CE97EC}" srcOrd="0" destOrd="0" presId="urn:microsoft.com/office/officeart/2005/8/layout/process2"/>
    <dgm:cxn modelId="{2BBECDB3-498B-4344-BB3C-531BB24B91BB}" type="presParOf" srcId="{9E2A4F13-4AF0-4BFE-B2F9-F72B32E9CFD8}" destId="{D1CDA4B6-6A95-4DC4-B62C-C48A3B1BBA34}" srcOrd="6" destOrd="0" presId="urn:microsoft.com/office/officeart/2005/8/layout/process2"/>
    <dgm:cxn modelId="{7B17208B-7507-4830-97FB-A139BA78BAF1}" type="presParOf" srcId="{9E2A4F13-4AF0-4BFE-B2F9-F72B32E9CFD8}" destId="{909CE50A-DACF-4405-BE9B-11C4BEC4BBDF}" srcOrd="7" destOrd="0" presId="urn:microsoft.com/office/officeart/2005/8/layout/process2"/>
    <dgm:cxn modelId="{E166FDC8-A833-4F87-B866-3C3699F8E552}" type="presParOf" srcId="{909CE50A-DACF-4405-BE9B-11C4BEC4BBDF}" destId="{FB49E8B2-0B54-4B7A-A054-1DB7B96C5035}" srcOrd="0" destOrd="0" presId="urn:microsoft.com/office/officeart/2005/8/layout/process2"/>
    <dgm:cxn modelId="{1E460986-D1F5-4DF9-A679-FF27DD25776C}" type="presParOf" srcId="{9E2A4F13-4AF0-4BFE-B2F9-F72B32E9CFD8}" destId="{162743A0-315D-4AD0-A78F-EBB4507DFC53}" srcOrd="8" destOrd="0" presId="urn:microsoft.com/office/officeart/2005/8/layout/process2"/>
    <dgm:cxn modelId="{5A94A1E5-0FC8-4DBB-A5CC-242C1342778D}" type="presParOf" srcId="{9E2A4F13-4AF0-4BFE-B2F9-F72B32E9CFD8}" destId="{28708542-1C58-421F-81BA-611073EF2AEC}" srcOrd="9" destOrd="0" presId="urn:microsoft.com/office/officeart/2005/8/layout/process2"/>
    <dgm:cxn modelId="{0E3EE0DA-C206-47A1-8F33-567CB462A632}" type="presParOf" srcId="{28708542-1C58-421F-81BA-611073EF2AEC}" destId="{8CA1F052-4A9C-4331-BF74-D7A84CC63300}" srcOrd="0" destOrd="0" presId="urn:microsoft.com/office/officeart/2005/8/layout/process2"/>
    <dgm:cxn modelId="{15E64808-FBA3-4B97-B690-64A01A4E7882}" type="presParOf" srcId="{9E2A4F13-4AF0-4BFE-B2F9-F72B32E9CFD8}" destId="{FD9AF672-152B-4131-81F2-E9BC510BC4D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49EE1E-DD7F-423D-97D5-4E9C5316EB89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21C6E9-39DE-4103-92EF-414C49109AB8}">
      <dgm:prSet phldrT="[Text]"/>
      <dgm:spPr/>
      <dgm:t>
        <a:bodyPr/>
        <a:lstStyle/>
        <a:p>
          <a:r>
            <a:rPr lang="lt-LT" b="1"/>
            <a:t>Esamos situacijos analizė</a:t>
          </a:r>
          <a:endParaRPr lang="en-US" b="1" dirty="0"/>
        </a:p>
      </dgm:t>
    </dgm:pt>
    <dgm:pt modelId="{B4F6908E-3D0E-48B0-99B3-F63F0E69A1B4}" type="parTrans" cxnId="{F14EA628-59B2-4E14-9140-1EB15E641196}">
      <dgm:prSet/>
      <dgm:spPr/>
      <dgm:t>
        <a:bodyPr/>
        <a:lstStyle/>
        <a:p>
          <a:endParaRPr lang="en-US"/>
        </a:p>
      </dgm:t>
    </dgm:pt>
    <dgm:pt modelId="{11D10760-4C9E-429B-ABAE-4CB55CA261A8}" type="sibTrans" cxnId="{F14EA628-59B2-4E14-9140-1EB15E641196}">
      <dgm:prSet/>
      <dgm:spPr/>
      <dgm:t>
        <a:bodyPr/>
        <a:lstStyle/>
        <a:p>
          <a:endParaRPr lang="en-US"/>
        </a:p>
      </dgm:t>
    </dgm:pt>
    <dgm:pt modelId="{1C0C1331-DF9E-4CB9-9956-DFED648A53C9}">
      <dgm:prSet phldrT="[Text]"/>
      <dgm:spPr/>
      <dgm:t>
        <a:bodyPr/>
        <a:lstStyle/>
        <a:p>
          <a:r>
            <a:rPr lang="lt-LT" b="1"/>
            <a:t>Strateginiai tikslai ir uždaviniai</a:t>
          </a:r>
          <a:endParaRPr lang="en-US" b="1" dirty="0"/>
        </a:p>
      </dgm:t>
    </dgm:pt>
    <dgm:pt modelId="{6F83E857-4A17-4710-9F94-DE9468B62755}" type="parTrans" cxnId="{57DDB689-75F1-4505-BC2E-6420DB5CA502}">
      <dgm:prSet/>
      <dgm:spPr/>
      <dgm:t>
        <a:bodyPr/>
        <a:lstStyle/>
        <a:p>
          <a:endParaRPr lang="en-US"/>
        </a:p>
      </dgm:t>
    </dgm:pt>
    <dgm:pt modelId="{FE37290C-9340-40E6-98E7-2651CFC19FEB}" type="sibTrans" cxnId="{57DDB689-75F1-4505-BC2E-6420DB5CA502}">
      <dgm:prSet/>
      <dgm:spPr/>
      <dgm:t>
        <a:bodyPr/>
        <a:lstStyle/>
        <a:p>
          <a:endParaRPr lang="en-US"/>
        </a:p>
      </dgm:t>
    </dgm:pt>
    <dgm:pt modelId="{917F9AA0-7EAF-478E-AA8B-1C1E61B3FD00}">
      <dgm:prSet phldrT="[Text]"/>
      <dgm:spPr/>
      <dgm:t>
        <a:bodyPr/>
        <a:lstStyle/>
        <a:p>
          <a:r>
            <a:rPr lang="lt-LT" b="1"/>
            <a:t>Poveikio rodikliai </a:t>
          </a:r>
          <a:endParaRPr lang="en-US" b="1" dirty="0"/>
        </a:p>
      </dgm:t>
    </dgm:pt>
    <dgm:pt modelId="{5DC2580B-4B6F-4118-A1D0-0A296F1906C4}" type="parTrans" cxnId="{96B3CEFF-9F11-4B6A-A1F4-DA2702549176}">
      <dgm:prSet/>
      <dgm:spPr/>
      <dgm:t>
        <a:bodyPr/>
        <a:lstStyle/>
        <a:p>
          <a:endParaRPr lang="en-US"/>
        </a:p>
      </dgm:t>
    </dgm:pt>
    <dgm:pt modelId="{B67AABB9-71A6-432A-9C43-54F505F30496}" type="sibTrans" cxnId="{96B3CEFF-9F11-4B6A-A1F4-DA2702549176}">
      <dgm:prSet/>
      <dgm:spPr/>
      <dgm:t>
        <a:bodyPr/>
        <a:lstStyle/>
        <a:p>
          <a:endParaRPr lang="en-US"/>
        </a:p>
      </dgm:t>
    </dgm:pt>
    <dgm:pt modelId="{AC52FAF3-AA0E-4D11-B1A1-31511DBEC92B}">
      <dgm:prSet phldrT="[Text]"/>
      <dgm:spPr/>
      <dgm:t>
        <a:bodyPr/>
        <a:lstStyle/>
        <a:p>
          <a:r>
            <a:rPr lang="lt-LT" b="1"/>
            <a:t>Fiskalinė prognozė ir fin. planas</a:t>
          </a:r>
          <a:endParaRPr lang="en-US" b="1" dirty="0"/>
        </a:p>
      </dgm:t>
    </dgm:pt>
    <dgm:pt modelId="{0DC28B6A-4D23-466E-965F-44B48FEE83E3}" type="parTrans" cxnId="{B713EDD6-392A-4A2E-BFA3-4AF4F590AA88}">
      <dgm:prSet/>
      <dgm:spPr/>
      <dgm:t>
        <a:bodyPr/>
        <a:lstStyle/>
        <a:p>
          <a:endParaRPr lang="en-US"/>
        </a:p>
      </dgm:t>
    </dgm:pt>
    <dgm:pt modelId="{39CFE3C7-7273-4184-83CB-8FEBA098C61E}" type="sibTrans" cxnId="{B713EDD6-392A-4A2E-BFA3-4AF4F590AA88}">
      <dgm:prSet/>
      <dgm:spPr/>
      <dgm:t>
        <a:bodyPr/>
        <a:lstStyle/>
        <a:p>
          <a:endParaRPr lang="en-US"/>
        </a:p>
      </dgm:t>
    </dgm:pt>
    <dgm:pt modelId="{7CBE0EE0-C876-4CEA-8644-DB246BB5C5BA}">
      <dgm:prSet phldrT="[Text]"/>
      <dgm:spPr/>
      <dgm:t>
        <a:bodyPr/>
        <a:lstStyle/>
        <a:p>
          <a:r>
            <a:rPr lang="lt-LT" b="1"/>
            <a:t>Valdymo planas</a:t>
          </a:r>
          <a:endParaRPr lang="en-US" b="1" dirty="0"/>
        </a:p>
      </dgm:t>
    </dgm:pt>
    <dgm:pt modelId="{34A500ED-F177-4B3E-910F-3CC2F25D25E5}" type="parTrans" cxnId="{7D769627-3349-4C76-BB43-338697BA7E1A}">
      <dgm:prSet/>
      <dgm:spPr/>
      <dgm:t>
        <a:bodyPr/>
        <a:lstStyle/>
        <a:p>
          <a:endParaRPr lang="en-US"/>
        </a:p>
      </dgm:t>
    </dgm:pt>
    <dgm:pt modelId="{2DF2247C-766D-414F-9DC1-BB33EA1B2133}" type="sibTrans" cxnId="{7D769627-3349-4C76-BB43-338697BA7E1A}">
      <dgm:prSet/>
      <dgm:spPr/>
      <dgm:t>
        <a:bodyPr/>
        <a:lstStyle/>
        <a:p>
          <a:endParaRPr lang="en-US"/>
        </a:p>
      </dgm:t>
    </dgm:pt>
    <dgm:pt modelId="{0B59337D-97B2-4C74-8E4E-46256BC870FE}">
      <dgm:prSet phldrT="[Text]"/>
      <dgm:spPr/>
      <dgm:t>
        <a:bodyPr/>
        <a:lstStyle/>
        <a:p>
          <a:r>
            <a:rPr lang="lt-LT" b="1"/>
            <a:t>Sėkmės prielaidos</a:t>
          </a:r>
          <a:endParaRPr lang="en-US" b="1" dirty="0"/>
        </a:p>
      </dgm:t>
    </dgm:pt>
    <dgm:pt modelId="{B333A973-E891-47BE-9872-BA4AD04FE670}" type="parTrans" cxnId="{1D81F582-9E79-48DB-B7F6-81F2F2EB7818}">
      <dgm:prSet/>
      <dgm:spPr/>
      <dgm:t>
        <a:bodyPr/>
        <a:lstStyle/>
        <a:p>
          <a:endParaRPr lang="en-US"/>
        </a:p>
      </dgm:t>
    </dgm:pt>
    <dgm:pt modelId="{6A6B10A2-1683-401C-A69B-FAC3E5E6AB87}" type="sibTrans" cxnId="{1D81F582-9E79-48DB-B7F6-81F2F2EB7818}">
      <dgm:prSet/>
      <dgm:spPr/>
      <dgm:t>
        <a:bodyPr/>
        <a:lstStyle/>
        <a:p>
          <a:endParaRPr lang="en-US"/>
        </a:p>
      </dgm:t>
    </dgm:pt>
    <dgm:pt modelId="{A9CE7E6D-DAE9-4698-BF32-6D5DB533536F}" type="pres">
      <dgm:prSet presAssocID="{1A49EE1E-DD7F-423D-97D5-4E9C5316EB89}" presName="cycle" presStyleCnt="0">
        <dgm:presLayoutVars>
          <dgm:dir/>
          <dgm:resizeHandles val="exact"/>
        </dgm:presLayoutVars>
      </dgm:prSet>
      <dgm:spPr/>
    </dgm:pt>
    <dgm:pt modelId="{9D0EB5AA-4A97-4FCA-A4D0-CDB7CCF1E30E}" type="pres">
      <dgm:prSet presAssocID="{9321C6E9-39DE-4103-92EF-414C49109AB8}" presName="dummy" presStyleCnt="0"/>
      <dgm:spPr/>
    </dgm:pt>
    <dgm:pt modelId="{4C132A0C-27A6-430E-B983-63054C3E496B}" type="pres">
      <dgm:prSet presAssocID="{9321C6E9-39DE-4103-92EF-414C49109AB8}" presName="node" presStyleLbl="revTx" presStyleIdx="0" presStyleCnt="6">
        <dgm:presLayoutVars>
          <dgm:bulletEnabled val="1"/>
        </dgm:presLayoutVars>
      </dgm:prSet>
      <dgm:spPr/>
    </dgm:pt>
    <dgm:pt modelId="{58FCA234-6D0D-4DAF-B17A-DE8570620AF0}" type="pres">
      <dgm:prSet presAssocID="{11D10760-4C9E-429B-ABAE-4CB55CA261A8}" presName="sibTrans" presStyleLbl="node1" presStyleIdx="0" presStyleCnt="6"/>
      <dgm:spPr/>
    </dgm:pt>
    <dgm:pt modelId="{D66F340C-1583-47FB-85FD-8FB0FF2755F9}" type="pres">
      <dgm:prSet presAssocID="{1C0C1331-DF9E-4CB9-9956-DFED648A53C9}" presName="dummy" presStyleCnt="0"/>
      <dgm:spPr/>
    </dgm:pt>
    <dgm:pt modelId="{E85F7A82-EBA4-4062-A0B1-34B88B59D569}" type="pres">
      <dgm:prSet presAssocID="{1C0C1331-DF9E-4CB9-9956-DFED648A53C9}" presName="node" presStyleLbl="revTx" presStyleIdx="1" presStyleCnt="6">
        <dgm:presLayoutVars>
          <dgm:bulletEnabled val="1"/>
        </dgm:presLayoutVars>
      </dgm:prSet>
      <dgm:spPr/>
    </dgm:pt>
    <dgm:pt modelId="{2B56198E-B69A-4A68-BCA2-7B8E11F1520D}" type="pres">
      <dgm:prSet presAssocID="{FE37290C-9340-40E6-98E7-2651CFC19FEB}" presName="sibTrans" presStyleLbl="node1" presStyleIdx="1" presStyleCnt="6"/>
      <dgm:spPr/>
    </dgm:pt>
    <dgm:pt modelId="{89DD083C-4D2D-4678-A09D-6D01B7F76C3B}" type="pres">
      <dgm:prSet presAssocID="{917F9AA0-7EAF-478E-AA8B-1C1E61B3FD00}" presName="dummy" presStyleCnt="0"/>
      <dgm:spPr/>
    </dgm:pt>
    <dgm:pt modelId="{6BE734E8-D46D-491A-B456-4FA655C6DE4D}" type="pres">
      <dgm:prSet presAssocID="{917F9AA0-7EAF-478E-AA8B-1C1E61B3FD00}" presName="node" presStyleLbl="revTx" presStyleIdx="2" presStyleCnt="6">
        <dgm:presLayoutVars>
          <dgm:bulletEnabled val="1"/>
        </dgm:presLayoutVars>
      </dgm:prSet>
      <dgm:spPr/>
    </dgm:pt>
    <dgm:pt modelId="{70BAC233-F0F9-4DF5-899B-228B52ECD7C2}" type="pres">
      <dgm:prSet presAssocID="{B67AABB9-71A6-432A-9C43-54F505F30496}" presName="sibTrans" presStyleLbl="node1" presStyleIdx="2" presStyleCnt="6"/>
      <dgm:spPr/>
    </dgm:pt>
    <dgm:pt modelId="{78CBB10A-F55A-460E-ADC8-F286C6014BFA}" type="pres">
      <dgm:prSet presAssocID="{AC52FAF3-AA0E-4D11-B1A1-31511DBEC92B}" presName="dummy" presStyleCnt="0"/>
      <dgm:spPr/>
    </dgm:pt>
    <dgm:pt modelId="{6E912BF6-43C0-4BD0-9A73-6F9D23700549}" type="pres">
      <dgm:prSet presAssocID="{AC52FAF3-AA0E-4D11-B1A1-31511DBEC92B}" presName="node" presStyleLbl="revTx" presStyleIdx="3" presStyleCnt="6">
        <dgm:presLayoutVars>
          <dgm:bulletEnabled val="1"/>
        </dgm:presLayoutVars>
      </dgm:prSet>
      <dgm:spPr/>
    </dgm:pt>
    <dgm:pt modelId="{11F99B5B-5898-4F4F-8BA5-2D7C289DE41B}" type="pres">
      <dgm:prSet presAssocID="{39CFE3C7-7273-4184-83CB-8FEBA098C61E}" presName="sibTrans" presStyleLbl="node1" presStyleIdx="3" presStyleCnt="6"/>
      <dgm:spPr/>
    </dgm:pt>
    <dgm:pt modelId="{2FC2EFC2-91B8-497E-AB3D-6D6A14EC17E1}" type="pres">
      <dgm:prSet presAssocID="{7CBE0EE0-C876-4CEA-8644-DB246BB5C5BA}" presName="dummy" presStyleCnt="0"/>
      <dgm:spPr/>
    </dgm:pt>
    <dgm:pt modelId="{376CBAF9-96A3-46C9-A6BA-4533C6795CD7}" type="pres">
      <dgm:prSet presAssocID="{7CBE0EE0-C876-4CEA-8644-DB246BB5C5BA}" presName="node" presStyleLbl="revTx" presStyleIdx="4" presStyleCnt="6">
        <dgm:presLayoutVars>
          <dgm:bulletEnabled val="1"/>
        </dgm:presLayoutVars>
      </dgm:prSet>
      <dgm:spPr/>
    </dgm:pt>
    <dgm:pt modelId="{00E2BDFD-ECE1-4291-9A2F-3F811C33498C}" type="pres">
      <dgm:prSet presAssocID="{2DF2247C-766D-414F-9DC1-BB33EA1B2133}" presName="sibTrans" presStyleLbl="node1" presStyleIdx="4" presStyleCnt="6"/>
      <dgm:spPr/>
    </dgm:pt>
    <dgm:pt modelId="{2FE311C5-6BB9-4DA0-A733-5B3FAFD8D4B1}" type="pres">
      <dgm:prSet presAssocID="{0B59337D-97B2-4C74-8E4E-46256BC870FE}" presName="dummy" presStyleCnt="0"/>
      <dgm:spPr/>
    </dgm:pt>
    <dgm:pt modelId="{84881E39-6BBC-4A13-A0E5-79059CC64C75}" type="pres">
      <dgm:prSet presAssocID="{0B59337D-97B2-4C74-8E4E-46256BC870FE}" presName="node" presStyleLbl="revTx" presStyleIdx="5" presStyleCnt="6">
        <dgm:presLayoutVars>
          <dgm:bulletEnabled val="1"/>
        </dgm:presLayoutVars>
      </dgm:prSet>
      <dgm:spPr/>
    </dgm:pt>
    <dgm:pt modelId="{E5769EAB-7F55-488C-A2F2-9D91A18D1C03}" type="pres">
      <dgm:prSet presAssocID="{6A6B10A2-1683-401C-A69B-FAC3E5E6AB87}" presName="sibTrans" presStyleLbl="node1" presStyleIdx="5" presStyleCnt="6"/>
      <dgm:spPr/>
    </dgm:pt>
  </dgm:ptLst>
  <dgm:cxnLst>
    <dgm:cxn modelId="{45011405-F60C-4E2E-A903-B42074330DB9}" type="presOf" srcId="{1A49EE1E-DD7F-423D-97D5-4E9C5316EB89}" destId="{A9CE7E6D-DAE9-4698-BF32-6D5DB533536F}" srcOrd="0" destOrd="0" presId="urn:microsoft.com/office/officeart/2005/8/layout/cycle1"/>
    <dgm:cxn modelId="{8735581E-B571-4686-91B3-110FF4885E89}" type="presOf" srcId="{917F9AA0-7EAF-478E-AA8B-1C1E61B3FD00}" destId="{6BE734E8-D46D-491A-B456-4FA655C6DE4D}" srcOrd="0" destOrd="0" presId="urn:microsoft.com/office/officeart/2005/8/layout/cycle1"/>
    <dgm:cxn modelId="{7D769627-3349-4C76-BB43-338697BA7E1A}" srcId="{1A49EE1E-DD7F-423D-97D5-4E9C5316EB89}" destId="{7CBE0EE0-C876-4CEA-8644-DB246BB5C5BA}" srcOrd="4" destOrd="0" parTransId="{34A500ED-F177-4B3E-910F-3CC2F25D25E5}" sibTransId="{2DF2247C-766D-414F-9DC1-BB33EA1B2133}"/>
    <dgm:cxn modelId="{F14EA628-59B2-4E14-9140-1EB15E641196}" srcId="{1A49EE1E-DD7F-423D-97D5-4E9C5316EB89}" destId="{9321C6E9-39DE-4103-92EF-414C49109AB8}" srcOrd="0" destOrd="0" parTransId="{B4F6908E-3D0E-48B0-99B3-F63F0E69A1B4}" sibTransId="{11D10760-4C9E-429B-ABAE-4CB55CA261A8}"/>
    <dgm:cxn modelId="{E6D7FB3D-7191-4D34-A630-B0E2836FDB8E}" type="presOf" srcId="{39CFE3C7-7273-4184-83CB-8FEBA098C61E}" destId="{11F99B5B-5898-4F4F-8BA5-2D7C289DE41B}" srcOrd="0" destOrd="0" presId="urn:microsoft.com/office/officeart/2005/8/layout/cycle1"/>
    <dgm:cxn modelId="{025D8C72-651E-41A7-8A7D-F39AE88C2D4C}" type="presOf" srcId="{11D10760-4C9E-429B-ABAE-4CB55CA261A8}" destId="{58FCA234-6D0D-4DAF-B17A-DE8570620AF0}" srcOrd="0" destOrd="0" presId="urn:microsoft.com/office/officeart/2005/8/layout/cycle1"/>
    <dgm:cxn modelId="{A3CFD673-1C53-43AE-AA7E-B08E052048FC}" type="presOf" srcId="{AC52FAF3-AA0E-4D11-B1A1-31511DBEC92B}" destId="{6E912BF6-43C0-4BD0-9A73-6F9D23700549}" srcOrd="0" destOrd="0" presId="urn:microsoft.com/office/officeart/2005/8/layout/cycle1"/>
    <dgm:cxn modelId="{306CE377-1B89-4C02-88FE-68CEABF3E19A}" type="presOf" srcId="{7CBE0EE0-C876-4CEA-8644-DB246BB5C5BA}" destId="{376CBAF9-96A3-46C9-A6BA-4533C6795CD7}" srcOrd="0" destOrd="0" presId="urn:microsoft.com/office/officeart/2005/8/layout/cycle1"/>
    <dgm:cxn modelId="{BD6AD681-7A3F-40D0-9866-6288EE7CB940}" type="presOf" srcId="{2DF2247C-766D-414F-9DC1-BB33EA1B2133}" destId="{00E2BDFD-ECE1-4291-9A2F-3F811C33498C}" srcOrd="0" destOrd="0" presId="urn:microsoft.com/office/officeart/2005/8/layout/cycle1"/>
    <dgm:cxn modelId="{1D81F582-9E79-48DB-B7F6-81F2F2EB7818}" srcId="{1A49EE1E-DD7F-423D-97D5-4E9C5316EB89}" destId="{0B59337D-97B2-4C74-8E4E-46256BC870FE}" srcOrd="5" destOrd="0" parTransId="{B333A973-E891-47BE-9872-BA4AD04FE670}" sibTransId="{6A6B10A2-1683-401C-A69B-FAC3E5E6AB87}"/>
    <dgm:cxn modelId="{57DDB689-75F1-4505-BC2E-6420DB5CA502}" srcId="{1A49EE1E-DD7F-423D-97D5-4E9C5316EB89}" destId="{1C0C1331-DF9E-4CB9-9956-DFED648A53C9}" srcOrd="1" destOrd="0" parTransId="{6F83E857-4A17-4710-9F94-DE9468B62755}" sibTransId="{FE37290C-9340-40E6-98E7-2651CFC19FEB}"/>
    <dgm:cxn modelId="{CEE01891-4F6E-4A87-9C78-1ED08B4C9934}" type="presOf" srcId="{0B59337D-97B2-4C74-8E4E-46256BC870FE}" destId="{84881E39-6BBC-4A13-A0E5-79059CC64C75}" srcOrd="0" destOrd="0" presId="urn:microsoft.com/office/officeart/2005/8/layout/cycle1"/>
    <dgm:cxn modelId="{0354EAA6-451C-4CB1-B9E9-7BE84E74D5B0}" type="presOf" srcId="{6A6B10A2-1683-401C-A69B-FAC3E5E6AB87}" destId="{E5769EAB-7F55-488C-A2F2-9D91A18D1C03}" srcOrd="0" destOrd="0" presId="urn:microsoft.com/office/officeart/2005/8/layout/cycle1"/>
    <dgm:cxn modelId="{F65B98A9-D3C7-41DD-8380-E5BCAB700DF2}" type="presOf" srcId="{9321C6E9-39DE-4103-92EF-414C49109AB8}" destId="{4C132A0C-27A6-430E-B983-63054C3E496B}" srcOrd="0" destOrd="0" presId="urn:microsoft.com/office/officeart/2005/8/layout/cycle1"/>
    <dgm:cxn modelId="{17C571BC-A9E4-48BB-A2C2-0C7B923504D7}" type="presOf" srcId="{1C0C1331-DF9E-4CB9-9956-DFED648A53C9}" destId="{E85F7A82-EBA4-4062-A0B1-34B88B59D569}" srcOrd="0" destOrd="0" presId="urn:microsoft.com/office/officeart/2005/8/layout/cycle1"/>
    <dgm:cxn modelId="{DFEDD7CD-111D-47CC-BFA8-A51E7E13064A}" type="presOf" srcId="{FE37290C-9340-40E6-98E7-2651CFC19FEB}" destId="{2B56198E-B69A-4A68-BCA2-7B8E11F1520D}" srcOrd="0" destOrd="0" presId="urn:microsoft.com/office/officeart/2005/8/layout/cycle1"/>
    <dgm:cxn modelId="{B713EDD6-392A-4A2E-BFA3-4AF4F590AA88}" srcId="{1A49EE1E-DD7F-423D-97D5-4E9C5316EB89}" destId="{AC52FAF3-AA0E-4D11-B1A1-31511DBEC92B}" srcOrd="3" destOrd="0" parTransId="{0DC28B6A-4D23-466E-965F-44B48FEE83E3}" sibTransId="{39CFE3C7-7273-4184-83CB-8FEBA098C61E}"/>
    <dgm:cxn modelId="{46D1ACE1-8D6A-47A1-BDAC-31CF3DF4CADB}" type="presOf" srcId="{B67AABB9-71A6-432A-9C43-54F505F30496}" destId="{70BAC233-F0F9-4DF5-899B-228B52ECD7C2}" srcOrd="0" destOrd="0" presId="urn:microsoft.com/office/officeart/2005/8/layout/cycle1"/>
    <dgm:cxn modelId="{96B3CEFF-9F11-4B6A-A1F4-DA2702549176}" srcId="{1A49EE1E-DD7F-423D-97D5-4E9C5316EB89}" destId="{917F9AA0-7EAF-478E-AA8B-1C1E61B3FD00}" srcOrd="2" destOrd="0" parTransId="{5DC2580B-4B6F-4118-A1D0-0A296F1906C4}" sibTransId="{B67AABB9-71A6-432A-9C43-54F505F30496}"/>
    <dgm:cxn modelId="{DF330DEE-E0AB-4B3D-82B4-410B6587DCB8}" type="presParOf" srcId="{A9CE7E6D-DAE9-4698-BF32-6D5DB533536F}" destId="{9D0EB5AA-4A97-4FCA-A4D0-CDB7CCF1E30E}" srcOrd="0" destOrd="0" presId="urn:microsoft.com/office/officeart/2005/8/layout/cycle1"/>
    <dgm:cxn modelId="{8A63079D-35EA-4D5D-A4B8-4149F1675235}" type="presParOf" srcId="{A9CE7E6D-DAE9-4698-BF32-6D5DB533536F}" destId="{4C132A0C-27A6-430E-B983-63054C3E496B}" srcOrd="1" destOrd="0" presId="urn:microsoft.com/office/officeart/2005/8/layout/cycle1"/>
    <dgm:cxn modelId="{BC1DA95D-4E09-46E7-BE07-E8A7C751FD9B}" type="presParOf" srcId="{A9CE7E6D-DAE9-4698-BF32-6D5DB533536F}" destId="{58FCA234-6D0D-4DAF-B17A-DE8570620AF0}" srcOrd="2" destOrd="0" presId="urn:microsoft.com/office/officeart/2005/8/layout/cycle1"/>
    <dgm:cxn modelId="{970C4866-B16E-4B62-9997-18BB78E08923}" type="presParOf" srcId="{A9CE7E6D-DAE9-4698-BF32-6D5DB533536F}" destId="{D66F340C-1583-47FB-85FD-8FB0FF2755F9}" srcOrd="3" destOrd="0" presId="urn:microsoft.com/office/officeart/2005/8/layout/cycle1"/>
    <dgm:cxn modelId="{EA4D91E7-A100-4FF8-87D2-D4B9FD23D928}" type="presParOf" srcId="{A9CE7E6D-DAE9-4698-BF32-6D5DB533536F}" destId="{E85F7A82-EBA4-4062-A0B1-34B88B59D569}" srcOrd="4" destOrd="0" presId="urn:microsoft.com/office/officeart/2005/8/layout/cycle1"/>
    <dgm:cxn modelId="{CF744157-DDA4-4342-89F7-AA46E8C74668}" type="presParOf" srcId="{A9CE7E6D-DAE9-4698-BF32-6D5DB533536F}" destId="{2B56198E-B69A-4A68-BCA2-7B8E11F1520D}" srcOrd="5" destOrd="0" presId="urn:microsoft.com/office/officeart/2005/8/layout/cycle1"/>
    <dgm:cxn modelId="{4BAD5E92-355C-42E0-9B44-37762F66FA42}" type="presParOf" srcId="{A9CE7E6D-DAE9-4698-BF32-6D5DB533536F}" destId="{89DD083C-4D2D-4678-A09D-6D01B7F76C3B}" srcOrd="6" destOrd="0" presId="urn:microsoft.com/office/officeart/2005/8/layout/cycle1"/>
    <dgm:cxn modelId="{688264F7-C4E6-47A6-93A0-099156BE9953}" type="presParOf" srcId="{A9CE7E6D-DAE9-4698-BF32-6D5DB533536F}" destId="{6BE734E8-D46D-491A-B456-4FA655C6DE4D}" srcOrd="7" destOrd="0" presId="urn:microsoft.com/office/officeart/2005/8/layout/cycle1"/>
    <dgm:cxn modelId="{AA7166C7-323F-4FEF-8097-20E8015DE0B8}" type="presParOf" srcId="{A9CE7E6D-DAE9-4698-BF32-6D5DB533536F}" destId="{70BAC233-F0F9-4DF5-899B-228B52ECD7C2}" srcOrd="8" destOrd="0" presId="urn:microsoft.com/office/officeart/2005/8/layout/cycle1"/>
    <dgm:cxn modelId="{72DB0C9F-871C-4029-A4E2-D44C96121E2A}" type="presParOf" srcId="{A9CE7E6D-DAE9-4698-BF32-6D5DB533536F}" destId="{78CBB10A-F55A-460E-ADC8-F286C6014BFA}" srcOrd="9" destOrd="0" presId="urn:microsoft.com/office/officeart/2005/8/layout/cycle1"/>
    <dgm:cxn modelId="{09FD884C-8AB7-48C6-A15E-1FE90850CF0A}" type="presParOf" srcId="{A9CE7E6D-DAE9-4698-BF32-6D5DB533536F}" destId="{6E912BF6-43C0-4BD0-9A73-6F9D23700549}" srcOrd="10" destOrd="0" presId="urn:microsoft.com/office/officeart/2005/8/layout/cycle1"/>
    <dgm:cxn modelId="{E95800E2-6B9E-4D4C-8BCE-1AB6B0C58632}" type="presParOf" srcId="{A9CE7E6D-DAE9-4698-BF32-6D5DB533536F}" destId="{11F99B5B-5898-4F4F-8BA5-2D7C289DE41B}" srcOrd="11" destOrd="0" presId="urn:microsoft.com/office/officeart/2005/8/layout/cycle1"/>
    <dgm:cxn modelId="{C19309FF-0B27-4CB3-ADB2-8BE1FE6F6DDA}" type="presParOf" srcId="{A9CE7E6D-DAE9-4698-BF32-6D5DB533536F}" destId="{2FC2EFC2-91B8-497E-AB3D-6D6A14EC17E1}" srcOrd="12" destOrd="0" presId="urn:microsoft.com/office/officeart/2005/8/layout/cycle1"/>
    <dgm:cxn modelId="{C81C95D6-41BC-40C9-970B-AA9C93B05B67}" type="presParOf" srcId="{A9CE7E6D-DAE9-4698-BF32-6D5DB533536F}" destId="{376CBAF9-96A3-46C9-A6BA-4533C6795CD7}" srcOrd="13" destOrd="0" presId="urn:microsoft.com/office/officeart/2005/8/layout/cycle1"/>
    <dgm:cxn modelId="{62A57129-06FB-42BD-8E2E-40831D99035B}" type="presParOf" srcId="{A9CE7E6D-DAE9-4698-BF32-6D5DB533536F}" destId="{00E2BDFD-ECE1-4291-9A2F-3F811C33498C}" srcOrd="14" destOrd="0" presId="urn:microsoft.com/office/officeart/2005/8/layout/cycle1"/>
    <dgm:cxn modelId="{B25B8154-E95E-4DFF-A99F-D16DF6CA9DEF}" type="presParOf" srcId="{A9CE7E6D-DAE9-4698-BF32-6D5DB533536F}" destId="{2FE311C5-6BB9-4DA0-A733-5B3FAFD8D4B1}" srcOrd="15" destOrd="0" presId="urn:microsoft.com/office/officeart/2005/8/layout/cycle1"/>
    <dgm:cxn modelId="{3C36288C-F019-405D-AB19-A4608EECC794}" type="presParOf" srcId="{A9CE7E6D-DAE9-4698-BF32-6D5DB533536F}" destId="{84881E39-6BBC-4A13-A0E5-79059CC64C75}" srcOrd="16" destOrd="0" presId="urn:microsoft.com/office/officeart/2005/8/layout/cycle1"/>
    <dgm:cxn modelId="{E72D1F18-3B99-48DB-80F6-F5FB94E6DAD6}" type="presParOf" srcId="{A9CE7E6D-DAE9-4698-BF32-6D5DB533536F}" destId="{E5769EAB-7F55-488C-A2F2-9D91A18D1C0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776EC2-C109-412D-B0AB-941FA77EBCEA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BF330DC-AB8C-4691-81DA-5A2A0F311CF9}">
      <dgm:prSet phldrT="[Text]"/>
      <dgm:spPr/>
      <dgm:t>
        <a:bodyPr/>
        <a:lstStyle/>
        <a:p>
          <a:r>
            <a:rPr lang="lt-LT" i="0" dirty="0"/>
            <a:t>Susijusių planavimo</a:t>
          </a:r>
          <a:r>
            <a:rPr lang="lt-LT" b="1" i="0" dirty="0"/>
            <a:t> dokumentų </a:t>
          </a:r>
          <a:r>
            <a:rPr lang="lt-LT" b="0" i="0" dirty="0"/>
            <a:t>optimizavimo planas</a:t>
          </a:r>
          <a:endParaRPr lang="en-US" b="0" i="0" dirty="0"/>
        </a:p>
      </dgm:t>
    </dgm:pt>
    <dgm:pt modelId="{4B3CA7D7-C308-44D4-9CC8-EB67969906F8}" type="parTrans" cxnId="{262BD680-17DB-481B-AD40-47692C63862E}">
      <dgm:prSet/>
      <dgm:spPr/>
      <dgm:t>
        <a:bodyPr/>
        <a:lstStyle/>
        <a:p>
          <a:endParaRPr lang="en-US"/>
        </a:p>
      </dgm:t>
    </dgm:pt>
    <dgm:pt modelId="{6D00F517-C973-4AC9-BCDF-7D433D0BD2D7}" type="sibTrans" cxnId="{262BD680-17DB-481B-AD40-47692C63862E}">
      <dgm:prSet/>
      <dgm:spPr/>
      <dgm:t>
        <a:bodyPr/>
        <a:lstStyle/>
        <a:p>
          <a:endParaRPr lang="en-US"/>
        </a:p>
      </dgm:t>
    </dgm:pt>
    <dgm:pt modelId="{9F5202E9-024B-4C30-980F-88D4CC8F7443}">
      <dgm:prSet phldrT="[Text]"/>
      <dgm:spPr/>
      <dgm:t>
        <a:bodyPr/>
        <a:lstStyle/>
        <a:p>
          <a:r>
            <a:rPr lang="lt-LT" i="0" dirty="0"/>
            <a:t>Reikalingos </a:t>
          </a:r>
          <a:r>
            <a:rPr lang="lt-LT" b="1" i="0" dirty="0"/>
            <a:t>reformos</a:t>
          </a:r>
          <a:r>
            <a:rPr lang="lt-LT" i="0" dirty="0"/>
            <a:t> suplanuotiems pokyčiams pasiekti</a:t>
          </a:r>
          <a:endParaRPr lang="en-US" i="0" dirty="0"/>
        </a:p>
      </dgm:t>
    </dgm:pt>
    <dgm:pt modelId="{F4293EB5-FDE9-4979-9843-F5531EDC9216}" type="parTrans" cxnId="{AC77F597-75E8-4B12-B3CD-D333BE018F97}">
      <dgm:prSet/>
      <dgm:spPr/>
      <dgm:t>
        <a:bodyPr/>
        <a:lstStyle/>
        <a:p>
          <a:endParaRPr lang="en-US"/>
        </a:p>
      </dgm:t>
    </dgm:pt>
    <dgm:pt modelId="{5F9D4BFA-B83C-44FC-B522-308A2CDA1F72}" type="sibTrans" cxnId="{AC77F597-75E8-4B12-B3CD-D333BE018F97}">
      <dgm:prSet/>
      <dgm:spPr/>
      <dgm:t>
        <a:bodyPr/>
        <a:lstStyle/>
        <a:p>
          <a:endParaRPr lang="en-US"/>
        </a:p>
      </dgm:t>
    </dgm:pt>
    <dgm:pt modelId="{60217C78-3F3F-4093-BAF9-4507EB2919E8}">
      <dgm:prSet phldrT="[Text]"/>
      <dgm:spPr/>
      <dgm:t>
        <a:bodyPr/>
        <a:lstStyle/>
        <a:p>
          <a:r>
            <a:rPr lang="lt-LT" b="1" i="0" dirty="0"/>
            <a:t>Valstybės biudžeto ir ES lėšų </a:t>
          </a:r>
          <a:r>
            <a:rPr lang="lt-LT" i="0" dirty="0"/>
            <a:t>integravimas</a:t>
          </a:r>
          <a:endParaRPr lang="en-US" i="0" dirty="0"/>
        </a:p>
      </dgm:t>
    </dgm:pt>
    <dgm:pt modelId="{1797BCFD-B770-40F1-B593-64B57F4CC192}" type="parTrans" cxnId="{19231A66-6340-417C-9DB1-2339BB0D08A5}">
      <dgm:prSet/>
      <dgm:spPr/>
      <dgm:t>
        <a:bodyPr/>
        <a:lstStyle/>
        <a:p>
          <a:endParaRPr lang="en-US"/>
        </a:p>
      </dgm:t>
    </dgm:pt>
    <dgm:pt modelId="{A2A9D9EA-A7BB-455E-8917-F447A15480D1}" type="sibTrans" cxnId="{19231A66-6340-417C-9DB1-2339BB0D08A5}">
      <dgm:prSet/>
      <dgm:spPr/>
      <dgm:t>
        <a:bodyPr/>
        <a:lstStyle/>
        <a:p>
          <a:endParaRPr lang="en-US"/>
        </a:p>
      </dgm:t>
    </dgm:pt>
    <dgm:pt modelId="{B5C89F12-3233-4FA3-857A-C4A437291CBA}">
      <dgm:prSet/>
      <dgm:spPr/>
      <dgm:t>
        <a:bodyPr/>
        <a:lstStyle/>
        <a:p>
          <a:r>
            <a:rPr lang="lt-LT" b="1" i="0" dirty="0" err="1">
              <a:solidFill>
                <a:schemeClr val="tx2"/>
              </a:solidFill>
            </a:rPr>
            <a:t>Proaktyvi</a:t>
          </a:r>
          <a:r>
            <a:rPr lang="lt-LT" i="0" dirty="0">
              <a:solidFill>
                <a:schemeClr val="tx2"/>
              </a:solidFill>
            </a:rPr>
            <a:t> stebėsena ir jos rezultatų panaudojimas formuojant valstybės biudžetą </a:t>
          </a:r>
          <a:endParaRPr lang="en-US" i="0" dirty="0">
            <a:solidFill>
              <a:schemeClr val="tx2"/>
            </a:solidFill>
          </a:endParaRPr>
        </a:p>
      </dgm:t>
    </dgm:pt>
    <dgm:pt modelId="{D56289EF-3880-43D3-9170-FAA6FFCAC52E}" type="parTrans" cxnId="{7C160A80-1B48-423A-820C-CCBBD7AD3A13}">
      <dgm:prSet/>
      <dgm:spPr/>
      <dgm:t>
        <a:bodyPr/>
        <a:lstStyle/>
        <a:p>
          <a:endParaRPr lang="en-US"/>
        </a:p>
      </dgm:t>
    </dgm:pt>
    <dgm:pt modelId="{B46567AE-B08F-4255-AE51-834287EF4281}" type="sibTrans" cxnId="{7C160A80-1B48-423A-820C-CCBBD7AD3A13}">
      <dgm:prSet/>
      <dgm:spPr/>
      <dgm:t>
        <a:bodyPr/>
        <a:lstStyle/>
        <a:p>
          <a:endParaRPr lang="en-US"/>
        </a:p>
      </dgm:t>
    </dgm:pt>
    <dgm:pt modelId="{15D982F5-329B-497E-AEA6-0FBD82231C0B}" type="pres">
      <dgm:prSet presAssocID="{AB776EC2-C109-412D-B0AB-941FA77EBCEA}" presName="outerComposite" presStyleCnt="0">
        <dgm:presLayoutVars>
          <dgm:chMax val="5"/>
          <dgm:dir/>
          <dgm:resizeHandles val="exact"/>
        </dgm:presLayoutVars>
      </dgm:prSet>
      <dgm:spPr/>
    </dgm:pt>
    <dgm:pt modelId="{80461343-FD83-406B-A46C-AF1F657E7AA5}" type="pres">
      <dgm:prSet presAssocID="{AB776EC2-C109-412D-B0AB-941FA77EBCEA}" presName="dummyMaxCanvas" presStyleCnt="0">
        <dgm:presLayoutVars/>
      </dgm:prSet>
      <dgm:spPr/>
    </dgm:pt>
    <dgm:pt modelId="{B709D053-4D99-4F07-A499-715C45FF0AF4}" type="pres">
      <dgm:prSet presAssocID="{AB776EC2-C109-412D-B0AB-941FA77EBCEA}" presName="FourNodes_1" presStyleLbl="node1" presStyleIdx="0" presStyleCnt="4">
        <dgm:presLayoutVars>
          <dgm:bulletEnabled val="1"/>
        </dgm:presLayoutVars>
      </dgm:prSet>
      <dgm:spPr/>
    </dgm:pt>
    <dgm:pt modelId="{89B18A60-25FF-4BF3-A6CB-479EF58F5F7D}" type="pres">
      <dgm:prSet presAssocID="{AB776EC2-C109-412D-B0AB-941FA77EBCEA}" presName="FourNodes_2" presStyleLbl="node1" presStyleIdx="1" presStyleCnt="4">
        <dgm:presLayoutVars>
          <dgm:bulletEnabled val="1"/>
        </dgm:presLayoutVars>
      </dgm:prSet>
      <dgm:spPr/>
    </dgm:pt>
    <dgm:pt modelId="{0A94533F-F1CA-4D19-A44C-D801A1499B07}" type="pres">
      <dgm:prSet presAssocID="{AB776EC2-C109-412D-B0AB-941FA77EBCEA}" presName="FourNodes_3" presStyleLbl="node1" presStyleIdx="2" presStyleCnt="4">
        <dgm:presLayoutVars>
          <dgm:bulletEnabled val="1"/>
        </dgm:presLayoutVars>
      </dgm:prSet>
      <dgm:spPr/>
    </dgm:pt>
    <dgm:pt modelId="{0DB3DD97-3519-453F-82DF-A2E58D552FD7}" type="pres">
      <dgm:prSet presAssocID="{AB776EC2-C109-412D-B0AB-941FA77EBCEA}" presName="FourNodes_4" presStyleLbl="node1" presStyleIdx="3" presStyleCnt="4">
        <dgm:presLayoutVars>
          <dgm:bulletEnabled val="1"/>
        </dgm:presLayoutVars>
      </dgm:prSet>
      <dgm:spPr/>
    </dgm:pt>
    <dgm:pt modelId="{BA8B239C-3518-4CE0-87FD-D65C25BDA56B}" type="pres">
      <dgm:prSet presAssocID="{AB776EC2-C109-412D-B0AB-941FA77EBCEA}" presName="FourConn_1-2" presStyleLbl="fgAccFollowNode1" presStyleIdx="0" presStyleCnt="3">
        <dgm:presLayoutVars>
          <dgm:bulletEnabled val="1"/>
        </dgm:presLayoutVars>
      </dgm:prSet>
      <dgm:spPr/>
    </dgm:pt>
    <dgm:pt modelId="{B09D8856-1E11-47A7-B1FD-C3629892FBA2}" type="pres">
      <dgm:prSet presAssocID="{AB776EC2-C109-412D-B0AB-941FA77EBCEA}" presName="FourConn_2-3" presStyleLbl="fgAccFollowNode1" presStyleIdx="1" presStyleCnt="3">
        <dgm:presLayoutVars>
          <dgm:bulletEnabled val="1"/>
        </dgm:presLayoutVars>
      </dgm:prSet>
      <dgm:spPr/>
    </dgm:pt>
    <dgm:pt modelId="{74F46EFB-978C-458F-9FF3-E8F6BD17898C}" type="pres">
      <dgm:prSet presAssocID="{AB776EC2-C109-412D-B0AB-941FA77EBCEA}" presName="FourConn_3-4" presStyleLbl="fgAccFollowNode1" presStyleIdx="2" presStyleCnt="3">
        <dgm:presLayoutVars>
          <dgm:bulletEnabled val="1"/>
        </dgm:presLayoutVars>
      </dgm:prSet>
      <dgm:spPr/>
    </dgm:pt>
    <dgm:pt modelId="{8D0CD822-ACC9-462E-BA7B-A08F892F5DFA}" type="pres">
      <dgm:prSet presAssocID="{AB776EC2-C109-412D-B0AB-941FA77EBCEA}" presName="FourNodes_1_text" presStyleLbl="node1" presStyleIdx="3" presStyleCnt="4">
        <dgm:presLayoutVars>
          <dgm:bulletEnabled val="1"/>
        </dgm:presLayoutVars>
      </dgm:prSet>
      <dgm:spPr/>
    </dgm:pt>
    <dgm:pt modelId="{F02738EB-F5E6-45CF-A25A-F461CA9F0B79}" type="pres">
      <dgm:prSet presAssocID="{AB776EC2-C109-412D-B0AB-941FA77EBCEA}" presName="FourNodes_2_text" presStyleLbl="node1" presStyleIdx="3" presStyleCnt="4">
        <dgm:presLayoutVars>
          <dgm:bulletEnabled val="1"/>
        </dgm:presLayoutVars>
      </dgm:prSet>
      <dgm:spPr/>
    </dgm:pt>
    <dgm:pt modelId="{57AA17EC-D1BA-4512-8542-0D275B0583DB}" type="pres">
      <dgm:prSet presAssocID="{AB776EC2-C109-412D-B0AB-941FA77EBCEA}" presName="FourNodes_3_text" presStyleLbl="node1" presStyleIdx="3" presStyleCnt="4">
        <dgm:presLayoutVars>
          <dgm:bulletEnabled val="1"/>
        </dgm:presLayoutVars>
      </dgm:prSet>
      <dgm:spPr/>
    </dgm:pt>
    <dgm:pt modelId="{99E1D215-E9E2-49B4-BA85-76E93CF341F7}" type="pres">
      <dgm:prSet presAssocID="{AB776EC2-C109-412D-B0AB-941FA77EBCE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1A50132-AED6-43E2-BD0D-5A60D700622D}" type="presOf" srcId="{6BF330DC-AB8C-4691-81DA-5A2A0F311CF9}" destId="{B709D053-4D99-4F07-A499-715C45FF0AF4}" srcOrd="0" destOrd="0" presId="urn:microsoft.com/office/officeart/2005/8/layout/vProcess5"/>
    <dgm:cxn modelId="{19231A66-6340-417C-9DB1-2339BB0D08A5}" srcId="{AB776EC2-C109-412D-B0AB-941FA77EBCEA}" destId="{60217C78-3F3F-4093-BAF9-4507EB2919E8}" srcOrd="2" destOrd="0" parTransId="{1797BCFD-B770-40F1-B593-64B57F4CC192}" sibTransId="{A2A9D9EA-A7BB-455E-8917-F447A15480D1}"/>
    <dgm:cxn modelId="{43652F6A-8EFA-47DA-83A1-710B57A623C6}" type="presOf" srcId="{B5C89F12-3233-4FA3-857A-C4A437291CBA}" destId="{99E1D215-E9E2-49B4-BA85-76E93CF341F7}" srcOrd="1" destOrd="0" presId="urn:microsoft.com/office/officeart/2005/8/layout/vProcess5"/>
    <dgm:cxn modelId="{30C7C579-B0FD-400F-A777-B33AF531CB47}" type="presOf" srcId="{6BF330DC-AB8C-4691-81DA-5A2A0F311CF9}" destId="{8D0CD822-ACC9-462E-BA7B-A08F892F5DFA}" srcOrd="1" destOrd="0" presId="urn:microsoft.com/office/officeart/2005/8/layout/vProcess5"/>
    <dgm:cxn modelId="{637B105A-AD4C-494D-86D3-F8D64F70173A}" type="presOf" srcId="{B5C89F12-3233-4FA3-857A-C4A437291CBA}" destId="{0DB3DD97-3519-453F-82DF-A2E58D552FD7}" srcOrd="0" destOrd="0" presId="urn:microsoft.com/office/officeart/2005/8/layout/vProcess5"/>
    <dgm:cxn modelId="{7704B47A-B625-498A-91B5-64320274C293}" type="presOf" srcId="{9F5202E9-024B-4C30-980F-88D4CC8F7443}" destId="{F02738EB-F5E6-45CF-A25A-F461CA9F0B79}" srcOrd="1" destOrd="0" presId="urn:microsoft.com/office/officeart/2005/8/layout/vProcess5"/>
    <dgm:cxn modelId="{7C160A80-1B48-423A-820C-CCBBD7AD3A13}" srcId="{AB776EC2-C109-412D-B0AB-941FA77EBCEA}" destId="{B5C89F12-3233-4FA3-857A-C4A437291CBA}" srcOrd="3" destOrd="0" parTransId="{D56289EF-3880-43D3-9170-FAA6FFCAC52E}" sibTransId="{B46567AE-B08F-4255-AE51-834287EF4281}"/>
    <dgm:cxn modelId="{262BD680-17DB-481B-AD40-47692C63862E}" srcId="{AB776EC2-C109-412D-B0AB-941FA77EBCEA}" destId="{6BF330DC-AB8C-4691-81DA-5A2A0F311CF9}" srcOrd="0" destOrd="0" parTransId="{4B3CA7D7-C308-44D4-9CC8-EB67969906F8}" sibTransId="{6D00F517-C973-4AC9-BCDF-7D433D0BD2D7}"/>
    <dgm:cxn modelId="{4D2A258B-815D-4461-99AE-2AC76254D91E}" type="presOf" srcId="{A2A9D9EA-A7BB-455E-8917-F447A15480D1}" destId="{74F46EFB-978C-458F-9FF3-E8F6BD17898C}" srcOrd="0" destOrd="0" presId="urn:microsoft.com/office/officeart/2005/8/layout/vProcess5"/>
    <dgm:cxn modelId="{AE58AF97-E1F9-410C-92F3-44033B159CFF}" type="presOf" srcId="{AB776EC2-C109-412D-B0AB-941FA77EBCEA}" destId="{15D982F5-329B-497E-AEA6-0FBD82231C0B}" srcOrd="0" destOrd="0" presId="urn:microsoft.com/office/officeart/2005/8/layout/vProcess5"/>
    <dgm:cxn modelId="{AC77F597-75E8-4B12-B3CD-D333BE018F97}" srcId="{AB776EC2-C109-412D-B0AB-941FA77EBCEA}" destId="{9F5202E9-024B-4C30-980F-88D4CC8F7443}" srcOrd="1" destOrd="0" parTransId="{F4293EB5-FDE9-4979-9843-F5531EDC9216}" sibTransId="{5F9D4BFA-B83C-44FC-B522-308A2CDA1F72}"/>
    <dgm:cxn modelId="{90254A9B-4B03-486C-A610-2EB7E4AE3BFF}" type="presOf" srcId="{60217C78-3F3F-4093-BAF9-4507EB2919E8}" destId="{0A94533F-F1CA-4D19-A44C-D801A1499B07}" srcOrd="0" destOrd="0" presId="urn:microsoft.com/office/officeart/2005/8/layout/vProcess5"/>
    <dgm:cxn modelId="{A1DB45B3-1A8C-428B-87D5-165CB714190E}" type="presOf" srcId="{60217C78-3F3F-4093-BAF9-4507EB2919E8}" destId="{57AA17EC-D1BA-4512-8542-0D275B0583DB}" srcOrd="1" destOrd="0" presId="urn:microsoft.com/office/officeart/2005/8/layout/vProcess5"/>
    <dgm:cxn modelId="{26CC38D7-ADD6-40A2-B105-76FACED11ED6}" type="presOf" srcId="{5F9D4BFA-B83C-44FC-B522-308A2CDA1F72}" destId="{B09D8856-1E11-47A7-B1FD-C3629892FBA2}" srcOrd="0" destOrd="0" presId="urn:microsoft.com/office/officeart/2005/8/layout/vProcess5"/>
    <dgm:cxn modelId="{40A781DA-95EC-4DF2-A8FA-AE4AF3E41E38}" type="presOf" srcId="{6D00F517-C973-4AC9-BCDF-7D433D0BD2D7}" destId="{BA8B239C-3518-4CE0-87FD-D65C25BDA56B}" srcOrd="0" destOrd="0" presId="urn:microsoft.com/office/officeart/2005/8/layout/vProcess5"/>
    <dgm:cxn modelId="{9560A2DB-7FDA-4125-B56A-2CC869E69B4B}" type="presOf" srcId="{9F5202E9-024B-4C30-980F-88D4CC8F7443}" destId="{89B18A60-25FF-4BF3-A6CB-479EF58F5F7D}" srcOrd="0" destOrd="0" presId="urn:microsoft.com/office/officeart/2005/8/layout/vProcess5"/>
    <dgm:cxn modelId="{B50F1EDF-C8C8-434B-8703-BFD101D62691}" type="presParOf" srcId="{15D982F5-329B-497E-AEA6-0FBD82231C0B}" destId="{80461343-FD83-406B-A46C-AF1F657E7AA5}" srcOrd="0" destOrd="0" presId="urn:microsoft.com/office/officeart/2005/8/layout/vProcess5"/>
    <dgm:cxn modelId="{BD5A7B6F-0CAE-458F-A02E-1A5E6766F063}" type="presParOf" srcId="{15D982F5-329B-497E-AEA6-0FBD82231C0B}" destId="{B709D053-4D99-4F07-A499-715C45FF0AF4}" srcOrd="1" destOrd="0" presId="urn:microsoft.com/office/officeart/2005/8/layout/vProcess5"/>
    <dgm:cxn modelId="{77225DDC-8A0F-4308-B062-50FD82CA7B71}" type="presParOf" srcId="{15D982F5-329B-497E-AEA6-0FBD82231C0B}" destId="{89B18A60-25FF-4BF3-A6CB-479EF58F5F7D}" srcOrd="2" destOrd="0" presId="urn:microsoft.com/office/officeart/2005/8/layout/vProcess5"/>
    <dgm:cxn modelId="{9019A4C2-FA38-4F4A-80CE-B19F975218DF}" type="presParOf" srcId="{15D982F5-329B-497E-AEA6-0FBD82231C0B}" destId="{0A94533F-F1CA-4D19-A44C-D801A1499B07}" srcOrd="3" destOrd="0" presId="urn:microsoft.com/office/officeart/2005/8/layout/vProcess5"/>
    <dgm:cxn modelId="{05BF6A18-D816-458F-BBE5-6710AACA3670}" type="presParOf" srcId="{15D982F5-329B-497E-AEA6-0FBD82231C0B}" destId="{0DB3DD97-3519-453F-82DF-A2E58D552FD7}" srcOrd="4" destOrd="0" presId="urn:microsoft.com/office/officeart/2005/8/layout/vProcess5"/>
    <dgm:cxn modelId="{D721D2CD-685C-45B8-9EB7-665985C2CADD}" type="presParOf" srcId="{15D982F5-329B-497E-AEA6-0FBD82231C0B}" destId="{BA8B239C-3518-4CE0-87FD-D65C25BDA56B}" srcOrd="5" destOrd="0" presId="urn:microsoft.com/office/officeart/2005/8/layout/vProcess5"/>
    <dgm:cxn modelId="{9756444F-5582-4B7B-B3A7-260FEEB0DA95}" type="presParOf" srcId="{15D982F5-329B-497E-AEA6-0FBD82231C0B}" destId="{B09D8856-1E11-47A7-B1FD-C3629892FBA2}" srcOrd="6" destOrd="0" presId="urn:microsoft.com/office/officeart/2005/8/layout/vProcess5"/>
    <dgm:cxn modelId="{599D4178-1D81-4399-A82D-766FE91201FE}" type="presParOf" srcId="{15D982F5-329B-497E-AEA6-0FBD82231C0B}" destId="{74F46EFB-978C-458F-9FF3-E8F6BD17898C}" srcOrd="7" destOrd="0" presId="urn:microsoft.com/office/officeart/2005/8/layout/vProcess5"/>
    <dgm:cxn modelId="{1BC3AC57-7E76-459E-AE91-EAB987DD5C31}" type="presParOf" srcId="{15D982F5-329B-497E-AEA6-0FBD82231C0B}" destId="{8D0CD822-ACC9-462E-BA7B-A08F892F5DFA}" srcOrd="8" destOrd="0" presId="urn:microsoft.com/office/officeart/2005/8/layout/vProcess5"/>
    <dgm:cxn modelId="{86D63957-D3A1-473F-8C67-FC0B6AE58600}" type="presParOf" srcId="{15D982F5-329B-497E-AEA6-0FBD82231C0B}" destId="{F02738EB-F5E6-45CF-A25A-F461CA9F0B79}" srcOrd="9" destOrd="0" presId="urn:microsoft.com/office/officeart/2005/8/layout/vProcess5"/>
    <dgm:cxn modelId="{2C2C1D03-D8BD-4830-958C-B6CCF7F61720}" type="presParOf" srcId="{15D982F5-329B-497E-AEA6-0FBD82231C0B}" destId="{57AA17EC-D1BA-4512-8542-0D275B0583DB}" srcOrd="10" destOrd="0" presId="urn:microsoft.com/office/officeart/2005/8/layout/vProcess5"/>
    <dgm:cxn modelId="{EF4B6A20-CD6A-4E15-9592-08F602E79010}" type="presParOf" srcId="{15D982F5-329B-497E-AEA6-0FBD82231C0B}" destId="{99E1D215-E9E2-49B4-BA85-76E93CF341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23A0-DEA5-4327-AAA2-FE30DA796F53}">
      <dsp:nvSpPr>
        <dsp:cNvPr id="0" name=""/>
        <dsp:cNvSpPr/>
      </dsp:nvSpPr>
      <dsp:spPr>
        <a:xfrm>
          <a:off x="1528267" y="0"/>
          <a:ext cx="2413990" cy="1739390"/>
        </a:xfrm>
        <a:prstGeom prst="trapezoid">
          <a:avLst>
            <a:gd name="adj" fmla="val 69392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45720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FFFF"/>
              </a:solidFill>
            </a:rPr>
            <a:t>Top thing</a:t>
          </a:r>
        </a:p>
      </dsp:txBody>
      <dsp:txXfrm>
        <a:off x="1528267" y="0"/>
        <a:ext cx="2413990" cy="1739390"/>
      </dsp:txXfrm>
    </dsp:sp>
    <dsp:sp modelId="{3B4D60DC-3880-4788-95C0-C5331C7B8E49}">
      <dsp:nvSpPr>
        <dsp:cNvPr id="0" name=""/>
        <dsp:cNvSpPr/>
      </dsp:nvSpPr>
      <dsp:spPr>
        <a:xfrm>
          <a:off x="764133" y="1739390"/>
          <a:ext cx="3942257" cy="1101186"/>
        </a:xfrm>
        <a:prstGeom prst="trapezoid">
          <a:avLst>
            <a:gd name="adj" fmla="val 69392"/>
          </a:avLst>
        </a:prstGeom>
        <a:solidFill>
          <a:schemeClr val="accent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FFFF"/>
              </a:solidFill>
            </a:rPr>
            <a:t>Middle thing</a:t>
          </a:r>
        </a:p>
      </dsp:txBody>
      <dsp:txXfrm>
        <a:off x="1454028" y="1739390"/>
        <a:ext cx="2562467" cy="1101186"/>
      </dsp:txXfrm>
    </dsp:sp>
    <dsp:sp modelId="{58F179C7-16A8-432B-BA8B-1B820D98D9A2}">
      <dsp:nvSpPr>
        <dsp:cNvPr id="0" name=""/>
        <dsp:cNvSpPr/>
      </dsp:nvSpPr>
      <dsp:spPr>
        <a:xfrm>
          <a:off x="0" y="2840576"/>
          <a:ext cx="5470525" cy="1101186"/>
        </a:xfrm>
        <a:prstGeom prst="trapezoid">
          <a:avLst>
            <a:gd name="adj" fmla="val 69392"/>
          </a:avLst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FFFF"/>
              </a:solidFill>
            </a:rPr>
            <a:t>Bottom thing</a:t>
          </a:r>
        </a:p>
      </dsp:txBody>
      <dsp:txXfrm>
        <a:off x="957341" y="2840576"/>
        <a:ext cx="3555841" cy="1101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23A0-DEA5-4327-AAA2-FE30DA796F53}">
      <dsp:nvSpPr>
        <dsp:cNvPr id="0" name=""/>
        <dsp:cNvSpPr/>
      </dsp:nvSpPr>
      <dsp:spPr>
        <a:xfrm>
          <a:off x="1792511" y="0"/>
          <a:ext cx="1887585" cy="1359556"/>
        </a:xfrm>
        <a:prstGeom prst="trapezoid">
          <a:avLst>
            <a:gd name="adj" fmla="val 69419"/>
          </a:avLst>
        </a:prstGeom>
        <a:solidFill>
          <a:schemeClr val="tx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45720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>
              <a:solidFill>
                <a:srgbClr val="FFFFFF"/>
              </a:solidFill>
            </a:rPr>
            <a:t>Lorem</a:t>
          </a:r>
          <a:r>
            <a:rPr lang="en-US" sz="1200" kern="1200">
              <a:solidFill>
                <a:srgbClr val="FFFFFF"/>
              </a:solidFill>
            </a:rPr>
            <a:t> </a:t>
          </a:r>
          <a:r>
            <a:rPr lang="en-US" sz="1200" kern="1200" err="1">
              <a:solidFill>
                <a:srgbClr val="FFFFFF"/>
              </a:solidFill>
            </a:rPr>
            <a:t>Ipsum</a:t>
          </a:r>
          <a:endParaRPr lang="en-US" sz="1200" kern="1200">
            <a:solidFill>
              <a:srgbClr val="FFFFFF"/>
            </a:solidFill>
          </a:endParaRPr>
        </a:p>
      </dsp:txBody>
      <dsp:txXfrm>
        <a:off x="1792511" y="0"/>
        <a:ext cx="1887585" cy="1359556"/>
      </dsp:txXfrm>
    </dsp:sp>
    <dsp:sp modelId="{3B4D60DC-3880-4788-95C0-C5331C7B8E49}">
      <dsp:nvSpPr>
        <dsp:cNvPr id="0" name=""/>
        <dsp:cNvSpPr/>
      </dsp:nvSpPr>
      <dsp:spPr>
        <a:xfrm>
          <a:off x="1195007" y="1359556"/>
          <a:ext cx="3082593" cy="860718"/>
        </a:xfrm>
        <a:prstGeom prst="trapezoid">
          <a:avLst>
            <a:gd name="adj" fmla="val 69419"/>
          </a:avLst>
        </a:prstGeom>
        <a:solidFill>
          <a:schemeClr val="accent5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FFFF"/>
              </a:solidFill>
            </a:rPr>
            <a:t>Dolor sit </a:t>
          </a:r>
          <a:r>
            <a:rPr lang="en-US" sz="1200" kern="1200" err="1">
              <a:solidFill>
                <a:srgbClr val="FFFFFF"/>
              </a:solidFill>
            </a:rPr>
            <a:t>amet</a:t>
          </a:r>
          <a:endParaRPr lang="en-US" sz="1200" kern="1200">
            <a:solidFill>
              <a:srgbClr val="FFFFFF"/>
            </a:solidFill>
          </a:endParaRPr>
        </a:p>
      </dsp:txBody>
      <dsp:txXfrm>
        <a:off x="1734461" y="1359556"/>
        <a:ext cx="2003685" cy="860718"/>
      </dsp:txXfrm>
    </dsp:sp>
    <dsp:sp modelId="{58F179C7-16A8-432B-BA8B-1B820D98D9A2}">
      <dsp:nvSpPr>
        <dsp:cNvPr id="0" name=""/>
        <dsp:cNvSpPr/>
      </dsp:nvSpPr>
      <dsp:spPr>
        <a:xfrm>
          <a:off x="597503" y="2220275"/>
          <a:ext cx="4277600" cy="860718"/>
        </a:xfrm>
        <a:prstGeom prst="trapezoid">
          <a:avLst>
            <a:gd name="adj" fmla="val 69419"/>
          </a:avLst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>
              <a:solidFill>
                <a:srgbClr val="FFFFFF"/>
              </a:solidFill>
            </a:rPr>
            <a:t>Lorem</a:t>
          </a:r>
          <a:r>
            <a:rPr lang="en-US" sz="1200" kern="1200">
              <a:solidFill>
                <a:srgbClr val="FFFFFF"/>
              </a:solidFill>
            </a:rPr>
            <a:t> </a:t>
          </a:r>
          <a:r>
            <a:rPr lang="en-US" sz="1200" kern="1200" err="1">
              <a:solidFill>
                <a:srgbClr val="FFFFFF"/>
              </a:solidFill>
            </a:rPr>
            <a:t>ipsum</a:t>
          </a:r>
          <a:r>
            <a:rPr lang="en-US" sz="1200" kern="1200">
              <a:solidFill>
                <a:srgbClr val="FFFFFF"/>
              </a:solidFill>
            </a:rPr>
            <a:t> dolor sit </a:t>
          </a:r>
          <a:r>
            <a:rPr lang="en-US" sz="1200" kern="1200" err="1">
              <a:solidFill>
                <a:srgbClr val="FFFFFF"/>
              </a:solidFill>
            </a:rPr>
            <a:t>amet</a:t>
          </a:r>
          <a:endParaRPr lang="en-US" sz="1200" kern="1200">
            <a:solidFill>
              <a:srgbClr val="FFFFFF"/>
            </a:solidFill>
          </a:endParaRPr>
        </a:p>
      </dsp:txBody>
      <dsp:txXfrm>
        <a:off x="1346083" y="2220275"/>
        <a:ext cx="2780440" cy="860718"/>
      </dsp:txXfrm>
    </dsp:sp>
    <dsp:sp modelId="{4C93577F-86B3-4437-AC53-27DFCA2D946A}">
      <dsp:nvSpPr>
        <dsp:cNvPr id="0" name=""/>
        <dsp:cNvSpPr/>
      </dsp:nvSpPr>
      <dsp:spPr>
        <a:xfrm>
          <a:off x="0" y="3080993"/>
          <a:ext cx="5472608" cy="860718"/>
        </a:xfrm>
        <a:prstGeom prst="trapezoid">
          <a:avLst>
            <a:gd name="adj" fmla="val 69419"/>
          </a:avLst>
        </a:prstGeom>
        <a:solidFill>
          <a:schemeClr val="accent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FFFF"/>
              </a:solidFill>
            </a:rPr>
            <a:t>Coffee and bagels is a nice way to start your day</a:t>
          </a:r>
        </a:p>
      </dsp:txBody>
      <dsp:txXfrm>
        <a:off x="957706" y="3080993"/>
        <a:ext cx="3557195" cy="86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C5282-6356-4FE4-8DC6-0B040B665D53}">
      <dsp:nvSpPr>
        <dsp:cNvPr id="0" name=""/>
        <dsp:cNvSpPr/>
      </dsp:nvSpPr>
      <dsp:spPr>
        <a:xfrm>
          <a:off x="2821151" y="2112"/>
          <a:ext cx="3806497" cy="626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/>
            <a:t>Rengimo tikslas</a:t>
          </a:r>
          <a:endParaRPr lang="en-US" sz="1800" b="1" kern="1200" dirty="0"/>
        </a:p>
      </dsp:txBody>
      <dsp:txXfrm>
        <a:off x="2839488" y="20449"/>
        <a:ext cx="3769823" cy="589414"/>
      </dsp:txXfrm>
    </dsp:sp>
    <dsp:sp modelId="{0A957EFC-656A-4A12-85E7-F6AECB5B4723}">
      <dsp:nvSpPr>
        <dsp:cNvPr id="0" name=""/>
        <dsp:cNvSpPr/>
      </dsp:nvSpPr>
      <dsp:spPr>
        <a:xfrm rot="5400000">
          <a:off x="4607008" y="643853"/>
          <a:ext cx="234783" cy="28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39879" y="667331"/>
        <a:ext cx="169043" cy="164348"/>
      </dsp:txXfrm>
    </dsp:sp>
    <dsp:sp modelId="{89E4F5D7-5259-4EDE-A53E-B087C953D018}">
      <dsp:nvSpPr>
        <dsp:cNvPr id="0" name=""/>
        <dsp:cNvSpPr/>
      </dsp:nvSpPr>
      <dsp:spPr>
        <a:xfrm>
          <a:off x="2821151" y="941245"/>
          <a:ext cx="3806497" cy="626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4082"/>
            <a:satOff val="-6228"/>
            <a:lumOff val="80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/>
            <a:t>Teisinis pagrindas</a:t>
          </a:r>
          <a:endParaRPr lang="en-US" sz="1800" b="1" kern="1200" dirty="0"/>
        </a:p>
      </dsp:txBody>
      <dsp:txXfrm>
        <a:off x="2839488" y="959582"/>
        <a:ext cx="3769823" cy="589414"/>
      </dsp:txXfrm>
    </dsp:sp>
    <dsp:sp modelId="{02CA5B36-46D6-4D3F-928F-4F0B901BA7FB}">
      <dsp:nvSpPr>
        <dsp:cNvPr id="0" name=""/>
        <dsp:cNvSpPr/>
      </dsp:nvSpPr>
      <dsp:spPr>
        <a:xfrm rot="5400000">
          <a:off x="4607008" y="1582986"/>
          <a:ext cx="234783" cy="28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0175"/>
            <a:satOff val="-7673"/>
            <a:lumOff val="97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39879" y="1606464"/>
        <a:ext cx="169043" cy="164348"/>
      </dsp:txXfrm>
    </dsp:sp>
    <dsp:sp modelId="{F1E5BB20-F1FA-4A14-AA27-63CF6463C20B}">
      <dsp:nvSpPr>
        <dsp:cNvPr id="0" name=""/>
        <dsp:cNvSpPr/>
      </dsp:nvSpPr>
      <dsp:spPr>
        <a:xfrm>
          <a:off x="2821151" y="1880378"/>
          <a:ext cx="3806497" cy="626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28164"/>
            <a:satOff val="-12456"/>
            <a:lumOff val="161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/>
            <a:t>Planavimo laikotarpis</a:t>
          </a:r>
          <a:endParaRPr lang="en-US" sz="1800" b="1" kern="1200" dirty="0"/>
        </a:p>
      </dsp:txBody>
      <dsp:txXfrm>
        <a:off x="2839488" y="1898715"/>
        <a:ext cx="3769823" cy="589414"/>
      </dsp:txXfrm>
    </dsp:sp>
    <dsp:sp modelId="{1347BBA4-D137-46F1-95E1-024C572C39B1}">
      <dsp:nvSpPr>
        <dsp:cNvPr id="0" name=""/>
        <dsp:cNvSpPr/>
      </dsp:nvSpPr>
      <dsp:spPr>
        <a:xfrm rot="5400000">
          <a:off x="4607008" y="2522119"/>
          <a:ext cx="234783" cy="28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0350"/>
            <a:satOff val="-15347"/>
            <a:lumOff val="195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39879" y="2545597"/>
        <a:ext cx="169043" cy="164348"/>
      </dsp:txXfrm>
    </dsp:sp>
    <dsp:sp modelId="{D1CDA4B6-6A95-4DC4-B62C-C48A3B1BBA34}">
      <dsp:nvSpPr>
        <dsp:cNvPr id="0" name=""/>
        <dsp:cNvSpPr/>
      </dsp:nvSpPr>
      <dsp:spPr>
        <a:xfrm>
          <a:off x="2821151" y="2819511"/>
          <a:ext cx="3806497" cy="626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92245"/>
            <a:satOff val="-18683"/>
            <a:lumOff val="24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/>
            <a:t>Dokumento struktūra</a:t>
          </a:r>
          <a:endParaRPr lang="en-US" sz="1800" b="1" kern="1200" dirty="0"/>
        </a:p>
      </dsp:txBody>
      <dsp:txXfrm>
        <a:off x="2839488" y="2837848"/>
        <a:ext cx="3769823" cy="589414"/>
      </dsp:txXfrm>
    </dsp:sp>
    <dsp:sp modelId="{909CE50A-DACF-4405-BE9B-11C4BEC4BBDF}">
      <dsp:nvSpPr>
        <dsp:cNvPr id="0" name=""/>
        <dsp:cNvSpPr/>
      </dsp:nvSpPr>
      <dsp:spPr>
        <a:xfrm rot="5400000">
          <a:off x="4607008" y="3461252"/>
          <a:ext cx="234783" cy="28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40526"/>
            <a:satOff val="-23020"/>
            <a:lumOff val="29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39879" y="3484730"/>
        <a:ext cx="169043" cy="164348"/>
      </dsp:txXfrm>
    </dsp:sp>
    <dsp:sp modelId="{162743A0-315D-4AD0-A78F-EBB4507DFC53}">
      <dsp:nvSpPr>
        <dsp:cNvPr id="0" name=""/>
        <dsp:cNvSpPr/>
      </dsp:nvSpPr>
      <dsp:spPr>
        <a:xfrm>
          <a:off x="2821151" y="3758644"/>
          <a:ext cx="3806497" cy="626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56327"/>
            <a:satOff val="-24911"/>
            <a:lumOff val="32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/>
            <a:t>Rengimo grafikas</a:t>
          </a:r>
          <a:endParaRPr lang="en-US" sz="1800" b="1" kern="1200" dirty="0"/>
        </a:p>
      </dsp:txBody>
      <dsp:txXfrm>
        <a:off x="2839488" y="3776981"/>
        <a:ext cx="3769823" cy="589414"/>
      </dsp:txXfrm>
    </dsp:sp>
    <dsp:sp modelId="{28708542-1C58-421F-81BA-611073EF2AEC}">
      <dsp:nvSpPr>
        <dsp:cNvPr id="0" name=""/>
        <dsp:cNvSpPr/>
      </dsp:nvSpPr>
      <dsp:spPr>
        <a:xfrm rot="5400000">
          <a:off x="4607008" y="4400385"/>
          <a:ext cx="234783" cy="281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20701"/>
            <a:satOff val="-30693"/>
            <a:lumOff val="391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39879" y="4423863"/>
        <a:ext cx="169043" cy="164348"/>
      </dsp:txXfrm>
    </dsp:sp>
    <dsp:sp modelId="{FD9AF672-152B-4131-81F2-E9BC510BC4DB}">
      <dsp:nvSpPr>
        <dsp:cNvPr id="0" name=""/>
        <dsp:cNvSpPr/>
      </dsp:nvSpPr>
      <dsp:spPr>
        <a:xfrm>
          <a:off x="2821151" y="4697777"/>
          <a:ext cx="3806497" cy="6260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0409"/>
            <a:satOff val="-31139"/>
            <a:lumOff val="40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/>
            <a:t>Rengimo organizavimas</a:t>
          </a:r>
          <a:endParaRPr lang="en-US" sz="1800" b="1" kern="1200" dirty="0"/>
        </a:p>
      </dsp:txBody>
      <dsp:txXfrm>
        <a:off x="2839488" y="4716114"/>
        <a:ext cx="3769823" cy="589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2A0C-27A6-430E-B983-63054C3E496B}">
      <dsp:nvSpPr>
        <dsp:cNvPr id="0" name=""/>
        <dsp:cNvSpPr/>
      </dsp:nvSpPr>
      <dsp:spPr>
        <a:xfrm>
          <a:off x="5941944" y="11536"/>
          <a:ext cx="1100306" cy="110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1" kern="1200"/>
            <a:t>Esamos situacijos analizė</a:t>
          </a:r>
          <a:endParaRPr lang="en-US" sz="1500" b="1" kern="1200" dirty="0"/>
        </a:p>
      </dsp:txBody>
      <dsp:txXfrm>
        <a:off x="5941944" y="11536"/>
        <a:ext cx="1100306" cy="1100306"/>
      </dsp:txXfrm>
    </dsp:sp>
    <dsp:sp modelId="{58FCA234-6D0D-4DAF-B17A-DE8570620AF0}">
      <dsp:nvSpPr>
        <dsp:cNvPr id="0" name=""/>
        <dsp:cNvSpPr/>
      </dsp:nvSpPr>
      <dsp:spPr>
        <a:xfrm>
          <a:off x="2578421" y="455"/>
          <a:ext cx="5373194" cy="5373194"/>
        </a:xfrm>
        <a:prstGeom prst="circularArrow">
          <a:avLst>
            <a:gd name="adj1" fmla="val 3993"/>
            <a:gd name="adj2" fmla="val 250516"/>
            <a:gd name="adj3" fmla="val 20572233"/>
            <a:gd name="adj4" fmla="val 18984001"/>
            <a:gd name="adj5" fmla="val 465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F7A82-EBA4-4062-A0B1-34B88B59D569}">
      <dsp:nvSpPr>
        <dsp:cNvPr id="0" name=""/>
        <dsp:cNvSpPr/>
      </dsp:nvSpPr>
      <dsp:spPr>
        <a:xfrm>
          <a:off x="7169023" y="2136899"/>
          <a:ext cx="1100306" cy="110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1" kern="1200"/>
            <a:t>Strateginiai tikslai ir uždaviniai</a:t>
          </a:r>
          <a:endParaRPr lang="en-US" sz="1500" b="1" kern="1200" dirty="0"/>
        </a:p>
      </dsp:txBody>
      <dsp:txXfrm>
        <a:off x="7169023" y="2136899"/>
        <a:ext cx="1100306" cy="1100306"/>
      </dsp:txXfrm>
    </dsp:sp>
    <dsp:sp modelId="{2B56198E-B69A-4A68-BCA2-7B8E11F1520D}">
      <dsp:nvSpPr>
        <dsp:cNvPr id="0" name=""/>
        <dsp:cNvSpPr/>
      </dsp:nvSpPr>
      <dsp:spPr>
        <a:xfrm>
          <a:off x="2578421" y="455"/>
          <a:ext cx="5373194" cy="5373194"/>
        </a:xfrm>
        <a:prstGeom prst="circularArrow">
          <a:avLst>
            <a:gd name="adj1" fmla="val 3993"/>
            <a:gd name="adj2" fmla="val 250516"/>
            <a:gd name="adj3" fmla="val 2365484"/>
            <a:gd name="adj4" fmla="val 777252"/>
            <a:gd name="adj5" fmla="val 4659"/>
          </a:avLst>
        </a:prstGeom>
        <a:solidFill>
          <a:schemeClr val="accent4">
            <a:hueOff val="-251052"/>
            <a:satOff val="9894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34E8-D46D-491A-B456-4FA655C6DE4D}">
      <dsp:nvSpPr>
        <dsp:cNvPr id="0" name=""/>
        <dsp:cNvSpPr/>
      </dsp:nvSpPr>
      <dsp:spPr>
        <a:xfrm>
          <a:off x="5941944" y="4262261"/>
          <a:ext cx="1100306" cy="110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1" kern="1200"/>
            <a:t>Poveikio rodikliai </a:t>
          </a:r>
          <a:endParaRPr lang="en-US" sz="1500" b="1" kern="1200" dirty="0"/>
        </a:p>
      </dsp:txBody>
      <dsp:txXfrm>
        <a:off x="5941944" y="4262261"/>
        <a:ext cx="1100306" cy="1100306"/>
      </dsp:txXfrm>
    </dsp:sp>
    <dsp:sp modelId="{70BAC233-F0F9-4DF5-899B-228B52ECD7C2}">
      <dsp:nvSpPr>
        <dsp:cNvPr id="0" name=""/>
        <dsp:cNvSpPr/>
      </dsp:nvSpPr>
      <dsp:spPr>
        <a:xfrm>
          <a:off x="2578421" y="455"/>
          <a:ext cx="5373194" cy="5373194"/>
        </a:xfrm>
        <a:prstGeom prst="circularArrow">
          <a:avLst>
            <a:gd name="adj1" fmla="val 3993"/>
            <a:gd name="adj2" fmla="val 250516"/>
            <a:gd name="adj3" fmla="val 6110166"/>
            <a:gd name="adj4" fmla="val 4439318"/>
            <a:gd name="adj5" fmla="val 4659"/>
          </a:avLst>
        </a:prstGeom>
        <a:solidFill>
          <a:schemeClr val="accent4">
            <a:hueOff val="-502105"/>
            <a:satOff val="19788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12BF6-43C0-4BD0-9A73-6F9D23700549}">
      <dsp:nvSpPr>
        <dsp:cNvPr id="0" name=""/>
        <dsp:cNvSpPr/>
      </dsp:nvSpPr>
      <dsp:spPr>
        <a:xfrm>
          <a:off x="3487786" y="4262261"/>
          <a:ext cx="1100306" cy="110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1" kern="1200"/>
            <a:t>Fiskalinė prognozė ir fin. planas</a:t>
          </a:r>
          <a:endParaRPr lang="en-US" sz="1500" b="1" kern="1200" dirty="0"/>
        </a:p>
      </dsp:txBody>
      <dsp:txXfrm>
        <a:off x="3487786" y="4262261"/>
        <a:ext cx="1100306" cy="1100306"/>
      </dsp:txXfrm>
    </dsp:sp>
    <dsp:sp modelId="{11F99B5B-5898-4F4F-8BA5-2D7C289DE41B}">
      <dsp:nvSpPr>
        <dsp:cNvPr id="0" name=""/>
        <dsp:cNvSpPr/>
      </dsp:nvSpPr>
      <dsp:spPr>
        <a:xfrm>
          <a:off x="2578421" y="455"/>
          <a:ext cx="5373194" cy="5373194"/>
        </a:xfrm>
        <a:prstGeom prst="circularArrow">
          <a:avLst>
            <a:gd name="adj1" fmla="val 3993"/>
            <a:gd name="adj2" fmla="val 250516"/>
            <a:gd name="adj3" fmla="val 9772233"/>
            <a:gd name="adj4" fmla="val 8184001"/>
            <a:gd name="adj5" fmla="val 4659"/>
          </a:avLst>
        </a:prstGeom>
        <a:solidFill>
          <a:schemeClr val="accent4">
            <a:hueOff val="-753157"/>
            <a:satOff val="29681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BAF9-96A3-46C9-A6BA-4533C6795CD7}">
      <dsp:nvSpPr>
        <dsp:cNvPr id="0" name=""/>
        <dsp:cNvSpPr/>
      </dsp:nvSpPr>
      <dsp:spPr>
        <a:xfrm>
          <a:off x="2260708" y="2136899"/>
          <a:ext cx="1100306" cy="110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1" kern="1200"/>
            <a:t>Valdymo planas</a:t>
          </a:r>
          <a:endParaRPr lang="en-US" sz="1500" b="1" kern="1200" dirty="0"/>
        </a:p>
      </dsp:txBody>
      <dsp:txXfrm>
        <a:off x="2260708" y="2136899"/>
        <a:ext cx="1100306" cy="1100306"/>
      </dsp:txXfrm>
    </dsp:sp>
    <dsp:sp modelId="{00E2BDFD-ECE1-4291-9A2F-3F811C33498C}">
      <dsp:nvSpPr>
        <dsp:cNvPr id="0" name=""/>
        <dsp:cNvSpPr/>
      </dsp:nvSpPr>
      <dsp:spPr>
        <a:xfrm>
          <a:off x="2578421" y="455"/>
          <a:ext cx="5373194" cy="5373194"/>
        </a:xfrm>
        <a:prstGeom prst="circularArrow">
          <a:avLst>
            <a:gd name="adj1" fmla="val 3993"/>
            <a:gd name="adj2" fmla="val 250516"/>
            <a:gd name="adj3" fmla="val 13165484"/>
            <a:gd name="adj4" fmla="val 11577252"/>
            <a:gd name="adj5" fmla="val 4659"/>
          </a:avLst>
        </a:prstGeom>
        <a:solidFill>
          <a:schemeClr val="accent4">
            <a:hueOff val="-1004210"/>
            <a:satOff val="39575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81E39-6BBC-4A13-A0E5-79059CC64C75}">
      <dsp:nvSpPr>
        <dsp:cNvPr id="0" name=""/>
        <dsp:cNvSpPr/>
      </dsp:nvSpPr>
      <dsp:spPr>
        <a:xfrm>
          <a:off x="3487786" y="11536"/>
          <a:ext cx="1100306" cy="110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1" kern="1200"/>
            <a:t>Sėkmės prielaidos</a:t>
          </a:r>
          <a:endParaRPr lang="en-US" sz="1500" b="1" kern="1200" dirty="0"/>
        </a:p>
      </dsp:txBody>
      <dsp:txXfrm>
        <a:off x="3487786" y="11536"/>
        <a:ext cx="1100306" cy="1100306"/>
      </dsp:txXfrm>
    </dsp:sp>
    <dsp:sp modelId="{E5769EAB-7F55-488C-A2F2-9D91A18D1C03}">
      <dsp:nvSpPr>
        <dsp:cNvPr id="0" name=""/>
        <dsp:cNvSpPr/>
      </dsp:nvSpPr>
      <dsp:spPr>
        <a:xfrm>
          <a:off x="2578421" y="455"/>
          <a:ext cx="5373194" cy="5373194"/>
        </a:xfrm>
        <a:prstGeom prst="circularArrow">
          <a:avLst>
            <a:gd name="adj1" fmla="val 3993"/>
            <a:gd name="adj2" fmla="val 250516"/>
            <a:gd name="adj3" fmla="val 16910166"/>
            <a:gd name="adj4" fmla="val 15239318"/>
            <a:gd name="adj5" fmla="val 4659"/>
          </a:avLst>
        </a:prstGeom>
        <a:solidFill>
          <a:schemeClr val="accent4">
            <a:hueOff val="-1255262"/>
            <a:satOff val="49469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9D053-4D99-4F07-A499-715C45FF0AF4}">
      <dsp:nvSpPr>
        <dsp:cNvPr id="0" name=""/>
        <dsp:cNvSpPr/>
      </dsp:nvSpPr>
      <dsp:spPr>
        <a:xfrm>
          <a:off x="0" y="0"/>
          <a:ext cx="7559040" cy="1018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i="0" kern="1200" dirty="0"/>
            <a:t>Susijusių planavimo</a:t>
          </a:r>
          <a:r>
            <a:rPr lang="lt-LT" sz="2300" b="1" i="0" kern="1200" dirty="0"/>
            <a:t> dokumentų </a:t>
          </a:r>
          <a:r>
            <a:rPr lang="lt-LT" sz="2300" b="0" i="0" kern="1200" dirty="0"/>
            <a:t>optimizavimo planas</a:t>
          </a:r>
          <a:endParaRPr lang="en-US" sz="2300" b="0" i="0" kern="1200" dirty="0"/>
        </a:p>
      </dsp:txBody>
      <dsp:txXfrm>
        <a:off x="29818" y="29818"/>
        <a:ext cx="6374443" cy="958427"/>
      </dsp:txXfrm>
    </dsp:sp>
    <dsp:sp modelId="{89B18A60-25FF-4BF3-A6CB-479EF58F5F7D}">
      <dsp:nvSpPr>
        <dsp:cNvPr id="0" name=""/>
        <dsp:cNvSpPr/>
      </dsp:nvSpPr>
      <dsp:spPr>
        <a:xfrm>
          <a:off x="633069" y="1203166"/>
          <a:ext cx="7559040" cy="1018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06803"/>
            <a:satOff val="-10380"/>
            <a:lumOff val="134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i="0" kern="1200" dirty="0"/>
            <a:t>Reikalingos </a:t>
          </a:r>
          <a:r>
            <a:rPr lang="lt-LT" sz="2300" b="1" i="0" kern="1200" dirty="0"/>
            <a:t>reformos</a:t>
          </a:r>
          <a:r>
            <a:rPr lang="lt-LT" sz="2300" i="0" kern="1200" dirty="0"/>
            <a:t> suplanuotiems pokyčiams pasiekti</a:t>
          </a:r>
          <a:endParaRPr lang="en-US" sz="2300" i="0" kern="1200" dirty="0"/>
        </a:p>
      </dsp:txBody>
      <dsp:txXfrm>
        <a:off x="662887" y="1232984"/>
        <a:ext cx="6204592" cy="958427"/>
      </dsp:txXfrm>
    </dsp:sp>
    <dsp:sp modelId="{0A94533F-F1CA-4D19-A44C-D801A1499B07}">
      <dsp:nvSpPr>
        <dsp:cNvPr id="0" name=""/>
        <dsp:cNvSpPr/>
      </dsp:nvSpPr>
      <dsp:spPr>
        <a:xfrm>
          <a:off x="1256690" y="2406332"/>
          <a:ext cx="7559040" cy="1018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13606"/>
            <a:satOff val="-20759"/>
            <a:lumOff val="269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 dirty="0"/>
            <a:t>Valstybės biudžeto ir ES lėšų </a:t>
          </a:r>
          <a:r>
            <a:rPr lang="lt-LT" sz="2300" i="0" kern="1200" dirty="0"/>
            <a:t>integravimas</a:t>
          </a:r>
          <a:endParaRPr lang="en-US" sz="2300" i="0" kern="1200" dirty="0"/>
        </a:p>
      </dsp:txBody>
      <dsp:txXfrm>
        <a:off x="1286508" y="2436150"/>
        <a:ext cx="6214041" cy="958427"/>
      </dsp:txXfrm>
    </dsp:sp>
    <dsp:sp modelId="{0DB3DD97-3519-453F-82DF-A2E58D552FD7}">
      <dsp:nvSpPr>
        <dsp:cNvPr id="0" name=""/>
        <dsp:cNvSpPr/>
      </dsp:nvSpPr>
      <dsp:spPr>
        <a:xfrm>
          <a:off x="1889759" y="3609499"/>
          <a:ext cx="7559040" cy="1018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0409"/>
            <a:satOff val="-31139"/>
            <a:lumOff val="40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 dirty="0" err="1">
              <a:solidFill>
                <a:schemeClr val="tx2"/>
              </a:solidFill>
            </a:rPr>
            <a:t>Proaktyvi</a:t>
          </a:r>
          <a:r>
            <a:rPr lang="lt-LT" sz="2300" i="0" kern="1200" dirty="0">
              <a:solidFill>
                <a:schemeClr val="tx2"/>
              </a:solidFill>
            </a:rPr>
            <a:t> stebėsena ir jos rezultatų panaudojimas formuojant valstybės biudžetą </a:t>
          </a:r>
          <a:endParaRPr lang="en-US" sz="2300" i="0" kern="1200" dirty="0">
            <a:solidFill>
              <a:schemeClr val="tx2"/>
            </a:solidFill>
          </a:endParaRPr>
        </a:p>
      </dsp:txBody>
      <dsp:txXfrm>
        <a:off x="1919577" y="3639317"/>
        <a:ext cx="6204592" cy="958427"/>
      </dsp:txXfrm>
    </dsp:sp>
    <dsp:sp modelId="{BA8B239C-3518-4CE0-87FD-D65C25BDA56B}">
      <dsp:nvSpPr>
        <dsp:cNvPr id="0" name=""/>
        <dsp:cNvSpPr/>
      </dsp:nvSpPr>
      <dsp:spPr>
        <a:xfrm>
          <a:off x="6897298" y="779744"/>
          <a:ext cx="661741" cy="661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46190" y="779744"/>
        <a:ext cx="363957" cy="497960"/>
      </dsp:txXfrm>
    </dsp:sp>
    <dsp:sp modelId="{B09D8856-1E11-47A7-B1FD-C3629892FBA2}">
      <dsp:nvSpPr>
        <dsp:cNvPr id="0" name=""/>
        <dsp:cNvSpPr/>
      </dsp:nvSpPr>
      <dsp:spPr>
        <a:xfrm>
          <a:off x="7530368" y="1982910"/>
          <a:ext cx="661741" cy="661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79260" y="1982910"/>
        <a:ext cx="363957" cy="497960"/>
      </dsp:txXfrm>
    </dsp:sp>
    <dsp:sp modelId="{74F46EFB-978C-458F-9FF3-E8F6BD17898C}">
      <dsp:nvSpPr>
        <dsp:cNvPr id="0" name=""/>
        <dsp:cNvSpPr/>
      </dsp:nvSpPr>
      <dsp:spPr>
        <a:xfrm>
          <a:off x="8153988" y="3186077"/>
          <a:ext cx="661741" cy="661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302880" y="3186077"/>
        <a:ext cx="363957" cy="497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C38270-424E-48EA-A274-79C6776724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29FA6-2C6F-4B29-8CBE-04432C433E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0F3D67EB-BE3C-4A46-99F1-6DF0F4B83227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F4DA1-C3CE-477A-B900-1B2A4EA32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FFA05-B8A9-4DE8-8B13-A71614D1D9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A0867586-F14C-4C84-94C0-ECAB9B017F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390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7FEB51D6-50BB-496E-B4A3-7703FE8591E5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39" y="4693831"/>
            <a:ext cx="5334011" cy="383997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09F50A50-109B-4A8B-BE46-4DFC1AEB99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826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A50-109B-4A8B-BE46-4DFC1AEB9987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652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/>
              <a:t>Esamos situacijos analizės rengėjai turi įvertinti šių rezultatų išsamumą ir pakankamumą, atsižvelgiant į tai, ar jie apima visas viešosios politikos sritis, ar leidžia suprasti svarbiausias šalies socialines – ekonomines problemas ir jas sąlygojančius veiksnius, ar sudaro sąlygas nustatyti būtinus pokyčius visose viešosios politikos srityse ir pan. Nustačius tam tikrų rezultatų nepakankamumą, ekspertai turi juos papildyti.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A50-109B-4A8B-BE46-4DFC1AEB9987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241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emf"/><Relationship Id="rId4" Type="http://schemas.openxmlformats.org/officeDocument/2006/relationships/image" Target="../media/image43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emf"/><Relationship Id="rId4" Type="http://schemas.openxmlformats.org/officeDocument/2006/relationships/image" Target="../media/image4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emf"/><Relationship Id="rId4" Type="http://schemas.openxmlformats.org/officeDocument/2006/relationships/diagramData" Target="../diagrams/data1.xml"/><Relationship Id="rId9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5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8.png"/><Relationship Id="rId7" Type="http://schemas.openxmlformats.org/officeDocument/2006/relationships/image" Target="../media/image3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23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5.emf"/><Relationship Id="rId7" Type="http://schemas.openxmlformats.org/officeDocument/2006/relationships/image" Target="../media/image4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image" Target="../media/image16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hart" Target="../charts/chart4.xml"/><Relationship Id="rId7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45.emf"/><Relationship Id="rId10" Type="http://schemas.openxmlformats.org/officeDocument/2006/relationships/image" Target="../media/image26.emf"/><Relationship Id="rId4" Type="http://schemas.openxmlformats.org/officeDocument/2006/relationships/chart" Target="../charts/chart5.xml"/><Relationship Id="rId9" Type="http://schemas.openxmlformats.org/officeDocument/2006/relationships/image" Target="../media/image46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9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57987" y="1835646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7174" y="422960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5575" y="1599545"/>
            <a:ext cx="2580661" cy="295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835448" y="5761990"/>
            <a:ext cx="2279727" cy="109601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More subtle table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With modern style sure to make your brand look its best</a:t>
            </a:r>
          </a:p>
        </p:txBody>
      </p:sp>
    </p:spTree>
    <p:extLst>
      <p:ext uri="{BB962C8B-B14F-4D97-AF65-F5344CB8AC3E}">
        <p14:creationId xmlns:p14="http://schemas.microsoft.com/office/powerpoint/2010/main" val="28421433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Options are always a good thing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Other good things include coffee, puppies and doughnut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4401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tx2"/>
                </a:solidFill>
              </a:rPr>
              <a:t>Option one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</a:t>
            </a:r>
            <a:r>
              <a:rPr lang="en-US" sz="1600">
                <a:solidFill>
                  <a:schemeClr val="tx1"/>
                </a:solidFill>
              </a:rPr>
              <a:t>.</a:t>
            </a:r>
            <a:endParaRPr lang="en-US" sz="1467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>
            <a:off x="914400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5835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tx2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</a:t>
            </a:r>
            <a:r>
              <a:rPr lang="en-US" sz="1600">
                <a:solidFill>
                  <a:schemeClr val="tx1"/>
                </a:solidFill>
              </a:rPr>
              <a:t>.</a:t>
            </a:r>
            <a:endParaRPr lang="en-US" sz="1467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 userDrawn="1"/>
        </p:nvSpPr>
        <p:spPr>
          <a:xfrm>
            <a:off x="358583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57270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tx2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3" name="Diagonal Stripe 12"/>
          <p:cNvSpPr/>
          <p:nvPr userDrawn="1"/>
        </p:nvSpPr>
        <p:spPr>
          <a:xfrm>
            <a:off x="6257269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928706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tx2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5" name="Diagonal Stripe 14"/>
          <p:cNvSpPr/>
          <p:nvPr userDrawn="1"/>
        </p:nvSpPr>
        <p:spPr>
          <a:xfrm>
            <a:off x="892870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6" name="Isosceles Triangle 15"/>
          <p:cNvSpPr/>
          <p:nvPr userDrawn="1"/>
        </p:nvSpPr>
        <p:spPr>
          <a:xfrm>
            <a:off x="2911396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7" name="Isosceles Triangle 16"/>
          <p:cNvSpPr/>
          <p:nvPr userDrawn="1"/>
        </p:nvSpPr>
        <p:spPr>
          <a:xfrm>
            <a:off x="558283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" name="Isosceles Triangle 17"/>
          <p:cNvSpPr/>
          <p:nvPr userDrawn="1"/>
        </p:nvSpPr>
        <p:spPr>
          <a:xfrm>
            <a:off x="8254265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" name="Isosceles Triangle 18"/>
          <p:cNvSpPr/>
          <p:nvPr userDrawn="1"/>
        </p:nvSpPr>
        <p:spPr>
          <a:xfrm>
            <a:off x="1092570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3942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Options are always a good thing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Other good things include coffee, puppies and doughnuts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4401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bg1"/>
                </a:solidFill>
              </a:rPr>
              <a:t>Option one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>
            <a:off x="914400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5835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bg1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11" name="Diagonal Stripe 10"/>
          <p:cNvSpPr/>
          <p:nvPr userDrawn="1"/>
        </p:nvSpPr>
        <p:spPr>
          <a:xfrm>
            <a:off x="358583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57270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bg1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13" name="Diagonal Stripe 12"/>
          <p:cNvSpPr/>
          <p:nvPr userDrawn="1"/>
        </p:nvSpPr>
        <p:spPr>
          <a:xfrm>
            <a:off x="6257269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928706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bg1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15" name="Diagonal Stripe 14"/>
          <p:cNvSpPr/>
          <p:nvPr userDrawn="1"/>
        </p:nvSpPr>
        <p:spPr>
          <a:xfrm>
            <a:off x="892870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6" name="Isosceles Triangle 15"/>
          <p:cNvSpPr/>
          <p:nvPr userDrawn="1"/>
        </p:nvSpPr>
        <p:spPr>
          <a:xfrm>
            <a:off x="2911396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7" name="Isosceles Triangle 16"/>
          <p:cNvSpPr/>
          <p:nvPr userDrawn="1"/>
        </p:nvSpPr>
        <p:spPr>
          <a:xfrm>
            <a:off x="558283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" name="Isosceles Triangle 17"/>
          <p:cNvSpPr/>
          <p:nvPr userDrawn="1"/>
        </p:nvSpPr>
        <p:spPr>
          <a:xfrm>
            <a:off x="8254265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" name="Isosceles Triangle 18"/>
          <p:cNvSpPr/>
          <p:nvPr userDrawn="1"/>
        </p:nvSpPr>
        <p:spPr>
          <a:xfrm>
            <a:off x="1092570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02826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First quarter project milestones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739017" y="1543050"/>
            <a:ext cx="2736803" cy="251894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err="1">
                <a:solidFill>
                  <a:schemeClr val="accent1"/>
                </a:solidFill>
              </a:rPr>
              <a:t>Lorem</a:t>
            </a:r>
            <a:r>
              <a:rPr lang="en-US" sz="2133">
                <a:solidFill>
                  <a:schemeClr val="accent1"/>
                </a:solidFill>
              </a:rPr>
              <a:t> </a:t>
            </a:r>
            <a:r>
              <a:rPr lang="en-US" sz="2133" err="1">
                <a:solidFill>
                  <a:schemeClr val="accent1"/>
                </a:solidFill>
              </a:rPr>
              <a:t>Ipsum</a:t>
            </a:r>
            <a:endParaRPr lang="en-US" sz="2133">
              <a:solidFill>
                <a:schemeClr val="accent1"/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err="1">
                <a:solidFill>
                  <a:schemeClr val="tx2"/>
                </a:solidFill>
              </a:rPr>
              <a:t>Cillendande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cupti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porupta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tquibea</a:t>
            </a:r>
            <a:r>
              <a:rPr lang="en-US" sz="1467">
                <a:solidFill>
                  <a:schemeClr val="tx2"/>
                </a:solidFill>
              </a:rPr>
              <a:t> qui con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6180" y="1543050"/>
            <a:ext cx="2736803" cy="2518940"/>
          </a:xfrm>
          <a:prstGeom prst="rect">
            <a:avLst/>
          </a:prstGeom>
          <a:solidFill>
            <a:schemeClr val="accent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Lorem</a:t>
            </a:r>
            <a:r>
              <a:rPr lang="en-US" sz="2133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133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Ipsum</a:t>
            </a:r>
            <a:endParaRPr lang="en-US" sz="2133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err="1">
                <a:solidFill>
                  <a:schemeClr val="tx2"/>
                </a:solidFill>
              </a:rPr>
              <a:t>Cillendande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cupti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porupta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tquibea</a:t>
            </a:r>
            <a:r>
              <a:rPr lang="en-US" sz="1467">
                <a:solidFill>
                  <a:schemeClr val="tx2"/>
                </a:solidFill>
              </a:rPr>
              <a:t> qui con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727598" y="1543050"/>
            <a:ext cx="2736803" cy="251894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err="1">
                <a:solidFill>
                  <a:schemeClr val="accent4"/>
                </a:solidFill>
              </a:rPr>
              <a:t>Lorem</a:t>
            </a:r>
            <a:r>
              <a:rPr lang="en-US" sz="2133">
                <a:solidFill>
                  <a:schemeClr val="accent4"/>
                </a:solidFill>
              </a:rPr>
              <a:t> </a:t>
            </a:r>
            <a:r>
              <a:rPr lang="en-US" sz="2133" err="1">
                <a:solidFill>
                  <a:schemeClr val="accent4"/>
                </a:solidFill>
              </a:rPr>
              <a:t>Ipsum</a:t>
            </a:r>
            <a:endParaRPr lang="en-US" sz="2133">
              <a:solidFill>
                <a:schemeClr val="accent4"/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err="1">
                <a:solidFill>
                  <a:schemeClr val="tx2"/>
                </a:solidFill>
              </a:rPr>
              <a:t>Cillendande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cupti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porupta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tquibea</a:t>
            </a:r>
            <a:r>
              <a:rPr lang="en-US" sz="1467">
                <a:solidFill>
                  <a:schemeClr val="tx2"/>
                </a:solidFill>
              </a:rPr>
              <a:t> qui con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1117" y="5489963"/>
            <a:ext cx="62549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>
                <a:solidFill>
                  <a:schemeClr val="tx2"/>
                </a:solidFill>
              </a:rPr>
              <a:t>MySQL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11799" y="4936191"/>
            <a:ext cx="47481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>
                <a:solidFill>
                  <a:schemeClr val="tx2"/>
                </a:solidFill>
              </a:rPr>
              <a:t>PHP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43484" y="4372894"/>
            <a:ext cx="64312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>
                <a:solidFill>
                  <a:schemeClr val="tx2"/>
                </a:solidFill>
              </a:rPr>
              <a:t>HTML5</a:t>
            </a:r>
          </a:p>
        </p:txBody>
      </p:sp>
      <p:sp>
        <p:nvSpPr>
          <p:cNvPr id="17" name="Rounded Rectangle 42"/>
          <p:cNvSpPr/>
          <p:nvPr userDrawn="1"/>
        </p:nvSpPr>
        <p:spPr>
          <a:xfrm rot="5400000">
            <a:off x="2952670" y="3124602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18" name="Rounded Rectangle 44"/>
          <p:cNvSpPr/>
          <p:nvPr userDrawn="1"/>
        </p:nvSpPr>
        <p:spPr>
          <a:xfrm>
            <a:off x="1711471" y="4365804"/>
            <a:ext cx="2305488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9" name="Rounded Rectangle 47"/>
          <p:cNvSpPr/>
          <p:nvPr userDrawn="1"/>
        </p:nvSpPr>
        <p:spPr>
          <a:xfrm rot="5400000">
            <a:off x="2952670" y="3687899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0" name="Rounded Rectangle 48"/>
          <p:cNvSpPr/>
          <p:nvPr userDrawn="1"/>
        </p:nvSpPr>
        <p:spPr>
          <a:xfrm>
            <a:off x="1711469" y="4929101"/>
            <a:ext cx="1665253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21" name="Rounded Rectangle 49"/>
          <p:cNvSpPr/>
          <p:nvPr userDrawn="1"/>
        </p:nvSpPr>
        <p:spPr>
          <a:xfrm rot="5400000">
            <a:off x="2952670" y="4241671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2" name="Rounded Rectangle 50"/>
          <p:cNvSpPr/>
          <p:nvPr userDrawn="1"/>
        </p:nvSpPr>
        <p:spPr>
          <a:xfrm>
            <a:off x="1711469" y="5482873"/>
            <a:ext cx="2116672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3" name="Rounded Rectangle 54"/>
          <p:cNvSpPr/>
          <p:nvPr userDrawn="1"/>
        </p:nvSpPr>
        <p:spPr>
          <a:xfrm rot="5400000">
            <a:off x="5955025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4" name="Rounded Rectangle 55"/>
          <p:cNvSpPr/>
          <p:nvPr userDrawn="1"/>
        </p:nvSpPr>
        <p:spPr>
          <a:xfrm>
            <a:off x="4727600" y="4365804"/>
            <a:ext cx="741190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25" name="Rounded Rectangle 56"/>
          <p:cNvSpPr/>
          <p:nvPr userDrawn="1"/>
        </p:nvSpPr>
        <p:spPr>
          <a:xfrm rot="5400000">
            <a:off x="5955025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6" name="Rounded Rectangle 57"/>
          <p:cNvSpPr/>
          <p:nvPr userDrawn="1"/>
        </p:nvSpPr>
        <p:spPr>
          <a:xfrm>
            <a:off x="4727598" y="4929101"/>
            <a:ext cx="1485076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27" name="Rounded Rectangle 58"/>
          <p:cNvSpPr/>
          <p:nvPr userDrawn="1"/>
        </p:nvSpPr>
        <p:spPr>
          <a:xfrm rot="5400000">
            <a:off x="5955025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8" name="Rounded Rectangle 59"/>
          <p:cNvSpPr/>
          <p:nvPr userDrawn="1"/>
        </p:nvSpPr>
        <p:spPr>
          <a:xfrm>
            <a:off x="4727598" y="5482873"/>
            <a:ext cx="2425499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29" name="Rounded Rectangle 63"/>
          <p:cNvSpPr/>
          <p:nvPr userDrawn="1"/>
        </p:nvSpPr>
        <p:spPr>
          <a:xfrm rot="5400000">
            <a:off x="8943607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30" name="Rounded Rectangle 64"/>
          <p:cNvSpPr/>
          <p:nvPr userDrawn="1"/>
        </p:nvSpPr>
        <p:spPr>
          <a:xfrm>
            <a:off x="7716182" y="4365804"/>
            <a:ext cx="1122187" cy="2819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1" name="Rounded Rectangle 65"/>
          <p:cNvSpPr/>
          <p:nvPr userDrawn="1"/>
        </p:nvSpPr>
        <p:spPr>
          <a:xfrm rot="5400000">
            <a:off x="8943607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32" name="Rounded Rectangle 66"/>
          <p:cNvSpPr/>
          <p:nvPr userDrawn="1"/>
        </p:nvSpPr>
        <p:spPr>
          <a:xfrm>
            <a:off x="7716179" y="4929101"/>
            <a:ext cx="2455599" cy="2819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33" name="Rounded Rectangle 67"/>
          <p:cNvSpPr/>
          <p:nvPr userDrawn="1"/>
        </p:nvSpPr>
        <p:spPr>
          <a:xfrm rot="5400000">
            <a:off x="8943607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34" name="Rounded Rectangle 68"/>
          <p:cNvSpPr/>
          <p:nvPr userDrawn="1"/>
        </p:nvSpPr>
        <p:spPr>
          <a:xfrm>
            <a:off x="7716180" y="5482873"/>
            <a:ext cx="2095578" cy="2819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8000"/>
          </a:blip>
          <a:stretch>
            <a:fillRect/>
          </a:stretch>
        </p:blipFill>
        <p:spPr>
          <a:xfrm>
            <a:off x="2680950" y="1935387"/>
            <a:ext cx="900450" cy="9868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32000"/>
          </a:blip>
          <a:stretch>
            <a:fillRect/>
          </a:stretch>
        </p:blipFill>
        <p:spPr>
          <a:xfrm>
            <a:off x="5709411" y="1996485"/>
            <a:ext cx="815214" cy="9257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-12000" contrast="-2000"/>
          </a:blip>
          <a:stretch>
            <a:fillRect/>
          </a:stretch>
        </p:blipFill>
        <p:spPr>
          <a:xfrm>
            <a:off x="8610600" y="2176446"/>
            <a:ext cx="77625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74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First quarter project milestones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739017" y="1543050"/>
            <a:ext cx="2736803" cy="251894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err="1">
                <a:solidFill>
                  <a:schemeClr val="accent1"/>
                </a:solidFill>
              </a:rPr>
              <a:t>Lorem</a:t>
            </a:r>
            <a:r>
              <a:rPr lang="en-US" sz="2133">
                <a:solidFill>
                  <a:schemeClr val="accent1"/>
                </a:solidFill>
              </a:rPr>
              <a:t> </a:t>
            </a:r>
            <a:r>
              <a:rPr lang="en-US" sz="2133" err="1">
                <a:solidFill>
                  <a:schemeClr val="accent1"/>
                </a:solidFill>
              </a:rPr>
              <a:t>Ipsum</a:t>
            </a:r>
            <a:endParaRPr lang="en-US" sz="2133">
              <a:solidFill>
                <a:schemeClr val="accent1"/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err="1">
                <a:solidFill>
                  <a:schemeClr val="bg1"/>
                </a:solidFill>
              </a:rPr>
              <a:t>Cillendande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cupti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ut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porupta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tquibea</a:t>
            </a:r>
            <a:r>
              <a:rPr lang="en-US" sz="1467">
                <a:solidFill>
                  <a:schemeClr val="bg1"/>
                </a:solidFill>
              </a:rPr>
              <a:t> qui con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6180" y="1543050"/>
            <a:ext cx="2736803" cy="251894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bg1"/>
                </a:solidFill>
              </a:rPr>
              <a:t>Lorem Ipsum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err="1">
                <a:solidFill>
                  <a:schemeClr val="bg1"/>
                </a:solidFill>
              </a:rPr>
              <a:t>Cillendande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cupti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ut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porupta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tquibea</a:t>
            </a:r>
            <a:r>
              <a:rPr lang="en-US" sz="1467">
                <a:solidFill>
                  <a:schemeClr val="bg1"/>
                </a:solidFill>
              </a:rPr>
              <a:t> qui con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727598" y="1543050"/>
            <a:ext cx="2736803" cy="251894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>
                <a:solidFill>
                  <a:schemeClr val="accent4">
                    <a:lumMod val="50000"/>
                  </a:schemeClr>
                </a:solidFill>
              </a:rPr>
              <a:t>Lorem Ipsum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err="1">
                <a:solidFill>
                  <a:schemeClr val="bg1"/>
                </a:solidFill>
              </a:rPr>
              <a:t>Cillendande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cupti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ut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porupta</a:t>
            </a:r>
            <a:r>
              <a:rPr lang="en-US" sz="1467">
                <a:solidFill>
                  <a:schemeClr val="bg1"/>
                </a:solidFill>
              </a:rPr>
              <a:t> </a:t>
            </a:r>
            <a:r>
              <a:rPr lang="en-US" sz="1467" err="1">
                <a:solidFill>
                  <a:schemeClr val="bg1"/>
                </a:solidFill>
              </a:rPr>
              <a:t>tquibea</a:t>
            </a:r>
            <a:r>
              <a:rPr lang="en-US" sz="1467">
                <a:solidFill>
                  <a:schemeClr val="bg1"/>
                </a:solidFill>
              </a:rPr>
              <a:t> qui con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1117" y="5489963"/>
            <a:ext cx="62549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11799" y="4936191"/>
            <a:ext cx="47481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>
                <a:solidFill>
                  <a:schemeClr val="bg1"/>
                </a:solidFill>
              </a:rPr>
              <a:t>PHP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43484" y="4372894"/>
            <a:ext cx="64312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>
                <a:solidFill>
                  <a:schemeClr val="bg1"/>
                </a:solidFill>
              </a:rPr>
              <a:t>HTML5</a:t>
            </a:r>
          </a:p>
        </p:txBody>
      </p:sp>
      <p:sp>
        <p:nvSpPr>
          <p:cNvPr id="17" name="Rounded Rectangle 42"/>
          <p:cNvSpPr/>
          <p:nvPr userDrawn="1"/>
        </p:nvSpPr>
        <p:spPr>
          <a:xfrm rot="5400000">
            <a:off x="2952670" y="3124602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18" name="Rounded Rectangle 44"/>
          <p:cNvSpPr/>
          <p:nvPr userDrawn="1"/>
        </p:nvSpPr>
        <p:spPr>
          <a:xfrm>
            <a:off x="1711471" y="4365804"/>
            <a:ext cx="2305488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9" name="Rounded Rectangle 47"/>
          <p:cNvSpPr/>
          <p:nvPr userDrawn="1"/>
        </p:nvSpPr>
        <p:spPr>
          <a:xfrm rot="5400000">
            <a:off x="2952670" y="3687899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0" name="Rounded Rectangle 48"/>
          <p:cNvSpPr/>
          <p:nvPr userDrawn="1"/>
        </p:nvSpPr>
        <p:spPr>
          <a:xfrm>
            <a:off x="1711469" y="4929101"/>
            <a:ext cx="1665253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21" name="Rounded Rectangle 49"/>
          <p:cNvSpPr/>
          <p:nvPr userDrawn="1"/>
        </p:nvSpPr>
        <p:spPr>
          <a:xfrm rot="5400000">
            <a:off x="2952670" y="4241671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2" name="Rounded Rectangle 50"/>
          <p:cNvSpPr/>
          <p:nvPr userDrawn="1"/>
        </p:nvSpPr>
        <p:spPr>
          <a:xfrm>
            <a:off x="1711469" y="5482873"/>
            <a:ext cx="2116672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3" name="Rounded Rectangle 54"/>
          <p:cNvSpPr/>
          <p:nvPr userDrawn="1"/>
        </p:nvSpPr>
        <p:spPr>
          <a:xfrm rot="5400000">
            <a:off x="5955025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4" name="Rounded Rectangle 55"/>
          <p:cNvSpPr/>
          <p:nvPr userDrawn="1"/>
        </p:nvSpPr>
        <p:spPr>
          <a:xfrm>
            <a:off x="4727600" y="4365804"/>
            <a:ext cx="741190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25" name="Rounded Rectangle 56"/>
          <p:cNvSpPr/>
          <p:nvPr userDrawn="1"/>
        </p:nvSpPr>
        <p:spPr>
          <a:xfrm rot="5400000">
            <a:off x="5955025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6" name="Rounded Rectangle 57"/>
          <p:cNvSpPr/>
          <p:nvPr userDrawn="1"/>
        </p:nvSpPr>
        <p:spPr>
          <a:xfrm>
            <a:off x="4727598" y="4929101"/>
            <a:ext cx="1485076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27" name="Rounded Rectangle 58"/>
          <p:cNvSpPr/>
          <p:nvPr userDrawn="1"/>
        </p:nvSpPr>
        <p:spPr>
          <a:xfrm rot="5400000">
            <a:off x="5955025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28" name="Rounded Rectangle 59"/>
          <p:cNvSpPr/>
          <p:nvPr userDrawn="1"/>
        </p:nvSpPr>
        <p:spPr>
          <a:xfrm>
            <a:off x="4727598" y="5482873"/>
            <a:ext cx="2425499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29" name="Rounded Rectangle 63"/>
          <p:cNvSpPr/>
          <p:nvPr userDrawn="1"/>
        </p:nvSpPr>
        <p:spPr>
          <a:xfrm rot="5400000">
            <a:off x="8943607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30" name="Rounded Rectangle 64"/>
          <p:cNvSpPr/>
          <p:nvPr userDrawn="1"/>
        </p:nvSpPr>
        <p:spPr>
          <a:xfrm>
            <a:off x="7716182" y="4365804"/>
            <a:ext cx="1122187" cy="2819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1" name="Rounded Rectangle 65"/>
          <p:cNvSpPr/>
          <p:nvPr userDrawn="1"/>
        </p:nvSpPr>
        <p:spPr>
          <a:xfrm rot="5400000">
            <a:off x="8943607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32" name="Rounded Rectangle 66"/>
          <p:cNvSpPr/>
          <p:nvPr userDrawn="1"/>
        </p:nvSpPr>
        <p:spPr>
          <a:xfrm>
            <a:off x="7716179" y="4929101"/>
            <a:ext cx="2455599" cy="2819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33" name="Rounded Rectangle 67"/>
          <p:cNvSpPr/>
          <p:nvPr userDrawn="1"/>
        </p:nvSpPr>
        <p:spPr>
          <a:xfrm rot="5400000">
            <a:off x="8943607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>
              <a:solidFill>
                <a:schemeClr val="bg2"/>
              </a:solidFill>
            </a:endParaRPr>
          </a:p>
        </p:txBody>
      </p:sp>
      <p:sp>
        <p:nvSpPr>
          <p:cNvPr id="34" name="Rounded Rectangle 68"/>
          <p:cNvSpPr/>
          <p:nvPr userDrawn="1"/>
        </p:nvSpPr>
        <p:spPr>
          <a:xfrm>
            <a:off x="7716180" y="5482873"/>
            <a:ext cx="2095578" cy="2819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8000"/>
          </a:blip>
          <a:stretch>
            <a:fillRect/>
          </a:stretch>
        </p:blipFill>
        <p:spPr>
          <a:xfrm>
            <a:off x="2680950" y="1935387"/>
            <a:ext cx="900450" cy="9868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8000"/>
          </a:blip>
          <a:stretch>
            <a:fillRect/>
          </a:stretch>
        </p:blipFill>
        <p:spPr>
          <a:xfrm>
            <a:off x="5709411" y="1996485"/>
            <a:ext cx="815214" cy="9257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78000" contrast="-2000"/>
          </a:blip>
          <a:stretch>
            <a:fillRect/>
          </a:stretch>
        </p:blipFill>
        <p:spPr>
          <a:xfrm>
            <a:off x="8610600" y="2176446"/>
            <a:ext cx="77625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5029200" y="5919249"/>
            <a:ext cx="1952625" cy="938751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More subtle table style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 userDrawn="1">
            <p:extLst/>
          </p:nvPr>
        </p:nvGraphicFramePr>
        <p:xfrm>
          <a:off x="914400" y="1905000"/>
          <a:ext cx="10363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Column 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Column 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Column 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Column 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Column 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 One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 Two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 Three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 Four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Five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 Six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Row Seven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600" baseline="0">
                          <a:solidFill>
                            <a:schemeClr val="bg1"/>
                          </a:solidFill>
                        </a:rPr>
                        <a:t> Row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With modern style sure to make your brand look its best</a:t>
            </a:r>
          </a:p>
        </p:txBody>
      </p:sp>
    </p:spTree>
    <p:extLst>
      <p:ext uri="{BB962C8B-B14F-4D97-AF65-F5344CB8AC3E}">
        <p14:creationId xmlns:p14="http://schemas.microsoft.com/office/powerpoint/2010/main" val="172581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with bullets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94488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lt-LT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Duis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 with bullets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4724400" cy="462756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5953125" y="1229518"/>
            <a:ext cx="4724400" cy="462756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 with bullets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9448800" cy="462756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lt-LT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Duis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43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57987" y="1835646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lt-LT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77174" y="422960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5575" y="1599545"/>
            <a:ext cx="2580661" cy="29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Chevron 21"/>
          <p:cNvSpPr/>
          <p:nvPr userDrawn="1"/>
        </p:nvSpPr>
        <p:spPr>
          <a:xfrm rot="5400000">
            <a:off x="5474233" y="1854852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27" name="Pentagon 3"/>
          <p:cNvSpPr/>
          <p:nvPr userDrawn="1"/>
        </p:nvSpPr>
        <p:spPr>
          <a:xfrm rot="5400000">
            <a:off x="5538160" y="850073"/>
            <a:ext cx="1116000" cy="2880000"/>
          </a:xfrm>
          <a:prstGeom prst="homePlate">
            <a:avLst>
              <a:gd name="adj" fmla="val 22102"/>
            </a:avLst>
          </a:prstGeom>
          <a:noFill/>
          <a:ln w="25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algn="r">
              <a:lnSpc>
                <a:spcPct val="90000"/>
              </a:lnSpc>
            </a:pPr>
            <a:r>
              <a:rPr lang="en-US" sz="1333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Process infographic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448151" y="2124505"/>
            <a:ext cx="768085" cy="76808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7966270" y="302182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3448151" y="3914621"/>
            <a:ext cx="768085" cy="7680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7983996" y="4980528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Straight Connector 33"/>
          <p:cNvCxnSpPr/>
          <p:nvPr userDrawn="1"/>
        </p:nvCxnSpPr>
        <p:spPr>
          <a:xfrm flipH="1" flipV="1">
            <a:off x="7526667" y="3405759"/>
            <a:ext cx="439604" cy="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 flipV="1">
            <a:off x="7544393" y="5364459"/>
            <a:ext cx="439604" cy="2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 flipV="1">
            <a:off x="4213602" y="2508436"/>
            <a:ext cx="439604" cy="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4213602" y="4298553"/>
            <a:ext cx="439604" cy="2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4914020" y="1827693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914020" y="2895211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0</a:t>
            </a:r>
            <a:r>
              <a:rPr lang="lt-LT" sz="4800">
                <a:solidFill>
                  <a:srgbClr val="FFFFFF"/>
                </a:solidFill>
              </a:rPr>
              <a:t>2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49" name="Chevron 21"/>
          <p:cNvSpPr/>
          <p:nvPr userDrawn="1"/>
        </p:nvSpPr>
        <p:spPr>
          <a:xfrm rot="5400000">
            <a:off x="5468823" y="2937376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888368" y="3927288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0</a:t>
            </a:r>
            <a:r>
              <a:rPr lang="lt-LT" sz="4800">
                <a:solidFill>
                  <a:srgbClr val="FFFFFF"/>
                </a:solidFill>
              </a:rPr>
              <a:t>3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58" name="Chevron 21"/>
          <p:cNvSpPr/>
          <p:nvPr userDrawn="1"/>
        </p:nvSpPr>
        <p:spPr>
          <a:xfrm rot="5400000">
            <a:off x="5449215" y="4061644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4868760" y="5051556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0</a:t>
            </a:r>
            <a:r>
              <a:rPr lang="lt-LT" sz="4800">
                <a:solidFill>
                  <a:srgbClr val="FFFFFF"/>
                </a:solidFill>
              </a:rPr>
              <a:t>4</a:t>
            </a:r>
            <a:endParaRPr lang="en-US" sz="4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68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Process infographic</a:t>
            </a:r>
          </a:p>
        </p:txBody>
      </p:sp>
      <p:sp>
        <p:nvSpPr>
          <p:cNvPr id="28" name="Chevron 21"/>
          <p:cNvSpPr/>
          <p:nvPr userDrawn="1"/>
        </p:nvSpPr>
        <p:spPr>
          <a:xfrm rot="5400000">
            <a:off x="5474233" y="1854852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29" name="Pentagon 3"/>
          <p:cNvSpPr/>
          <p:nvPr userDrawn="1"/>
        </p:nvSpPr>
        <p:spPr>
          <a:xfrm rot="5400000">
            <a:off x="5538160" y="850073"/>
            <a:ext cx="1116000" cy="2880000"/>
          </a:xfrm>
          <a:prstGeom prst="homePlate">
            <a:avLst>
              <a:gd name="adj" fmla="val 22102"/>
            </a:avLst>
          </a:prstGeom>
          <a:noFill/>
          <a:ln w="25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algn="r">
              <a:lnSpc>
                <a:spcPct val="90000"/>
              </a:lnSpc>
            </a:pPr>
            <a:r>
              <a:rPr lang="en-US" sz="1333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448151" y="2124505"/>
            <a:ext cx="768085" cy="76808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7966270" y="302182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3448151" y="3914621"/>
            <a:ext cx="768085" cy="7680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7983996" y="4980528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Straight Connector 33"/>
          <p:cNvCxnSpPr/>
          <p:nvPr userDrawn="1"/>
        </p:nvCxnSpPr>
        <p:spPr>
          <a:xfrm flipH="1" flipV="1">
            <a:off x="7526667" y="3405759"/>
            <a:ext cx="439604" cy="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 flipV="1">
            <a:off x="7544393" y="5364459"/>
            <a:ext cx="439604" cy="2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 flipV="1">
            <a:off x="4213602" y="2508436"/>
            <a:ext cx="439604" cy="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4213602" y="4298553"/>
            <a:ext cx="439604" cy="2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4914020" y="1827693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4914020" y="2895211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</a:t>
            </a:r>
            <a:r>
              <a:rPr lang="lt-LT" sz="4800">
                <a:solidFill>
                  <a:schemeClr val="tx2"/>
                </a:solidFill>
              </a:rPr>
              <a:t>2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46" name="Chevron 21"/>
          <p:cNvSpPr/>
          <p:nvPr userDrawn="1"/>
        </p:nvSpPr>
        <p:spPr>
          <a:xfrm rot="5400000">
            <a:off x="5468823" y="2937376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888368" y="3927288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</a:t>
            </a:r>
            <a:r>
              <a:rPr lang="lt-LT" sz="4800">
                <a:solidFill>
                  <a:schemeClr val="tx2"/>
                </a:solidFill>
              </a:rPr>
              <a:t>3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49" name="Chevron 21"/>
          <p:cNvSpPr/>
          <p:nvPr userDrawn="1"/>
        </p:nvSpPr>
        <p:spPr>
          <a:xfrm rot="5400000">
            <a:off x="5449215" y="4061644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868760" y="5051556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</a:t>
            </a:r>
            <a:r>
              <a:rPr lang="lt-LT" sz="4800">
                <a:solidFill>
                  <a:schemeClr val="tx2"/>
                </a:solidFill>
              </a:rPr>
              <a:t>4</a:t>
            </a:r>
            <a:endParaRPr lang="en-US" sz="4800">
              <a:solidFill>
                <a:schemeClr val="tx2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211" y="5141574"/>
            <a:ext cx="490508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09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Process infographic</a:t>
            </a:r>
          </a:p>
        </p:txBody>
      </p:sp>
      <p:sp>
        <p:nvSpPr>
          <p:cNvPr id="28" name="Chevron 21"/>
          <p:cNvSpPr/>
          <p:nvPr userDrawn="1"/>
        </p:nvSpPr>
        <p:spPr>
          <a:xfrm rot="5400000">
            <a:off x="5474233" y="1854852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29" name="Pentagon 3"/>
          <p:cNvSpPr/>
          <p:nvPr userDrawn="1"/>
        </p:nvSpPr>
        <p:spPr>
          <a:xfrm rot="5400000">
            <a:off x="5538160" y="850073"/>
            <a:ext cx="1116000" cy="2880000"/>
          </a:xfrm>
          <a:prstGeom prst="homePlate">
            <a:avLst>
              <a:gd name="adj" fmla="val 22102"/>
            </a:avLst>
          </a:prstGeom>
          <a:noFill/>
          <a:ln w="25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algn="r">
              <a:lnSpc>
                <a:spcPct val="90000"/>
              </a:lnSpc>
            </a:pPr>
            <a:r>
              <a:rPr lang="en-US" sz="1333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448151" y="2124505"/>
            <a:ext cx="768085" cy="76808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7966270" y="302182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3448151" y="3914621"/>
            <a:ext cx="768085" cy="7680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7983996" y="4980528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Straight Connector 33"/>
          <p:cNvCxnSpPr/>
          <p:nvPr userDrawn="1"/>
        </p:nvCxnSpPr>
        <p:spPr>
          <a:xfrm flipH="1" flipV="1">
            <a:off x="7526667" y="3405759"/>
            <a:ext cx="439604" cy="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 flipV="1">
            <a:off x="7544393" y="5364459"/>
            <a:ext cx="439604" cy="2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 flipV="1">
            <a:off x="4213602" y="2508436"/>
            <a:ext cx="439604" cy="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4213602" y="4298553"/>
            <a:ext cx="439604" cy="2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4914020" y="1827693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4914020" y="2895211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</a:t>
            </a:r>
            <a:r>
              <a:rPr lang="lt-LT" sz="4800">
                <a:solidFill>
                  <a:schemeClr val="tx2"/>
                </a:solidFill>
              </a:rPr>
              <a:t>2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46" name="Chevron 21"/>
          <p:cNvSpPr/>
          <p:nvPr userDrawn="1"/>
        </p:nvSpPr>
        <p:spPr>
          <a:xfrm rot="5400000">
            <a:off x="5468823" y="2937376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888368" y="3927288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</a:t>
            </a:r>
            <a:r>
              <a:rPr lang="lt-LT" sz="4800">
                <a:solidFill>
                  <a:schemeClr val="tx2"/>
                </a:solidFill>
              </a:rPr>
              <a:t>3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49" name="Chevron 21"/>
          <p:cNvSpPr/>
          <p:nvPr userDrawn="1"/>
        </p:nvSpPr>
        <p:spPr>
          <a:xfrm rot="5400000">
            <a:off x="5449215" y="4061644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868760" y="5051556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</a:rPr>
              <a:t>0</a:t>
            </a:r>
            <a:r>
              <a:rPr lang="lt-LT" sz="4800">
                <a:solidFill>
                  <a:schemeClr val="tx2"/>
                </a:solidFill>
              </a:rPr>
              <a:t>4</a:t>
            </a:r>
            <a:endParaRPr lang="en-US" sz="4800">
              <a:solidFill>
                <a:schemeClr val="tx2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Four step infographic with icons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4034" y="1964562"/>
            <a:ext cx="2928325" cy="3936686"/>
            <a:chOff x="755576" y="1338822"/>
            <a:chExt cx="1872208" cy="2952514"/>
          </a:xfrm>
        </p:grpSpPr>
        <p:sp>
          <p:nvSpPr>
            <p:cNvPr id="40" name="Isosceles Triangle 39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41" name="Isosceles Triangle 40"/>
            <p:cNvSpPr>
              <a:spLocks noChangeAspect="1"/>
            </p:cNvSpPr>
            <p:nvPr/>
          </p:nvSpPr>
          <p:spPr>
            <a:xfrm rot="10800000">
              <a:off x="1084979" y="135106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46" name="Isosceles Triangle 45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3438288" y="1967260"/>
            <a:ext cx="2928325" cy="3936686"/>
            <a:chOff x="755576" y="1338822"/>
            <a:chExt cx="1872208" cy="2952514"/>
          </a:xfrm>
        </p:grpSpPr>
        <p:sp>
          <p:nvSpPr>
            <p:cNvPr id="51" name="Isosceles Triangle 50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2" name="Isosceles Triangle 51"/>
            <p:cNvSpPr>
              <a:spLocks noChangeAspect="1"/>
            </p:cNvSpPr>
            <p:nvPr/>
          </p:nvSpPr>
          <p:spPr>
            <a:xfrm rot="10800000">
              <a:off x="1071059" y="134698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3" name="Isosceles Triangle 5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5845362" y="1967260"/>
            <a:ext cx="2928325" cy="3936686"/>
            <a:chOff x="755576" y="1338822"/>
            <a:chExt cx="1872208" cy="2952514"/>
          </a:xfrm>
        </p:grpSpPr>
        <p:sp>
          <p:nvSpPr>
            <p:cNvPr id="55" name="Isosceles Triangle 5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2" name="Isosceles Triangle 61"/>
            <p:cNvSpPr>
              <a:spLocks noChangeAspect="1"/>
            </p:cNvSpPr>
            <p:nvPr/>
          </p:nvSpPr>
          <p:spPr>
            <a:xfrm rot="10800000">
              <a:off x="1091939" y="1351067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3" name="Isosceles Triangle 6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228890" y="1967260"/>
            <a:ext cx="2928325" cy="3936686"/>
            <a:chOff x="755576" y="1338822"/>
            <a:chExt cx="1872208" cy="2952514"/>
          </a:xfrm>
        </p:grpSpPr>
        <p:sp>
          <p:nvSpPr>
            <p:cNvPr id="65" name="Isosceles Triangle 6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6" name="Isosceles Triangle 65"/>
            <p:cNvSpPr>
              <a:spLocks noChangeAspect="1"/>
            </p:cNvSpPr>
            <p:nvPr/>
          </p:nvSpPr>
          <p:spPr>
            <a:xfrm rot="10800000">
              <a:off x="1091939" y="1346985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7" name="Isosceles Triangle 66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76423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16011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6559389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8975026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95" name="Isosceles Triangle 94"/>
          <p:cNvSpPr>
            <a:spLocks noChangeAspect="1"/>
          </p:cNvSpPr>
          <p:nvPr userDrawn="1"/>
        </p:nvSpPr>
        <p:spPr>
          <a:xfrm rot="10800000">
            <a:off x="7148159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6" name="Isosceles Triangle 95"/>
          <p:cNvSpPr>
            <a:spLocks noChangeAspect="1"/>
          </p:cNvSpPr>
          <p:nvPr userDrawn="1"/>
        </p:nvSpPr>
        <p:spPr>
          <a:xfrm rot="10800000">
            <a:off x="9525150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7" name="Isosceles Triangle 96"/>
          <p:cNvSpPr>
            <a:spLocks noChangeAspect="1"/>
          </p:cNvSpPr>
          <p:nvPr userDrawn="1"/>
        </p:nvSpPr>
        <p:spPr>
          <a:xfrm rot="10800000">
            <a:off x="4746558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8" name="Isosceles Triangle 97"/>
          <p:cNvSpPr>
            <a:spLocks noChangeAspect="1"/>
          </p:cNvSpPr>
          <p:nvPr userDrawn="1"/>
        </p:nvSpPr>
        <p:spPr>
          <a:xfrm rot="10800000">
            <a:off x="2341194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6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Four step infographic with icons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4034" y="1964562"/>
            <a:ext cx="2928325" cy="3936686"/>
            <a:chOff x="755576" y="1338822"/>
            <a:chExt cx="1872208" cy="2952514"/>
          </a:xfrm>
        </p:grpSpPr>
        <p:sp>
          <p:nvSpPr>
            <p:cNvPr id="40" name="Isosceles Triangle 39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41" name="Isosceles Triangle 40"/>
            <p:cNvSpPr>
              <a:spLocks noChangeAspect="1"/>
            </p:cNvSpPr>
            <p:nvPr/>
          </p:nvSpPr>
          <p:spPr>
            <a:xfrm rot="10800000">
              <a:off x="1084979" y="135106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46" name="Isosceles Triangle 45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3438288" y="1967260"/>
            <a:ext cx="2928325" cy="3936686"/>
            <a:chOff x="755576" y="1338822"/>
            <a:chExt cx="1872208" cy="2952514"/>
          </a:xfrm>
        </p:grpSpPr>
        <p:sp>
          <p:nvSpPr>
            <p:cNvPr id="51" name="Isosceles Triangle 50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2" name="Isosceles Triangle 51"/>
            <p:cNvSpPr>
              <a:spLocks noChangeAspect="1"/>
            </p:cNvSpPr>
            <p:nvPr/>
          </p:nvSpPr>
          <p:spPr>
            <a:xfrm rot="10800000">
              <a:off x="1071059" y="134698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3" name="Isosceles Triangle 5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5845362" y="1967260"/>
            <a:ext cx="2928325" cy="3936686"/>
            <a:chOff x="755576" y="1338822"/>
            <a:chExt cx="1872208" cy="2952514"/>
          </a:xfrm>
        </p:grpSpPr>
        <p:sp>
          <p:nvSpPr>
            <p:cNvPr id="55" name="Isosceles Triangle 5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2" name="Isosceles Triangle 61"/>
            <p:cNvSpPr>
              <a:spLocks noChangeAspect="1"/>
            </p:cNvSpPr>
            <p:nvPr/>
          </p:nvSpPr>
          <p:spPr>
            <a:xfrm rot="10800000">
              <a:off x="1091939" y="1351067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3" name="Isosceles Triangle 6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228890" y="1967260"/>
            <a:ext cx="2928325" cy="3936686"/>
            <a:chOff x="755576" y="1338822"/>
            <a:chExt cx="1872208" cy="2952514"/>
          </a:xfrm>
        </p:grpSpPr>
        <p:sp>
          <p:nvSpPr>
            <p:cNvPr id="65" name="Isosceles Triangle 6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6" name="Isosceles Triangle 65"/>
            <p:cNvSpPr>
              <a:spLocks noChangeAspect="1"/>
            </p:cNvSpPr>
            <p:nvPr/>
          </p:nvSpPr>
          <p:spPr>
            <a:xfrm rot="10800000">
              <a:off x="1091939" y="1346985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7" name="Isosceles Triangle 66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76423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16011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6559389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8975026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95" name="Isosceles Triangle 94"/>
          <p:cNvSpPr>
            <a:spLocks noChangeAspect="1"/>
          </p:cNvSpPr>
          <p:nvPr userDrawn="1"/>
        </p:nvSpPr>
        <p:spPr>
          <a:xfrm rot="10800000">
            <a:off x="7148159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6" name="Isosceles Triangle 95"/>
          <p:cNvSpPr>
            <a:spLocks noChangeAspect="1"/>
          </p:cNvSpPr>
          <p:nvPr userDrawn="1"/>
        </p:nvSpPr>
        <p:spPr>
          <a:xfrm rot="10800000">
            <a:off x="9525150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7" name="Isosceles Triangle 96"/>
          <p:cNvSpPr>
            <a:spLocks noChangeAspect="1"/>
          </p:cNvSpPr>
          <p:nvPr userDrawn="1"/>
        </p:nvSpPr>
        <p:spPr>
          <a:xfrm rot="10800000">
            <a:off x="4746558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8" name="Isosceles Triangle 97"/>
          <p:cNvSpPr>
            <a:spLocks noChangeAspect="1"/>
          </p:cNvSpPr>
          <p:nvPr userDrawn="1"/>
        </p:nvSpPr>
        <p:spPr>
          <a:xfrm rot="10800000">
            <a:off x="2341194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58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Horizontal </a:t>
            </a:r>
            <a:r>
              <a:rPr lang="en-US" err="1"/>
              <a:t>infographic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5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Horizontal </a:t>
            </a:r>
            <a:r>
              <a:rPr lang="en-US" err="1"/>
              <a:t>infographic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0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14400" y="539962"/>
            <a:ext cx="10363200" cy="40640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Duis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vitae ex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9" name="Right Arrow 7"/>
          <p:cNvSpPr/>
          <p:nvPr userDrawn="1"/>
        </p:nvSpPr>
        <p:spPr>
          <a:xfrm>
            <a:off x="1055440" y="1448780"/>
            <a:ext cx="10081120" cy="8640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0" name="Right Arrow 8"/>
          <p:cNvSpPr/>
          <p:nvPr userDrawn="1"/>
        </p:nvSpPr>
        <p:spPr>
          <a:xfrm>
            <a:off x="3491711" y="2321020"/>
            <a:ext cx="7644849" cy="86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1" name="Right Arrow 9"/>
          <p:cNvSpPr/>
          <p:nvPr userDrawn="1"/>
        </p:nvSpPr>
        <p:spPr>
          <a:xfrm>
            <a:off x="5927982" y="3193260"/>
            <a:ext cx="5208578" cy="86409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Right Arrow 10"/>
          <p:cNvSpPr/>
          <p:nvPr userDrawn="1"/>
        </p:nvSpPr>
        <p:spPr>
          <a:xfrm>
            <a:off x="8364252" y="4065501"/>
            <a:ext cx="2772308" cy="8640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2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768630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2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14400" y="539962"/>
            <a:ext cx="10363200" cy="40640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vitae ex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9" name="Right Arrow 7"/>
          <p:cNvSpPr/>
          <p:nvPr userDrawn="1"/>
        </p:nvSpPr>
        <p:spPr>
          <a:xfrm>
            <a:off x="1055440" y="1448780"/>
            <a:ext cx="10081120" cy="8640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0" name="Right Arrow 8"/>
          <p:cNvSpPr/>
          <p:nvPr userDrawn="1"/>
        </p:nvSpPr>
        <p:spPr>
          <a:xfrm>
            <a:off x="3491711" y="2321020"/>
            <a:ext cx="7644849" cy="86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1" name="Right Arrow 9"/>
          <p:cNvSpPr/>
          <p:nvPr userDrawn="1"/>
        </p:nvSpPr>
        <p:spPr>
          <a:xfrm>
            <a:off x="5927982" y="3193260"/>
            <a:ext cx="5208578" cy="86409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Right Arrow 10"/>
          <p:cNvSpPr/>
          <p:nvPr userDrawn="1"/>
        </p:nvSpPr>
        <p:spPr>
          <a:xfrm>
            <a:off x="8364252" y="4065501"/>
            <a:ext cx="2772308" cy="8640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2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90739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Process chart with four phases</a:t>
            </a:r>
          </a:p>
        </p:txBody>
      </p:sp>
    </p:spTree>
    <p:extLst>
      <p:ext uri="{BB962C8B-B14F-4D97-AF65-F5344CB8AC3E}">
        <p14:creationId xmlns:p14="http://schemas.microsoft.com/office/powerpoint/2010/main" val="25006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1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5051" y="954256"/>
            <a:ext cx="1537234" cy="1762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2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Process chart with four phases</a:t>
            </a:r>
          </a:p>
        </p:txBody>
      </p:sp>
    </p:spTree>
    <p:extLst>
      <p:ext uri="{BB962C8B-B14F-4D97-AF65-F5344CB8AC3E}">
        <p14:creationId xmlns:p14="http://schemas.microsoft.com/office/powerpoint/2010/main" val="4244404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9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44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87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Five step process with icons and descriptors</a:t>
            </a:r>
          </a:p>
        </p:txBody>
      </p:sp>
    </p:spTree>
    <p:extLst>
      <p:ext uri="{BB962C8B-B14F-4D97-AF65-F5344CB8AC3E}">
        <p14:creationId xmlns:p14="http://schemas.microsoft.com/office/powerpoint/2010/main" val="400757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1365587" y="5811044"/>
            <a:ext cx="2164103" cy="104695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8677337" y="5811044"/>
            <a:ext cx="2164103" cy="10469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5004001" y="5811044"/>
            <a:ext cx="2164103" cy="1046956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Process chart with three phases</a:t>
            </a:r>
          </a:p>
        </p:txBody>
      </p:sp>
    </p:spTree>
    <p:extLst>
      <p:ext uri="{BB962C8B-B14F-4D97-AF65-F5344CB8AC3E}">
        <p14:creationId xmlns:p14="http://schemas.microsoft.com/office/powerpoint/2010/main" val="4059947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814781" y="5246405"/>
            <a:ext cx="3279341" cy="1586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8084797" y="5271511"/>
            <a:ext cx="3279341" cy="1586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77819" y="5271511"/>
            <a:ext cx="3279341" cy="1586489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Process chart with three phases</a:t>
            </a:r>
          </a:p>
        </p:txBody>
      </p:sp>
    </p:spTree>
    <p:extLst>
      <p:ext uri="{BB962C8B-B14F-4D97-AF65-F5344CB8AC3E}">
        <p14:creationId xmlns:p14="http://schemas.microsoft.com/office/powerpoint/2010/main" val="3032750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28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1222902" y="6079968"/>
            <a:ext cx="1608226" cy="7780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6783597" y="6079968"/>
            <a:ext cx="1608226" cy="7780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076902" y="6079968"/>
            <a:ext cx="1608226" cy="778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9390005" y="6079968"/>
            <a:ext cx="1608226" cy="7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process charts with vector icons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Lorem ipsum dolor sit amet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slide 2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5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3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4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2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Stages timeline with icons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861853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72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5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728"/>
            <a:ext cx="12192000" cy="685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57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7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72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slide 3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6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419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7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Org chart number one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860701" y="1600201"/>
            <a:ext cx="2323624" cy="5798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Question One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49495" y="5252290"/>
            <a:ext cx="1553232" cy="579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A1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2786293" y="5252290"/>
            <a:ext cx="1553232" cy="579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A2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4860702" y="5139829"/>
            <a:ext cx="809252" cy="8047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0297" tIns="179347" rIns="180297" bIns="179347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Yes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224305" y="3372116"/>
            <a:ext cx="2323624" cy="579809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A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4860701" y="3372116"/>
            <a:ext cx="2323624" cy="5798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B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8497097" y="3372116"/>
            <a:ext cx="2323624" cy="579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C</a:t>
            </a:r>
          </a:p>
        </p:txBody>
      </p:sp>
      <p:cxnSp>
        <p:nvCxnSpPr>
          <p:cNvPr id="39" name="Elbow Connector 19"/>
          <p:cNvCxnSpPr>
            <a:stCxn id="32" idx="2"/>
            <a:endCxn id="44" idx="0"/>
          </p:cNvCxnSpPr>
          <p:nvPr userDrawn="1"/>
        </p:nvCxnSpPr>
        <p:spPr>
          <a:xfrm rot="16200000" flipH="1">
            <a:off x="7600259" y="602263"/>
            <a:ext cx="480904" cy="3636397"/>
          </a:xfrm>
          <a:prstGeom prst="bentConnector3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29"/>
          <p:cNvCxnSpPr>
            <a:stCxn id="32" idx="2"/>
            <a:endCxn id="42" idx="0"/>
          </p:cNvCxnSpPr>
          <p:nvPr userDrawn="1"/>
        </p:nvCxnSpPr>
        <p:spPr>
          <a:xfrm rot="5400000">
            <a:off x="3963864" y="602265"/>
            <a:ext cx="480904" cy="363639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43" idx="0"/>
          </p:cNvCxnSpPr>
          <p:nvPr userDrawn="1"/>
        </p:nvCxnSpPr>
        <p:spPr>
          <a:xfrm>
            <a:off x="6022513" y="2180010"/>
            <a:ext cx="1" cy="510606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1464808" y="2660914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A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5101204" y="2690616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B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8737600" y="2660914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C</a:t>
            </a:r>
          </a:p>
        </p:txBody>
      </p:sp>
      <p:cxnSp>
        <p:nvCxnSpPr>
          <p:cNvPr id="45" name="Straight Arrow Connector 44"/>
          <p:cNvCxnSpPr>
            <a:stCxn id="43" idx="2"/>
            <a:endCxn id="37" idx="0"/>
          </p:cNvCxnSpPr>
          <p:nvPr userDrawn="1"/>
        </p:nvCxnSpPr>
        <p:spPr>
          <a:xfrm flipH="1">
            <a:off x="6022513" y="3035326"/>
            <a:ext cx="1" cy="336790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2"/>
            <a:endCxn id="38" idx="0"/>
          </p:cNvCxnSpPr>
          <p:nvPr userDrawn="1"/>
        </p:nvCxnSpPr>
        <p:spPr>
          <a:xfrm flipH="1">
            <a:off x="9658909" y="3005624"/>
            <a:ext cx="1" cy="36649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2"/>
            <a:endCxn id="36" idx="0"/>
          </p:cNvCxnSpPr>
          <p:nvPr userDrawn="1"/>
        </p:nvCxnSpPr>
        <p:spPr>
          <a:xfrm flipH="1">
            <a:off x="2386117" y="3005624"/>
            <a:ext cx="1" cy="36649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62"/>
          <p:cNvCxnSpPr>
            <a:stCxn id="36" idx="2"/>
            <a:endCxn id="49" idx="0"/>
          </p:cNvCxnSpPr>
          <p:nvPr userDrawn="1"/>
        </p:nvCxnSpPr>
        <p:spPr>
          <a:xfrm rot="5400000">
            <a:off x="1566169" y="3607779"/>
            <a:ext cx="475803" cy="1164094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300713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A1</a:t>
            </a:r>
          </a:p>
        </p:txBody>
      </p:sp>
      <p:cxnSp>
        <p:nvCxnSpPr>
          <p:cNvPr id="55" name="Straight Arrow Connector 54"/>
          <p:cNvCxnSpPr>
            <a:stCxn id="49" idx="2"/>
            <a:endCxn id="33" idx="0"/>
          </p:cNvCxnSpPr>
          <p:nvPr userDrawn="1"/>
        </p:nvCxnSpPr>
        <p:spPr>
          <a:xfrm>
            <a:off x="1222023" y="4772438"/>
            <a:ext cx="4088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>
            <a:off x="2641600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A2</a:t>
            </a:r>
          </a:p>
        </p:txBody>
      </p:sp>
      <p:cxnSp>
        <p:nvCxnSpPr>
          <p:cNvPr id="57" name="Elbow Connector 71"/>
          <p:cNvCxnSpPr>
            <a:stCxn id="36" idx="2"/>
            <a:endCxn id="56" idx="0"/>
          </p:cNvCxnSpPr>
          <p:nvPr userDrawn="1"/>
        </p:nvCxnSpPr>
        <p:spPr>
          <a:xfrm rot="16200000" flipH="1">
            <a:off x="2736612" y="3601429"/>
            <a:ext cx="475803" cy="117679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2"/>
            <a:endCxn id="34" idx="0"/>
          </p:cNvCxnSpPr>
          <p:nvPr userDrawn="1"/>
        </p:nvCxnSpPr>
        <p:spPr>
          <a:xfrm flipH="1">
            <a:off x="3562909" y="4772438"/>
            <a:ext cx="1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 userDrawn="1"/>
        </p:nvSpPr>
        <p:spPr>
          <a:xfrm>
            <a:off x="6375074" y="5139829"/>
            <a:ext cx="809252" cy="8047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0297" tIns="179347" rIns="180297" bIns="179347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80" name="Rectangle 79"/>
          <p:cNvSpPr/>
          <p:nvPr userDrawn="1"/>
        </p:nvSpPr>
        <p:spPr>
          <a:xfrm>
            <a:off x="7702701" y="5252290"/>
            <a:ext cx="1553232" cy="579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A1</a:t>
            </a:r>
          </a:p>
        </p:txBody>
      </p:sp>
      <p:sp>
        <p:nvSpPr>
          <p:cNvPr id="81" name="Rectangle 80"/>
          <p:cNvSpPr/>
          <p:nvPr userDrawn="1"/>
        </p:nvSpPr>
        <p:spPr>
          <a:xfrm>
            <a:off x="10039500" y="5252290"/>
            <a:ext cx="1553232" cy="5798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rgbClr val="FFFFFF"/>
                </a:solidFill>
              </a:rPr>
              <a:t>Answer A2</a:t>
            </a:r>
          </a:p>
        </p:txBody>
      </p:sp>
      <p:cxnSp>
        <p:nvCxnSpPr>
          <p:cNvPr id="82" name="Elbow Connector 90"/>
          <p:cNvCxnSpPr>
            <a:stCxn id="38" idx="2"/>
            <a:endCxn id="83" idx="0"/>
          </p:cNvCxnSpPr>
          <p:nvPr userDrawn="1"/>
        </p:nvCxnSpPr>
        <p:spPr>
          <a:xfrm rot="5400000">
            <a:off x="8829169" y="3597987"/>
            <a:ext cx="475803" cy="118367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 userDrawn="1"/>
        </p:nvSpPr>
        <p:spPr>
          <a:xfrm>
            <a:off x="7553920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A1</a:t>
            </a:r>
          </a:p>
        </p:txBody>
      </p:sp>
      <p:cxnSp>
        <p:nvCxnSpPr>
          <p:cNvPr id="84" name="Straight Arrow Connector 83"/>
          <p:cNvCxnSpPr>
            <a:stCxn id="83" idx="2"/>
            <a:endCxn id="80" idx="0"/>
          </p:cNvCxnSpPr>
          <p:nvPr userDrawn="1"/>
        </p:nvCxnSpPr>
        <p:spPr>
          <a:xfrm>
            <a:off x="8475230" y="4772438"/>
            <a:ext cx="4087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 userDrawn="1"/>
        </p:nvSpPr>
        <p:spPr>
          <a:xfrm>
            <a:off x="9894807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Question A2</a:t>
            </a:r>
          </a:p>
        </p:txBody>
      </p:sp>
      <p:cxnSp>
        <p:nvCxnSpPr>
          <p:cNvPr id="86" name="Elbow Connector 94"/>
          <p:cNvCxnSpPr>
            <a:stCxn id="38" idx="2"/>
            <a:endCxn id="85" idx="0"/>
          </p:cNvCxnSpPr>
          <p:nvPr userDrawn="1"/>
        </p:nvCxnSpPr>
        <p:spPr>
          <a:xfrm rot="16200000" flipH="1">
            <a:off x="9999612" y="3611222"/>
            <a:ext cx="475803" cy="115720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5" idx="2"/>
            <a:endCxn id="81" idx="0"/>
          </p:cNvCxnSpPr>
          <p:nvPr userDrawn="1"/>
        </p:nvCxnSpPr>
        <p:spPr>
          <a:xfrm flipH="1">
            <a:off x="10816116" y="4772438"/>
            <a:ext cx="1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>
            <a:off x="4860701" y="4427729"/>
            <a:ext cx="2323624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>
                <a:solidFill>
                  <a:schemeClr val="tx2"/>
                </a:solidFill>
              </a:rPr>
              <a:t>Do you like sunsets</a:t>
            </a:r>
            <a:r>
              <a:rPr lang="en-US" sz="160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89" name="Elbow Connector 34"/>
          <p:cNvCxnSpPr>
            <a:stCxn id="88" idx="2"/>
            <a:endCxn id="79" idx="0"/>
          </p:cNvCxnSpPr>
          <p:nvPr userDrawn="1"/>
        </p:nvCxnSpPr>
        <p:spPr>
          <a:xfrm rot="16200000" flipH="1">
            <a:off x="6217411" y="4577540"/>
            <a:ext cx="367390" cy="757187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37"/>
          <p:cNvCxnSpPr>
            <a:stCxn id="88" idx="2"/>
            <a:endCxn id="35" idx="0"/>
          </p:cNvCxnSpPr>
          <p:nvPr userDrawn="1"/>
        </p:nvCxnSpPr>
        <p:spPr>
          <a:xfrm rot="5400000">
            <a:off x="5460226" y="4577542"/>
            <a:ext cx="367390" cy="75718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7" idx="2"/>
            <a:endCxn id="88" idx="0"/>
          </p:cNvCxnSpPr>
          <p:nvPr userDrawn="1"/>
        </p:nvCxnSpPr>
        <p:spPr>
          <a:xfrm>
            <a:off x="6022513" y="3951925"/>
            <a:ext cx="0" cy="475804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26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55031" y="0"/>
            <a:ext cx="12192000" cy="68580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Strategic Structure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Put your awesome subtitle here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924411" y="1710728"/>
            <a:ext cx="1667200" cy="492443"/>
          </a:xfrm>
          <a:prstGeom prst="rect">
            <a:avLst/>
          </a:prstGeom>
          <a:solidFill>
            <a:schemeClr val="accent3">
              <a:alpha val="50000"/>
            </a:schemeClr>
          </a:solidFill>
          <a:ln w="31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Key Strategy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2591611" y="1710728"/>
            <a:ext cx="8685989" cy="492443"/>
          </a:xfrm>
          <a:prstGeom prst="rect">
            <a:avLst/>
          </a:prstGeom>
          <a:noFill/>
          <a:ln w="31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r>
              <a:rPr lang="en-US" sz="1600" err="1">
                <a:solidFill>
                  <a:schemeClr val="tx2"/>
                </a:solidFill>
              </a:rPr>
              <a:t>Sed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varius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est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vel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porttitor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condimentum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Aenean</a:t>
            </a:r>
            <a:r>
              <a:rPr lang="en-US" sz="1600">
                <a:solidFill>
                  <a:schemeClr val="tx2"/>
                </a:solidFill>
              </a:rPr>
              <a:t> non </a:t>
            </a:r>
            <a:r>
              <a:rPr lang="en-US" sz="1600" err="1">
                <a:solidFill>
                  <a:schemeClr val="tx2"/>
                </a:solidFill>
              </a:rPr>
              <a:t>orci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nec</a:t>
            </a:r>
            <a:r>
              <a:rPr lang="en-US" sz="1600">
                <a:solidFill>
                  <a:schemeClr val="tx2"/>
                </a:solidFill>
              </a:rPr>
              <a:t> nisi </a:t>
            </a:r>
            <a:r>
              <a:rPr lang="en-US" sz="1600" err="1">
                <a:solidFill>
                  <a:schemeClr val="tx2"/>
                </a:solidFill>
              </a:rPr>
              <a:t>feugiat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finibus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justo</a:t>
            </a:r>
            <a:r>
              <a:rPr lang="en-US" sz="16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" name="Up Arrow 4"/>
          <p:cNvSpPr/>
          <p:nvPr userDrawn="1"/>
        </p:nvSpPr>
        <p:spPr>
          <a:xfrm>
            <a:off x="92441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Idea A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Lorem ipsum dolor sit amet </a:t>
            </a:r>
            <a:r>
              <a:rPr lang="en-US" sz="1400" err="1">
                <a:solidFill>
                  <a:srgbClr val="FFFFFF"/>
                </a:solidFill>
              </a:rPr>
              <a:t>consectetur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adipiscing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0" name="Up Arrow 12"/>
          <p:cNvSpPr/>
          <p:nvPr userDrawn="1"/>
        </p:nvSpPr>
        <p:spPr>
          <a:xfrm>
            <a:off x="353772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Idea B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Lorem ipsum dolor sit amet </a:t>
            </a:r>
            <a:r>
              <a:rPr lang="en-US" sz="1400" err="1">
                <a:solidFill>
                  <a:srgbClr val="FFFFFF"/>
                </a:solidFill>
              </a:rPr>
              <a:t>consectetur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adipiscing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1" name="Up Arrow 13"/>
          <p:cNvSpPr/>
          <p:nvPr userDrawn="1"/>
        </p:nvSpPr>
        <p:spPr>
          <a:xfrm>
            <a:off x="615103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Idea C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Lorem ipsum dolor sit amet </a:t>
            </a:r>
            <a:r>
              <a:rPr lang="en-US" sz="1400" err="1">
                <a:solidFill>
                  <a:srgbClr val="FFFFFF"/>
                </a:solidFill>
              </a:rPr>
              <a:t>consectetur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adipiscing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2" name="Up Arrow 14"/>
          <p:cNvSpPr/>
          <p:nvPr userDrawn="1"/>
        </p:nvSpPr>
        <p:spPr>
          <a:xfrm>
            <a:off x="876434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Idea D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Lorem ipsum dolor sit amet </a:t>
            </a:r>
            <a:r>
              <a:rPr lang="en-US" sz="1400" err="1">
                <a:solidFill>
                  <a:srgbClr val="FFFFFF"/>
                </a:solidFill>
              </a:rPr>
              <a:t>consectetur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adipiscing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751" y="3213948"/>
            <a:ext cx="837860" cy="711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2508" y="3213949"/>
            <a:ext cx="643685" cy="642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85768" y="3213948"/>
            <a:ext cx="771871" cy="56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48280" y="3278081"/>
            <a:ext cx="265540" cy="4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0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Decision tree example</a:t>
            </a:r>
          </a:p>
        </p:txBody>
      </p:sp>
      <p:sp>
        <p:nvSpPr>
          <p:cNvPr id="16" name="Freeform 22"/>
          <p:cNvSpPr/>
          <p:nvPr userDrawn="1"/>
        </p:nvSpPr>
        <p:spPr>
          <a:xfrm>
            <a:off x="1119116" y="3116127"/>
            <a:ext cx="1594587" cy="1586440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Decision </a:t>
            </a:r>
            <a:br>
              <a:rPr lang="en-US" sz="1867">
                <a:solidFill>
                  <a:srgbClr val="FFFFFF"/>
                </a:solidFill>
              </a:rPr>
            </a:br>
            <a:r>
              <a:rPr lang="en-US" sz="1867">
                <a:solidFill>
                  <a:srgbClr val="FFFFFF"/>
                </a:solidFill>
              </a:rPr>
              <a:t>tree</a:t>
            </a:r>
          </a:p>
        </p:txBody>
      </p:sp>
      <p:sp>
        <p:nvSpPr>
          <p:cNvPr id="17" name="Rounded Rectangle 23"/>
          <p:cNvSpPr/>
          <p:nvPr userDrawn="1"/>
        </p:nvSpPr>
        <p:spPr>
          <a:xfrm>
            <a:off x="3352801" y="1574063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one</a:t>
            </a:r>
          </a:p>
        </p:txBody>
      </p:sp>
      <p:sp>
        <p:nvSpPr>
          <p:cNvPr id="18" name="Rounded Rectangle 24"/>
          <p:cNvSpPr/>
          <p:nvPr userDrawn="1"/>
        </p:nvSpPr>
        <p:spPr>
          <a:xfrm>
            <a:off x="3355250" y="2843701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two</a:t>
            </a:r>
          </a:p>
        </p:txBody>
      </p:sp>
      <p:sp>
        <p:nvSpPr>
          <p:cNvPr id="19" name="Rounded Rectangle 25"/>
          <p:cNvSpPr/>
          <p:nvPr userDrawn="1"/>
        </p:nvSpPr>
        <p:spPr>
          <a:xfrm>
            <a:off x="3355250" y="4176388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three</a:t>
            </a:r>
          </a:p>
        </p:txBody>
      </p:sp>
      <p:sp>
        <p:nvSpPr>
          <p:cNvPr id="20" name="Rounded Rectangle 26"/>
          <p:cNvSpPr/>
          <p:nvPr userDrawn="1"/>
        </p:nvSpPr>
        <p:spPr>
          <a:xfrm>
            <a:off x="3352801" y="5478524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four</a:t>
            </a:r>
          </a:p>
        </p:txBody>
      </p:sp>
      <p:cxnSp>
        <p:nvCxnSpPr>
          <p:cNvPr id="21" name="Elbow Connector 50"/>
          <p:cNvCxnSpPr>
            <a:stCxn id="16" idx="2"/>
            <a:endCxn id="17" idx="1"/>
          </p:cNvCxnSpPr>
          <p:nvPr userDrawn="1"/>
        </p:nvCxnSpPr>
        <p:spPr>
          <a:xfrm flipV="1">
            <a:off x="2713704" y="1831955"/>
            <a:ext cx="639096" cy="2077392"/>
          </a:xfrm>
          <a:prstGeom prst="bentConnector3">
            <a:avLst>
              <a:gd name="adj1" fmla="val 50000"/>
            </a:avLst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54"/>
          <p:cNvCxnSpPr>
            <a:stCxn id="16" idx="2"/>
            <a:endCxn id="18" idx="1"/>
          </p:cNvCxnSpPr>
          <p:nvPr userDrawn="1"/>
        </p:nvCxnSpPr>
        <p:spPr>
          <a:xfrm flipV="1">
            <a:off x="2713705" y="3101594"/>
            <a:ext cx="641545" cy="807753"/>
          </a:xfrm>
          <a:prstGeom prst="bentConnector3">
            <a:avLst/>
          </a:prstGeom>
          <a:ln w="3175" cmpd="sng">
            <a:solidFill>
              <a:schemeClr val="accent3">
                <a:lumMod val="7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55"/>
          <p:cNvCxnSpPr>
            <a:stCxn id="16" idx="2"/>
            <a:endCxn id="19" idx="1"/>
          </p:cNvCxnSpPr>
          <p:nvPr userDrawn="1"/>
        </p:nvCxnSpPr>
        <p:spPr>
          <a:xfrm>
            <a:off x="2713705" y="3909347"/>
            <a:ext cx="641545" cy="524933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56"/>
          <p:cNvCxnSpPr>
            <a:stCxn id="16" idx="2"/>
            <a:endCxn id="20" idx="1"/>
          </p:cNvCxnSpPr>
          <p:nvPr userDrawn="1"/>
        </p:nvCxnSpPr>
        <p:spPr>
          <a:xfrm>
            <a:off x="2713704" y="3909347"/>
            <a:ext cx="639096" cy="1827069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5677690" y="5044136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Donec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dapibus</a:t>
            </a:r>
            <a:r>
              <a:rPr lang="en-US" sz="1467" spc="-27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677690" y="5443675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77690" y="5843213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5405191" y="5733091"/>
            <a:ext cx="28148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/>
          <p:cNvSpPr/>
          <p:nvPr userDrawn="1"/>
        </p:nvSpPr>
        <p:spPr>
          <a:xfrm>
            <a:off x="5601419" y="5331777"/>
            <a:ext cx="85256" cy="802627"/>
          </a:xfrm>
          <a:prstGeom prst="leftBracket">
            <a:avLst>
              <a:gd name="adj" fmla="val 65305"/>
            </a:avLst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5677690" y="5733091"/>
            <a:ext cx="4655101" cy="0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677690" y="5331777"/>
            <a:ext cx="4401101" cy="0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677690" y="6134404"/>
            <a:ext cx="4655101" cy="0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5689601" y="3737801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Donec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dapibus</a:t>
            </a:r>
            <a:r>
              <a:rPr lang="en-US" sz="1467" spc="-27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689601" y="4137340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689601" y="4536879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5417102" y="4426756"/>
            <a:ext cx="281485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ket 36"/>
          <p:cNvSpPr/>
          <p:nvPr userDrawn="1"/>
        </p:nvSpPr>
        <p:spPr>
          <a:xfrm>
            <a:off x="5613329" y="4025443"/>
            <a:ext cx="85256" cy="802627"/>
          </a:xfrm>
          <a:prstGeom prst="leftBracket">
            <a:avLst>
              <a:gd name="adj" fmla="val 65305"/>
            </a:avLst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689600" y="4426756"/>
            <a:ext cx="4655101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689600" y="4025443"/>
            <a:ext cx="4401101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689600" y="4828069"/>
            <a:ext cx="4655101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 userDrawn="1"/>
        </p:nvSpPr>
        <p:spPr>
          <a:xfrm>
            <a:off x="5686675" y="2404112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Donec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dapibus</a:t>
            </a:r>
            <a:r>
              <a:rPr lang="en-US" sz="1467" spc="-27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5686675" y="2803651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686675" y="3203189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5414176" y="3093067"/>
            <a:ext cx="281485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ket 44"/>
          <p:cNvSpPr/>
          <p:nvPr userDrawn="1"/>
        </p:nvSpPr>
        <p:spPr>
          <a:xfrm>
            <a:off x="5610404" y="2691753"/>
            <a:ext cx="85256" cy="802627"/>
          </a:xfrm>
          <a:prstGeom prst="leftBracket">
            <a:avLst>
              <a:gd name="adj" fmla="val 65305"/>
            </a:avLst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686675" y="3093067"/>
            <a:ext cx="4655101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5686675" y="2691753"/>
            <a:ext cx="4401101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5686675" y="3494380"/>
            <a:ext cx="4655101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5686675" y="1130676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Donec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dapibus</a:t>
            </a:r>
            <a:r>
              <a:rPr lang="en-US" sz="1467" spc="-27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5686675" y="1530215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5686675" y="1929753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err="1">
                <a:solidFill>
                  <a:schemeClr val="tx2"/>
                </a:solidFill>
              </a:rPr>
              <a:t>Proin</a:t>
            </a:r>
            <a:r>
              <a:rPr lang="en-US" sz="1467" spc="-27">
                <a:solidFill>
                  <a:schemeClr val="tx2"/>
                </a:solidFill>
              </a:rPr>
              <a:t> </a:t>
            </a:r>
            <a:r>
              <a:rPr lang="en-US" sz="1467" spc="-27" err="1">
                <a:solidFill>
                  <a:schemeClr val="tx2"/>
                </a:solidFill>
              </a:rPr>
              <a:t>placerat</a:t>
            </a:r>
            <a:r>
              <a:rPr lang="en-US" sz="1467" spc="-27">
                <a:solidFill>
                  <a:schemeClr val="tx2"/>
                </a:solidFill>
              </a:rPr>
              <a:t> elit ante, consectetur </a:t>
            </a:r>
            <a:r>
              <a:rPr lang="en-US" sz="1467" spc="-27" err="1">
                <a:solidFill>
                  <a:schemeClr val="tx2"/>
                </a:solidFill>
              </a:rPr>
              <a:t>volutpat</a:t>
            </a:r>
            <a:r>
              <a:rPr lang="en-US" sz="1467" spc="-27">
                <a:solidFill>
                  <a:schemeClr val="tx2"/>
                </a:solidFill>
              </a:rPr>
              <a:t> dui </a:t>
            </a:r>
            <a:r>
              <a:rPr lang="en-US" sz="1467" spc="-27" err="1">
                <a:solidFill>
                  <a:schemeClr val="tx2"/>
                </a:solidFill>
              </a:rPr>
              <a:t>lorem</a:t>
            </a:r>
            <a:endParaRPr lang="en-US" sz="1467" spc="-27">
              <a:solidFill>
                <a:schemeClr val="tx2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5414176" y="1819631"/>
            <a:ext cx="28148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Bracket 57"/>
          <p:cNvSpPr/>
          <p:nvPr userDrawn="1"/>
        </p:nvSpPr>
        <p:spPr>
          <a:xfrm>
            <a:off x="5610404" y="1418317"/>
            <a:ext cx="85256" cy="802627"/>
          </a:xfrm>
          <a:prstGeom prst="leftBracket">
            <a:avLst>
              <a:gd name="adj" fmla="val 65305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5686675" y="1819631"/>
            <a:ext cx="4655101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5686675" y="1418317"/>
            <a:ext cx="4401101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5686675" y="2220944"/>
            <a:ext cx="4655101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96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Decision tree example</a:t>
            </a:r>
          </a:p>
        </p:txBody>
      </p:sp>
      <p:sp>
        <p:nvSpPr>
          <p:cNvPr id="52" name="Freeform 22"/>
          <p:cNvSpPr/>
          <p:nvPr userDrawn="1"/>
        </p:nvSpPr>
        <p:spPr>
          <a:xfrm>
            <a:off x="1119116" y="3116127"/>
            <a:ext cx="1594587" cy="1586440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Decision </a:t>
            </a:r>
            <a:br>
              <a:rPr lang="en-US" sz="1867">
                <a:solidFill>
                  <a:srgbClr val="FFFFFF"/>
                </a:solidFill>
              </a:rPr>
            </a:br>
            <a:r>
              <a:rPr lang="en-US" sz="1867">
                <a:solidFill>
                  <a:srgbClr val="FFFFFF"/>
                </a:solidFill>
              </a:rPr>
              <a:t>tree</a:t>
            </a:r>
          </a:p>
        </p:txBody>
      </p:sp>
      <p:sp>
        <p:nvSpPr>
          <p:cNvPr id="53" name="Rounded Rectangle 23"/>
          <p:cNvSpPr/>
          <p:nvPr userDrawn="1"/>
        </p:nvSpPr>
        <p:spPr>
          <a:xfrm>
            <a:off x="3352801" y="2076655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one</a:t>
            </a:r>
          </a:p>
        </p:txBody>
      </p:sp>
      <p:sp>
        <p:nvSpPr>
          <p:cNvPr id="54" name="Rounded Rectangle 24"/>
          <p:cNvSpPr/>
          <p:nvPr userDrawn="1"/>
        </p:nvSpPr>
        <p:spPr>
          <a:xfrm>
            <a:off x="3355250" y="3126521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two</a:t>
            </a:r>
          </a:p>
        </p:txBody>
      </p:sp>
      <p:sp>
        <p:nvSpPr>
          <p:cNvPr id="59" name="Rounded Rectangle 25"/>
          <p:cNvSpPr/>
          <p:nvPr userDrawn="1"/>
        </p:nvSpPr>
        <p:spPr>
          <a:xfrm>
            <a:off x="3355250" y="4176388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three</a:t>
            </a:r>
          </a:p>
        </p:txBody>
      </p:sp>
      <p:sp>
        <p:nvSpPr>
          <p:cNvPr id="60" name="Rounded Rectangle 26"/>
          <p:cNvSpPr/>
          <p:nvPr userDrawn="1"/>
        </p:nvSpPr>
        <p:spPr>
          <a:xfrm>
            <a:off x="3352801" y="5226255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>
                <a:solidFill>
                  <a:srgbClr val="FFFFFF"/>
                </a:solidFill>
              </a:rPr>
              <a:t>Branch four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6426567" y="1327242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Donec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dapibus</a:t>
            </a:r>
            <a:r>
              <a:rPr lang="en-US" sz="1467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6426567" y="1931054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Proin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placerat</a:t>
            </a:r>
            <a:r>
              <a:rPr lang="en-US" sz="1467">
                <a:solidFill>
                  <a:schemeClr val="tx2"/>
                </a:solidFill>
              </a:rPr>
              <a:t> elit ante, consectetur </a:t>
            </a:r>
            <a:r>
              <a:rPr lang="en-US" sz="1467" err="1">
                <a:solidFill>
                  <a:schemeClr val="tx2"/>
                </a:solidFill>
              </a:rPr>
              <a:t>volutpat</a:t>
            </a:r>
            <a:r>
              <a:rPr lang="en-US" sz="1467">
                <a:solidFill>
                  <a:schemeClr val="tx2"/>
                </a:solidFill>
              </a:rPr>
              <a:t> dui </a:t>
            </a:r>
            <a:r>
              <a:rPr lang="en-US" sz="1467" err="1">
                <a:solidFill>
                  <a:schemeClr val="tx2"/>
                </a:solidFill>
              </a:rPr>
              <a:t>lorem</a:t>
            </a:r>
            <a:endParaRPr lang="en-US" sz="1467">
              <a:solidFill>
                <a:schemeClr val="tx2"/>
              </a:solidFill>
            </a:endParaRPr>
          </a:p>
        </p:txBody>
      </p:sp>
      <p:cxnSp>
        <p:nvCxnSpPr>
          <p:cNvPr id="63" name="Elbow Connector 11"/>
          <p:cNvCxnSpPr>
            <a:stCxn id="53" idx="3"/>
          </p:cNvCxnSpPr>
          <p:nvPr userDrawn="1"/>
        </p:nvCxnSpPr>
        <p:spPr>
          <a:xfrm flipV="1">
            <a:off x="5408116" y="1486471"/>
            <a:ext cx="612051" cy="848076"/>
          </a:xfrm>
          <a:prstGeom prst="bentConnector3">
            <a:avLst/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12"/>
          <p:cNvCxnSpPr>
            <a:stCxn id="53" idx="3"/>
          </p:cNvCxnSpPr>
          <p:nvPr userDrawn="1"/>
        </p:nvCxnSpPr>
        <p:spPr>
          <a:xfrm flipV="1">
            <a:off x="5408116" y="2079776"/>
            <a:ext cx="612051" cy="254771"/>
          </a:xfrm>
          <a:prstGeom prst="bentConnector3">
            <a:avLst/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 userDrawn="1"/>
        </p:nvSpPr>
        <p:spPr>
          <a:xfrm>
            <a:off x="6426565" y="2763188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Vivamus</a:t>
            </a:r>
            <a:r>
              <a:rPr lang="en-US" sz="1467">
                <a:solidFill>
                  <a:schemeClr val="tx2"/>
                </a:solidFill>
              </a:rPr>
              <a:t> tempus quam </a:t>
            </a:r>
            <a:r>
              <a:rPr lang="en-US" sz="1467" err="1">
                <a:solidFill>
                  <a:schemeClr val="tx2"/>
                </a:solidFill>
              </a:rPr>
              <a:t>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lectus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imperdiet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6426567" y="3359242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Duis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congue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nisl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vel</a:t>
            </a:r>
            <a:r>
              <a:rPr lang="en-US" sz="1467">
                <a:solidFill>
                  <a:schemeClr val="tx2"/>
                </a:solidFill>
              </a:rPr>
              <a:t> magna sollicitudin</a:t>
            </a:r>
          </a:p>
        </p:txBody>
      </p:sp>
      <p:cxnSp>
        <p:nvCxnSpPr>
          <p:cNvPr id="70" name="Elbow Connector 34"/>
          <p:cNvCxnSpPr>
            <a:stCxn id="54" idx="3"/>
          </p:cNvCxnSpPr>
          <p:nvPr userDrawn="1"/>
        </p:nvCxnSpPr>
        <p:spPr>
          <a:xfrm flipV="1">
            <a:off x="5410566" y="2935965"/>
            <a:ext cx="609601" cy="448449"/>
          </a:xfrm>
          <a:prstGeom prst="bentConnector3">
            <a:avLst/>
          </a:prstGeom>
          <a:ln w="3175" cmpd="sng">
            <a:solidFill>
              <a:schemeClr val="accent3">
                <a:lumMod val="7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35"/>
          <p:cNvCxnSpPr>
            <a:stCxn id="54" idx="3"/>
          </p:cNvCxnSpPr>
          <p:nvPr userDrawn="1"/>
        </p:nvCxnSpPr>
        <p:spPr>
          <a:xfrm>
            <a:off x="5410566" y="3384413"/>
            <a:ext cx="609601" cy="144856"/>
          </a:xfrm>
          <a:prstGeom prst="bentConnector3">
            <a:avLst/>
          </a:prstGeom>
          <a:ln w="3175" cmpd="sng">
            <a:solidFill>
              <a:schemeClr val="accent3">
                <a:lumMod val="7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 userDrawn="1"/>
        </p:nvSpPr>
        <p:spPr>
          <a:xfrm>
            <a:off x="6426567" y="4077215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Nam </a:t>
            </a:r>
            <a:r>
              <a:rPr lang="en-US" sz="1467" err="1">
                <a:solidFill>
                  <a:schemeClr val="tx2"/>
                </a:solidFill>
              </a:rPr>
              <a:t>suscipit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sem</a:t>
            </a:r>
            <a:r>
              <a:rPr lang="en-US" sz="1467">
                <a:solidFill>
                  <a:schemeClr val="tx2"/>
                </a:solidFill>
              </a:rPr>
              <a:t> sed </a:t>
            </a:r>
            <a:r>
              <a:rPr lang="en-US" sz="1467" err="1">
                <a:solidFill>
                  <a:schemeClr val="tx2"/>
                </a:solidFill>
              </a:rPr>
              <a:t>eros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accumsan</a:t>
            </a:r>
            <a:r>
              <a:rPr lang="en-US" sz="1467">
                <a:solidFill>
                  <a:schemeClr val="tx2"/>
                </a:solidFill>
              </a:rPr>
              <a:t> semper a a </a:t>
            </a:r>
            <a:r>
              <a:rPr lang="en-US" sz="1467" err="1">
                <a:solidFill>
                  <a:schemeClr val="tx2"/>
                </a:solidFill>
              </a:rPr>
              <a:t>justo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6426567" y="4686815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Nunc</a:t>
            </a:r>
            <a:r>
              <a:rPr lang="en-US" sz="1467">
                <a:solidFill>
                  <a:schemeClr val="tx2"/>
                </a:solidFill>
              </a:rPr>
              <a:t> vitae </a:t>
            </a:r>
            <a:r>
              <a:rPr lang="en-US" sz="1467" err="1">
                <a:solidFill>
                  <a:schemeClr val="tx2"/>
                </a:solidFill>
              </a:rPr>
              <a:t>augue</a:t>
            </a:r>
            <a:r>
              <a:rPr lang="en-US" sz="1467">
                <a:solidFill>
                  <a:schemeClr val="tx2"/>
                </a:solidFill>
              </a:rPr>
              <a:t> a </a:t>
            </a:r>
            <a:r>
              <a:rPr lang="en-US" sz="1467" err="1">
                <a:solidFill>
                  <a:schemeClr val="tx2"/>
                </a:solidFill>
              </a:rPr>
              <a:t>erat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volutpat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lobortis</a:t>
            </a:r>
            <a:r>
              <a:rPr lang="en-US" sz="1467">
                <a:solidFill>
                  <a:schemeClr val="tx2"/>
                </a:solidFill>
              </a:rPr>
              <a:t> vitae </a:t>
            </a:r>
            <a:r>
              <a:rPr lang="en-US" sz="1467" err="1">
                <a:solidFill>
                  <a:schemeClr val="tx2"/>
                </a:solidFill>
              </a:rPr>
              <a:t>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tellus</a:t>
            </a:r>
            <a:endParaRPr lang="en-US" sz="1467">
              <a:solidFill>
                <a:schemeClr val="tx2"/>
              </a:solidFill>
            </a:endParaRPr>
          </a:p>
        </p:txBody>
      </p:sp>
      <p:cxnSp>
        <p:nvCxnSpPr>
          <p:cNvPr id="74" name="Elbow Connector 38"/>
          <p:cNvCxnSpPr>
            <a:stCxn id="59" idx="3"/>
          </p:cNvCxnSpPr>
          <p:nvPr userDrawn="1"/>
        </p:nvCxnSpPr>
        <p:spPr>
          <a:xfrm flipV="1">
            <a:off x="5410566" y="4249992"/>
            <a:ext cx="609601" cy="184289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39"/>
          <p:cNvCxnSpPr>
            <a:stCxn id="59" idx="3"/>
          </p:cNvCxnSpPr>
          <p:nvPr userDrawn="1"/>
        </p:nvCxnSpPr>
        <p:spPr>
          <a:xfrm>
            <a:off x="5410566" y="4434280"/>
            <a:ext cx="609601" cy="409016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>
            <a:off x="6426567" y="5404788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Etiam</a:t>
            </a:r>
            <a:r>
              <a:rPr lang="en-US" sz="1467">
                <a:solidFill>
                  <a:schemeClr val="tx2"/>
                </a:solidFill>
              </a:rPr>
              <a:t> in elit </a:t>
            </a:r>
            <a:r>
              <a:rPr lang="en-US" sz="1467" err="1">
                <a:solidFill>
                  <a:schemeClr val="tx2"/>
                </a:solidFill>
              </a:rPr>
              <a:t>luctus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sagittis</a:t>
            </a:r>
            <a:r>
              <a:rPr lang="en-US" sz="1467">
                <a:solidFill>
                  <a:schemeClr val="tx2"/>
                </a:solidFill>
              </a:rPr>
              <a:t> dui at, </a:t>
            </a:r>
            <a:r>
              <a:rPr lang="en-US" sz="1467" err="1">
                <a:solidFill>
                  <a:schemeClr val="tx2"/>
                </a:solidFill>
              </a:rPr>
              <a:t>accumsan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diam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6426567" y="5976134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Aliquam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erat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volutpat</a:t>
            </a:r>
            <a:endParaRPr lang="en-US" sz="1467">
              <a:solidFill>
                <a:schemeClr val="tx2"/>
              </a:solidFill>
            </a:endParaRPr>
          </a:p>
        </p:txBody>
      </p:sp>
      <p:cxnSp>
        <p:nvCxnSpPr>
          <p:cNvPr id="78" name="Elbow Connector 42"/>
          <p:cNvCxnSpPr>
            <a:stCxn id="60" idx="3"/>
          </p:cNvCxnSpPr>
          <p:nvPr userDrawn="1"/>
        </p:nvCxnSpPr>
        <p:spPr>
          <a:xfrm>
            <a:off x="5408116" y="5484147"/>
            <a:ext cx="612051" cy="79871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43"/>
          <p:cNvCxnSpPr>
            <a:stCxn id="60" idx="3"/>
          </p:cNvCxnSpPr>
          <p:nvPr userDrawn="1"/>
        </p:nvCxnSpPr>
        <p:spPr>
          <a:xfrm>
            <a:off x="5408116" y="5484147"/>
            <a:ext cx="612051" cy="673176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50"/>
          <p:cNvCxnSpPr>
            <a:stCxn id="52" idx="2"/>
            <a:endCxn id="53" idx="1"/>
          </p:cNvCxnSpPr>
          <p:nvPr userDrawn="1"/>
        </p:nvCxnSpPr>
        <p:spPr>
          <a:xfrm flipV="1">
            <a:off x="2713704" y="2334547"/>
            <a:ext cx="639096" cy="1574800"/>
          </a:xfrm>
          <a:prstGeom prst="bentConnector3">
            <a:avLst>
              <a:gd name="adj1" fmla="val 50000"/>
            </a:avLst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54"/>
          <p:cNvCxnSpPr>
            <a:stCxn id="52" idx="2"/>
            <a:endCxn id="54" idx="1"/>
          </p:cNvCxnSpPr>
          <p:nvPr userDrawn="1"/>
        </p:nvCxnSpPr>
        <p:spPr>
          <a:xfrm flipV="1">
            <a:off x="2713705" y="3384414"/>
            <a:ext cx="641545" cy="524933"/>
          </a:xfrm>
          <a:prstGeom prst="bentConnector3">
            <a:avLst/>
          </a:prstGeom>
          <a:ln w="3175" cmpd="sng">
            <a:solidFill>
              <a:schemeClr val="accent3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55"/>
          <p:cNvCxnSpPr>
            <a:stCxn id="52" idx="2"/>
            <a:endCxn id="59" idx="1"/>
          </p:cNvCxnSpPr>
          <p:nvPr userDrawn="1"/>
        </p:nvCxnSpPr>
        <p:spPr>
          <a:xfrm>
            <a:off x="2713705" y="3909347"/>
            <a:ext cx="641545" cy="524933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56"/>
          <p:cNvCxnSpPr>
            <a:stCxn id="52" idx="2"/>
            <a:endCxn id="60" idx="1"/>
          </p:cNvCxnSpPr>
          <p:nvPr userDrawn="1"/>
        </p:nvCxnSpPr>
        <p:spPr>
          <a:xfrm>
            <a:off x="2713704" y="3909347"/>
            <a:ext cx="639096" cy="1574800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eform 44"/>
          <p:cNvSpPr/>
          <p:nvPr userDrawn="1"/>
        </p:nvSpPr>
        <p:spPr>
          <a:xfrm rot="10800000" flipV="1">
            <a:off x="6020167" y="1268395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5" name="Freeform 45"/>
          <p:cNvSpPr/>
          <p:nvPr userDrawn="1"/>
        </p:nvSpPr>
        <p:spPr>
          <a:xfrm rot="10800000" flipV="1">
            <a:off x="6020167" y="1861700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6" name="Freeform 46"/>
          <p:cNvSpPr/>
          <p:nvPr userDrawn="1"/>
        </p:nvSpPr>
        <p:spPr>
          <a:xfrm rot="10800000" flipV="1">
            <a:off x="6020167" y="2717888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7" name="Freeform 47"/>
          <p:cNvSpPr/>
          <p:nvPr userDrawn="1"/>
        </p:nvSpPr>
        <p:spPr>
          <a:xfrm rot="10800000" flipV="1">
            <a:off x="6020167" y="3311193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8" name="Freeform 48"/>
          <p:cNvSpPr/>
          <p:nvPr userDrawn="1"/>
        </p:nvSpPr>
        <p:spPr>
          <a:xfrm rot="10800000" flipV="1">
            <a:off x="6020167" y="4031915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9" name="Freeform 49"/>
          <p:cNvSpPr/>
          <p:nvPr userDrawn="1"/>
        </p:nvSpPr>
        <p:spPr>
          <a:xfrm rot="10800000" flipV="1">
            <a:off x="6020167" y="4625220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0" name="Freeform 51"/>
          <p:cNvSpPr/>
          <p:nvPr userDrawn="1"/>
        </p:nvSpPr>
        <p:spPr>
          <a:xfrm rot="10800000" flipV="1">
            <a:off x="6020167" y="5345941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91" name="Freeform 52"/>
          <p:cNvSpPr/>
          <p:nvPr userDrawn="1"/>
        </p:nvSpPr>
        <p:spPr>
          <a:xfrm rot="10800000" flipV="1">
            <a:off x="6020167" y="5939247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>
                <a:solidFill>
                  <a:srgbClr val="FFFF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93101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Structure and organization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Put your awesome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68342" y="1700808"/>
            <a:ext cx="2055316" cy="51578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FFFFFF"/>
                </a:solidFill>
              </a:rPr>
              <a:t>Tier One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07595" y="2794911"/>
            <a:ext cx="2180927" cy="515784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FFFFFF"/>
                </a:solidFill>
              </a:rPr>
              <a:t>Tier Two 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06223" y="2794911"/>
            <a:ext cx="2180927" cy="515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FFFFFF"/>
                </a:solidFill>
              </a:rPr>
              <a:t>Tier Two B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04850" y="2794911"/>
            <a:ext cx="2180927" cy="515784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FFFFFF"/>
                </a:solidFill>
              </a:rPr>
              <a:t>Tier Two C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407596" y="3310401"/>
            <a:ext cx="2180927" cy="2232414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r>
              <a:rPr lang="en-US" sz="1200">
                <a:solidFill>
                  <a:schemeClr val="tx2"/>
                </a:solidFill>
              </a:rPr>
              <a:t> dolor sit </a:t>
            </a:r>
            <a:r>
              <a:rPr lang="en-US" sz="1200" err="1">
                <a:solidFill>
                  <a:schemeClr val="tx2"/>
                </a:solidFill>
              </a:rPr>
              <a:t>amet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consectetur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adipiscing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elit</a:t>
            </a:r>
            <a:r>
              <a:rPr lang="en-US" sz="1200">
                <a:solidFill>
                  <a:schemeClr val="tx2"/>
                </a:solidFill>
              </a:rPr>
              <a:t>. Nam id </a:t>
            </a:r>
            <a:r>
              <a:rPr lang="en-US" sz="1200" err="1">
                <a:solidFill>
                  <a:schemeClr val="tx2"/>
                </a:solidFill>
              </a:rPr>
              <a:t>pulvinar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neque</a:t>
            </a:r>
            <a:r>
              <a:rPr lang="en-US" sz="1200">
                <a:solidFill>
                  <a:schemeClr val="tx2"/>
                </a:solidFill>
              </a:rPr>
              <a:t>. Maecenas at </a:t>
            </a:r>
            <a:r>
              <a:rPr lang="en-US" sz="1200" err="1">
                <a:solidFill>
                  <a:schemeClr val="tx2"/>
                </a:solidFill>
              </a:rPr>
              <a:t>imperdiet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leo</a:t>
            </a:r>
            <a:r>
              <a:rPr lang="en-US" sz="1200">
                <a:solidFill>
                  <a:schemeClr val="tx2"/>
                </a:solidFill>
              </a:rPr>
              <a:t>. In a </a:t>
            </a:r>
            <a:r>
              <a:rPr lang="en-US" sz="1200" err="1">
                <a:solidFill>
                  <a:schemeClr val="tx2"/>
                </a:solidFill>
              </a:rPr>
              <a:t>tristique</a:t>
            </a:r>
            <a:r>
              <a:rPr lang="en-US" sz="1200">
                <a:solidFill>
                  <a:schemeClr val="tx2"/>
                </a:solidFill>
              </a:rPr>
              <a:t> ante. </a:t>
            </a:r>
            <a:r>
              <a:rPr lang="en-US" sz="1200" err="1">
                <a:solidFill>
                  <a:schemeClr val="tx2"/>
                </a:solidFill>
              </a:rPr>
              <a:t>Donec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augue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sem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consectetur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eu</a:t>
            </a:r>
            <a:r>
              <a:rPr lang="en-US" sz="1200">
                <a:solidFill>
                  <a:schemeClr val="tx2"/>
                </a:solidFill>
              </a:rPr>
              <a:t> ex in, </a:t>
            </a:r>
            <a:r>
              <a:rPr lang="en-US" sz="1200" err="1">
                <a:solidFill>
                  <a:schemeClr val="tx2"/>
                </a:solidFill>
              </a:rPr>
              <a:t>vehicula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gravida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turpis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Vestibulum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ultrices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tortor</a:t>
            </a:r>
            <a:r>
              <a:rPr lang="en-US" sz="1200">
                <a:solidFill>
                  <a:schemeClr val="tx2"/>
                </a:solidFill>
              </a:rPr>
              <a:t> quam, in </a:t>
            </a:r>
            <a:r>
              <a:rPr lang="en-US" sz="1200" err="1">
                <a:solidFill>
                  <a:schemeClr val="tx2"/>
                </a:solidFill>
              </a:rPr>
              <a:t>vulputate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lectus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finibus</a:t>
            </a:r>
            <a:r>
              <a:rPr lang="en-US" sz="1200">
                <a:solidFill>
                  <a:schemeClr val="tx2"/>
                </a:solidFill>
              </a:rPr>
              <a:t> in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603478" y="2794911"/>
            <a:ext cx="2180927" cy="515784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FFFFFF"/>
                </a:solidFill>
              </a:rPr>
              <a:t>Tier Two 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03236" y="3310401"/>
            <a:ext cx="2180927" cy="223241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Phasellus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purus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eros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maximus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eget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fringilla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scelerisque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vulputate</a:t>
            </a:r>
            <a:r>
              <a:rPr lang="en-US" sz="1200">
                <a:solidFill>
                  <a:schemeClr val="tx2"/>
                </a:solidFill>
              </a:rPr>
              <a:t> ac </a:t>
            </a:r>
            <a:r>
              <a:rPr lang="en-US" sz="1200" err="1">
                <a:solidFill>
                  <a:schemeClr val="tx2"/>
                </a:solidFill>
              </a:rPr>
              <a:t>enim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Suspendisse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eu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massa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Mauris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blandit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vestibulum</a:t>
            </a:r>
            <a:r>
              <a:rPr lang="en-US" sz="1200">
                <a:solidFill>
                  <a:schemeClr val="tx2"/>
                </a:solidFill>
              </a:rPr>
              <a:t> quam, a </a:t>
            </a:r>
            <a:r>
              <a:rPr lang="en-US" sz="1200" err="1">
                <a:solidFill>
                  <a:schemeClr val="tx2"/>
                </a:solidFill>
              </a:rPr>
              <a:t>egestas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sapien</a:t>
            </a:r>
            <a:r>
              <a:rPr lang="en-US" sz="1200">
                <a:solidFill>
                  <a:schemeClr val="tx2"/>
                </a:solidFill>
              </a:rPr>
              <a:t> tempus in. </a:t>
            </a:r>
            <a:r>
              <a:rPr lang="en-US" sz="1200" err="1">
                <a:solidFill>
                  <a:schemeClr val="tx2"/>
                </a:solidFill>
              </a:rPr>
              <a:t>Vivamus</a:t>
            </a:r>
            <a:r>
              <a:rPr lang="en-US" sz="1200">
                <a:solidFill>
                  <a:schemeClr val="tx2"/>
                </a:solidFill>
              </a:rPr>
              <a:t> sit </a:t>
            </a:r>
            <a:r>
              <a:rPr lang="en-US" sz="1200" err="1">
                <a:solidFill>
                  <a:schemeClr val="tx2"/>
                </a:solidFill>
              </a:rPr>
              <a:t>amet</a:t>
            </a:r>
            <a:r>
              <a:rPr lang="en-US" sz="1200">
                <a:solidFill>
                  <a:schemeClr val="tx2"/>
                </a:solidFill>
              </a:rPr>
              <a:t> nisi </a:t>
            </a:r>
            <a:r>
              <a:rPr lang="en-US" sz="1200" err="1">
                <a:solidFill>
                  <a:schemeClr val="tx2"/>
                </a:solidFill>
              </a:rPr>
              <a:t>eleifend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feugiat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augue</a:t>
            </a:r>
            <a:r>
              <a:rPr lang="en-US" sz="1200">
                <a:solidFill>
                  <a:schemeClr val="tx2"/>
                </a:solidFill>
              </a:rPr>
              <a:t> et, </a:t>
            </a:r>
            <a:r>
              <a:rPr lang="en-US" sz="1200" err="1">
                <a:solidFill>
                  <a:schemeClr val="tx2"/>
                </a:solidFill>
              </a:rPr>
              <a:t>elementum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velit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sed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suspendisse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urna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justo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198876" y="3310401"/>
            <a:ext cx="2180927" cy="2232414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ulla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ultricies</a:t>
            </a:r>
            <a:r>
              <a:rPr lang="en-US" sz="1200">
                <a:solidFill>
                  <a:schemeClr val="tx2"/>
                </a:solidFill>
              </a:rPr>
              <a:t>, magna </a:t>
            </a:r>
            <a:r>
              <a:rPr lang="en-US" sz="1200" err="1">
                <a:solidFill>
                  <a:schemeClr val="tx2"/>
                </a:solidFill>
              </a:rPr>
              <a:t>varius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vehicula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tempor</a:t>
            </a:r>
            <a:r>
              <a:rPr lang="en-US" sz="1200">
                <a:solidFill>
                  <a:schemeClr val="tx2"/>
                </a:solidFill>
              </a:rPr>
              <a:t>, lacus </a:t>
            </a:r>
            <a:r>
              <a:rPr lang="en-US" sz="1200" err="1">
                <a:solidFill>
                  <a:schemeClr val="tx2"/>
                </a:solidFill>
              </a:rPr>
              <a:t>nibh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luctus</a:t>
            </a:r>
            <a:r>
              <a:rPr lang="en-US" sz="1200">
                <a:solidFill>
                  <a:schemeClr val="tx2"/>
                </a:solidFill>
              </a:rPr>
              <a:t> ante, </a:t>
            </a:r>
            <a:r>
              <a:rPr lang="en-US" sz="1200" err="1">
                <a:solidFill>
                  <a:schemeClr val="tx2"/>
                </a:solidFill>
              </a:rPr>
              <a:t>eget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maximus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nisl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velit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eu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libero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Donec</a:t>
            </a:r>
            <a:r>
              <a:rPr lang="en-US" sz="1200">
                <a:solidFill>
                  <a:schemeClr val="tx2"/>
                </a:solidFill>
              </a:rPr>
              <a:t> sit </a:t>
            </a:r>
            <a:r>
              <a:rPr lang="en-US" sz="1200" err="1">
                <a:solidFill>
                  <a:schemeClr val="tx2"/>
                </a:solidFill>
              </a:rPr>
              <a:t>amet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finibus</a:t>
            </a:r>
            <a:r>
              <a:rPr lang="en-US" sz="1200">
                <a:solidFill>
                  <a:schemeClr val="tx2"/>
                </a:solidFill>
              </a:rPr>
              <a:t> ante. </a:t>
            </a:r>
            <a:r>
              <a:rPr lang="en-US" sz="1200" err="1">
                <a:solidFill>
                  <a:schemeClr val="tx2"/>
                </a:solidFill>
              </a:rPr>
              <a:t>Morbi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sed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rutrum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orci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Suspendisse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commodo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massa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eleifend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dapibus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urna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arcu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condimentum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justo</a:t>
            </a:r>
            <a:r>
              <a:rPr lang="en-US" sz="1200">
                <a:solidFill>
                  <a:schemeClr val="tx2"/>
                </a:solidFill>
              </a:rPr>
              <a:t>, sit </a:t>
            </a:r>
            <a:r>
              <a:rPr lang="en-US" sz="1200" err="1">
                <a:solidFill>
                  <a:schemeClr val="tx2"/>
                </a:solidFill>
              </a:rPr>
              <a:t>amet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bibendum</a:t>
            </a:r>
            <a:r>
              <a:rPr lang="en-US" sz="1200">
                <a:solidFill>
                  <a:schemeClr val="tx2"/>
                </a:solidFill>
              </a:rPr>
              <a:t> magna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594516" y="3310401"/>
            <a:ext cx="2180927" cy="2232414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>
                <a:solidFill>
                  <a:schemeClr val="tx2"/>
                </a:solidFill>
              </a:rPr>
              <a:t>Nunc </a:t>
            </a:r>
            <a:r>
              <a:rPr lang="en-US" sz="1200" err="1">
                <a:solidFill>
                  <a:schemeClr val="tx2"/>
                </a:solidFill>
              </a:rPr>
              <a:t>finibus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nulla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vel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finibus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congue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Praesent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ultrices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placerat</a:t>
            </a:r>
            <a:r>
              <a:rPr lang="en-US" sz="1200">
                <a:solidFill>
                  <a:schemeClr val="tx2"/>
                </a:solidFill>
              </a:rPr>
              <a:t> lacus id </a:t>
            </a:r>
            <a:r>
              <a:rPr lang="en-US" sz="1200" err="1">
                <a:solidFill>
                  <a:schemeClr val="tx2"/>
                </a:solidFill>
              </a:rPr>
              <a:t>bibendum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Sed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nec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iaculis</a:t>
            </a:r>
            <a:r>
              <a:rPr lang="en-US" sz="1200">
                <a:solidFill>
                  <a:schemeClr val="tx2"/>
                </a:solidFill>
              </a:rPr>
              <a:t> lacus. </a:t>
            </a:r>
            <a:r>
              <a:rPr lang="en-US" sz="1200" err="1">
                <a:solidFill>
                  <a:schemeClr val="tx2"/>
                </a:solidFill>
              </a:rPr>
              <a:t>Mauris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fermentum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tincidunt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urna</a:t>
            </a:r>
            <a:r>
              <a:rPr lang="en-US" sz="1200">
                <a:solidFill>
                  <a:schemeClr val="tx2"/>
                </a:solidFill>
              </a:rPr>
              <a:t>, id tempus dolor </a:t>
            </a:r>
            <a:r>
              <a:rPr lang="en-US" sz="1200" err="1">
                <a:solidFill>
                  <a:schemeClr val="tx2"/>
                </a:solidFill>
              </a:rPr>
              <a:t>maximus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vel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enean</a:t>
            </a:r>
            <a:r>
              <a:rPr lang="en-US" sz="1200">
                <a:solidFill>
                  <a:schemeClr val="tx2"/>
                </a:solidFill>
              </a:rPr>
              <a:t> et </a:t>
            </a:r>
            <a:r>
              <a:rPr lang="en-US" sz="1200" err="1">
                <a:solidFill>
                  <a:schemeClr val="tx2"/>
                </a:solidFill>
              </a:rPr>
              <a:t>arcu</a:t>
            </a:r>
            <a:r>
              <a:rPr lang="en-US" sz="1200">
                <a:solidFill>
                  <a:schemeClr val="tx2"/>
                </a:solidFill>
              </a:rPr>
              <a:t> dui. Maecenas </a:t>
            </a:r>
            <a:r>
              <a:rPr lang="en-US" sz="1200" err="1">
                <a:solidFill>
                  <a:schemeClr val="tx2"/>
                </a:solidFill>
              </a:rPr>
              <a:t>ullamcorper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vulputate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nisl</a:t>
            </a:r>
            <a:r>
              <a:rPr lang="en-US" sz="1200">
                <a:solidFill>
                  <a:schemeClr val="tx2"/>
                </a:solidFill>
              </a:rPr>
              <a:t> a </a:t>
            </a: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et </a:t>
            </a:r>
            <a:r>
              <a:rPr lang="en-US" sz="1200" err="1">
                <a:solidFill>
                  <a:schemeClr val="tx2"/>
                </a:solidFill>
              </a:rPr>
              <a:t>consectetur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addoito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vestibulum</a:t>
            </a:r>
            <a:endParaRPr lang="en-US" sz="1200">
              <a:solidFill>
                <a:schemeClr val="tx2"/>
              </a:solidFill>
            </a:endParaRPr>
          </a:p>
        </p:txBody>
      </p:sp>
      <p:cxnSp>
        <p:nvCxnSpPr>
          <p:cNvPr id="17" name="Elbow Connector 14"/>
          <p:cNvCxnSpPr>
            <a:stCxn id="8" idx="2"/>
            <a:endCxn id="9" idx="0"/>
          </p:cNvCxnSpPr>
          <p:nvPr userDrawn="1"/>
        </p:nvCxnSpPr>
        <p:spPr>
          <a:xfrm rot="5400000">
            <a:off x="4007871" y="706781"/>
            <a:ext cx="578319" cy="359794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5"/>
          <p:cNvCxnSpPr>
            <a:stCxn id="8" idx="2"/>
            <a:endCxn id="13" idx="0"/>
          </p:cNvCxnSpPr>
          <p:nvPr userDrawn="1"/>
        </p:nvCxnSpPr>
        <p:spPr>
          <a:xfrm rot="16200000" flipH="1">
            <a:off x="7605812" y="706780"/>
            <a:ext cx="578319" cy="3597942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11" idx="0"/>
          </p:cNvCxnSpPr>
          <p:nvPr userDrawn="1"/>
        </p:nvCxnSpPr>
        <p:spPr>
          <a:xfrm rot="16200000" flipH="1">
            <a:off x="6406498" y="1906094"/>
            <a:ext cx="578319" cy="1199314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1"/>
          <p:cNvCxnSpPr>
            <a:stCxn id="8" idx="2"/>
            <a:endCxn id="10" idx="0"/>
          </p:cNvCxnSpPr>
          <p:nvPr userDrawn="1"/>
        </p:nvCxnSpPr>
        <p:spPr>
          <a:xfrm rot="5400000">
            <a:off x="5207185" y="1906095"/>
            <a:ext cx="578319" cy="1199313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9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Three-part pyramid chart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Up to success in something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 userDrawn="1">
            <p:extLst/>
          </p:nvPr>
        </p:nvGraphicFramePr>
        <p:xfrm>
          <a:off x="1099931" y="1682750"/>
          <a:ext cx="547052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 userDrawn="1"/>
        </p:nvSpPr>
        <p:spPr>
          <a:xfrm>
            <a:off x="6782867" y="3187425"/>
            <a:ext cx="4560507" cy="252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spc="-40">
                <a:solidFill>
                  <a:schemeClr val="tx2"/>
                </a:solidFill>
              </a:rPr>
              <a:t>$40bn</a:t>
            </a:r>
            <a:r>
              <a:rPr lang="en-US" sz="1000" b="1" spc="-40">
                <a:solidFill>
                  <a:schemeClr val="tx2"/>
                </a:solidFill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>
                <a:solidFill>
                  <a:schemeClr val="tx2"/>
                </a:solidFill>
              </a:rPr>
              <a:t>growth opportunity by 2018</a:t>
            </a:r>
          </a:p>
          <a:p>
            <a:pPr>
              <a:lnSpc>
                <a:spcPct val="97000"/>
              </a:lnSpc>
              <a:spcBef>
                <a:spcPts val="1067"/>
              </a:spcBef>
            </a:pPr>
            <a:r>
              <a:rPr lang="en-US" sz="1200">
                <a:solidFill>
                  <a:schemeClr val="tx2"/>
                </a:solidFill>
              </a:rPr>
              <a:t>Lorem ipsum dolor sit amet, </a:t>
            </a:r>
            <a:r>
              <a:rPr lang="en-US" sz="1200" err="1">
                <a:solidFill>
                  <a:schemeClr val="tx2"/>
                </a:solidFill>
              </a:rPr>
              <a:t>consectetur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adipiscing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elit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Aliquam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iaculis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aliquet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elementum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Aenean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pulvinar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eget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turpis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eget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sagittis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Ut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elit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sollicitudin</a:t>
            </a:r>
            <a:r>
              <a:rPr lang="en-US" sz="1200">
                <a:solidFill>
                  <a:schemeClr val="tx2"/>
                </a:solidFill>
              </a:rPr>
              <a:t> non </a:t>
            </a:r>
            <a:r>
              <a:rPr lang="en-US" sz="1200" err="1">
                <a:solidFill>
                  <a:schemeClr val="tx2"/>
                </a:solidFill>
              </a:rPr>
              <a:t>porttitor</a:t>
            </a:r>
            <a:r>
              <a:rPr lang="en-US" sz="1200">
                <a:solidFill>
                  <a:schemeClr val="tx2"/>
                </a:solidFill>
              </a:rPr>
              <a:t> id, </a:t>
            </a:r>
            <a:r>
              <a:rPr lang="en-US" sz="1200" err="1">
                <a:solidFill>
                  <a:schemeClr val="tx2"/>
                </a:solidFill>
              </a:rPr>
              <a:t>viverra</a:t>
            </a:r>
            <a:r>
              <a:rPr lang="en-US" sz="1200">
                <a:solidFill>
                  <a:schemeClr val="tx2"/>
                </a:solidFill>
              </a:rPr>
              <a:t> sit amet </a:t>
            </a:r>
            <a:r>
              <a:rPr lang="en-US" sz="1200" err="1">
                <a:solidFill>
                  <a:schemeClr val="tx2"/>
                </a:solidFill>
              </a:rPr>
              <a:t>justo</a:t>
            </a:r>
            <a:r>
              <a:rPr lang="en-US" sz="120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97000"/>
              </a:lnSpc>
              <a:spcBef>
                <a:spcPts val="1067"/>
              </a:spcBef>
            </a:pPr>
            <a:r>
              <a:rPr lang="en-US" sz="1200" err="1">
                <a:solidFill>
                  <a:schemeClr val="tx2"/>
                </a:solidFill>
              </a:rPr>
              <a:t>Vestibulum</a:t>
            </a:r>
            <a:r>
              <a:rPr lang="en-US" sz="1200">
                <a:solidFill>
                  <a:schemeClr val="tx2"/>
                </a:solidFill>
              </a:rPr>
              <a:t> ante ipsum </a:t>
            </a:r>
            <a:r>
              <a:rPr lang="en-US" sz="1200" err="1">
                <a:solidFill>
                  <a:schemeClr val="tx2"/>
                </a:solidFill>
              </a:rPr>
              <a:t>primis</a:t>
            </a:r>
            <a:r>
              <a:rPr lang="en-US" sz="1200">
                <a:solidFill>
                  <a:schemeClr val="tx2"/>
                </a:solidFill>
              </a:rPr>
              <a:t> in </a:t>
            </a:r>
            <a:r>
              <a:rPr lang="en-US" sz="1200" err="1">
                <a:solidFill>
                  <a:schemeClr val="tx2"/>
                </a:solidFill>
              </a:rPr>
              <a:t>faucibus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orci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luctus</a:t>
            </a:r>
            <a:r>
              <a:rPr lang="en-US" sz="1200">
                <a:solidFill>
                  <a:schemeClr val="tx2"/>
                </a:solidFill>
              </a:rPr>
              <a:t> et </a:t>
            </a:r>
            <a:r>
              <a:rPr lang="en-US" sz="1200" err="1">
                <a:solidFill>
                  <a:schemeClr val="tx2"/>
                </a:solidFill>
              </a:rPr>
              <a:t>ultrices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posuere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cubilia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Curae</a:t>
            </a:r>
            <a:r>
              <a:rPr lang="en-US" sz="1200">
                <a:solidFill>
                  <a:schemeClr val="tx2"/>
                </a:solidFill>
              </a:rPr>
              <a:t>; </a:t>
            </a:r>
            <a:r>
              <a:rPr lang="en-US" sz="1200" err="1">
                <a:solidFill>
                  <a:schemeClr val="tx2"/>
                </a:solidFill>
              </a:rPr>
              <a:t>Mauris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est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metus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elementum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nec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turpis</a:t>
            </a:r>
            <a:r>
              <a:rPr lang="en-US" sz="1200">
                <a:solidFill>
                  <a:schemeClr val="tx2"/>
                </a:solidFill>
              </a:rPr>
              <a:t> vitae, </a:t>
            </a:r>
            <a:r>
              <a:rPr lang="en-US" sz="1200" err="1">
                <a:solidFill>
                  <a:schemeClr val="tx2"/>
                </a:solidFill>
              </a:rPr>
              <a:t>sodales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porta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orci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Aliquam</a:t>
            </a:r>
            <a:r>
              <a:rPr lang="en-US" sz="1200">
                <a:solidFill>
                  <a:schemeClr val="tx2"/>
                </a:solidFill>
              </a:rPr>
              <a:t> ac </a:t>
            </a:r>
            <a:r>
              <a:rPr lang="en-US" sz="1200" err="1">
                <a:solidFill>
                  <a:schemeClr val="tx2"/>
                </a:solidFill>
              </a:rPr>
              <a:t>cursus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neque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Etiam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ullamcorper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fringilla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libero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sed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lacinia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mauris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ultricies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sed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6263" y="2356698"/>
            <a:ext cx="837860" cy="711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13350" y="3535273"/>
            <a:ext cx="643685" cy="6426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13350" y="4665121"/>
            <a:ext cx="771871" cy="5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06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608576" y="3044957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08576" y="3907656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608576" y="4770355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Four-part pyramid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Phases with descriptive language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249" y="2560803"/>
            <a:ext cx="58039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Lorem ipsum dolor sit amet,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Aliquam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iaculis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aliquet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elementum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Aenean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pulvinar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eget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turpis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eget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sagittis</a:t>
            </a:r>
            <a:r>
              <a:rPr lang="en-US" sz="1400"/>
              <a:t>.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22849" y="3405185"/>
            <a:ext cx="5194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err="1"/>
              <a:t>V</a:t>
            </a:r>
            <a:r>
              <a:rPr lang="en-US" sz="1400" err="1">
                <a:solidFill>
                  <a:schemeClr val="tx2"/>
                </a:solidFill>
              </a:rPr>
              <a:t>estibulum</a:t>
            </a:r>
            <a:r>
              <a:rPr lang="en-US" sz="1400">
                <a:solidFill>
                  <a:schemeClr val="tx2"/>
                </a:solidFill>
              </a:rPr>
              <a:t> ante ipsum </a:t>
            </a:r>
            <a:r>
              <a:rPr lang="en-US" sz="1400" err="1">
                <a:solidFill>
                  <a:schemeClr val="tx2"/>
                </a:solidFill>
              </a:rPr>
              <a:t>primis</a:t>
            </a:r>
            <a:r>
              <a:rPr lang="en-US" sz="1400">
                <a:solidFill>
                  <a:schemeClr val="tx2"/>
                </a:solidFill>
              </a:rPr>
              <a:t> in </a:t>
            </a:r>
            <a:r>
              <a:rPr lang="en-US" sz="1400" err="1">
                <a:solidFill>
                  <a:schemeClr val="tx2"/>
                </a:solidFill>
              </a:rPr>
              <a:t>faucibus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orci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luctus</a:t>
            </a:r>
            <a:r>
              <a:rPr lang="en-US" sz="1400">
                <a:solidFill>
                  <a:schemeClr val="tx2"/>
                </a:solidFill>
              </a:rPr>
              <a:t> et </a:t>
            </a:r>
            <a:r>
              <a:rPr lang="en-US" sz="1400" err="1">
                <a:solidFill>
                  <a:schemeClr val="tx2"/>
                </a:solidFill>
              </a:rPr>
              <a:t>ultrices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posuere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cubilia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Curae</a:t>
            </a:r>
            <a:r>
              <a:rPr lang="en-US" sz="1400">
                <a:solidFill>
                  <a:schemeClr val="tx2"/>
                </a:solidFill>
              </a:rPr>
              <a:t>; </a:t>
            </a:r>
            <a:r>
              <a:rPr lang="en-US" sz="1400" err="1">
                <a:solidFill>
                  <a:schemeClr val="tx2"/>
                </a:solidFill>
              </a:rPr>
              <a:t>Mauris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est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metus</a:t>
            </a:r>
            <a:r>
              <a:rPr lang="en-US" sz="1400">
                <a:solidFill>
                  <a:schemeClr val="tx2"/>
                </a:solidFill>
              </a:rPr>
              <a:t>, </a:t>
            </a:r>
            <a:r>
              <a:rPr lang="en-US" sz="1400" err="1">
                <a:solidFill>
                  <a:schemeClr val="tx2"/>
                </a:solidFill>
              </a:rPr>
              <a:t>elementum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811265" y="4267883"/>
            <a:ext cx="44058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err="1">
                <a:solidFill>
                  <a:schemeClr val="tx2"/>
                </a:solidFill>
              </a:rPr>
              <a:t>Nec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turpis</a:t>
            </a:r>
            <a:r>
              <a:rPr lang="en-US" sz="1400">
                <a:solidFill>
                  <a:schemeClr val="tx2"/>
                </a:solidFill>
              </a:rPr>
              <a:t> vitae, </a:t>
            </a:r>
            <a:r>
              <a:rPr lang="en-US" sz="1400" err="1">
                <a:solidFill>
                  <a:schemeClr val="tx2"/>
                </a:solidFill>
              </a:rPr>
              <a:t>sodales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porta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orci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Aliquam</a:t>
            </a:r>
            <a:r>
              <a:rPr lang="en-US" sz="1400">
                <a:solidFill>
                  <a:schemeClr val="tx2"/>
                </a:solidFill>
              </a:rPr>
              <a:t> ac </a:t>
            </a:r>
            <a:r>
              <a:rPr lang="en-US" sz="1400" err="1">
                <a:solidFill>
                  <a:schemeClr val="tx2"/>
                </a:solidFill>
              </a:rPr>
              <a:t>cursus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neque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Etiam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ullamcorper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fringilla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libero</a:t>
            </a:r>
            <a:r>
              <a:rPr lang="en-US" sz="1400">
                <a:solidFill>
                  <a:schemeClr val="tx2"/>
                </a:solidFill>
              </a:rPr>
              <a:t>, </a:t>
            </a:r>
            <a:r>
              <a:rPr lang="en-US" sz="1400" err="1">
                <a:solidFill>
                  <a:schemeClr val="tx2"/>
                </a:solidFill>
              </a:rPr>
              <a:t>sed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09537" y="5109387"/>
            <a:ext cx="40076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err="1">
                <a:solidFill>
                  <a:schemeClr val="tx2"/>
                </a:solidFill>
              </a:rPr>
              <a:t>Vivamus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dapibus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enim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ut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nisl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aliquam</a:t>
            </a:r>
            <a:r>
              <a:rPr lang="en-US" sz="1400">
                <a:solidFill>
                  <a:schemeClr val="tx2"/>
                </a:solidFill>
              </a:rPr>
              <a:t> set </a:t>
            </a:r>
            <a:r>
              <a:rPr lang="en-US" sz="1400" err="1">
                <a:solidFill>
                  <a:schemeClr val="tx2"/>
                </a:solidFill>
              </a:rPr>
              <a:t>amit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euis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Fusce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porttitor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arcu</a:t>
            </a:r>
            <a:r>
              <a:rPr lang="en-US" sz="1400">
                <a:solidFill>
                  <a:schemeClr val="tx2"/>
                </a:solidFill>
              </a:rPr>
              <a:t> nisi, </a:t>
            </a:r>
            <a:r>
              <a:rPr lang="en-US" sz="1400" err="1">
                <a:solidFill>
                  <a:schemeClr val="tx2"/>
                </a:solidFill>
              </a:rPr>
              <a:t>eu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mollis</a:t>
            </a:r>
            <a:endParaRPr lang="en-US" sz="1400">
              <a:solidFill>
                <a:schemeClr val="tx2"/>
              </a:solidFill>
            </a:endParaRPr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 userDrawn="1">
            <p:extLst/>
          </p:nvPr>
        </p:nvGraphicFramePr>
        <p:xfrm>
          <a:off x="1487488" y="1681912"/>
          <a:ext cx="5472608" cy="39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 22"/>
          <p:cNvSpPr/>
          <p:nvPr userDrawn="1"/>
        </p:nvSpPr>
        <p:spPr>
          <a:xfrm>
            <a:off x="3932826" y="2305301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932826" y="3167220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932826" y="4006273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932826" y="4868192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FFFFFF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2157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Overlapping circles infographic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150965" y="1617152"/>
            <a:ext cx="2256737" cy="225673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059298" y="1617152"/>
            <a:ext cx="2256737" cy="225673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75965" y="1617152"/>
            <a:ext cx="2256737" cy="2256737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967632" y="1617152"/>
            <a:ext cx="2256737" cy="225673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8784300" y="1617152"/>
            <a:ext cx="2256737" cy="2256737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342987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 </a:t>
            </a:r>
            <a:r>
              <a:rPr lang="en-US" sz="1467" err="1">
                <a:solidFill>
                  <a:srgbClr val="FFFFFF"/>
                </a:solidFill>
              </a:rPr>
              <a:t>etc</a:t>
            </a:r>
            <a:endParaRPr lang="en-US" sz="1467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286959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 </a:t>
            </a:r>
            <a:r>
              <a:rPr lang="en-US" sz="1467" err="1">
                <a:solidFill>
                  <a:srgbClr val="FFFFFF"/>
                </a:solidFill>
              </a:rPr>
              <a:t>etc</a:t>
            </a:r>
            <a:endParaRPr lang="en-US" sz="1467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150112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 </a:t>
            </a:r>
            <a:r>
              <a:rPr lang="en-US" sz="1467" err="1">
                <a:solidFill>
                  <a:srgbClr val="FFFFFF"/>
                </a:solidFill>
              </a:rPr>
              <a:t>etc</a:t>
            </a:r>
            <a:endParaRPr lang="en-US" sz="1467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094084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 </a:t>
            </a:r>
            <a:r>
              <a:rPr lang="en-US" sz="1467" err="1">
                <a:solidFill>
                  <a:srgbClr val="FFFFFF"/>
                </a:solidFill>
              </a:rPr>
              <a:t>etc</a:t>
            </a:r>
            <a:endParaRPr lang="en-US" sz="1467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997344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 </a:t>
            </a:r>
            <a:r>
              <a:rPr lang="en-US" sz="1467" err="1">
                <a:solidFill>
                  <a:srgbClr val="FFFFFF"/>
                </a:solidFill>
              </a:rPr>
              <a:t>etc</a:t>
            </a:r>
            <a:endParaRPr lang="en-US" sz="1467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342987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fr-FR" sz="1467" err="1">
                <a:solidFill>
                  <a:schemeClr val="tx2"/>
                </a:solidFill>
              </a:rPr>
              <a:t>Nullam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sodales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nibh</a:t>
            </a:r>
            <a:r>
              <a:rPr lang="fr-FR" sz="1467">
                <a:solidFill>
                  <a:schemeClr val="tx2"/>
                </a:solidFill>
              </a:rPr>
              <a:t> ex, eu </a:t>
            </a:r>
            <a:r>
              <a:rPr lang="fr-FR" sz="1467" err="1">
                <a:solidFill>
                  <a:schemeClr val="tx2"/>
                </a:solidFill>
              </a:rPr>
              <a:t>scelerisque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tortor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286959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en-US" sz="1467" err="1">
                <a:solidFill>
                  <a:schemeClr val="tx2"/>
                </a:solidFill>
              </a:rPr>
              <a:t>Suspendisse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tempor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eleifend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neque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vel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feugiat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5150112" y="4005065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fr-FR" sz="1467">
                <a:solidFill>
                  <a:schemeClr val="tx2"/>
                </a:solidFill>
              </a:rPr>
              <a:t>Nam </a:t>
            </a:r>
            <a:r>
              <a:rPr lang="fr-FR" sz="1467" err="1">
                <a:solidFill>
                  <a:schemeClr val="tx2"/>
                </a:solidFill>
              </a:rPr>
              <a:t>sit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amet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neque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quis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turpis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feugiat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pharetra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094084" y="4005065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fr-FR" sz="1467" err="1">
                <a:solidFill>
                  <a:schemeClr val="tx2"/>
                </a:solidFill>
              </a:rPr>
              <a:t>Phasellus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iaculis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neque</a:t>
            </a:r>
            <a:r>
              <a:rPr lang="fr-FR" sz="1467">
                <a:solidFill>
                  <a:schemeClr val="tx2"/>
                </a:solidFill>
              </a:rPr>
              <a:t> et </a:t>
            </a:r>
            <a:r>
              <a:rPr lang="fr-FR" sz="1467" err="1">
                <a:solidFill>
                  <a:schemeClr val="tx2"/>
                </a:solidFill>
              </a:rPr>
              <a:t>tellus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consectetur</a:t>
            </a:r>
            <a:r>
              <a:rPr lang="fr-FR" sz="1467">
                <a:solidFill>
                  <a:schemeClr val="tx2"/>
                </a:solidFill>
              </a:rPr>
              <a:t>, 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97344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en-US" sz="1467" err="1">
                <a:solidFill>
                  <a:schemeClr val="tx2"/>
                </a:solidFill>
              </a:rPr>
              <a:t>Donec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quis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faucibus</a:t>
            </a:r>
            <a:r>
              <a:rPr lang="en-US" sz="1467">
                <a:solidFill>
                  <a:schemeClr val="tx2"/>
                </a:solidFill>
              </a:rPr>
              <a:t> ligula, id </a:t>
            </a:r>
            <a:r>
              <a:rPr lang="en-US" sz="1467" err="1">
                <a:solidFill>
                  <a:schemeClr val="tx2"/>
                </a:solidFill>
              </a:rPr>
              <a:t>elementum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enim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1342987" y="5301208"/>
            <a:ext cx="9527051" cy="675185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square" lIns="243840" tIns="121920" rIns="243840" bIns="12192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Duis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ultrices</a:t>
            </a:r>
            <a:r>
              <a:rPr lang="en-US" sz="1467">
                <a:solidFill>
                  <a:schemeClr val="tx2"/>
                </a:solidFill>
              </a:rPr>
              <a:t> at </a:t>
            </a:r>
            <a:r>
              <a:rPr lang="en-US" sz="1467" err="1">
                <a:solidFill>
                  <a:schemeClr val="tx2"/>
                </a:solidFill>
              </a:rPr>
              <a:t>nibh</a:t>
            </a:r>
            <a:r>
              <a:rPr lang="en-US" sz="1467">
                <a:solidFill>
                  <a:schemeClr val="tx2"/>
                </a:solidFill>
              </a:rPr>
              <a:t> a </a:t>
            </a:r>
            <a:r>
              <a:rPr lang="en-US" sz="1467" err="1">
                <a:solidFill>
                  <a:schemeClr val="tx2"/>
                </a:solidFill>
              </a:rPr>
              <a:t>malesuada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Etiam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euismod</a:t>
            </a:r>
            <a:r>
              <a:rPr lang="en-US" sz="1467">
                <a:solidFill>
                  <a:schemeClr val="tx2"/>
                </a:solidFill>
              </a:rPr>
              <a:t> semper </a:t>
            </a:r>
            <a:r>
              <a:rPr lang="en-US" sz="1467" err="1">
                <a:solidFill>
                  <a:schemeClr val="tx2"/>
                </a:solidFill>
              </a:rPr>
              <a:t>suscipit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Suspendisse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potenti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scelerisque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eu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sem</a:t>
            </a:r>
            <a:r>
              <a:rPr lang="en-US" sz="1467">
                <a:solidFill>
                  <a:schemeClr val="tx2"/>
                </a:solidFill>
              </a:rPr>
              <a:t> non </a:t>
            </a:r>
            <a:r>
              <a:rPr lang="en-US" sz="1467" err="1">
                <a:solidFill>
                  <a:schemeClr val="tx2"/>
                </a:solidFill>
              </a:rPr>
              <a:t>ultrices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Curabitur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vehicula</a:t>
            </a:r>
            <a:r>
              <a:rPr lang="en-US" sz="1467">
                <a:solidFill>
                  <a:schemeClr val="tx2"/>
                </a:solidFill>
              </a:rPr>
              <a:t> lacus </a:t>
            </a:r>
            <a:r>
              <a:rPr lang="en-US" sz="1467" err="1">
                <a:solidFill>
                  <a:schemeClr val="tx2"/>
                </a:solidFill>
              </a:rPr>
              <a:t>eget</a:t>
            </a:r>
            <a:r>
              <a:rPr lang="en-US" sz="1467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0150" y="2093503"/>
            <a:ext cx="685287" cy="684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9083" y="2049079"/>
            <a:ext cx="770862" cy="769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67106" y="2205657"/>
            <a:ext cx="933988" cy="5720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22056" y="2081727"/>
            <a:ext cx="734012" cy="7328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4157" y="2170347"/>
            <a:ext cx="643685" cy="6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83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969" y="279961"/>
            <a:ext cx="10556631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3-part Venn diagram is easily customized</a:t>
            </a:r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So easy you can’t believe it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698334" y="3144451"/>
            <a:ext cx="2580253" cy="2580251"/>
          </a:xfrm>
          <a:prstGeom prst="ellipse">
            <a:avLst/>
          </a:prstGeom>
          <a:solidFill>
            <a:schemeClr val="accent1">
              <a:lumMod val="75000"/>
              <a:alpha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4721696" y="1551404"/>
            <a:ext cx="2580253" cy="258025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739690" y="3144451"/>
            <a:ext cx="2580253" cy="2580251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839056" y="4266452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rgbClr val="FFFFFF"/>
                </a:solidFill>
              </a:rPr>
              <a:t>Thing A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75476" y="2515341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rgbClr val="FFFFFF"/>
                </a:solidFill>
              </a:rPr>
              <a:t>Thing B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286875" y="4266452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rgbClr val="FFFFFF"/>
                </a:solidFill>
              </a:rPr>
              <a:t>Thing C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7493" y="1911242"/>
            <a:ext cx="317622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2133">
                <a:solidFill>
                  <a:schemeClr val="tx2"/>
                </a:solidFill>
              </a:rPr>
              <a:t>Key Point</a:t>
            </a:r>
          </a:p>
          <a:p>
            <a:pPr algn="r">
              <a:lnSpc>
                <a:spcPct val="95000"/>
              </a:lnSpc>
            </a:pPr>
            <a:r>
              <a:rPr lang="fr-FR" sz="1467">
                <a:solidFill>
                  <a:schemeClr val="tx2"/>
                </a:solidFill>
              </a:rPr>
              <a:t>Nam </a:t>
            </a:r>
            <a:r>
              <a:rPr lang="fr-FR" sz="1467" err="1">
                <a:solidFill>
                  <a:schemeClr val="tx2"/>
                </a:solidFill>
              </a:rPr>
              <a:t>sit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amet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neque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quis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685139" y="4109873"/>
            <a:ext cx="278899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133">
                <a:solidFill>
                  <a:schemeClr val="tx2"/>
                </a:solidFill>
              </a:rPr>
              <a:t>Key Point</a:t>
            </a:r>
          </a:p>
          <a:p>
            <a:pPr>
              <a:lnSpc>
                <a:spcPct val="95000"/>
              </a:lnSpc>
            </a:pPr>
            <a:r>
              <a:rPr lang="en-US" sz="1467" err="1">
                <a:solidFill>
                  <a:schemeClr val="tx2"/>
                </a:solidFill>
              </a:rPr>
              <a:t>Donec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quis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faucibus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69891" y="2564904"/>
            <a:ext cx="3165376" cy="7159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chemeClr val="bg1"/>
                </a:solidFill>
              </a:rPr>
              <a:t>Lorem ipsum dolor sit amet, </a:t>
            </a:r>
            <a:r>
              <a:rPr lang="en-US" sz="2133" err="1">
                <a:solidFill>
                  <a:schemeClr val="bg1"/>
                </a:solidFill>
              </a:rPr>
              <a:t>consectetur</a:t>
            </a:r>
            <a:endParaRPr lang="en-US" sz="2133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903979" y="3870087"/>
            <a:ext cx="192021" cy="192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062133" y="3078385"/>
            <a:ext cx="2016224" cy="86231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8620037" y="3901560"/>
            <a:ext cx="1060424" cy="1066032"/>
            <a:chOff x="776288" y="2444750"/>
            <a:chExt cx="600075" cy="6032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76288" y="2444750"/>
              <a:ext cx="600075" cy="6032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62013" y="2624931"/>
              <a:ext cx="430213" cy="242888"/>
              <a:chOff x="862013" y="2847975"/>
              <a:chExt cx="430213" cy="242888"/>
            </a:xfrm>
            <a:grpFill/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957263" y="2847975"/>
                <a:ext cx="334963" cy="242888"/>
              </a:xfrm>
              <a:custGeom>
                <a:avLst/>
                <a:gdLst>
                  <a:gd name="T0" fmla="*/ 191 w 197"/>
                  <a:gd name="T1" fmla="*/ 72 h 143"/>
                  <a:gd name="T2" fmla="*/ 184 w 197"/>
                  <a:gd name="T3" fmla="*/ 72 h 143"/>
                  <a:gd name="T4" fmla="*/ 172 w 197"/>
                  <a:gd name="T5" fmla="*/ 43 h 143"/>
                  <a:gd name="T6" fmla="*/ 157 w 197"/>
                  <a:gd name="T7" fmla="*/ 31 h 143"/>
                  <a:gd name="T8" fmla="*/ 126 w 197"/>
                  <a:gd name="T9" fmla="*/ 31 h 143"/>
                  <a:gd name="T10" fmla="*/ 126 w 197"/>
                  <a:gd name="T11" fmla="*/ 2 h 143"/>
                  <a:gd name="T12" fmla="*/ 123 w 197"/>
                  <a:gd name="T13" fmla="*/ 0 h 143"/>
                  <a:gd name="T14" fmla="*/ 2 w 197"/>
                  <a:gd name="T15" fmla="*/ 0 h 143"/>
                  <a:gd name="T16" fmla="*/ 0 w 197"/>
                  <a:gd name="T17" fmla="*/ 2 h 143"/>
                  <a:gd name="T18" fmla="*/ 0 w 197"/>
                  <a:gd name="T19" fmla="*/ 122 h 143"/>
                  <a:gd name="T20" fmla="*/ 2 w 197"/>
                  <a:gd name="T21" fmla="*/ 125 h 143"/>
                  <a:gd name="T22" fmla="*/ 19 w 197"/>
                  <a:gd name="T23" fmla="*/ 125 h 143"/>
                  <a:gd name="T24" fmla="*/ 39 w 197"/>
                  <a:gd name="T25" fmla="*/ 143 h 143"/>
                  <a:gd name="T26" fmla="*/ 60 w 197"/>
                  <a:gd name="T27" fmla="*/ 125 h 143"/>
                  <a:gd name="T28" fmla="*/ 138 w 197"/>
                  <a:gd name="T29" fmla="*/ 125 h 143"/>
                  <a:gd name="T30" fmla="*/ 159 w 197"/>
                  <a:gd name="T31" fmla="*/ 143 h 143"/>
                  <a:gd name="T32" fmla="*/ 180 w 197"/>
                  <a:gd name="T33" fmla="*/ 125 h 143"/>
                  <a:gd name="T34" fmla="*/ 191 w 197"/>
                  <a:gd name="T35" fmla="*/ 125 h 143"/>
                  <a:gd name="T36" fmla="*/ 197 w 197"/>
                  <a:gd name="T37" fmla="*/ 119 h 143"/>
                  <a:gd name="T38" fmla="*/ 197 w 197"/>
                  <a:gd name="T39" fmla="*/ 78 h 143"/>
                  <a:gd name="T40" fmla="*/ 191 w 197"/>
                  <a:gd name="T41" fmla="*/ 72 h 143"/>
                  <a:gd name="T42" fmla="*/ 157 w 197"/>
                  <a:gd name="T43" fmla="*/ 36 h 143"/>
                  <a:gd name="T44" fmla="*/ 168 w 197"/>
                  <a:gd name="T45" fmla="*/ 44 h 143"/>
                  <a:gd name="T46" fmla="*/ 179 w 197"/>
                  <a:gd name="T47" fmla="*/ 72 h 143"/>
                  <a:gd name="T48" fmla="*/ 126 w 197"/>
                  <a:gd name="T49" fmla="*/ 72 h 143"/>
                  <a:gd name="T50" fmla="*/ 126 w 197"/>
                  <a:gd name="T51" fmla="*/ 36 h 143"/>
                  <a:gd name="T52" fmla="*/ 157 w 197"/>
                  <a:gd name="T53" fmla="*/ 36 h 143"/>
                  <a:gd name="T54" fmla="*/ 4 w 197"/>
                  <a:gd name="T55" fmla="*/ 4 h 143"/>
                  <a:gd name="T56" fmla="*/ 121 w 197"/>
                  <a:gd name="T57" fmla="*/ 4 h 143"/>
                  <a:gd name="T58" fmla="*/ 121 w 197"/>
                  <a:gd name="T59" fmla="*/ 120 h 143"/>
                  <a:gd name="T60" fmla="*/ 60 w 197"/>
                  <a:gd name="T61" fmla="*/ 120 h 143"/>
                  <a:gd name="T62" fmla="*/ 39 w 197"/>
                  <a:gd name="T63" fmla="*/ 101 h 143"/>
                  <a:gd name="T64" fmla="*/ 19 w 197"/>
                  <a:gd name="T65" fmla="*/ 120 h 143"/>
                  <a:gd name="T66" fmla="*/ 4 w 197"/>
                  <a:gd name="T67" fmla="*/ 120 h 143"/>
                  <a:gd name="T68" fmla="*/ 4 w 197"/>
                  <a:gd name="T69" fmla="*/ 4 h 143"/>
                  <a:gd name="T70" fmla="*/ 39 w 197"/>
                  <a:gd name="T71" fmla="*/ 139 h 143"/>
                  <a:gd name="T72" fmla="*/ 23 w 197"/>
                  <a:gd name="T73" fmla="*/ 122 h 143"/>
                  <a:gd name="T74" fmla="*/ 39 w 197"/>
                  <a:gd name="T75" fmla="*/ 106 h 143"/>
                  <a:gd name="T76" fmla="*/ 56 w 197"/>
                  <a:gd name="T77" fmla="*/ 122 h 143"/>
                  <a:gd name="T78" fmla="*/ 39 w 197"/>
                  <a:gd name="T79" fmla="*/ 139 h 143"/>
                  <a:gd name="T80" fmla="*/ 159 w 197"/>
                  <a:gd name="T81" fmla="*/ 139 h 143"/>
                  <a:gd name="T82" fmla="*/ 142 w 197"/>
                  <a:gd name="T83" fmla="*/ 122 h 143"/>
                  <a:gd name="T84" fmla="*/ 159 w 197"/>
                  <a:gd name="T85" fmla="*/ 106 h 143"/>
                  <a:gd name="T86" fmla="*/ 175 w 197"/>
                  <a:gd name="T87" fmla="*/ 122 h 143"/>
                  <a:gd name="T88" fmla="*/ 175 w 197"/>
                  <a:gd name="T89" fmla="*/ 122 h 143"/>
                  <a:gd name="T90" fmla="*/ 175 w 197"/>
                  <a:gd name="T91" fmla="*/ 123 h 143"/>
                  <a:gd name="T92" fmla="*/ 159 w 197"/>
                  <a:gd name="T93" fmla="*/ 139 h 143"/>
                  <a:gd name="T94" fmla="*/ 193 w 197"/>
                  <a:gd name="T95" fmla="*/ 119 h 143"/>
                  <a:gd name="T96" fmla="*/ 191 w 197"/>
                  <a:gd name="T97" fmla="*/ 120 h 143"/>
                  <a:gd name="T98" fmla="*/ 180 w 197"/>
                  <a:gd name="T99" fmla="*/ 120 h 143"/>
                  <a:gd name="T100" fmla="*/ 159 w 197"/>
                  <a:gd name="T101" fmla="*/ 101 h 143"/>
                  <a:gd name="T102" fmla="*/ 138 w 197"/>
                  <a:gd name="T103" fmla="*/ 120 h 143"/>
                  <a:gd name="T104" fmla="*/ 126 w 197"/>
                  <a:gd name="T105" fmla="*/ 120 h 143"/>
                  <a:gd name="T106" fmla="*/ 126 w 197"/>
                  <a:gd name="T107" fmla="*/ 77 h 143"/>
                  <a:gd name="T108" fmla="*/ 191 w 197"/>
                  <a:gd name="T109" fmla="*/ 77 h 143"/>
                  <a:gd name="T110" fmla="*/ 193 w 197"/>
                  <a:gd name="T111" fmla="*/ 78 h 143"/>
                  <a:gd name="T112" fmla="*/ 193 w 197"/>
                  <a:gd name="T113" fmla="*/ 11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7" h="143">
                    <a:moveTo>
                      <a:pt x="191" y="72"/>
                    </a:moveTo>
                    <a:cubicBezTo>
                      <a:pt x="184" y="72"/>
                      <a:pt x="184" y="72"/>
                      <a:pt x="184" y="72"/>
                    </a:cubicBezTo>
                    <a:cubicBezTo>
                      <a:pt x="181" y="65"/>
                      <a:pt x="172" y="43"/>
                      <a:pt x="172" y="43"/>
                    </a:cubicBezTo>
                    <a:cubicBezTo>
                      <a:pt x="169" y="36"/>
                      <a:pt x="163" y="31"/>
                      <a:pt x="157" y="31"/>
                    </a:cubicBezTo>
                    <a:cubicBezTo>
                      <a:pt x="126" y="31"/>
                      <a:pt x="126" y="31"/>
                      <a:pt x="126" y="3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5" y="0"/>
                      <a:pt x="1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5"/>
                      <a:pt x="2" y="125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20" y="135"/>
                      <a:pt x="29" y="143"/>
                      <a:pt x="39" y="143"/>
                    </a:cubicBezTo>
                    <a:cubicBezTo>
                      <a:pt x="50" y="143"/>
                      <a:pt x="59" y="135"/>
                      <a:pt x="60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35"/>
                      <a:pt x="148" y="143"/>
                      <a:pt x="159" y="143"/>
                    </a:cubicBezTo>
                    <a:cubicBezTo>
                      <a:pt x="170" y="143"/>
                      <a:pt x="178" y="135"/>
                      <a:pt x="180" y="125"/>
                    </a:cubicBezTo>
                    <a:cubicBezTo>
                      <a:pt x="191" y="125"/>
                      <a:pt x="191" y="125"/>
                      <a:pt x="191" y="125"/>
                    </a:cubicBezTo>
                    <a:cubicBezTo>
                      <a:pt x="195" y="125"/>
                      <a:pt x="197" y="122"/>
                      <a:pt x="197" y="119"/>
                    </a:cubicBezTo>
                    <a:cubicBezTo>
                      <a:pt x="197" y="78"/>
                      <a:pt x="197" y="78"/>
                      <a:pt x="197" y="78"/>
                    </a:cubicBezTo>
                    <a:cubicBezTo>
                      <a:pt x="197" y="75"/>
                      <a:pt x="195" y="72"/>
                      <a:pt x="191" y="72"/>
                    </a:cubicBezTo>
                    <a:close/>
                    <a:moveTo>
                      <a:pt x="157" y="36"/>
                    </a:moveTo>
                    <a:cubicBezTo>
                      <a:pt x="161" y="36"/>
                      <a:pt x="166" y="40"/>
                      <a:pt x="168" y="44"/>
                    </a:cubicBezTo>
                    <a:cubicBezTo>
                      <a:pt x="168" y="45"/>
                      <a:pt x="175" y="64"/>
                      <a:pt x="179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36"/>
                      <a:pt x="126" y="36"/>
                      <a:pt x="126" y="36"/>
                    </a:cubicBezTo>
                    <a:lnTo>
                      <a:pt x="157" y="36"/>
                    </a:lnTo>
                    <a:close/>
                    <a:moveTo>
                      <a:pt x="4" y="4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59" y="109"/>
                      <a:pt x="50" y="101"/>
                      <a:pt x="39" y="101"/>
                    </a:cubicBezTo>
                    <a:cubicBezTo>
                      <a:pt x="29" y="101"/>
                      <a:pt x="20" y="109"/>
                      <a:pt x="19" y="120"/>
                    </a:cubicBezTo>
                    <a:cubicBezTo>
                      <a:pt x="4" y="120"/>
                      <a:pt x="4" y="120"/>
                      <a:pt x="4" y="120"/>
                    </a:cubicBezTo>
                    <a:lnTo>
                      <a:pt x="4" y="4"/>
                    </a:lnTo>
                    <a:close/>
                    <a:moveTo>
                      <a:pt x="39" y="139"/>
                    </a:moveTo>
                    <a:cubicBezTo>
                      <a:pt x="30" y="139"/>
                      <a:pt x="23" y="131"/>
                      <a:pt x="23" y="122"/>
                    </a:cubicBezTo>
                    <a:cubicBezTo>
                      <a:pt x="23" y="113"/>
                      <a:pt x="30" y="106"/>
                      <a:pt x="39" y="106"/>
                    </a:cubicBezTo>
                    <a:cubicBezTo>
                      <a:pt x="48" y="106"/>
                      <a:pt x="56" y="113"/>
                      <a:pt x="56" y="122"/>
                    </a:cubicBezTo>
                    <a:cubicBezTo>
                      <a:pt x="56" y="131"/>
                      <a:pt x="48" y="139"/>
                      <a:pt x="39" y="139"/>
                    </a:cubicBezTo>
                    <a:close/>
                    <a:moveTo>
                      <a:pt x="159" y="139"/>
                    </a:moveTo>
                    <a:cubicBezTo>
                      <a:pt x="150" y="139"/>
                      <a:pt x="142" y="131"/>
                      <a:pt x="142" y="122"/>
                    </a:cubicBezTo>
                    <a:cubicBezTo>
                      <a:pt x="142" y="113"/>
                      <a:pt x="150" y="106"/>
                      <a:pt x="159" y="106"/>
                    </a:cubicBezTo>
                    <a:cubicBezTo>
                      <a:pt x="168" y="106"/>
                      <a:pt x="175" y="113"/>
                      <a:pt x="175" y="122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5" y="122"/>
                      <a:pt x="175" y="122"/>
                      <a:pt x="175" y="123"/>
                    </a:cubicBezTo>
                    <a:cubicBezTo>
                      <a:pt x="175" y="131"/>
                      <a:pt x="168" y="139"/>
                      <a:pt x="159" y="139"/>
                    </a:cubicBezTo>
                    <a:close/>
                    <a:moveTo>
                      <a:pt x="193" y="119"/>
                    </a:moveTo>
                    <a:cubicBezTo>
                      <a:pt x="193" y="119"/>
                      <a:pt x="192" y="120"/>
                      <a:pt x="191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78" y="109"/>
                      <a:pt x="170" y="101"/>
                      <a:pt x="159" y="101"/>
                    </a:cubicBezTo>
                    <a:cubicBezTo>
                      <a:pt x="148" y="101"/>
                      <a:pt x="139" y="109"/>
                      <a:pt x="138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2" y="77"/>
                      <a:pt x="193" y="77"/>
                      <a:pt x="193" y="78"/>
                    </a:cubicBezTo>
                    <a:lnTo>
                      <a:pt x="19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862013" y="2847975"/>
                <a:ext cx="76200" cy="7938"/>
              </a:xfrm>
              <a:custGeom>
                <a:avLst/>
                <a:gdLst>
                  <a:gd name="T0" fmla="*/ 42 w 45"/>
                  <a:gd name="T1" fmla="*/ 0 h 4"/>
                  <a:gd name="T2" fmla="*/ 3 w 45"/>
                  <a:gd name="T3" fmla="*/ 0 h 4"/>
                  <a:gd name="T4" fmla="*/ 0 w 45"/>
                  <a:gd name="T5" fmla="*/ 2 h 4"/>
                  <a:gd name="T6" fmla="*/ 3 w 45"/>
                  <a:gd name="T7" fmla="*/ 4 h 4"/>
                  <a:gd name="T8" fmla="*/ 42 w 45"/>
                  <a:gd name="T9" fmla="*/ 4 h 4"/>
                  <a:gd name="T10" fmla="*/ 45 w 45"/>
                  <a:gd name="T11" fmla="*/ 2 h 4"/>
                  <a:gd name="T12" fmla="*/ 42 w 4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">
                    <a:moveTo>
                      <a:pt x="4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4" y="4"/>
                      <a:pt x="45" y="3"/>
                      <a:pt x="45" y="2"/>
                    </a:cubicBezTo>
                    <a:cubicBezTo>
                      <a:pt x="45" y="1"/>
                      <a:pt x="44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877888" y="2886075"/>
                <a:ext cx="60325" cy="6350"/>
              </a:xfrm>
              <a:custGeom>
                <a:avLst/>
                <a:gdLst>
                  <a:gd name="T0" fmla="*/ 32 w 35"/>
                  <a:gd name="T1" fmla="*/ 0 h 4"/>
                  <a:gd name="T2" fmla="*/ 2 w 35"/>
                  <a:gd name="T3" fmla="*/ 0 h 4"/>
                  <a:gd name="T4" fmla="*/ 0 w 35"/>
                  <a:gd name="T5" fmla="*/ 2 h 4"/>
                  <a:gd name="T6" fmla="*/ 2 w 35"/>
                  <a:gd name="T7" fmla="*/ 4 h 4"/>
                  <a:gd name="T8" fmla="*/ 32 w 35"/>
                  <a:gd name="T9" fmla="*/ 4 h 4"/>
                  <a:gd name="T10" fmla="*/ 35 w 35"/>
                  <a:gd name="T11" fmla="*/ 2 h 4"/>
                  <a:gd name="T12" fmla="*/ 32 w 3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3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895350" y="2922588"/>
                <a:ext cx="42863" cy="9525"/>
              </a:xfrm>
              <a:custGeom>
                <a:avLst/>
                <a:gdLst>
                  <a:gd name="T0" fmla="*/ 22 w 25"/>
                  <a:gd name="T1" fmla="*/ 0 h 5"/>
                  <a:gd name="T2" fmla="*/ 2 w 25"/>
                  <a:gd name="T3" fmla="*/ 0 h 5"/>
                  <a:gd name="T4" fmla="*/ 0 w 25"/>
                  <a:gd name="T5" fmla="*/ 2 h 5"/>
                  <a:gd name="T6" fmla="*/ 2 w 25"/>
                  <a:gd name="T7" fmla="*/ 5 h 5"/>
                  <a:gd name="T8" fmla="*/ 22 w 25"/>
                  <a:gd name="T9" fmla="*/ 5 h 5"/>
                  <a:gd name="T10" fmla="*/ 25 w 25"/>
                  <a:gd name="T11" fmla="*/ 2 h 5"/>
                  <a:gd name="T12" fmla="*/ 22 w 2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5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>
            <a:off x="3515243" y="1704329"/>
            <a:ext cx="1060424" cy="1063229"/>
            <a:chOff x="17463" y="2445543"/>
            <a:chExt cx="600075" cy="601663"/>
          </a:xfrm>
          <a:solidFill>
            <a:schemeClr val="accent5"/>
          </a:solidFill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7463" y="2445543"/>
              <a:ext cx="600075" cy="6016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317500" y="2620169"/>
              <a:ext cx="53975" cy="52388"/>
            </a:xfrm>
            <a:custGeom>
              <a:avLst/>
              <a:gdLst>
                <a:gd name="T0" fmla="*/ 32 w 32"/>
                <a:gd name="T1" fmla="*/ 15 h 31"/>
                <a:gd name="T2" fmla="*/ 16 w 32"/>
                <a:gd name="T3" fmla="*/ 0 h 31"/>
                <a:gd name="T4" fmla="*/ 0 w 32"/>
                <a:gd name="T5" fmla="*/ 15 h 31"/>
                <a:gd name="T6" fmla="*/ 16 w 32"/>
                <a:gd name="T7" fmla="*/ 31 h 31"/>
                <a:gd name="T8" fmla="*/ 32 w 32"/>
                <a:gd name="T9" fmla="*/ 15 h 31"/>
                <a:gd name="T10" fmla="*/ 5 w 32"/>
                <a:gd name="T11" fmla="*/ 15 h 31"/>
                <a:gd name="T12" fmla="*/ 16 w 32"/>
                <a:gd name="T13" fmla="*/ 4 h 31"/>
                <a:gd name="T14" fmla="*/ 27 w 32"/>
                <a:gd name="T15" fmla="*/ 15 h 31"/>
                <a:gd name="T16" fmla="*/ 16 w 32"/>
                <a:gd name="T17" fmla="*/ 27 h 31"/>
                <a:gd name="T18" fmla="*/ 5 w 3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32" y="15"/>
                  </a:move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5" y="31"/>
                    <a:pt x="32" y="24"/>
                    <a:pt x="32" y="15"/>
                  </a:cubicBezTo>
                  <a:close/>
                  <a:moveTo>
                    <a:pt x="5" y="15"/>
                  </a:moveTo>
                  <a:cubicBezTo>
                    <a:pt x="5" y="9"/>
                    <a:pt x="10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ubicBezTo>
                    <a:pt x="27" y="22"/>
                    <a:pt x="22" y="27"/>
                    <a:pt x="16" y="27"/>
                  </a:cubicBezTo>
                  <a:cubicBezTo>
                    <a:pt x="10" y="27"/>
                    <a:pt x="5" y="22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2" name="Oval 31"/>
          <p:cNvSpPr>
            <a:spLocks noChangeArrowheads="1"/>
          </p:cNvSpPr>
          <p:nvPr userDrawn="1"/>
        </p:nvSpPr>
        <p:spPr bwMode="auto">
          <a:xfrm>
            <a:off x="2437591" y="3902962"/>
            <a:ext cx="1060424" cy="10632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39" name="Straight Connector 38"/>
          <p:cNvCxnSpPr>
            <a:stCxn id="10" idx="6"/>
            <a:endCxn id="20" idx="2"/>
          </p:cNvCxnSpPr>
          <p:nvPr userDrawn="1"/>
        </p:nvCxnSpPr>
        <p:spPr>
          <a:xfrm>
            <a:off x="8319943" y="4434576"/>
            <a:ext cx="30009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6"/>
            <a:endCxn id="8" idx="2"/>
          </p:cNvCxnSpPr>
          <p:nvPr userDrawn="1"/>
        </p:nvCxnSpPr>
        <p:spPr>
          <a:xfrm>
            <a:off x="3498015" y="4434576"/>
            <a:ext cx="20031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511824" y="2372883"/>
            <a:ext cx="263579" cy="96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5416" y="1958606"/>
            <a:ext cx="548550" cy="5218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8750" y="4224334"/>
            <a:ext cx="533025" cy="532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66787" y="4180837"/>
            <a:ext cx="548550" cy="5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slide 4</a:t>
            </a:r>
            <a:endParaRPr lang="lt-LT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7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7709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399" y="279961"/>
            <a:ext cx="10675593" cy="817561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2-part Venn diagram is also easily customized</a:t>
            </a:r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/>
          </p:nvPr>
        </p:nvSpPr>
        <p:spPr>
          <a:xfrm>
            <a:off x="914400" y="1311523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So easy you can’t believe it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799934" y="1988840"/>
            <a:ext cx="2580253" cy="2580251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alpha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638358" y="1988840"/>
            <a:ext cx="2580253" cy="2580251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83765" y="2276181"/>
            <a:ext cx="1980312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rgbClr val="FFFFFF"/>
                </a:solidFill>
              </a:rPr>
              <a:t>Thing 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980787" y="2276181"/>
            <a:ext cx="1994616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rgbClr val="FFFFFF"/>
                </a:solidFill>
              </a:rPr>
              <a:t>Thing B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9651" y="2218963"/>
            <a:ext cx="3048000" cy="212000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2133">
                <a:solidFill>
                  <a:schemeClr val="tx2"/>
                </a:solidFill>
              </a:rPr>
              <a:t>Key Point</a:t>
            </a:r>
          </a:p>
          <a:p>
            <a:pPr algn="r">
              <a:lnSpc>
                <a:spcPct val="95000"/>
              </a:lnSpc>
            </a:pPr>
            <a:r>
              <a:rPr lang="fr-FR" sz="1467" err="1">
                <a:solidFill>
                  <a:schemeClr val="tx2"/>
                </a:solidFill>
              </a:rPr>
              <a:t>Lorem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ipsum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dolor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sit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amet</a:t>
            </a:r>
            <a:r>
              <a:rPr lang="fr-FR" sz="1467">
                <a:solidFill>
                  <a:schemeClr val="tx2"/>
                </a:solidFill>
              </a:rPr>
              <a:t>, </a:t>
            </a:r>
            <a:r>
              <a:rPr lang="fr-FR" sz="1467" err="1">
                <a:solidFill>
                  <a:schemeClr val="tx2"/>
                </a:solidFill>
              </a:rPr>
              <a:t>consectetur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adipiscing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elit</a:t>
            </a:r>
            <a:r>
              <a:rPr lang="fr-FR" sz="1467">
                <a:solidFill>
                  <a:schemeClr val="tx2"/>
                </a:solidFill>
              </a:rPr>
              <a:t>. Duis </a:t>
            </a:r>
            <a:r>
              <a:rPr lang="fr-FR" sz="1467" err="1">
                <a:solidFill>
                  <a:schemeClr val="tx2"/>
                </a:solidFill>
              </a:rPr>
              <a:t>ultrices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at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nibh</a:t>
            </a:r>
            <a:r>
              <a:rPr lang="fr-FR" sz="1467">
                <a:solidFill>
                  <a:schemeClr val="tx2"/>
                </a:solidFill>
              </a:rPr>
              <a:t> a </a:t>
            </a:r>
            <a:r>
              <a:rPr lang="fr-FR" sz="1467" err="1">
                <a:solidFill>
                  <a:schemeClr val="tx2"/>
                </a:solidFill>
              </a:rPr>
              <a:t>malesuada</a:t>
            </a:r>
            <a:r>
              <a:rPr lang="fr-FR" sz="1467">
                <a:solidFill>
                  <a:schemeClr val="tx2"/>
                </a:solidFill>
              </a:rPr>
              <a:t>. </a:t>
            </a:r>
            <a:r>
              <a:rPr lang="fr-FR" sz="1467" err="1">
                <a:solidFill>
                  <a:schemeClr val="tx2"/>
                </a:solidFill>
              </a:rPr>
              <a:t>Etiam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euismod</a:t>
            </a:r>
            <a:r>
              <a:rPr lang="fr-FR" sz="1467">
                <a:solidFill>
                  <a:schemeClr val="tx2"/>
                </a:solidFill>
              </a:rPr>
              <a:t> semper </a:t>
            </a:r>
            <a:r>
              <a:rPr lang="fr-FR" sz="1467" err="1">
                <a:solidFill>
                  <a:schemeClr val="tx2"/>
                </a:solidFill>
              </a:rPr>
              <a:t>suscipit</a:t>
            </a:r>
            <a:r>
              <a:rPr lang="fr-FR" sz="1467">
                <a:solidFill>
                  <a:schemeClr val="tx2"/>
                </a:solidFill>
              </a:rPr>
              <a:t>. Suspendisse </a:t>
            </a:r>
            <a:r>
              <a:rPr lang="fr-FR" sz="1467" err="1">
                <a:solidFill>
                  <a:schemeClr val="tx2"/>
                </a:solidFill>
              </a:rPr>
              <a:t>potenti</a:t>
            </a:r>
            <a:r>
              <a:rPr lang="fr-FR" sz="1467">
                <a:solidFill>
                  <a:schemeClr val="tx2"/>
                </a:solidFill>
              </a:rPr>
              <a:t>. Ut </a:t>
            </a:r>
            <a:r>
              <a:rPr lang="fr-FR" sz="1467" err="1">
                <a:solidFill>
                  <a:schemeClr val="tx2"/>
                </a:solidFill>
              </a:rPr>
              <a:t>scelerisque</a:t>
            </a:r>
            <a:r>
              <a:rPr lang="fr-FR" sz="1467">
                <a:solidFill>
                  <a:schemeClr val="tx2"/>
                </a:solidFill>
              </a:rPr>
              <a:t> eu </a:t>
            </a:r>
            <a:r>
              <a:rPr lang="fr-FR" sz="1467" err="1">
                <a:solidFill>
                  <a:schemeClr val="tx2"/>
                </a:solidFill>
              </a:rPr>
              <a:t>sem</a:t>
            </a:r>
            <a:r>
              <a:rPr lang="fr-FR" sz="1467">
                <a:solidFill>
                  <a:schemeClr val="tx2"/>
                </a:solidFill>
              </a:rPr>
              <a:t> non </a:t>
            </a:r>
            <a:r>
              <a:rPr lang="fr-FR" sz="1467" err="1">
                <a:solidFill>
                  <a:schemeClr val="tx2"/>
                </a:solidFill>
              </a:rPr>
              <a:t>ultrices</a:t>
            </a:r>
            <a:r>
              <a:rPr lang="fr-FR" sz="1467">
                <a:solidFill>
                  <a:schemeClr val="tx2"/>
                </a:solidFill>
              </a:rPr>
              <a:t>. </a:t>
            </a:r>
            <a:r>
              <a:rPr lang="fr-FR" sz="1467" err="1">
                <a:solidFill>
                  <a:schemeClr val="tx2"/>
                </a:solidFill>
              </a:rPr>
              <a:t>Curabitur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vehicula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lacus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eget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facilisis</a:t>
            </a:r>
            <a:r>
              <a:rPr lang="fr-FR" sz="1467">
                <a:solidFill>
                  <a:schemeClr val="tx2"/>
                </a:solidFill>
              </a:rPr>
              <a:t> </a:t>
            </a:r>
            <a:r>
              <a:rPr lang="fr-FR" sz="1467" err="1">
                <a:solidFill>
                  <a:schemeClr val="tx2"/>
                </a:solidFill>
              </a:rPr>
              <a:t>mattis</a:t>
            </a:r>
            <a:r>
              <a:rPr lang="fr-FR" sz="1467">
                <a:solidFill>
                  <a:schemeClr val="tx2"/>
                </a:solidFill>
              </a:rPr>
              <a:t>.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541993" y="2218963"/>
            <a:ext cx="3048000" cy="212000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133">
                <a:solidFill>
                  <a:schemeClr val="tx2"/>
                </a:solidFill>
              </a:rPr>
              <a:t>Key Point</a:t>
            </a:r>
          </a:p>
          <a:p>
            <a:pPr>
              <a:lnSpc>
                <a:spcPct val="95000"/>
              </a:lnSpc>
            </a:pPr>
            <a:r>
              <a:rPr lang="en-US" sz="1467" err="1">
                <a:solidFill>
                  <a:schemeClr val="tx2"/>
                </a:solidFill>
              </a:rPr>
              <a:t>Vivamus</a:t>
            </a:r>
            <a:r>
              <a:rPr lang="en-US" sz="1467">
                <a:solidFill>
                  <a:schemeClr val="tx2"/>
                </a:solidFill>
              </a:rPr>
              <a:t> non </a:t>
            </a:r>
            <a:r>
              <a:rPr lang="en-US" sz="1467" err="1">
                <a:solidFill>
                  <a:schemeClr val="tx2"/>
                </a:solidFill>
              </a:rPr>
              <a:t>nunc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eget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diam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finibus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bibendum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Morbi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feugiat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neque</a:t>
            </a:r>
            <a:r>
              <a:rPr lang="en-US" sz="1467">
                <a:solidFill>
                  <a:schemeClr val="tx2"/>
                </a:solidFill>
              </a:rPr>
              <a:t> non ante </a:t>
            </a:r>
            <a:r>
              <a:rPr lang="en-US" sz="1467" err="1">
                <a:solidFill>
                  <a:schemeClr val="tx2"/>
                </a:solidFill>
              </a:rPr>
              <a:t>dignissim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venenatis</a:t>
            </a:r>
            <a:r>
              <a:rPr lang="en-US" sz="1467">
                <a:solidFill>
                  <a:schemeClr val="tx2"/>
                </a:solidFill>
              </a:rPr>
              <a:t>. Cum </a:t>
            </a:r>
            <a:r>
              <a:rPr lang="en-US" sz="1467" err="1">
                <a:solidFill>
                  <a:schemeClr val="tx2"/>
                </a:solidFill>
              </a:rPr>
              <a:t>sociis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natoque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penatibus</a:t>
            </a:r>
            <a:r>
              <a:rPr lang="en-US" sz="1467">
                <a:solidFill>
                  <a:schemeClr val="tx2"/>
                </a:solidFill>
              </a:rPr>
              <a:t> et </a:t>
            </a:r>
            <a:r>
              <a:rPr lang="en-US" sz="1467" err="1">
                <a:solidFill>
                  <a:schemeClr val="tx2"/>
                </a:solidFill>
              </a:rPr>
              <a:t>magnis</a:t>
            </a:r>
            <a:r>
              <a:rPr lang="en-US" sz="1467">
                <a:solidFill>
                  <a:schemeClr val="tx2"/>
                </a:solidFill>
              </a:rPr>
              <a:t> dis parturient </a:t>
            </a:r>
            <a:r>
              <a:rPr lang="en-US" sz="1467" err="1">
                <a:solidFill>
                  <a:schemeClr val="tx2"/>
                </a:solidFill>
              </a:rPr>
              <a:t>montes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nascetur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ridiculus</a:t>
            </a:r>
            <a:r>
              <a:rPr lang="en-US" sz="1467">
                <a:solidFill>
                  <a:schemeClr val="tx2"/>
                </a:solidFill>
              </a:rPr>
              <a:t> mus. </a:t>
            </a:r>
            <a:r>
              <a:rPr lang="en-US" sz="1467" err="1">
                <a:solidFill>
                  <a:schemeClr val="tx2"/>
                </a:solidFill>
              </a:rPr>
              <a:t>Proin</a:t>
            </a:r>
            <a:r>
              <a:rPr lang="en-US" sz="1467">
                <a:solidFill>
                  <a:schemeClr val="tx2"/>
                </a:solidFill>
              </a:rPr>
              <a:t> vitae </a:t>
            </a:r>
            <a:r>
              <a:rPr lang="en-US" sz="1467" err="1">
                <a:solidFill>
                  <a:schemeClr val="tx2"/>
                </a:solidFill>
              </a:rPr>
              <a:t>commodo</a:t>
            </a:r>
            <a:r>
              <a:rPr lang="en-US" sz="1467">
                <a:solidFill>
                  <a:schemeClr val="tx2"/>
                </a:solidFill>
              </a:rPr>
              <a:t> quam.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426584" y="4938380"/>
            <a:ext cx="3165376" cy="7159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>
                <a:solidFill>
                  <a:schemeClr val="bg1"/>
                </a:solidFill>
              </a:rPr>
              <a:t>Lorem ipsum dolor sit amet, </a:t>
            </a:r>
            <a:r>
              <a:rPr lang="en-US" sz="2133" err="1">
                <a:solidFill>
                  <a:schemeClr val="bg1"/>
                </a:solidFill>
              </a:rPr>
              <a:t>consectetur</a:t>
            </a:r>
            <a:endParaRPr lang="en-US" sz="2133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879030" y="3182955"/>
            <a:ext cx="192021" cy="192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6" name="Straight Connector 15"/>
          <p:cNvCxnSpPr>
            <a:stCxn id="15" idx="4"/>
            <a:endCxn id="14" idx="0"/>
          </p:cNvCxnSpPr>
          <p:nvPr userDrawn="1"/>
        </p:nvCxnSpPr>
        <p:spPr>
          <a:xfrm>
            <a:off x="5975041" y="3374976"/>
            <a:ext cx="34231" cy="156340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8" idx="2"/>
          </p:cNvCxnSpPr>
          <p:nvPr userDrawn="1"/>
        </p:nvCxnSpPr>
        <p:spPr>
          <a:xfrm>
            <a:off x="3557651" y="3278965"/>
            <a:ext cx="242283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1"/>
            <a:endCxn id="9" idx="6"/>
          </p:cNvCxnSpPr>
          <p:nvPr userDrawn="1"/>
        </p:nvCxnSpPr>
        <p:spPr>
          <a:xfrm flipH="1">
            <a:off x="8218611" y="3278965"/>
            <a:ext cx="323382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1627" y="2877421"/>
            <a:ext cx="1006488" cy="9951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35849" y="2877421"/>
            <a:ext cx="697708" cy="11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4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200581" cy="817561"/>
          </a:xfrm>
        </p:spPr>
        <p:txBody>
          <a:bodyPr>
            <a:noAutofit/>
          </a:bodyPr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en-US"/>
              <a:t>Success can be measured by how fancy your coffee is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332291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 personally don’t take cinnamon or whip, for example</a:t>
            </a: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077020" y="2691804"/>
            <a:ext cx="1639155" cy="1639155"/>
          </a:xfrm>
          <a:prstGeom prst="ellipse">
            <a:avLst/>
          </a:prstGeom>
          <a:solidFill>
            <a:schemeClr val="accent1">
              <a:lumMod val="60000"/>
              <a:lumOff val="40000"/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2391856" y="2516181"/>
            <a:ext cx="1990403" cy="1990401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4007458" y="2340558"/>
            <a:ext cx="2341649" cy="2341649"/>
          </a:xfrm>
          <a:prstGeom prst="ellipse">
            <a:avLst/>
          </a:prstGeom>
          <a:solidFill>
            <a:schemeClr val="accent1">
              <a:lumMod val="50000"/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5863524" y="2164933"/>
            <a:ext cx="2692897" cy="2692896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8070836" y="1989309"/>
            <a:ext cx="3044145" cy="3044144"/>
          </a:xfrm>
          <a:prstGeom prst="ellipse">
            <a:avLst/>
          </a:prstGeom>
          <a:solidFill>
            <a:schemeClr val="accent5">
              <a:alpha val="91000"/>
            </a:schemeClr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Rectangle 39"/>
          <p:cNvSpPr/>
          <p:nvPr userDrawn="1"/>
        </p:nvSpPr>
        <p:spPr>
          <a:xfrm>
            <a:off x="3387058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1" name="Straight Arrow Connector 40"/>
          <p:cNvCxnSpPr/>
          <p:nvPr userDrawn="1"/>
        </p:nvCxnSpPr>
        <p:spPr>
          <a:xfrm>
            <a:off x="3387057" y="4506582"/>
            <a:ext cx="0" cy="1082943"/>
          </a:xfrm>
          <a:prstGeom prst="straightConnector1">
            <a:avLst/>
          </a:prstGeom>
          <a:ln w="952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1887246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3" name="Straight Arrow Connector 42"/>
          <p:cNvCxnSpPr/>
          <p:nvPr userDrawn="1"/>
        </p:nvCxnSpPr>
        <p:spPr>
          <a:xfrm flipH="1">
            <a:off x="1887245" y="4330959"/>
            <a:ext cx="9352" cy="1258565"/>
          </a:xfrm>
          <a:prstGeom prst="straightConnector1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 userDrawn="1"/>
        </p:nvCxnSpPr>
        <p:spPr>
          <a:xfrm flipH="1">
            <a:off x="5178282" y="4682207"/>
            <a:ext cx="1" cy="907317"/>
          </a:xfrm>
          <a:prstGeom prst="straightConnector1">
            <a:avLst/>
          </a:prstGeom>
          <a:ln w="9525" cmpd="sng">
            <a:solidFill>
              <a:schemeClr val="accent1">
                <a:lumMod val="50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5178282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6" name="Straight Arrow Connector 45"/>
          <p:cNvCxnSpPr/>
          <p:nvPr userDrawn="1"/>
        </p:nvCxnSpPr>
        <p:spPr>
          <a:xfrm flipH="1">
            <a:off x="7209972" y="4857830"/>
            <a:ext cx="1" cy="731695"/>
          </a:xfrm>
          <a:prstGeom prst="straightConnector1">
            <a:avLst/>
          </a:prstGeom>
          <a:ln w="9525" cmpd="sng">
            <a:solidFill>
              <a:schemeClr val="accent4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>
            <a:off x="7226408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8" name="Straight Arrow Connector 47"/>
          <p:cNvCxnSpPr/>
          <p:nvPr userDrawn="1"/>
        </p:nvCxnSpPr>
        <p:spPr>
          <a:xfrm flipH="1">
            <a:off x="9592908" y="5033454"/>
            <a:ext cx="1" cy="556071"/>
          </a:xfrm>
          <a:prstGeom prst="straightConnector1">
            <a:avLst/>
          </a:prstGeom>
          <a:ln w="9525" cmpd="sng">
            <a:solidFill>
              <a:schemeClr val="accent5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9592907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4601" y="3174153"/>
            <a:ext cx="685287" cy="6841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2333" y="3143981"/>
            <a:ext cx="770862" cy="769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5786" y="3277069"/>
            <a:ext cx="933988" cy="5720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5485" y="3132856"/>
            <a:ext cx="861845" cy="8604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16649" y="3190387"/>
            <a:ext cx="752515" cy="7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35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Complete with icons, and easily editable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232919" y="1970467"/>
            <a:ext cx="1152128" cy="1152128"/>
          </a:xfrm>
          <a:prstGeom prst="ellipse">
            <a:avLst/>
          </a:prstGeom>
          <a:solidFill>
            <a:schemeClr val="accent1">
              <a:alpha val="69804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464792" y="3122595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696665" y="1970467"/>
            <a:ext cx="1152128" cy="1152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7928539" y="3122595"/>
            <a:ext cx="1152128" cy="1152128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04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34855" y="2775295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96107" y="2772417"/>
            <a:ext cx="1182624" cy="67056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550273" y="2772417"/>
            <a:ext cx="1182624" cy="67056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684131" y="2302095"/>
            <a:ext cx="678108" cy="6781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Oval 14"/>
          <p:cNvSpPr/>
          <p:nvPr userDrawn="1"/>
        </p:nvSpPr>
        <p:spPr>
          <a:xfrm>
            <a:off x="892965" y="3240821"/>
            <a:ext cx="678108" cy="678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Oval 15"/>
          <p:cNvSpPr/>
          <p:nvPr userDrawn="1"/>
        </p:nvSpPr>
        <p:spPr>
          <a:xfrm>
            <a:off x="3127639" y="2329699"/>
            <a:ext cx="678108" cy="6781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Oval 16"/>
          <p:cNvSpPr/>
          <p:nvPr userDrawn="1"/>
        </p:nvSpPr>
        <p:spPr>
          <a:xfrm>
            <a:off x="5382546" y="3240229"/>
            <a:ext cx="678108" cy="6781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 userDrawn="1"/>
        </p:nvSpPr>
        <p:spPr>
          <a:xfrm>
            <a:off x="1586047" y="3233428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>
                <a:solidFill>
                  <a:schemeClr val="accent1"/>
                </a:solidFill>
              </a:rPr>
              <a:t>3%</a:t>
            </a:r>
          </a:p>
          <a:p>
            <a:pPr>
              <a:lnSpc>
                <a:spcPct val="85000"/>
              </a:lnSpc>
            </a:pPr>
            <a:r>
              <a:rPr lang="en-US" sz="1467">
                <a:solidFill>
                  <a:schemeClr val="tx2"/>
                </a:solidFill>
              </a:rPr>
              <a:t>Wind power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797092" y="2313427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>
                <a:solidFill>
                  <a:schemeClr val="tx2"/>
                </a:solidFill>
              </a:rPr>
              <a:t>35%</a:t>
            </a:r>
          </a:p>
          <a:p>
            <a:pPr>
              <a:lnSpc>
                <a:spcPct val="85000"/>
              </a:lnSpc>
            </a:pPr>
            <a:r>
              <a:rPr lang="en-US" sz="1467">
                <a:solidFill>
                  <a:schemeClr val="tx2"/>
                </a:solidFill>
              </a:rPr>
              <a:t>Nuclear power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63244" y="3237937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10%</a:t>
            </a:r>
          </a:p>
          <a:p>
            <a:pPr>
              <a:lnSpc>
                <a:spcPct val="85000"/>
              </a:lnSpc>
            </a:pPr>
            <a:r>
              <a:rPr lang="en-US" sz="1467">
                <a:solidFill>
                  <a:schemeClr val="tx2"/>
                </a:solidFill>
              </a:rPr>
              <a:t>Natural gas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377649" y="2300181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/>
              <a:t>50%</a:t>
            </a:r>
          </a:p>
          <a:p>
            <a:pPr>
              <a:lnSpc>
                <a:spcPct val="85000"/>
              </a:lnSpc>
            </a:pPr>
            <a:r>
              <a:rPr lang="en-US" sz="1467">
                <a:solidFill>
                  <a:schemeClr val="tx2"/>
                </a:solidFill>
              </a:rPr>
              <a:t>Crude oil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 flipV="1">
            <a:off x="5887323" y="3070184"/>
            <a:ext cx="121920" cy="2318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V="1">
            <a:off x="1413475" y="3070184"/>
            <a:ext cx="121920" cy="231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3634139" y="2948947"/>
            <a:ext cx="121920" cy="2318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8152305" y="2948947"/>
            <a:ext cx="121920" cy="2318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 userDrawn="1"/>
        </p:nvSpPr>
        <p:spPr>
          <a:xfrm>
            <a:off x="10197836" y="1970467"/>
            <a:ext cx="1152128" cy="1152128"/>
          </a:xfrm>
          <a:prstGeom prst="ellipse">
            <a:avLst/>
          </a:prstGeom>
          <a:solidFill>
            <a:schemeClr val="accent5">
              <a:alpha val="69804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05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9051444" y="2772417"/>
            <a:ext cx="1182624" cy="67056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>
            <a:off x="9883717" y="3240229"/>
            <a:ext cx="678108" cy="67810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0388493" y="3070184"/>
            <a:ext cx="121920" cy="23184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>
            <a:off x="882772" y="4669220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485892" y="4669220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945236" y="4669220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5696666" y="4719056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10234069" y="4669219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endParaRPr lang="en-US" sz="1467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132" y="3307817"/>
            <a:ext cx="372600" cy="5218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5548" y="2442871"/>
            <a:ext cx="512145" cy="4747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6275" y="3391141"/>
            <a:ext cx="310500" cy="434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0660" y="2392629"/>
            <a:ext cx="445050" cy="4443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35453" y="3409508"/>
            <a:ext cx="414000" cy="2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33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1142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Flow chart with icons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Subtitle goes here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2908321" y="4893555"/>
            <a:ext cx="422979" cy="42297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357099" y="4893555"/>
            <a:ext cx="422979" cy="42297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459544" y="4893555"/>
            <a:ext cx="422979" cy="4229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805876" y="4893555"/>
            <a:ext cx="422979" cy="42297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254653" y="4893555"/>
            <a:ext cx="422979" cy="42297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3431" y="4893555"/>
            <a:ext cx="422979" cy="422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152208" y="4893555"/>
            <a:ext cx="422979" cy="4229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580979" y="3572447"/>
            <a:ext cx="180109" cy="1801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cxnSp>
        <p:nvCxnSpPr>
          <p:cNvPr id="16" name="Straight Connector 15"/>
          <p:cNvCxnSpPr>
            <a:stCxn id="10" idx="0"/>
            <a:endCxn id="15" idx="4"/>
          </p:cNvCxnSpPr>
          <p:nvPr userDrawn="1"/>
        </p:nvCxnSpPr>
        <p:spPr>
          <a:xfrm flipV="1">
            <a:off x="1671033" y="3752557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029756" y="4307046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cxnSp>
        <p:nvCxnSpPr>
          <p:cNvPr id="18" name="Straight Connector 17"/>
          <p:cNvCxnSpPr>
            <a:stCxn id="8" idx="0"/>
            <a:endCxn id="17" idx="4"/>
          </p:cNvCxnSpPr>
          <p:nvPr userDrawn="1"/>
        </p:nvCxnSpPr>
        <p:spPr>
          <a:xfrm flipV="1">
            <a:off x="3119811" y="4487155"/>
            <a:ext cx="0" cy="4064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4478534" y="3572447"/>
            <a:ext cx="180109" cy="1801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27311" y="4408646"/>
            <a:ext cx="180109" cy="1801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7376088" y="3392646"/>
            <a:ext cx="180109" cy="1801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824866" y="4205446"/>
            <a:ext cx="180109" cy="1801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273643" y="3275415"/>
            <a:ext cx="180109" cy="18010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>
              <a:solidFill>
                <a:srgbClr val="606262"/>
              </a:solidFill>
            </a:endParaRPr>
          </a:p>
        </p:txBody>
      </p:sp>
      <p:cxnSp>
        <p:nvCxnSpPr>
          <p:cNvPr id="24" name="Straight Connector 23"/>
          <p:cNvCxnSpPr>
            <a:stCxn id="9" idx="0"/>
            <a:endCxn id="19" idx="4"/>
          </p:cNvCxnSpPr>
          <p:nvPr userDrawn="1"/>
        </p:nvCxnSpPr>
        <p:spPr>
          <a:xfrm flipV="1">
            <a:off x="4568588" y="3752557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  <a:endCxn id="20" idx="4"/>
          </p:cNvCxnSpPr>
          <p:nvPr userDrawn="1"/>
        </p:nvCxnSpPr>
        <p:spPr>
          <a:xfrm flipV="1">
            <a:off x="6017365" y="4588755"/>
            <a:ext cx="0" cy="304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21" idx="4"/>
          </p:cNvCxnSpPr>
          <p:nvPr userDrawn="1"/>
        </p:nvCxnSpPr>
        <p:spPr>
          <a:xfrm flipV="1">
            <a:off x="7466143" y="3572755"/>
            <a:ext cx="0" cy="1320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0"/>
            <a:endCxn id="22" idx="4"/>
          </p:cNvCxnSpPr>
          <p:nvPr userDrawn="1"/>
        </p:nvCxnSpPr>
        <p:spPr>
          <a:xfrm flipV="1">
            <a:off x="8914920" y="4385555"/>
            <a:ext cx="0" cy="5080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0"/>
            <a:endCxn id="23" idx="4"/>
          </p:cNvCxnSpPr>
          <p:nvPr userDrawn="1"/>
        </p:nvCxnSpPr>
        <p:spPr>
          <a:xfrm flipV="1">
            <a:off x="10363697" y="3455525"/>
            <a:ext cx="0" cy="1438031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822463" y="1821351"/>
            <a:ext cx="1687555" cy="16875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Oval 29"/>
          <p:cNvSpPr/>
          <p:nvPr userDrawn="1"/>
        </p:nvSpPr>
        <p:spPr>
          <a:xfrm>
            <a:off x="2537809" y="3089658"/>
            <a:ext cx="1128755" cy="11287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4004211" y="2353555"/>
            <a:ext cx="1128755" cy="112875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5268415" y="2837541"/>
            <a:ext cx="1497901" cy="149790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6901765" y="2200847"/>
            <a:ext cx="1128755" cy="112875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Oval 33"/>
          <p:cNvSpPr/>
          <p:nvPr userDrawn="1"/>
        </p:nvSpPr>
        <p:spPr>
          <a:xfrm>
            <a:off x="8157520" y="2620794"/>
            <a:ext cx="1514800" cy="151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Oval 34"/>
          <p:cNvSpPr/>
          <p:nvPr userDrawn="1"/>
        </p:nvSpPr>
        <p:spPr>
          <a:xfrm>
            <a:off x="9628293" y="1730408"/>
            <a:ext cx="1470808" cy="147080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917213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2353160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29747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5265693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715187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8151133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9627720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Ria qui del ium aut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426" y="2274580"/>
            <a:ext cx="953214" cy="9516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8950" y="3271306"/>
            <a:ext cx="770862" cy="769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6702" y="2249538"/>
            <a:ext cx="933988" cy="5720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1263" y="3243389"/>
            <a:ext cx="861845" cy="8604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55564" y="2950471"/>
            <a:ext cx="752515" cy="75130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33744" y="2620794"/>
            <a:ext cx="445428" cy="6225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24781" y="2418322"/>
            <a:ext cx="681140" cy="6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2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List of interconnected things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So interconnected you can’t believe it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4944533" y="1921210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Oval 53"/>
          <p:cNvSpPr/>
          <p:nvPr userDrawn="1"/>
        </p:nvSpPr>
        <p:spPr>
          <a:xfrm>
            <a:off x="4944533" y="3248783"/>
            <a:ext cx="1016000" cy="10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5" name="Oval 54"/>
          <p:cNvSpPr/>
          <p:nvPr userDrawn="1"/>
        </p:nvSpPr>
        <p:spPr>
          <a:xfrm>
            <a:off x="4944533" y="4576357"/>
            <a:ext cx="1016000" cy="10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Oval 55"/>
          <p:cNvSpPr/>
          <p:nvPr userDrawn="1"/>
        </p:nvSpPr>
        <p:spPr>
          <a:xfrm>
            <a:off x="6129867" y="2584997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Oval 56"/>
          <p:cNvSpPr/>
          <p:nvPr userDrawn="1"/>
        </p:nvSpPr>
        <p:spPr>
          <a:xfrm>
            <a:off x="6129867" y="3912570"/>
            <a:ext cx="1016000" cy="10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Oval 57"/>
          <p:cNvSpPr/>
          <p:nvPr userDrawn="1"/>
        </p:nvSpPr>
        <p:spPr>
          <a:xfrm>
            <a:off x="6129867" y="5240143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Rectangle 58"/>
          <p:cNvSpPr/>
          <p:nvPr userDrawn="1"/>
        </p:nvSpPr>
        <p:spPr>
          <a:xfrm>
            <a:off x="7218443" y="2650561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>
                <a:solidFill>
                  <a:schemeClr val="tx2"/>
                </a:solidFill>
              </a:rPr>
              <a:t>Winning network</a:t>
            </a:r>
          </a:p>
          <a:p>
            <a:pPr>
              <a:lnSpc>
                <a:spcPct val="90000"/>
              </a:lnSpc>
            </a:pPr>
            <a:r>
              <a:rPr lang="en-US" sz="1600" err="1">
                <a:solidFill>
                  <a:schemeClr val="tx2"/>
                </a:solidFill>
              </a:rPr>
              <a:t>Magnam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volupidit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eatem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quas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eritatae</a:t>
            </a:r>
            <a:r>
              <a:rPr lang="en-US" sz="160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1112757" y="1957494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133">
                <a:solidFill>
                  <a:schemeClr val="tx2"/>
                </a:solidFill>
              </a:rPr>
              <a:t>Fulfillment synergies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Is </a:t>
            </a:r>
            <a:r>
              <a:rPr lang="en-US" sz="1600" err="1">
                <a:solidFill>
                  <a:schemeClr val="tx2"/>
                </a:solidFill>
              </a:rPr>
              <a:t>ria</a:t>
            </a:r>
            <a:r>
              <a:rPr lang="en-US" sz="1600">
                <a:solidFill>
                  <a:schemeClr val="tx2"/>
                </a:solidFill>
              </a:rPr>
              <a:t> qui del ium aut ex et estrum </a:t>
            </a:r>
            <a:r>
              <a:rPr lang="en-US" sz="1600" err="1">
                <a:solidFill>
                  <a:schemeClr val="tx2"/>
                </a:solidFill>
              </a:rPr>
              <a:t>nonsequis</a:t>
            </a:r>
            <a:r>
              <a:rPr lang="en-US" sz="1600">
                <a:solidFill>
                  <a:schemeClr val="tx2"/>
                </a:solidFill>
              </a:rPr>
              <a:t> volupta doluptas illuptas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7218443" y="3953945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>
                <a:solidFill>
                  <a:schemeClr val="tx2"/>
                </a:solidFill>
              </a:rPr>
              <a:t>Consistent growth</a:t>
            </a:r>
          </a:p>
          <a:p>
            <a:pPr>
              <a:lnSpc>
                <a:spcPct val="90000"/>
              </a:lnSpc>
            </a:pPr>
            <a:r>
              <a:rPr lang="en-US" sz="1600" err="1">
                <a:solidFill>
                  <a:schemeClr val="tx2"/>
                </a:solidFill>
              </a:rPr>
              <a:t>Nequuntis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vestibulum</a:t>
            </a:r>
            <a:r>
              <a:rPr lang="en-US" sz="1600">
                <a:solidFill>
                  <a:schemeClr val="tx2"/>
                </a:solidFill>
              </a:rPr>
              <a:t> vitae ligula vitae orci </a:t>
            </a:r>
            <a:r>
              <a:rPr lang="en-US" sz="1600" err="1">
                <a:solidFill>
                  <a:schemeClr val="tx2"/>
                </a:solidFill>
              </a:rPr>
              <a:t>euismod</a:t>
            </a:r>
            <a:r>
              <a:rPr lang="en-US" sz="1600">
                <a:solidFill>
                  <a:schemeClr val="tx2"/>
                </a:solidFill>
              </a:rPr>
              <a:t> semper. 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7218443" y="5262059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>
                <a:solidFill>
                  <a:schemeClr val="tx2"/>
                </a:solidFill>
              </a:rPr>
              <a:t>Quality manufacturing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Aenean in </a:t>
            </a:r>
            <a:r>
              <a:rPr lang="en-US" sz="1600" err="1">
                <a:solidFill>
                  <a:schemeClr val="tx2"/>
                </a:solidFill>
              </a:rPr>
              <a:t>enim</a:t>
            </a:r>
            <a:r>
              <a:rPr lang="en-US" sz="1600">
                <a:solidFill>
                  <a:schemeClr val="tx2"/>
                </a:solidFill>
              </a:rPr>
              <a:t> at </a:t>
            </a:r>
            <a:r>
              <a:rPr lang="en-US" sz="1600" err="1">
                <a:solidFill>
                  <a:schemeClr val="tx2"/>
                </a:solidFill>
              </a:rPr>
              <a:t>nisl</a:t>
            </a:r>
            <a:r>
              <a:rPr lang="en-US" sz="1600">
                <a:solidFill>
                  <a:schemeClr val="tx2"/>
                </a:solidFill>
              </a:rPr>
              <a:t> sollicitudin </a:t>
            </a:r>
            <a:r>
              <a:rPr lang="en-US" sz="1600" err="1">
                <a:solidFill>
                  <a:schemeClr val="tx2"/>
                </a:solidFill>
              </a:rPr>
              <a:t>mollis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pretium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eu</a:t>
            </a:r>
            <a:r>
              <a:rPr lang="en-US" sz="1600">
                <a:solidFill>
                  <a:schemeClr val="tx2"/>
                </a:solidFill>
              </a:rPr>
              <a:t> diam.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1112757" y="4647498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133">
                <a:solidFill>
                  <a:schemeClr val="tx2"/>
                </a:solidFill>
              </a:rPr>
              <a:t>Global reach</a:t>
            </a:r>
          </a:p>
          <a:p>
            <a:pPr algn="r">
              <a:lnSpc>
                <a:spcPct val="90000"/>
              </a:lnSpc>
            </a:pPr>
            <a:r>
              <a:rPr lang="en-US" sz="1600" err="1">
                <a:solidFill>
                  <a:schemeClr val="tx2"/>
                </a:solidFill>
              </a:rPr>
              <a:t>Cras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elementum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condimentum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sem</a:t>
            </a:r>
            <a:r>
              <a:rPr lang="en-US" sz="1600">
                <a:solidFill>
                  <a:schemeClr val="tx2"/>
                </a:solidFill>
              </a:rPr>
              <a:t>, </a:t>
            </a:r>
            <a:r>
              <a:rPr lang="en-US" sz="1600" err="1">
                <a:solidFill>
                  <a:schemeClr val="tx2"/>
                </a:solidFill>
              </a:rPr>
              <a:t>venenatis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porta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nulla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sagittis</a:t>
            </a:r>
            <a:r>
              <a:rPr lang="en-US" sz="1600">
                <a:solidFill>
                  <a:schemeClr val="tx2"/>
                </a:solidFill>
              </a:rPr>
              <a:t> in. 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1112757" y="3295231"/>
            <a:ext cx="3759200" cy="105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133">
                <a:solidFill>
                  <a:schemeClr val="tx2"/>
                </a:solidFill>
              </a:rPr>
              <a:t>Financial strength</a:t>
            </a:r>
          </a:p>
          <a:p>
            <a:pPr algn="r">
              <a:lnSpc>
                <a:spcPct val="90000"/>
              </a:lnSpc>
            </a:pPr>
            <a:r>
              <a:rPr lang="en-US" sz="1600" err="1">
                <a:solidFill>
                  <a:schemeClr val="tx2"/>
                </a:solidFill>
              </a:rPr>
              <a:t>Suspendisse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potenti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Ut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sagittis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accumsan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pretium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Cras</a:t>
            </a:r>
            <a:r>
              <a:rPr lang="en-US" sz="1600">
                <a:solidFill>
                  <a:schemeClr val="tx2"/>
                </a:solidFill>
              </a:rPr>
              <a:t> dictum </a:t>
            </a:r>
            <a:r>
              <a:rPr lang="en-US" sz="1600" err="1">
                <a:solidFill>
                  <a:schemeClr val="tx2"/>
                </a:solidFill>
              </a:rPr>
              <a:t>finibus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rhoncus</a:t>
            </a:r>
            <a:r>
              <a:rPr lang="en-US" sz="1600"/>
              <a:t>. </a:t>
            </a:r>
          </a:p>
        </p:txBody>
      </p:sp>
      <p:cxnSp>
        <p:nvCxnSpPr>
          <p:cNvPr id="71" name="Straight Connector 70"/>
          <p:cNvCxnSpPr/>
          <p:nvPr userDrawn="1"/>
        </p:nvCxnSpPr>
        <p:spPr>
          <a:xfrm>
            <a:off x="5884313" y="2643290"/>
            <a:ext cx="341375" cy="20725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5884313" y="3973767"/>
            <a:ext cx="341375" cy="207257"/>
          </a:xfrm>
          <a:prstGeom prst="line">
            <a:avLst/>
          </a:prstGeom>
          <a:ln w="190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5884313" y="5292148"/>
            <a:ext cx="341375" cy="207257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 flipH="1">
            <a:off x="5884313" y="3332719"/>
            <a:ext cx="341375" cy="207257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 flipH="1">
            <a:off x="5884313" y="4675291"/>
            <a:ext cx="341375" cy="207257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7616" y="2016287"/>
            <a:ext cx="770409" cy="735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67668" y="3270501"/>
            <a:ext cx="569211" cy="843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9193" y="2731225"/>
            <a:ext cx="633169" cy="7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27367" y="4077395"/>
            <a:ext cx="621000" cy="60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81255" y="4778445"/>
            <a:ext cx="733026" cy="53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27367" y="5395776"/>
            <a:ext cx="638010" cy="6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854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Broad service offerings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So many offerings that I am pinching myself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351485" y="2096578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Winning network</a:t>
            </a:r>
          </a:p>
          <a:p>
            <a:pPr>
              <a:lnSpc>
                <a:spcPct val="90000"/>
              </a:lnSpc>
            </a:pPr>
            <a:r>
              <a:rPr lang="en-US" sz="1400" err="1">
                <a:solidFill>
                  <a:schemeClr val="tx2"/>
                </a:solidFill>
              </a:rPr>
              <a:t>Magnam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autem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volupidit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eatem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aliqui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quas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asse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eritatae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01" y="2096579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Fulfillment synergies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Is </a:t>
            </a:r>
            <a:r>
              <a:rPr lang="en-US" sz="1400" err="1">
                <a:solidFill>
                  <a:schemeClr val="tx2"/>
                </a:solidFill>
              </a:rPr>
              <a:t>ria</a:t>
            </a:r>
            <a:r>
              <a:rPr lang="en-US" sz="1400">
                <a:solidFill>
                  <a:schemeClr val="tx2"/>
                </a:solidFill>
              </a:rPr>
              <a:t> qui del ium aut ex et estrum </a:t>
            </a:r>
            <a:r>
              <a:rPr lang="en-US" sz="1400" err="1">
                <a:solidFill>
                  <a:schemeClr val="tx2"/>
                </a:solidFill>
              </a:rPr>
              <a:t>nonsequis</a:t>
            </a:r>
            <a:r>
              <a:rPr lang="en-US" sz="1400">
                <a:solidFill>
                  <a:schemeClr val="tx2"/>
                </a:solidFill>
              </a:rPr>
              <a:t> volupta doluptas illuptas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51485" y="3424151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Consistent growth</a:t>
            </a:r>
          </a:p>
          <a:p>
            <a:pPr>
              <a:lnSpc>
                <a:spcPct val="90000"/>
              </a:lnSpc>
            </a:pPr>
            <a:r>
              <a:rPr lang="en-US" sz="1400" err="1">
                <a:solidFill>
                  <a:schemeClr val="tx2"/>
                </a:solidFill>
              </a:rPr>
              <a:t>Nequuntis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vestibulum</a:t>
            </a:r>
            <a:r>
              <a:rPr lang="en-US" sz="1400">
                <a:solidFill>
                  <a:schemeClr val="tx2"/>
                </a:solidFill>
              </a:rPr>
              <a:t> vitae ligula vitae orci </a:t>
            </a:r>
            <a:r>
              <a:rPr lang="en-US" sz="1400" err="1">
                <a:solidFill>
                  <a:schemeClr val="tx2"/>
                </a:solidFill>
              </a:rPr>
              <a:t>euismod</a:t>
            </a:r>
            <a:r>
              <a:rPr lang="en-US" sz="1400">
                <a:solidFill>
                  <a:schemeClr val="tx2"/>
                </a:solidFill>
              </a:rPr>
              <a:t> semper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51485" y="4708684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Quality manufacturing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Aenean in </a:t>
            </a:r>
            <a:r>
              <a:rPr lang="en-US" sz="1400" err="1">
                <a:solidFill>
                  <a:schemeClr val="tx2"/>
                </a:solidFill>
              </a:rPr>
              <a:t>enim</a:t>
            </a:r>
            <a:r>
              <a:rPr lang="en-US" sz="1400">
                <a:solidFill>
                  <a:schemeClr val="tx2"/>
                </a:solidFill>
              </a:rPr>
              <a:t> at </a:t>
            </a:r>
            <a:r>
              <a:rPr lang="en-US" sz="1400" err="1">
                <a:solidFill>
                  <a:schemeClr val="tx2"/>
                </a:solidFill>
              </a:rPr>
              <a:t>nisl</a:t>
            </a:r>
            <a:r>
              <a:rPr lang="en-US" sz="1400">
                <a:solidFill>
                  <a:schemeClr val="tx2"/>
                </a:solidFill>
              </a:rPr>
              <a:t> sollicitudin </a:t>
            </a:r>
            <a:r>
              <a:rPr lang="en-US" sz="1400" err="1">
                <a:solidFill>
                  <a:schemeClr val="tx2"/>
                </a:solidFill>
              </a:rPr>
              <a:t>mollis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pretium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eu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diam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40001" y="4708684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Global reach</a:t>
            </a:r>
          </a:p>
          <a:p>
            <a:pPr>
              <a:lnSpc>
                <a:spcPct val="90000"/>
              </a:lnSpc>
            </a:pPr>
            <a:r>
              <a:rPr lang="en-US" sz="1400" err="1">
                <a:solidFill>
                  <a:schemeClr val="tx2"/>
                </a:solidFill>
              </a:rPr>
              <a:t>Cras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elementum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condimentum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sem</a:t>
            </a:r>
            <a:r>
              <a:rPr lang="en-US" sz="1400">
                <a:solidFill>
                  <a:schemeClr val="tx2"/>
                </a:solidFill>
              </a:rPr>
              <a:t>, </a:t>
            </a:r>
            <a:r>
              <a:rPr lang="en-US" sz="1400" err="1">
                <a:solidFill>
                  <a:schemeClr val="tx2"/>
                </a:solidFill>
              </a:rPr>
              <a:t>venenatis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porta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nulla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sagittis</a:t>
            </a:r>
            <a:r>
              <a:rPr lang="en-US" sz="1400">
                <a:solidFill>
                  <a:schemeClr val="tx2"/>
                </a:solidFill>
              </a:rPr>
              <a:t> in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40001" y="3424151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Financial strength</a:t>
            </a:r>
          </a:p>
          <a:p>
            <a:pPr>
              <a:lnSpc>
                <a:spcPct val="90000"/>
              </a:lnSpc>
            </a:pPr>
            <a:r>
              <a:rPr lang="en-US" sz="1400" err="1">
                <a:solidFill>
                  <a:schemeClr val="tx2"/>
                </a:solidFill>
              </a:rPr>
              <a:t>Suspendisse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potenti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Ut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sagittis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accum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pretium</a:t>
            </a:r>
            <a:r>
              <a:rPr lang="en-US" sz="1400">
                <a:solidFill>
                  <a:schemeClr val="tx2"/>
                </a:solidFill>
              </a:rPr>
              <a:t>. </a:t>
            </a:r>
            <a:r>
              <a:rPr lang="en-US" sz="1400" err="1">
                <a:solidFill>
                  <a:schemeClr val="tx2"/>
                </a:solidFill>
              </a:rPr>
              <a:t>Cras</a:t>
            </a:r>
            <a:r>
              <a:rPr lang="en-US" sz="1400">
                <a:solidFill>
                  <a:schemeClr val="tx2"/>
                </a:solidFill>
              </a:rPr>
              <a:t> dictum </a:t>
            </a:r>
            <a:r>
              <a:rPr lang="en-US" sz="1400" err="1">
                <a:solidFill>
                  <a:schemeClr val="tx2"/>
                </a:solidFill>
              </a:rPr>
              <a:t>finibus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27243" y="1987229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Oval 17"/>
          <p:cNvSpPr/>
          <p:nvPr/>
        </p:nvSpPr>
        <p:spPr>
          <a:xfrm>
            <a:off x="6262908" y="1987229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Oval 20"/>
          <p:cNvSpPr/>
          <p:nvPr/>
        </p:nvSpPr>
        <p:spPr>
          <a:xfrm>
            <a:off x="1427243" y="3314803"/>
            <a:ext cx="1016000" cy="10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Oval 23"/>
          <p:cNvSpPr/>
          <p:nvPr/>
        </p:nvSpPr>
        <p:spPr>
          <a:xfrm>
            <a:off x="1427243" y="4599335"/>
            <a:ext cx="1016000" cy="10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Oval 26"/>
          <p:cNvSpPr/>
          <p:nvPr/>
        </p:nvSpPr>
        <p:spPr>
          <a:xfrm>
            <a:off x="6262908" y="3314803"/>
            <a:ext cx="1016000" cy="10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Oval 29"/>
          <p:cNvSpPr/>
          <p:nvPr/>
        </p:nvSpPr>
        <p:spPr>
          <a:xfrm>
            <a:off x="6262908" y="4599335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0346" y="2129235"/>
            <a:ext cx="728129" cy="6948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60967" y="3332739"/>
            <a:ext cx="569211" cy="8436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4323" y="2133457"/>
            <a:ext cx="633169" cy="7235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66492" y="3545850"/>
            <a:ext cx="621000" cy="6045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97729" y="4833099"/>
            <a:ext cx="733026" cy="5329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61692" y="4775536"/>
            <a:ext cx="638010" cy="6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1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23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Easy to edit </a:t>
            </a:r>
            <a:r>
              <a:rPr lang="en-US" err="1"/>
              <a:t>infographics</a:t>
            </a:r>
            <a:r>
              <a:rPr lang="en-US"/>
              <a:t> with tons of custom icons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026679" y="40087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026679" y="29648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 flipV="1">
            <a:off x="6747850" y="40087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747850" y="29648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560736" y="144124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5560736" y="4747425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 userDrawn="1"/>
        </p:nvSpPr>
        <p:spPr bwMode="auto">
          <a:xfrm>
            <a:off x="7076283" y="3979164"/>
            <a:ext cx="1070526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4045185" y="39791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7076288" y="22095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5309630" y="2845087"/>
            <a:ext cx="1572740" cy="156902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800">
                <a:solidFill>
                  <a:schemeClr val="bg1"/>
                </a:solidFill>
              </a:rPr>
              <a:t>CORE</a:t>
            </a:r>
          </a:p>
          <a:p>
            <a:pPr algn="ctr">
              <a:lnSpc>
                <a:spcPct val="89000"/>
              </a:lnSpc>
            </a:pPr>
            <a:r>
              <a:rPr lang="en-US" sz="1800">
                <a:solidFill>
                  <a:schemeClr val="bg1"/>
                </a:solidFill>
              </a:rPr>
              <a:t>IDEA</a:t>
            </a:r>
          </a:p>
        </p:txBody>
      </p:sp>
      <p:cxnSp>
        <p:nvCxnSpPr>
          <p:cNvPr id="30" name="Straight Connector 29"/>
          <p:cNvCxnSpPr>
            <a:stCxn id="15" idx="0"/>
            <a:endCxn id="29" idx="4"/>
          </p:cNvCxnSpPr>
          <p:nvPr userDrawn="1"/>
        </p:nvCxnSpPr>
        <p:spPr>
          <a:xfrm flipV="1">
            <a:off x="6096000" y="4414109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4"/>
            <a:endCxn id="29" idx="0"/>
          </p:cNvCxnSpPr>
          <p:nvPr userDrawn="1"/>
        </p:nvCxnSpPr>
        <p:spPr>
          <a:xfrm>
            <a:off x="6096000" y="2511771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 userDrawn="1"/>
        </p:nvSpPr>
        <p:spPr>
          <a:xfrm>
            <a:off x="6824102" y="1412776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>
                <a:solidFill>
                  <a:schemeClr val="tx2"/>
                </a:solidFill>
              </a:rPr>
              <a:t>Lorem ipsum dolor sit </a:t>
            </a:r>
            <a:r>
              <a:rPr lang="en-US" sz="1400" err="1">
                <a:solidFill>
                  <a:schemeClr val="tx2"/>
                </a:solidFill>
              </a:rPr>
              <a:t>amet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446408" y="5385055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400" err="1">
                <a:solidFill>
                  <a:schemeClr val="tx2"/>
                </a:solidFill>
              </a:rPr>
              <a:t>Lorem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ipsum</a:t>
            </a:r>
            <a:r>
              <a:rPr lang="en-US" sz="1400">
                <a:solidFill>
                  <a:schemeClr val="tx2"/>
                </a:solidFill>
              </a:rPr>
              <a:t> dolor sit </a:t>
            </a:r>
            <a:r>
              <a:rPr lang="en-US" sz="1400" err="1">
                <a:solidFill>
                  <a:schemeClr val="tx2"/>
                </a:solidFill>
              </a:rPr>
              <a:t>amet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951991" y="4272878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400" err="1">
                <a:solidFill>
                  <a:schemeClr val="tx2"/>
                </a:solidFill>
              </a:rPr>
              <a:t>Lorem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ipsum</a:t>
            </a:r>
            <a:r>
              <a:rPr lang="en-US" sz="1400">
                <a:solidFill>
                  <a:schemeClr val="tx2"/>
                </a:solidFill>
              </a:rPr>
              <a:t> dolor sit </a:t>
            </a:r>
            <a:r>
              <a:rPr lang="en-US" sz="1400" err="1">
                <a:solidFill>
                  <a:schemeClr val="tx2"/>
                </a:solidFill>
              </a:rPr>
              <a:t>amet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951991" y="2553921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400" err="1">
                <a:solidFill>
                  <a:schemeClr val="tx2"/>
                </a:solidFill>
              </a:rPr>
              <a:t>Lorem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ipsum</a:t>
            </a:r>
            <a:r>
              <a:rPr lang="en-US" sz="1400">
                <a:solidFill>
                  <a:schemeClr val="tx2"/>
                </a:solidFill>
              </a:rPr>
              <a:t> dolor sit </a:t>
            </a:r>
            <a:r>
              <a:rPr lang="en-US" sz="1400" err="1">
                <a:solidFill>
                  <a:schemeClr val="tx2"/>
                </a:solidFill>
              </a:rPr>
              <a:t>amet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301476" y="4272878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err="1">
                <a:solidFill>
                  <a:schemeClr val="tx2"/>
                </a:solidFill>
              </a:rPr>
              <a:t>Lorem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ipsum</a:t>
            </a:r>
            <a:r>
              <a:rPr lang="en-US" sz="1400">
                <a:solidFill>
                  <a:schemeClr val="tx2"/>
                </a:solidFill>
              </a:rPr>
              <a:t> dolor sit </a:t>
            </a:r>
            <a:r>
              <a:rPr lang="en-US" sz="1400" err="1">
                <a:solidFill>
                  <a:schemeClr val="tx2"/>
                </a:solidFill>
              </a:rPr>
              <a:t>amet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301476" y="2553921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err="1">
                <a:solidFill>
                  <a:schemeClr val="tx2"/>
                </a:solidFill>
              </a:rPr>
              <a:t>Lorem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ipsum</a:t>
            </a:r>
            <a:r>
              <a:rPr lang="en-US" sz="1400">
                <a:solidFill>
                  <a:schemeClr val="tx2"/>
                </a:solidFill>
              </a:rPr>
              <a:t> dolor sit </a:t>
            </a:r>
            <a:r>
              <a:rPr lang="en-US" sz="1400" err="1">
                <a:solidFill>
                  <a:schemeClr val="tx2"/>
                </a:solidFill>
              </a:rPr>
              <a:t>amet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consectetur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adipiscing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en-US" sz="1400" err="1">
                <a:solidFill>
                  <a:schemeClr val="tx2"/>
                </a:solidFill>
              </a:rPr>
              <a:t>elit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4090902" y="2094175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7066" y="2485115"/>
            <a:ext cx="439875" cy="439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6449" y="1754262"/>
            <a:ext cx="419100" cy="4184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42132" y="2393002"/>
            <a:ext cx="335981" cy="4658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90674" y="4324810"/>
            <a:ext cx="428812" cy="4325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64563" y="5106201"/>
            <a:ext cx="310500" cy="43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40930" y="4303678"/>
            <a:ext cx="512145" cy="4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24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5547360" y="4671980"/>
            <a:ext cx="1097280" cy="1097280"/>
          </a:xfrm>
          <a:custGeom>
            <a:avLst/>
            <a:gdLst>
              <a:gd name="T0" fmla="*/ 12 w 1087"/>
              <a:gd name="T1" fmla="*/ 520 h 1087"/>
              <a:gd name="T2" fmla="*/ 566 w 1087"/>
              <a:gd name="T3" fmla="*/ 13 h 1087"/>
              <a:gd name="T4" fmla="*/ 1074 w 1087"/>
              <a:gd name="T5" fmla="*/ 567 h 1087"/>
              <a:gd name="T6" fmla="*/ 520 w 1087"/>
              <a:gd name="T7" fmla="*/ 1074 h 1087"/>
              <a:gd name="T8" fmla="*/ 12 w 1087"/>
              <a:gd name="T9" fmla="*/ 52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1087">
                <a:moveTo>
                  <a:pt x="12" y="520"/>
                </a:moveTo>
                <a:cubicBezTo>
                  <a:pt x="25" y="227"/>
                  <a:pt x="273" y="0"/>
                  <a:pt x="566" y="13"/>
                </a:cubicBezTo>
                <a:cubicBezTo>
                  <a:pt x="859" y="25"/>
                  <a:pt x="1087" y="273"/>
                  <a:pt x="1074" y="567"/>
                </a:cubicBezTo>
                <a:cubicBezTo>
                  <a:pt x="1061" y="860"/>
                  <a:pt x="813" y="1087"/>
                  <a:pt x="520" y="1074"/>
                </a:cubicBezTo>
                <a:cubicBezTo>
                  <a:pt x="227" y="1062"/>
                  <a:pt x="0" y="814"/>
                  <a:pt x="12" y="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7007687" y="3208156"/>
            <a:ext cx="1097280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089863" y="3208225"/>
            <a:ext cx="1097280" cy="1097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5547360" y="1744331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5922984" y="3583779"/>
            <a:ext cx="346033" cy="346033"/>
          </a:xfrm>
          <a:prstGeom prst="ellipse">
            <a:avLst/>
          </a:prstGeom>
          <a:noFill/>
          <a:ln w="38100">
            <a:solidFill>
              <a:srgbClr val="B2B2B2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6"/>
            <a:endCxn id="10" idx="2"/>
          </p:cNvCxnSpPr>
          <p:nvPr userDrawn="1"/>
        </p:nvCxnSpPr>
        <p:spPr>
          <a:xfrm>
            <a:off x="6269017" y="3756796"/>
            <a:ext cx="738670" cy="0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4"/>
            <a:endCxn id="7" idx="1"/>
          </p:cNvCxnSpPr>
          <p:nvPr userDrawn="1"/>
        </p:nvCxnSpPr>
        <p:spPr>
          <a:xfrm>
            <a:off x="6096001" y="3929812"/>
            <a:ext cx="0" cy="755291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2"/>
            <a:endCxn id="13" idx="6"/>
          </p:cNvCxnSpPr>
          <p:nvPr userDrawn="1"/>
        </p:nvCxnSpPr>
        <p:spPr>
          <a:xfrm flipH="1">
            <a:off x="5187143" y="3756796"/>
            <a:ext cx="735841" cy="69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  <a:endCxn id="16" idx="4"/>
          </p:cNvCxnSpPr>
          <p:nvPr userDrawn="1"/>
        </p:nvCxnSpPr>
        <p:spPr>
          <a:xfrm flipH="1" flipV="1">
            <a:off x="6096000" y="2841611"/>
            <a:ext cx="1" cy="742168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Our Core Focus</a:t>
            </a:r>
          </a:p>
        </p:txBody>
      </p:sp>
      <p:sp>
        <p:nvSpPr>
          <p:cNvPr id="24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Nam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vestibulum</a:t>
            </a:r>
            <a:r>
              <a:rPr lang="en-US"/>
              <a:t> ante </a:t>
            </a:r>
            <a:r>
              <a:rPr lang="en-US" err="1"/>
              <a:t>ipsum</a:t>
            </a:r>
            <a:r>
              <a:rPr lang="en-US"/>
              <a:t> </a:t>
            </a:r>
            <a:r>
              <a:rPr lang="en-US" err="1"/>
              <a:t>primis</a:t>
            </a:r>
            <a:r>
              <a:rPr lang="en-US"/>
              <a:t> 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55440" y="3208156"/>
            <a:ext cx="288463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tx2"/>
                </a:solidFill>
              </a:rPr>
              <a:t>Dolor sit </a:t>
            </a:r>
            <a:r>
              <a:rPr lang="en-US" sz="1800" err="1">
                <a:solidFill>
                  <a:schemeClr val="tx2"/>
                </a:solidFill>
              </a:rPr>
              <a:t>amet</a:t>
            </a:r>
            <a:endParaRPr lang="en-US" sz="1800">
              <a:solidFill>
                <a:schemeClr val="tx2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r>
              <a:rPr lang="en-US" sz="1200">
                <a:solidFill>
                  <a:schemeClr val="tx2"/>
                </a:solidFill>
              </a:rPr>
              <a:t> dolor sit </a:t>
            </a:r>
            <a:r>
              <a:rPr lang="en-US" sz="1200" err="1">
                <a:solidFill>
                  <a:schemeClr val="tx2"/>
                </a:solidFill>
              </a:rPr>
              <a:t>amet</a:t>
            </a:r>
            <a:r>
              <a:rPr lang="en-US" sz="1200">
                <a:solidFill>
                  <a:schemeClr val="tx2"/>
                </a:solidFill>
              </a:rPr>
              <a:t>, cons </a:t>
            </a:r>
            <a:r>
              <a:rPr lang="en-US" sz="1200" err="1">
                <a:solidFill>
                  <a:schemeClr val="tx2"/>
                </a:solidFill>
              </a:rPr>
              <a:t>eto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ectetur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adipiscing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elit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Aliquam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lacinia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turpis</a:t>
            </a:r>
            <a:r>
              <a:rPr lang="en-US" sz="1200">
                <a:solidFill>
                  <a:schemeClr val="tx2"/>
                </a:solidFill>
              </a:rPr>
              <a:t> in </a:t>
            </a:r>
            <a:r>
              <a:rPr lang="en-US" sz="1200" err="1">
                <a:solidFill>
                  <a:schemeClr val="tx2"/>
                </a:solidFill>
              </a:rPr>
              <a:t>varius</a:t>
            </a:r>
            <a:r>
              <a:rPr lang="en-US" sz="1200">
                <a:solidFill>
                  <a:schemeClr val="tx2"/>
                </a:solidFill>
              </a:rPr>
              <a:t> so </a:t>
            </a:r>
            <a:r>
              <a:rPr lang="en-US" sz="1200" err="1">
                <a:solidFill>
                  <a:schemeClr val="tx2"/>
                </a:solidFill>
              </a:rPr>
              <a:t>finibus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Phasellus</a:t>
            </a:r>
            <a:r>
              <a:rPr lang="en-US" sz="1200">
                <a:solidFill>
                  <a:schemeClr val="tx2"/>
                </a:solidFill>
              </a:rPr>
              <a:t> et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869195" y="1792027"/>
            <a:ext cx="28272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err="1">
                <a:solidFill>
                  <a:schemeClr val="tx2"/>
                </a:solidFill>
              </a:rPr>
              <a:t>Adipiscing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800" err="1">
                <a:solidFill>
                  <a:schemeClr val="tx2"/>
                </a:solidFill>
              </a:rPr>
              <a:t>elit</a:t>
            </a:r>
            <a:endParaRPr lang="en-US" sz="18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err="1">
                <a:solidFill>
                  <a:schemeClr val="tx2"/>
                </a:solidFill>
              </a:rPr>
              <a:t>Mauris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nisl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nulla</a:t>
            </a:r>
            <a:r>
              <a:rPr lang="en-US" sz="1200">
                <a:solidFill>
                  <a:schemeClr val="tx2"/>
                </a:solidFill>
              </a:rPr>
              <a:t>, </a:t>
            </a:r>
            <a:r>
              <a:rPr lang="en-US" sz="1200" err="1">
                <a:solidFill>
                  <a:schemeClr val="tx2"/>
                </a:solidFill>
              </a:rPr>
              <a:t>ornare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nec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nunc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eget</a:t>
            </a:r>
            <a:r>
              <a:rPr lang="en-US" sz="1200">
                <a:solidFill>
                  <a:schemeClr val="tx2"/>
                </a:solidFill>
              </a:rPr>
              <a:t>, tempus </a:t>
            </a:r>
            <a:r>
              <a:rPr lang="en-US" sz="1200" err="1">
                <a:solidFill>
                  <a:schemeClr val="tx2"/>
                </a:solidFill>
              </a:rPr>
              <a:t>congue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urna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Ut</a:t>
            </a:r>
            <a:r>
              <a:rPr lang="en-US" sz="1200">
                <a:solidFill>
                  <a:schemeClr val="tx2"/>
                </a:solidFill>
              </a:rPr>
              <a:t> dictum non mi </a:t>
            </a:r>
            <a:r>
              <a:rPr lang="en-US" sz="1200" err="1">
                <a:solidFill>
                  <a:schemeClr val="tx2"/>
                </a:solidFill>
              </a:rPr>
              <a:t>ut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luctus</a:t>
            </a:r>
            <a:r>
              <a:rPr lang="en-US" sz="1200">
                <a:solidFill>
                  <a:schemeClr val="tx2"/>
                </a:solidFill>
              </a:rPr>
              <a:t>. In </a:t>
            </a:r>
            <a:r>
              <a:rPr lang="en-US" sz="1200" err="1">
                <a:solidFill>
                  <a:schemeClr val="tx2"/>
                </a:solidFill>
              </a:rPr>
              <a:t>varius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nec</a:t>
            </a:r>
            <a:r>
              <a:rPr lang="en-US" sz="1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831843" y="4671980"/>
            <a:ext cx="25765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err="1">
                <a:solidFill>
                  <a:schemeClr val="tx2"/>
                </a:solidFill>
              </a:rPr>
              <a:t>Consequitor</a:t>
            </a:r>
            <a:endParaRPr lang="en-US" sz="18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err="1">
                <a:solidFill>
                  <a:schemeClr val="tx2"/>
                </a:solidFill>
              </a:rPr>
              <a:t>Phasellus</a:t>
            </a:r>
            <a:r>
              <a:rPr lang="en-US" sz="1200">
                <a:solidFill>
                  <a:schemeClr val="tx2"/>
                </a:solidFill>
              </a:rPr>
              <a:t> id </a:t>
            </a:r>
            <a:r>
              <a:rPr lang="en-US" sz="1200" err="1">
                <a:solidFill>
                  <a:schemeClr val="tx2"/>
                </a:solidFill>
              </a:rPr>
              <a:t>vestibulum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mauris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Nunc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scelerisque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nisl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velit</a:t>
            </a:r>
            <a:r>
              <a:rPr lang="en-US" sz="1200">
                <a:solidFill>
                  <a:schemeClr val="tx2"/>
                </a:solidFill>
              </a:rPr>
              <a:t>, non </a:t>
            </a:r>
            <a:r>
              <a:rPr lang="en-US" sz="1200" err="1">
                <a:solidFill>
                  <a:schemeClr val="tx2"/>
                </a:solidFill>
              </a:rPr>
              <a:t>sodales</a:t>
            </a:r>
            <a:r>
              <a:rPr lang="en-US" sz="1200">
                <a:solidFill>
                  <a:schemeClr val="tx2"/>
                </a:solidFill>
              </a:rPr>
              <a:t> dolor </a:t>
            </a:r>
            <a:r>
              <a:rPr lang="en-US" sz="1200" err="1">
                <a:solidFill>
                  <a:schemeClr val="tx2"/>
                </a:solidFill>
              </a:rPr>
              <a:t>hendrerit</a:t>
            </a:r>
            <a:r>
              <a:rPr lang="en-US" sz="1200">
                <a:solidFill>
                  <a:schemeClr val="tx2"/>
                </a:solidFill>
              </a:rPr>
              <a:t> sit </a:t>
            </a:r>
            <a:r>
              <a:rPr lang="en-US" sz="1200" err="1">
                <a:solidFill>
                  <a:schemeClr val="tx2"/>
                </a:solidFill>
              </a:rPr>
              <a:t>amet</a:t>
            </a:r>
            <a:r>
              <a:rPr lang="en-US" sz="1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98883" y="3175183"/>
            <a:ext cx="27736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err="1">
                <a:solidFill>
                  <a:schemeClr val="tx2"/>
                </a:solidFill>
              </a:rPr>
              <a:t>Lorem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800" err="1">
                <a:solidFill>
                  <a:schemeClr val="tx2"/>
                </a:solidFill>
              </a:rPr>
              <a:t>Ipsum</a:t>
            </a:r>
            <a:endParaRPr lang="en-US" sz="18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chemeClr val="tx2"/>
                </a:solidFill>
              </a:rPr>
              <a:t>In </a:t>
            </a:r>
            <a:r>
              <a:rPr lang="en-US" sz="1200" err="1">
                <a:solidFill>
                  <a:schemeClr val="tx2"/>
                </a:solidFill>
              </a:rPr>
              <a:t>ultricies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felis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blandit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rutrum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sagittis</a:t>
            </a:r>
            <a:r>
              <a:rPr lang="en-US" sz="1200">
                <a:solidFill>
                  <a:schemeClr val="tx2"/>
                </a:solidFill>
              </a:rPr>
              <a:t>. Integer </a:t>
            </a:r>
            <a:r>
              <a:rPr lang="en-US" sz="1200" err="1">
                <a:solidFill>
                  <a:schemeClr val="tx2"/>
                </a:solidFill>
              </a:rPr>
              <a:t>eget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lacinia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turpis</a:t>
            </a:r>
            <a:r>
              <a:rPr lang="en-US" sz="1200">
                <a:solidFill>
                  <a:schemeClr val="tx2"/>
                </a:solidFill>
              </a:rPr>
              <a:t>. </a:t>
            </a:r>
            <a:r>
              <a:rPr lang="en-US" sz="1200" err="1">
                <a:solidFill>
                  <a:schemeClr val="tx2"/>
                </a:solidFill>
              </a:rPr>
              <a:t>Interdum</a:t>
            </a:r>
            <a:r>
              <a:rPr lang="en-US" sz="1200">
                <a:solidFill>
                  <a:schemeClr val="tx2"/>
                </a:solidFill>
              </a:rPr>
              <a:t> et </a:t>
            </a:r>
            <a:r>
              <a:rPr lang="en-US" sz="1200" err="1">
                <a:solidFill>
                  <a:schemeClr val="tx2"/>
                </a:solidFill>
              </a:rPr>
              <a:t>malesuada</a:t>
            </a:r>
            <a:r>
              <a:rPr lang="en-US" sz="1200">
                <a:solidFill>
                  <a:schemeClr val="tx2"/>
                </a:solidFill>
              </a:rPr>
              <a:t> fames ac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5415" y="3399858"/>
            <a:ext cx="607408" cy="8085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8324" y="1926428"/>
            <a:ext cx="854231" cy="6016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73611" y="4934484"/>
            <a:ext cx="510094" cy="710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48550" y="3414629"/>
            <a:ext cx="815018" cy="6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Easy to edit </a:t>
            </a:r>
            <a:r>
              <a:rPr lang="en-US" err="1"/>
              <a:t>infographics</a:t>
            </a:r>
            <a:r>
              <a:rPr lang="en-US"/>
              <a:t> with smooth animations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51584" y="2109230"/>
            <a:ext cx="3070240" cy="1053035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45532" y="3138760"/>
            <a:ext cx="2364098" cy="234777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597632" y="3664458"/>
            <a:ext cx="3750228" cy="713161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86704" y="3874322"/>
            <a:ext cx="1567036" cy="804341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38485" y="2313100"/>
            <a:ext cx="689817" cy="581418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5259105" y="4095744"/>
            <a:ext cx="445749" cy="833446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491332" y="4084096"/>
            <a:ext cx="443527" cy="623225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722169" y="2444010"/>
            <a:ext cx="689693" cy="531408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825633" y="2140801"/>
            <a:ext cx="4113161" cy="1032048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9" idx="6"/>
          </p:cNvCxnSpPr>
          <p:nvPr userDrawn="1"/>
        </p:nvCxnSpPr>
        <p:spPr>
          <a:xfrm flipV="1">
            <a:off x="6882370" y="3413501"/>
            <a:ext cx="2184883" cy="12452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825633" y="3758922"/>
            <a:ext cx="2798759" cy="1103979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7253846" y="1497163"/>
            <a:ext cx="1118768" cy="1116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4068382" y="1556465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13852" y="1448780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901416" y="2589025"/>
            <a:ext cx="1044116" cy="10416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1"/>
                </a:solidFill>
              </a:rPr>
              <a:t>Lorem</a:t>
            </a:r>
            <a:r>
              <a:rPr lang="en-US" sz="1200">
                <a:solidFill>
                  <a:schemeClr val="tx1"/>
                </a:solidFill>
              </a:rPr>
              <a:t> </a:t>
            </a:r>
            <a:r>
              <a:rPr lang="en-US" sz="1200" err="1">
                <a:solidFill>
                  <a:schemeClr val="tx1"/>
                </a:solidFill>
              </a:rPr>
              <a:t>ipsum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5400" y="4017442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595304" y="4887066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849112" y="4438372"/>
            <a:ext cx="1118768" cy="1116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552384" y="4467492"/>
            <a:ext cx="1118768" cy="1116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0938794" y="1533166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9050865" y="2903785"/>
            <a:ext cx="1044116" cy="10416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6671933" y="4661286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err="1">
                <a:solidFill>
                  <a:schemeClr val="tx2"/>
                </a:solidFill>
              </a:rPr>
              <a:t>Lorem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1200" err="1">
                <a:solidFill>
                  <a:schemeClr val="tx2"/>
                </a:solidFill>
              </a:rPr>
              <a:t>ipsum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5309630" y="2641441"/>
            <a:ext cx="1572740" cy="1569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800">
                <a:solidFill>
                  <a:schemeClr val="bg1"/>
                </a:solidFill>
              </a:rPr>
              <a:t>CORE</a:t>
            </a:r>
          </a:p>
          <a:p>
            <a:pPr algn="ctr">
              <a:lnSpc>
                <a:spcPct val="89000"/>
              </a:lnSpc>
            </a:pPr>
            <a:r>
              <a:rPr lang="en-US" sz="1800">
                <a:solidFill>
                  <a:schemeClr val="bg1"/>
                </a:solidFill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3741117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placeholder master slides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49184" y="1397000"/>
            <a:ext cx="3328416" cy="2644068"/>
          </a:xfrm>
        </p:spPr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31792" y="1397000"/>
            <a:ext cx="3328416" cy="2644068"/>
          </a:xfrm>
        </p:spPr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1397000"/>
            <a:ext cx="3328416" cy="2644068"/>
          </a:xfrm>
        </p:spPr>
      </p:sp>
      <p:sp>
        <p:nvSpPr>
          <p:cNvPr id="10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3328416" cy="750975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31792" y="3290093"/>
            <a:ext cx="3328416" cy="750975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7949184" y="3290093"/>
            <a:ext cx="3328416" cy="750975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9749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MySQL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64393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PHP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914400" y="409037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HTML5</a:t>
            </a:r>
          </a:p>
        </p:txBody>
      </p:sp>
      <p:sp>
        <p:nvSpPr>
          <p:cNvPr id="16" name="Rounded Rectangle 27"/>
          <p:cNvSpPr/>
          <p:nvPr userDrawn="1"/>
        </p:nvSpPr>
        <p:spPr>
          <a:xfrm rot="5400000">
            <a:off x="2470796" y="279139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Rounded Rectangle 28"/>
          <p:cNvSpPr/>
          <p:nvPr userDrawn="1"/>
        </p:nvSpPr>
        <p:spPr>
          <a:xfrm>
            <a:off x="923807" y="4338387"/>
            <a:ext cx="2768078" cy="2250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8" name="Rounded Rectangle 29"/>
          <p:cNvSpPr/>
          <p:nvPr userDrawn="1"/>
        </p:nvSpPr>
        <p:spPr>
          <a:xfrm rot="5400000">
            <a:off x="2470796" y="334495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" name="Rounded Rectangle 30"/>
          <p:cNvSpPr/>
          <p:nvPr userDrawn="1"/>
        </p:nvSpPr>
        <p:spPr>
          <a:xfrm>
            <a:off x="923805" y="4891947"/>
            <a:ext cx="1801001" cy="2250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20" name="Rounded Rectangle 31"/>
          <p:cNvSpPr/>
          <p:nvPr userDrawn="1"/>
        </p:nvSpPr>
        <p:spPr>
          <a:xfrm rot="5400000">
            <a:off x="2470796" y="389851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1" name="Rounded Rectangle 32"/>
          <p:cNvSpPr/>
          <p:nvPr userDrawn="1"/>
        </p:nvSpPr>
        <p:spPr>
          <a:xfrm>
            <a:off x="923805" y="5445507"/>
            <a:ext cx="2541377" cy="2250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31792" y="519749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MySQL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431792" y="464393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PHP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431792" y="409037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HTML5</a:t>
            </a:r>
          </a:p>
        </p:txBody>
      </p:sp>
      <p:sp>
        <p:nvSpPr>
          <p:cNvPr id="25" name="Rounded Rectangle 39"/>
          <p:cNvSpPr/>
          <p:nvPr userDrawn="1"/>
        </p:nvSpPr>
        <p:spPr>
          <a:xfrm rot="5400000">
            <a:off x="5988188" y="279139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6" name="Rounded Rectangle 40"/>
          <p:cNvSpPr/>
          <p:nvPr userDrawn="1"/>
        </p:nvSpPr>
        <p:spPr>
          <a:xfrm>
            <a:off x="4441199" y="4338387"/>
            <a:ext cx="2768078" cy="2250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27" name="Rounded Rectangle 41"/>
          <p:cNvSpPr/>
          <p:nvPr userDrawn="1"/>
        </p:nvSpPr>
        <p:spPr>
          <a:xfrm rot="5400000">
            <a:off x="5988188" y="334495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Rounded Rectangle 42"/>
          <p:cNvSpPr/>
          <p:nvPr userDrawn="1"/>
        </p:nvSpPr>
        <p:spPr>
          <a:xfrm>
            <a:off x="4441197" y="4891947"/>
            <a:ext cx="1801001" cy="2250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29" name="Rounded Rectangle 43"/>
          <p:cNvSpPr/>
          <p:nvPr userDrawn="1"/>
        </p:nvSpPr>
        <p:spPr>
          <a:xfrm rot="5400000">
            <a:off x="5988188" y="389851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0" name="Rounded Rectangle 44"/>
          <p:cNvSpPr/>
          <p:nvPr userDrawn="1"/>
        </p:nvSpPr>
        <p:spPr>
          <a:xfrm>
            <a:off x="4441197" y="5445507"/>
            <a:ext cx="2541377" cy="2250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7927311" y="519749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MySQL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27311" y="464393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PHP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7927311" y="409037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/>
              <a:t>HTML5</a:t>
            </a:r>
          </a:p>
        </p:txBody>
      </p:sp>
      <p:sp>
        <p:nvSpPr>
          <p:cNvPr id="34" name="Rounded Rectangle 48"/>
          <p:cNvSpPr/>
          <p:nvPr userDrawn="1"/>
        </p:nvSpPr>
        <p:spPr>
          <a:xfrm rot="5400000">
            <a:off x="9483707" y="279139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" name="Rounded Rectangle 49"/>
          <p:cNvSpPr/>
          <p:nvPr userDrawn="1"/>
        </p:nvSpPr>
        <p:spPr>
          <a:xfrm>
            <a:off x="7936718" y="4338387"/>
            <a:ext cx="2768078" cy="2250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36" name="Rounded Rectangle 50"/>
          <p:cNvSpPr/>
          <p:nvPr userDrawn="1"/>
        </p:nvSpPr>
        <p:spPr>
          <a:xfrm rot="5400000">
            <a:off x="9483707" y="334495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" name="Rounded Rectangle 51"/>
          <p:cNvSpPr/>
          <p:nvPr userDrawn="1"/>
        </p:nvSpPr>
        <p:spPr>
          <a:xfrm>
            <a:off x="7936716" y="4891947"/>
            <a:ext cx="1801001" cy="2250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38" name="Rounded Rectangle 52"/>
          <p:cNvSpPr/>
          <p:nvPr userDrawn="1"/>
        </p:nvSpPr>
        <p:spPr>
          <a:xfrm rot="5400000">
            <a:off x="9483707" y="389851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Rounded Rectangle 53"/>
          <p:cNvSpPr/>
          <p:nvPr userDrawn="1"/>
        </p:nvSpPr>
        <p:spPr>
          <a:xfrm>
            <a:off x="7936716" y="5445507"/>
            <a:ext cx="2541377" cy="2250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>
                <a:solidFill>
                  <a:srgbClr val="FFFFFF"/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70086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slide 4</a:t>
            </a:r>
            <a:endParaRPr lang="lt-LT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2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placeholder master slides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</a:t>
            </a:r>
          </a:p>
          <a:p>
            <a:pPr lvl="1"/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semper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</a:t>
            </a:r>
          </a:p>
          <a:p>
            <a:pPr lvl="1"/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semper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Put your awesome subtitle here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27"/>
          </p:nvPr>
        </p:nvSpPr>
        <p:spPr>
          <a:xfrm>
            <a:off x="915925" y="1397000"/>
            <a:ext cx="5085589" cy="1472184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93536" y="1397000"/>
            <a:ext cx="5085589" cy="1472184"/>
          </a:xfrm>
        </p:spPr>
      </p:sp>
      <p:sp>
        <p:nvSpPr>
          <p:cNvPr id="1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</p:spPr>
      </p:sp>
      <p:sp>
        <p:nvSpPr>
          <p:cNvPr id="13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</p:spPr>
      </p:sp>
    </p:spTree>
    <p:extLst>
      <p:ext uri="{BB962C8B-B14F-4D97-AF65-F5344CB8AC3E}">
        <p14:creationId xmlns:p14="http://schemas.microsoft.com/office/powerpoint/2010/main" val="2657738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placeholder master slides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92011" y="1396999"/>
            <a:ext cx="5085589" cy="4266109"/>
          </a:xfrm>
        </p:spPr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5085589" cy="4266109"/>
          </a:xfrm>
        </p:spPr>
      </p:sp>
      <p:sp>
        <p:nvSpPr>
          <p:cNvPr id="9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0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 userDrawn="1"/>
        </p:nvSpPr>
        <p:spPr>
          <a:xfrm>
            <a:off x="3049016" y="3473"/>
            <a:ext cx="3054096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Our wonderful team</a:t>
            </a:r>
          </a:p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, </a:t>
            </a:r>
            <a:r>
              <a:rPr lang="en-US" sz="1400" err="1">
                <a:solidFill>
                  <a:srgbClr val="FFFFFF"/>
                </a:solidFill>
              </a:rPr>
              <a:t>consectetur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adipiscing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r>
              <a:rPr lang="en-US" sz="1400">
                <a:solidFill>
                  <a:srgbClr val="FFFFFF"/>
                </a:solidFill>
              </a:rPr>
              <a:t>. </a:t>
            </a:r>
            <a:r>
              <a:rPr lang="en-US" sz="1400" err="1">
                <a:solidFill>
                  <a:srgbClr val="FFFFFF"/>
                </a:solidFill>
              </a:rPr>
              <a:t>Aliquam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iaculis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aliquet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elementum</a:t>
            </a:r>
            <a:r>
              <a:rPr lang="en-US" sz="1400">
                <a:solidFill>
                  <a:srgbClr val="FFFFFF"/>
                </a:solidFill>
              </a:rPr>
              <a:t>. </a:t>
            </a:r>
            <a:r>
              <a:rPr lang="en-US" sz="1400" err="1">
                <a:solidFill>
                  <a:srgbClr val="FFFFFF"/>
                </a:solidFill>
              </a:rPr>
              <a:t>Aenean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pulvinar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eget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turpis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eget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sagittis</a:t>
            </a:r>
            <a:r>
              <a:rPr lang="en-US" sz="1400">
                <a:solidFill>
                  <a:srgbClr val="FFFFFF"/>
                </a:solidFill>
              </a:rPr>
              <a:t>. </a:t>
            </a:r>
            <a:r>
              <a:rPr lang="en-US" sz="1400" err="1">
                <a:solidFill>
                  <a:srgbClr val="FFFFFF"/>
                </a:solidFill>
              </a:rPr>
              <a:t>Ut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, </a:t>
            </a:r>
            <a:r>
              <a:rPr lang="en-US" sz="1400" err="1">
                <a:solidFill>
                  <a:srgbClr val="FFFFFF"/>
                </a:solidFill>
              </a:rPr>
              <a:t>sollicitudin</a:t>
            </a:r>
            <a:r>
              <a:rPr lang="en-US" sz="1400">
                <a:solidFill>
                  <a:srgbClr val="FFFFFF"/>
                </a:solidFill>
              </a:rPr>
              <a:t> non </a:t>
            </a:r>
            <a:r>
              <a:rPr lang="en-US" sz="1400" err="1">
                <a:solidFill>
                  <a:srgbClr val="FFFFFF"/>
                </a:solidFill>
              </a:rPr>
              <a:t>porttitor</a:t>
            </a:r>
            <a:r>
              <a:rPr lang="en-US" sz="1400">
                <a:solidFill>
                  <a:srgbClr val="FFFFFF"/>
                </a:solidFill>
              </a:rPr>
              <a:t> id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53590" y="3429000"/>
            <a:ext cx="3054096" cy="3429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Our wonderful team</a:t>
            </a:r>
          </a:p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, </a:t>
            </a:r>
            <a:r>
              <a:rPr lang="en-US" sz="1400" err="1">
                <a:solidFill>
                  <a:srgbClr val="FFFFFF"/>
                </a:solidFill>
              </a:rPr>
              <a:t>consectetur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adipiscing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r>
              <a:rPr lang="en-US" sz="1400">
                <a:solidFill>
                  <a:srgbClr val="FFFFFF"/>
                </a:solidFill>
              </a:rPr>
              <a:t>. </a:t>
            </a:r>
            <a:r>
              <a:rPr lang="en-US" sz="1400" err="1">
                <a:solidFill>
                  <a:srgbClr val="FFFFFF"/>
                </a:solidFill>
              </a:rPr>
              <a:t>Aliquam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iaculis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aliquet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elementum</a:t>
            </a:r>
            <a:r>
              <a:rPr lang="en-US" sz="1400">
                <a:solidFill>
                  <a:srgbClr val="FFFFFF"/>
                </a:solidFill>
              </a:rPr>
              <a:t>. </a:t>
            </a:r>
            <a:r>
              <a:rPr lang="en-US" sz="1400" err="1">
                <a:solidFill>
                  <a:srgbClr val="FFFFFF"/>
                </a:solidFill>
              </a:rPr>
              <a:t>Aenean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pulvinar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eget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turpis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eget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sagittis</a:t>
            </a:r>
            <a:r>
              <a:rPr lang="en-US" sz="1400">
                <a:solidFill>
                  <a:srgbClr val="FFFFFF"/>
                </a:solidFill>
              </a:rPr>
              <a:t>. </a:t>
            </a:r>
            <a:r>
              <a:rPr lang="en-US" sz="1400" err="1">
                <a:solidFill>
                  <a:srgbClr val="FFFFFF"/>
                </a:solidFill>
              </a:rPr>
              <a:t>Ut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elit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, </a:t>
            </a:r>
            <a:r>
              <a:rPr lang="en-US" sz="1400" err="1">
                <a:solidFill>
                  <a:srgbClr val="FFFFFF"/>
                </a:solidFill>
              </a:rPr>
              <a:t>sollicitudin</a:t>
            </a:r>
            <a:r>
              <a:rPr lang="en-US" sz="1400">
                <a:solidFill>
                  <a:srgbClr val="FFFFFF"/>
                </a:solidFill>
              </a:rPr>
              <a:t> non </a:t>
            </a:r>
            <a:r>
              <a:rPr lang="en-US" sz="1400" err="1">
                <a:solidFill>
                  <a:srgbClr val="FFFFFF"/>
                </a:solidFill>
              </a:rPr>
              <a:t>porttitor</a:t>
            </a:r>
            <a:r>
              <a:rPr lang="en-US" sz="1400">
                <a:solidFill>
                  <a:srgbClr val="FFFFFF"/>
                </a:solidFill>
              </a:rPr>
              <a:t> id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0251860" y="3940903"/>
            <a:ext cx="857556" cy="857554"/>
          </a:xfrm>
          <a:prstGeom prst="ellipse">
            <a:avLst/>
          </a:prstGeom>
          <a:noFill/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Freeform 82"/>
          <p:cNvSpPr>
            <a:spLocks/>
          </p:cNvSpPr>
          <p:nvPr userDrawn="1"/>
        </p:nvSpPr>
        <p:spPr bwMode="invGray">
          <a:xfrm>
            <a:off x="4472338" y="704058"/>
            <a:ext cx="207453" cy="443696"/>
          </a:xfrm>
          <a:custGeom>
            <a:avLst/>
            <a:gdLst>
              <a:gd name="T0" fmla="*/ 75 w 113"/>
              <a:gd name="T1" fmla="*/ 241 h 241"/>
              <a:gd name="T2" fmla="*/ 25 w 113"/>
              <a:gd name="T3" fmla="*/ 241 h 241"/>
              <a:gd name="T4" fmla="*/ 25 w 113"/>
              <a:gd name="T5" fmla="*/ 120 h 241"/>
              <a:gd name="T6" fmla="*/ 0 w 113"/>
              <a:gd name="T7" fmla="*/ 120 h 241"/>
              <a:gd name="T8" fmla="*/ 0 w 113"/>
              <a:gd name="T9" fmla="*/ 79 h 241"/>
              <a:gd name="T10" fmla="*/ 25 w 113"/>
              <a:gd name="T11" fmla="*/ 79 h 241"/>
              <a:gd name="T12" fmla="*/ 25 w 113"/>
              <a:gd name="T13" fmla="*/ 54 h 241"/>
              <a:gd name="T14" fmla="*/ 79 w 113"/>
              <a:gd name="T15" fmla="*/ 0 h 241"/>
              <a:gd name="T16" fmla="*/ 113 w 113"/>
              <a:gd name="T17" fmla="*/ 0 h 241"/>
              <a:gd name="T18" fmla="*/ 113 w 113"/>
              <a:gd name="T19" fmla="*/ 41 h 241"/>
              <a:gd name="T20" fmla="*/ 92 w 113"/>
              <a:gd name="T21" fmla="*/ 41 h 241"/>
              <a:gd name="T22" fmla="*/ 75 w 113"/>
              <a:gd name="T23" fmla="*/ 58 h 241"/>
              <a:gd name="T24" fmla="*/ 75 w 113"/>
              <a:gd name="T25" fmla="*/ 79 h 241"/>
              <a:gd name="T26" fmla="*/ 113 w 113"/>
              <a:gd name="T27" fmla="*/ 79 h 241"/>
              <a:gd name="T28" fmla="*/ 109 w 113"/>
              <a:gd name="T29" fmla="*/ 120 h 241"/>
              <a:gd name="T30" fmla="*/ 75 w 113"/>
              <a:gd name="T31" fmla="*/ 120 h 241"/>
              <a:gd name="T32" fmla="*/ 75 w 113"/>
              <a:gd name="T3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3" h="241">
                <a:moveTo>
                  <a:pt x="75" y="241"/>
                </a:moveTo>
                <a:cubicBezTo>
                  <a:pt x="25" y="241"/>
                  <a:pt x="25" y="241"/>
                  <a:pt x="25" y="241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79"/>
                  <a:pt x="0" y="79"/>
                  <a:pt x="0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20"/>
                  <a:pt x="39" y="0"/>
                  <a:pt x="79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76" y="41"/>
                  <a:pt x="75" y="47"/>
                  <a:pt x="75" y="58"/>
                </a:cubicBezTo>
                <a:cubicBezTo>
                  <a:pt x="75" y="79"/>
                  <a:pt x="75" y="79"/>
                  <a:pt x="75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75" y="120"/>
                  <a:pt x="75" y="120"/>
                  <a:pt x="75" y="120"/>
                </a:cubicBezTo>
                <a:lnTo>
                  <a:pt x="7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0" name="Freeform 80"/>
          <p:cNvSpPr>
            <a:spLocks/>
          </p:cNvSpPr>
          <p:nvPr userDrawn="1"/>
        </p:nvSpPr>
        <p:spPr bwMode="invGray">
          <a:xfrm>
            <a:off x="10528176" y="4166034"/>
            <a:ext cx="304925" cy="407293"/>
          </a:xfrm>
          <a:custGeom>
            <a:avLst/>
            <a:gdLst>
              <a:gd name="T0" fmla="*/ 150 w 181"/>
              <a:gd name="T1" fmla="*/ 181 h 241"/>
              <a:gd name="T2" fmla="*/ 91 w 181"/>
              <a:gd name="T3" fmla="*/ 181 h 241"/>
              <a:gd name="T4" fmla="*/ 69 w 181"/>
              <a:gd name="T5" fmla="*/ 172 h 241"/>
              <a:gd name="T6" fmla="*/ 61 w 181"/>
              <a:gd name="T7" fmla="*/ 151 h 241"/>
              <a:gd name="T8" fmla="*/ 61 w 181"/>
              <a:gd name="T9" fmla="*/ 121 h 241"/>
              <a:gd name="T10" fmla="*/ 150 w 181"/>
              <a:gd name="T11" fmla="*/ 121 h 241"/>
              <a:gd name="T12" fmla="*/ 172 w 181"/>
              <a:gd name="T13" fmla="*/ 112 h 241"/>
              <a:gd name="T14" fmla="*/ 181 w 181"/>
              <a:gd name="T15" fmla="*/ 91 h 241"/>
              <a:gd name="T16" fmla="*/ 172 w 181"/>
              <a:gd name="T17" fmla="*/ 69 h 241"/>
              <a:gd name="T18" fmla="*/ 150 w 181"/>
              <a:gd name="T19" fmla="*/ 60 h 241"/>
              <a:gd name="T20" fmla="*/ 61 w 181"/>
              <a:gd name="T21" fmla="*/ 60 h 241"/>
              <a:gd name="T22" fmla="*/ 61 w 181"/>
              <a:gd name="T23" fmla="*/ 30 h 241"/>
              <a:gd name="T24" fmla="*/ 52 w 181"/>
              <a:gd name="T25" fmla="*/ 9 h 241"/>
              <a:gd name="T26" fmla="*/ 31 w 181"/>
              <a:gd name="T27" fmla="*/ 0 h 241"/>
              <a:gd name="T28" fmla="*/ 9 w 181"/>
              <a:gd name="T29" fmla="*/ 9 h 241"/>
              <a:gd name="T30" fmla="*/ 0 w 181"/>
              <a:gd name="T31" fmla="*/ 30 h 241"/>
              <a:gd name="T32" fmla="*/ 0 w 181"/>
              <a:gd name="T33" fmla="*/ 151 h 241"/>
              <a:gd name="T34" fmla="*/ 27 w 181"/>
              <a:gd name="T35" fmla="*/ 215 h 241"/>
              <a:gd name="T36" fmla="*/ 91 w 181"/>
              <a:gd name="T37" fmla="*/ 241 h 241"/>
              <a:gd name="T38" fmla="*/ 150 w 181"/>
              <a:gd name="T39" fmla="*/ 241 h 241"/>
              <a:gd name="T40" fmla="*/ 172 w 181"/>
              <a:gd name="T41" fmla="*/ 232 h 241"/>
              <a:gd name="T42" fmla="*/ 181 w 181"/>
              <a:gd name="T43" fmla="*/ 211 h 241"/>
              <a:gd name="T44" fmla="*/ 172 w 181"/>
              <a:gd name="T45" fmla="*/ 190 h 241"/>
              <a:gd name="T46" fmla="*/ 150 w 181"/>
              <a:gd name="T47" fmla="*/ 18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" h="241">
                <a:moveTo>
                  <a:pt x="150" y="181"/>
                </a:moveTo>
                <a:cubicBezTo>
                  <a:pt x="91" y="181"/>
                  <a:pt x="91" y="181"/>
                  <a:pt x="91" y="181"/>
                </a:cubicBezTo>
                <a:cubicBezTo>
                  <a:pt x="82" y="181"/>
                  <a:pt x="75" y="178"/>
                  <a:pt x="69" y="172"/>
                </a:cubicBezTo>
                <a:cubicBezTo>
                  <a:pt x="64" y="166"/>
                  <a:pt x="61" y="159"/>
                  <a:pt x="61" y="15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9" y="121"/>
                  <a:pt x="166" y="118"/>
                  <a:pt x="172" y="112"/>
                </a:cubicBezTo>
                <a:cubicBezTo>
                  <a:pt x="178" y="106"/>
                  <a:pt x="181" y="99"/>
                  <a:pt x="181" y="91"/>
                </a:cubicBezTo>
                <a:cubicBezTo>
                  <a:pt x="181" y="82"/>
                  <a:pt x="178" y="75"/>
                  <a:pt x="172" y="69"/>
                </a:cubicBezTo>
                <a:cubicBezTo>
                  <a:pt x="166" y="63"/>
                  <a:pt x="159" y="60"/>
                  <a:pt x="150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5"/>
                  <a:pt x="52" y="9"/>
                </a:cubicBezTo>
                <a:cubicBezTo>
                  <a:pt x="46" y="3"/>
                  <a:pt x="39" y="0"/>
                  <a:pt x="31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5"/>
                  <a:pt x="0" y="22"/>
                  <a:pt x="0" y="30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76"/>
                  <a:pt x="9" y="197"/>
                  <a:pt x="27" y="215"/>
                </a:cubicBezTo>
                <a:cubicBezTo>
                  <a:pt x="44" y="232"/>
                  <a:pt x="66" y="241"/>
                  <a:pt x="91" y="241"/>
                </a:cubicBezTo>
                <a:cubicBezTo>
                  <a:pt x="150" y="241"/>
                  <a:pt x="150" y="241"/>
                  <a:pt x="150" y="241"/>
                </a:cubicBezTo>
                <a:cubicBezTo>
                  <a:pt x="159" y="241"/>
                  <a:pt x="166" y="238"/>
                  <a:pt x="172" y="232"/>
                </a:cubicBezTo>
                <a:cubicBezTo>
                  <a:pt x="178" y="226"/>
                  <a:pt x="181" y="219"/>
                  <a:pt x="181" y="211"/>
                </a:cubicBezTo>
                <a:cubicBezTo>
                  <a:pt x="181" y="203"/>
                  <a:pt x="178" y="196"/>
                  <a:pt x="172" y="190"/>
                </a:cubicBezTo>
                <a:cubicBezTo>
                  <a:pt x="166" y="184"/>
                  <a:pt x="159" y="181"/>
                  <a:pt x="150" y="1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Oval 10"/>
          <p:cNvSpPr/>
          <p:nvPr userDrawn="1"/>
        </p:nvSpPr>
        <p:spPr>
          <a:xfrm>
            <a:off x="4147286" y="475794"/>
            <a:ext cx="857556" cy="857554"/>
          </a:xfrm>
          <a:prstGeom prst="ellipse">
            <a:avLst/>
          </a:prstGeom>
          <a:noFill/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3240" cy="3438144"/>
          </a:xfrm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49016" y="0"/>
            <a:ext cx="3063240" cy="3438144"/>
          </a:xfrm>
        </p:spPr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8032" y="0"/>
            <a:ext cx="3063240" cy="3438144"/>
          </a:xfrm>
        </p:spPr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47048" y="0"/>
            <a:ext cx="3063240" cy="3438144"/>
          </a:xfrm>
        </p:spPr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128760" y="3438144"/>
            <a:ext cx="3063240" cy="3438144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3419856"/>
            <a:ext cx="3063240" cy="3438144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049016" y="3419856"/>
            <a:ext cx="3063240" cy="3438144"/>
          </a:xfrm>
        </p:spPr>
      </p:sp>
      <p:sp>
        <p:nvSpPr>
          <p:cNvPr id="1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</p:sp>
    </p:spTree>
    <p:extLst>
      <p:ext uri="{BB962C8B-B14F-4D97-AF65-F5344CB8AC3E}">
        <p14:creationId xmlns:p14="http://schemas.microsoft.com/office/powerpoint/2010/main" val="3964589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 userDrawn="1"/>
        </p:nvSpPr>
        <p:spPr>
          <a:xfrm>
            <a:off x="2028749" y="0"/>
            <a:ext cx="2048256" cy="1728216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419856"/>
            <a:ext cx="2048256" cy="17282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7498" y="1709928"/>
            <a:ext cx="2048256" cy="1728216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086247" y="5129784"/>
            <a:ext cx="2048256" cy="17282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114996" y="3419856"/>
            <a:ext cx="2048256" cy="1728216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143744" y="1709928"/>
            <a:ext cx="2048256" cy="1728216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err="1">
                <a:solidFill>
                  <a:srgbClr val="FFFFFF"/>
                </a:solidFill>
              </a:rPr>
              <a:t>Lorem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 err="1">
                <a:solidFill>
                  <a:srgbClr val="FFFFFF"/>
                </a:solidFill>
              </a:rPr>
              <a:t>Ipsum</a:t>
            </a:r>
            <a:r>
              <a:rPr lang="en-US" sz="1400">
                <a:solidFill>
                  <a:srgbClr val="FFFFFF"/>
                </a:solidFill>
              </a:rPr>
              <a:t> dolor sit </a:t>
            </a:r>
            <a:r>
              <a:rPr lang="en-US" sz="1400" err="1">
                <a:solidFill>
                  <a:srgbClr val="FFFFFF"/>
                </a:solidFill>
              </a:rPr>
              <a:t>amet</a:t>
            </a:r>
            <a:r>
              <a:rPr lang="en-US" sz="140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48256" cy="1728216"/>
          </a:xfrm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28749" y="0"/>
            <a:ext cx="2048256" cy="1728216"/>
          </a:xfrm>
        </p:spPr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57498" y="0"/>
            <a:ext cx="2048256" cy="1728216"/>
          </a:xfrm>
        </p:spPr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86247" y="0"/>
            <a:ext cx="2048256" cy="1728216"/>
          </a:xfrm>
        </p:spPr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0143744" y="0"/>
            <a:ext cx="2048256" cy="1728216"/>
          </a:xfrm>
        </p:spPr>
      </p:sp>
      <p:sp>
        <p:nvSpPr>
          <p:cNvPr id="1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</p:sp>
      <p:sp>
        <p:nvSpPr>
          <p:cNvPr id="1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</p:sp>
      <p:sp>
        <p:nvSpPr>
          <p:cNvPr id="20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</p:sp>
      <p:sp>
        <p:nvSpPr>
          <p:cNvPr id="21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</p:sp>
      <p:sp>
        <p:nvSpPr>
          <p:cNvPr id="2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10163252" y="1719072"/>
            <a:ext cx="2048256" cy="1728216"/>
          </a:xfrm>
        </p:spPr>
      </p:sp>
      <p:sp>
        <p:nvSpPr>
          <p:cNvPr id="23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</p:sp>
      <p:sp>
        <p:nvSpPr>
          <p:cNvPr id="2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</p:sp>
      <p:sp>
        <p:nvSpPr>
          <p:cNvPr id="25" name="Picture Placeholder 14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</p:sp>
      <p:sp>
        <p:nvSpPr>
          <p:cNvPr id="26" name="Picture Placeholder 15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</p:sp>
      <p:sp>
        <p:nvSpPr>
          <p:cNvPr id="27" name="Picture Placeholder 16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</p:sp>
      <p:sp>
        <p:nvSpPr>
          <p:cNvPr id="28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</p:sp>
      <p:sp>
        <p:nvSpPr>
          <p:cNvPr id="29" name="Picture Placeholder 18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</p:sp>
      <p:sp>
        <p:nvSpPr>
          <p:cNvPr id="30" name="Picture Placeholder 19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</p:sp>
      <p:sp>
        <p:nvSpPr>
          <p:cNvPr id="31" name="Picture Placeholder 20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</p:sp>
      <p:sp>
        <p:nvSpPr>
          <p:cNvPr id="32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</p:sp>
      <p:sp>
        <p:nvSpPr>
          <p:cNvPr id="33" name="Picture Placeholder 22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</p:sp>
      <p:sp>
        <p:nvSpPr>
          <p:cNvPr id="34" name="Picture Placeholder 2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</p:sp>
      <p:sp>
        <p:nvSpPr>
          <p:cNvPr id="35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</p:sp>
    </p:spTree>
    <p:extLst>
      <p:ext uri="{BB962C8B-B14F-4D97-AF65-F5344CB8AC3E}">
        <p14:creationId xmlns:p14="http://schemas.microsoft.com/office/powerpoint/2010/main" val="2595938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placeholder master slides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5453743" cy="4266109"/>
          </a:xfrm>
        </p:spPr>
      </p:sp>
      <p:sp>
        <p:nvSpPr>
          <p:cNvPr id="17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626065" y="1415276"/>
            <a:ext cx="5052639" cy="4247832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61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placeholder master slides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10363200" cy="4266109"/>
          </a:xfrm>
        </p:spPr>
      </p:sp>
      <p:sp>
        <p:nvSpPr>
          <p:cNvPr id="9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914400" y="5663275"/>
            <a:ext cx="10363200" cy="750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/>
              <a:t>Lorem ipsum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consequitor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90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placeholder master slides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10363200" cy="5461001"/>
          </a:xfrm>
        </p:spPr>
      </p:sp>
    </p:spTree>
    <p:extLst>
      <p:ext uri="{BB962C8B-B14F-4D97-AF65-F5344CB8AC3E}">
        <p14:creationId xmlns:p14="http://schemas.microsoft.com/office/powerpoint/2010/main" val="3583292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</p:sp>
    </p:spTree>
    <p:extLst>
      <p:ext uri="{BB962C8B-B14F-4D97-AF65-F5344CB8AC3E}">
        <p14:creationId xmlns:p14="http://schemas.microsoft.com/office/powerpoint/2010/main" val="1723762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graphicFrame>
        <p:nvGraphicFramePr>
          <p:cNvPr id="47" name="Content Placeholder 3"/>
          <p:cNvGraphicFramePr>
            <a:graphicFrameLocks/>
          </p:cNvGraphicFramePr>
          <p:nvPr userDrawn="1">
            <p:extLst/>
          </p:nvPr>
        </p:nvGraphicFramePr>
        <p:xfrm>
          <a:off x="4660694" y="1780249"/>
          <a:ext cx="2808010" cy="228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Content Placeholder 3"/>
          <p:cNvGraphicFramePr>
            <a:graphicFrameLocks/>
          </p:cNvGraphicFramePr>
          <p:nvPr userDrawn="1">
            <p:extLst/>
          </p:nvPr>
        </p:nvGraphicFramePr>
        <p:xfrm>
          <a:off x="8276048" y="1780249"/>
          <a:ext cx="2808010" cy="228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TextBox 48"/>
          <p:cNvSpPr txBox="1"/>
          <p:nvPr userDrawn="1"/>
        </p:nvSpPr>
        <p:spPr>
          <a:xfrm>
            <a:off x="1486007" y="4241801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900" spc="-67">
                <a:solidFill>
                  <a:schemeClr val="bg1"/>
                </a:solidFill>
              </a:rPr>
              <a:t>January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5024190" y="4241801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900" spc="-67">
                <a:solidFill>
                  <a:schemeClr val="bg1"/>
                </a:solidFill>
              </a:rPr>
              <a:t>February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8639544" y="4241801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900" spc="-67">
                <a:solidFill>
                  <a:schemeClr val="bg1"/>
                </a:solidFill>
              </a:rPr>
              <a:t>March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2018268" y="2595448"/>
            <a:ext cx="101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900" spc="-67">
                <a:solidFill>
                  <a:schemeClr val="bg1"/>
                </a:solidFill>
              </a:rPr>
              <a:t>60%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5556451" y="2595448"/>
            <a:ext cx="101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900" spc="-67">
                <a:solidFill>
                  <a:schemeClr val="bg1"/>
                </a:solidFill>
              </a:rPr>
              <a:t>72%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9171806" y="2595448"/>
            <a:ext cx="101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900" spc="-67">
                <a:solidFill>
                  <a:schemeClr val="bg1"/>
                </a:solidFill>
              </a:rPr>
              <a:t>85%</a:t>
            </a:r>
            <a:endParaRPr lang="en-US" sz="2000" b="1">
              <a:solidFill>
                <a:schemeClr val="bg1"/>
              </a:solidFill>
            </a:endParaRPr>
          </a:p>
        </p:txBody>
      </p:sp>
      <p:graphicFrame>
        <p:nvGraphicFramePr>
          <p:cNvPr id="55" name="Content Placeholder 3"/>
          <p:cNvGraphicFramePr>
            <a:graphicFrameLocks/>
          </p:cNvGraphicFramePr>
          <p:nvPr userDrawn="1">
            <p:extLst/>
          </p:nvPr>
        </p:nvGraphicFramePr>
        <p:xfrm>
          <a:off x="1045340" y="1632829"/>
          <a:ext cx="2808010" cy="228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itle 14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Put your awesome title here</a:t>
            </a: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Subtitles should also be awesome if all possible</a:t>
            </a:r>
          </a:p>
        </p:txBody>
      </p:sp>
    </p:spTree>
    <p:extLst>
      <p:ext uri="{BB962C8B-B14F-4D97-AF65-F5344CB8AC3E}">
        <p14:creationId xmlns:p14="http://schemas.microsoft.com/office/powerpoint/2010/main" val="2692207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32" name="Rectangle 31"/>
          <p:cNvSpPr/>
          <p:nvPr userDrawn="1"/>
        </p:nvSpPr>
        <p:spPr>
          <a:xfrm>
            <a:off x="793019" y="524186"/>
            <a:ext cx="3104068" cy="269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>
                <a:solidFill>
                  <a:srgbClr val="FFFFFF"/>
                </a:solidFill>
              </a:rPr>
              <a:t>Key point</a:t>
            </a:r>
          </a:p>
          <a:p>
            <a:pPr>
              <a:lnSpc>
                <a:spcPct val="90000"/>
              </a:lnSpc>
            </a:pPr>
            <a:endParaRPr lang="en-US" sz="2133">
              <a:solidFill>
                <a:srgbClr val="FFFFFF"/>
              </a:solidFill>
            </a:endParaRPr>
          </a:p>
          <a:p>
            <a:pPr>
              <a:lnSpc>
                <a:spcPct val="99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amet, </a:t>
            </a:r>
            <a:r>
              <a:rPr lang="en-US" sz="1467" err="1">
                <a:solidFill>
                  <a:srgbClr val="FFFFFF"/>
                </a:solidFill>
              </a:rPr>
              <a:t>consectetur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adipiscing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elit</a:t>
            </a:r>
            <a:r>
              <a:rPr lang="en-US" sz="1467">
                <a:solidFill>
                  <a:srgbClr val="FFFFFF"/>
                </a:solidFill>
              </a:rPr>
              <a:t>. </a:t>
            </a:r>
            <a:r>
              <a:rPr lang="en-US" sz="1467" err="1">
                <a:solidFill>
                  <a:srgbClr val="FFFFFF"/>
                </a:solidFill>
              </a:rPr>
              <a:t>Mauris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eros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sapien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ultrices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ut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felis</a:t>
            </a:r>
            <a:r>
              <a:rPr lang="en-US" sz="1467">
                <a:solidFill>
                  <a:srgbClr val="FFFFFF"/>
                </a:solidFill>
              </a:rPr>
              <a:t> non, </a:t>
            </a:r>
            <a:r>
              <a:rPr lang="en-US" sz="1467" err="1">
                <a:solidFill>
                  <a:srgbClr val="FFFFFF"/>
                </a:solidFill>
              </a:rPr>
              <a:t>dapibus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ornare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leo</a:t>
            </a:r>
            <a:r>
              <a:rPr lang="en-US" sz="1467">
                <a:solidFill>
                  <a:srgbClr val="FFFFFF"/>
                </a:solidFill>
              </a:rPr>
              <a:t>. In </a:t>
            </a:r>
            <a:r>
              <a:rPr lang="en-US" sz="1467" err="1">
                <a:solidFill>
                  <a:srgbClr val="FFFFFF"/>
                </a:solidFill>
              </a:rPr>
              <a:t>finibus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mauris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nec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lacinia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condimentum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massa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est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ultrices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tellus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ut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ultrices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lectus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sem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nec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erat</a:t>
            </a:r>
            <a:r>
              <a:rPr lang="en-US" sz="1467">
                <a:solidFill>
                  <a:srgbClr val="FFFFFF"/>
                </a:solidFill>
              </a:rPr>
              <a:t>. </a:t>
            </a:r>
            <a:r>
              <a:rPr lang="en-US" sz="1467" err="1">
                <a:solidFill>
                  <a:srgbClr val="FFFFFF"/>
                </a:solidFill>
              </a:rPr>
              <a:t>Phasellus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diam</a:t>
            </a:r>
            <a:r>
              <a:rPr lang="en-US" sz="1467">
                <a:solidFill>
                  <a:srgbClr val="FFFFFF"/>
                </a:solidFill>
              </a:rPr>
              <a:t> ex, </a:t>
            </a:r>
            <a:r>
              <a:rPr lang="en-US" sz="1467" err="1">
                <a:solidFill>
                  <a:srgbClr val="FFFFFF"/>
                </a:solidFill>
              </a:rPr>
              <a:t>auctor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sed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luctus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eget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mollis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vel</a:t>
            </a:r>
            <a:endParaRPr lang="en-US" sz="1467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268" y="4320345"/>
            <a:ext cx="1081575" cy="718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17344" y="4205109"/>
            <a:ext cx="822825" cy="75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8670" y="4197358"/>
            <a:ext cx="677925" cy="769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85514" y="4211058"/>
            <a:ext cx="1004985" cy="8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2018.07.04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with bullets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47244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idx="13" hasCustomPrompt="1"/>
          </p:nvPr>
        </p:nvSpPr>
        <p:spPr>
          <a:xfrm>
            <a:off x="5953125" y="1229518"/>
            <a:ext cx="47244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12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4397" y="1782979"/>
            <a:ext cx="7826271" cy="1408994"/>
            <a:chOff x="914397" y="1782979"/>
            <a:chExt cx="7826271" cy="1408994"/>
          </a:xfrm>
          <a:solidFill>
            <a:schemeClr val="bg1"/>
          </a:solidFill>
        </p:grpSpPr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25722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049138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91439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1385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50576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29767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08958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88149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567340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646531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821636" y="3657570"/>
            <a:ext cx="589475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>
                <a:solidFill>
                  <a:schemeClr val="bg1"/>
                </a:solidFill>
              </a:rPr>
              <a:t>Lorem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ipsum</a:t>
            </a:r>
            <a:r>
              <a:rPr lang="en-US" sz="1400">
                <a:solidFill>
                  <a:schemeClr val="bg1"/>
                </a:solidFill>
              </a:rPr>
              <a:t> dolor sit </a:t>
            </a:r>
            <a:r>
              <a:rPr lang="en-US" sz="1400" err="1">
                <a:solidFill>
                  <a:schemeClr val="bg1"/>
                </a:solidFill>
              </a:rPr>
              <a:t>amet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consectetur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adipiscing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elit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Freeform 12"/>
          <p:cNvSpPr>
            <a:spLocks noEditPoints="1"/>
          </p:cNvSpPr>
          <p:nvPr userDrawn="1"/>
        </p:nvSpPr>
        <p:spPr bwMode="auto">
          <a:xfrm>
            <a:off x="914397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/>
          <p:cNvSpPr>
            <a:spLocks noEditPoints="1"/>
          </p:cNvSpPr>
          <p:nvPr userDrawn="1"/>
        </p:nvSpPr>
        <p:spPr bwMode="auto">
          <a:xfrm>
            <a:off x="1707147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/>
          <p:cNvSpPr>
            <a:spLocks noEditPoints="1"/>
          </p:cNvSpPr>
          <p:nvPr userDrawn="1"/>
        </p:nvSpPr>
        <p:spPr bwMode="auto">
          <a:xfrm>
            <a:off x="2499896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/>
          <p:cNvSpPr>
            <a:spLocks noEditPoints="1"/>
          </p:cNvSpPr>
          <p:nvPr userDrawn="1"/>
        </p:nvSpPr>
        <p:spPr bwMode="auto">
          <a:xfrm>
            <a:off x="3292645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2"/>
          <p:cNvSpPr>
            <a:spLocks noEditPoints="1"/>
          </p:cNvSpPr>
          <p:nvPr userDrawn="1"/>
        </p:nvSpPr>
        <p:spPr bwMode="auto">
          <a:xfrm>
            <a:off x="4085395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/>
          <p:cNvSpPr>
            <a:spLocks noEditPoints="1"/>
          </p:cNvSpPr>
          <p:nvPr userDrawn="1"/>
        </p:nvSpPr>
        <p:spPr bwMode="auto">
          <a:xfrm>
            <a:off x="4878144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 noEditPoints="1"/>
          </p:cNvSpPr>
          <p:nvPr userDrawn="1"/>
        </p:nvSpPr>
        <p:spPr bwMode="auto">
          <a:xfrm>
            <a:off x="5670893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8927970" y="4545444"/>
            <a:ext cx="1550617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>
                <a:solidFill>
                  <a:schemeClr val="bg1"/>
                </a:solidFill>
              </a:rPr>
              <a:t>70%</a:t>
            </a:r>
          </a:p>
          <a:p>
            <a:pPr>
              <a:lnSpc>
                <a:spcPct val="80000"/>
              </a:lnSpc>
            </a:pPr>
            <a:r>
              <a:rPr lang="en-US" sz="1800" err="1">
                <a:solidFill>
                  <a:schemeClr val="bg1"/>
                </a:solidFill>
              </a:rPr>
              <a:t>Lorem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ipsum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1" name="Text Placeholder 9"/>
          <p:cNvSpPr txBox="1">
            <a:spLocks/>
          </p:cNvSpPr>
          <p:nvPr userDrawn="1"/>
        </p:nvSpPr>
        <p:spPr>
          <a:xfrm>
            <a:off x="914398" y="1458183"/>
            <a:ext cx="5181602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 spc="-13"/>
            </a:lvl1pPr>
            <a:lvl2pPr marL="459306" indent="-230712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/>
            </a:lvl2pPr>
            <a:lvl3pPr marL="687900" indent="-228594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/>
            </a:lvl3pPr>
            <a:lvl4pPr marL="916494" indent="-228594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/>
            </a:lvl4pPr>
            <a:lvl5pPr marL="1145089" indent="-228594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/>
            </a:lvl5pPr>
            <a:lvl6pPr marL="335271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6pPr>
            <a:lvl7pPr marL="3962301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7pPr>
            <a:lvl8pPr marL="457188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8pPr>
            <a:lvl9pPr marL="5181470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9pPr>
          </a:lstStyle>
          <a:p>
            <a:r>
              <a:rPr lang="en-US" sz="1400" err="1">
                <a:solidFill>
                  <a:schemeClr val="bg1"/>
                </a:solidFill>
              </a:rPr>
              <a:t>Nulla</a:t>
            </a:r>
            <a:r>
              <a:rPr lang="en-US" sz="1400">
                <a:solidFill>
                  <a:schemeClr val="bg1"/>
                </a:solidFill>
              </a:rPr>
              <a:t> at </a:t>
            </a:r>
            <a:r>
              <a:rPr lang="en-US" sz="1400" err="1">
                <a:solidFill>
                  <a:schemeClr val="bg1"/>
                </a:solidFill>
              </a:rPr>
              <a:t>nulla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malesuada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rhoncus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sapien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quis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err="1">
                <a:solidFill>
                  <a:schemeClr val="bg1"/>
                </a:solidFill>
              </a:rPr>
              <a:t>sagittis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neque</a:t>
            </a:r>
            <a:r>
              <a:rPr lang="en-US" sz="14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3" name="Freeform 13"/>
          <p:cNvSpPr>
            <a:spLocks noEditPoints="1"/>
          </p:cNvSpPr>
          <p:nvPr userDrawn="1"/>
        </p:nvSpPr>
        <p:spPr bwMode="auto">
          <a:xfrm>
            <a:off x="914397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 noEditPoints="1"/>
          </p:cNvSpPr>
          <p:nvPr userDrawn="1"/>
        </p:nvSpPr>
        <p:spPr bwMode="auto">
          <a:xfrm>
            <a:off x="1707145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3"/>
          <p:cNvSpPr>
            <a:spLocks noEditPoints="1"/>
          </p:cNvSpPr>
          <p:nvPr userDrawn="1"/>
        </p:nvSpPr>
        <p:spPr bwMode="auto">
          <a:xfrm>
            <a:off x="2499893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 noEditPoints="1"/>
          </p:cNvSpPr>
          <p:nvPr userDrawn="1"/>
        </p:nvSpPr>
        <p:spPr bwMode="auto">
          <a:xfrm>
            <a:off x="3292640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3"/>
          <p:cNvSpPr>
            <a:spLocks noEditPoints="1"/>
          </p:cNvSpPr>
          <p:nvPr userDrawn="1"/>
        </p:nvSpPr>
        <p:spPr bwMode="auto">
          <a:xfrm>
            <a:off x="4085395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3"/>
          <p:cNvSpPr>
            <a:spLocks noEditPoints="1"/>
          </p:cNvSpPr>
          <p:nvPr userDrawn="1"/>
        </p:nvSpPr>
        <p:spPr bwMode="auto">
          <a:xfrm>
            <a:off x="4878146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3"/>
          <p:cNvSpPr>
            <a:spLocks noEditPoints="1"/>
          </p:cNvSpPr>
          <p:nvPr userDrawn="1"/>
        </p:nvSpPr>
        <p:spPr bwMode="auto">
          <a:xfrm>
            <a:off x="5670889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3"/>
          <p:cNvSpPr>
            <a:spLocks noEditPoints="1"/>
          </p:cNvSpPr>
          <p:nvPr userDrawn="1"/>
        </p:nvSpPr>
        <p:spPr bwMode="auto">
          <a:xfrm>
            <a:off x="6463636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 userDrawn="1"/>
        </p:nvSpPr>
        <p:spPr>
          <a:xfrm>
            <a:off x="8927970" y="2428840"/>
            <a:ext cx="1550617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>
                <a:solidFill>
                  <a:schemeClr val="bg1"/>
                </a:solidFill>
              </a:rPr>
              <a:t>80%</a:t>
            </a:r>
          </a:p>
          <a:p>
            <a:pPr>
              <a:lnSpc>
                <a:spcPct val="80000"/>
              </a:lnSpc>
            </a:pPr>
            <a:r>
              <a:rPr lang="en-US" sz="1800" err="1">
                <a:solidFill>
                  <a:schemeClr val="bg1"/>
                </a:solidFill>
              </a:rPr>
              <a:t>Lorem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ipsum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6463647" y="4023189"/>
            <a:ext cx="2276940" cy="1377873"/>
            <a:chOff x="6463647" y="4023189"/>
            <a:chExt cx="2276940" cy="1377873"/>
          </a:xfrm>
          <a:solidFill>
            <a:schemeClr val="bg1"/>
          </a:solidFill>
        </p:grpSpPr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646364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725639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8049146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 userDrawn="1"/>
        </p:nvSpPr>
        <p:spPr>
          <a:xfrm>
            <a:off x="793018" y="524186"/>
            <a:ext cx="5195032" cy="105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>
                <a:solidFill>
                  <a:srgbClr val="FFFFFF"/>
                </a:solidFill>
              </a:rPr>
              <a:t>Consistent Growth</a:t>
            </a:r>
          </a:p>
          <a:p>
            <a:pPr>
              <a:lnSpc>
                <a:spcPct val="99000"/>
              </a:lnSpc>
            </a:pPr>
            <a:r>
              <a:rPr lang="en-US" sz="1467">
                <a:solidFill>
                  <a:srgbClr val="FFFFFF"/>
                </a:solidFill>
              </a:rPr>
              <a:t>Lorem ipsum dolor sit amet, </a:t>
            </a:r>
            <a:r>
              <a:rPr lang="en-US" sz="1467" err="1">
                <a:solidFill>
                  <a:srgbClr val="FFFFFF"/>
                </a:solidFill>
              </a:rPr>
              <a:t>consectetur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adipiscing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elit</a:t>
            </a:r>
            <a:r>
              <a:rPr lang="en-US" sz="1467">
                <a:solidFill>
                  <a:srgbClr val="FFFFFF"/>
                </a:solidFill>
              </a:rPr>
              <a:t>. </a:t>
            </a:r>
            <a:r>
              <a:rPr lang="en-US" sz="1467" err="1">
                <a:solidFill>
                  <a:srgbClr val="FFFFFF"/>
                </a:solidFill>
              </a:rPr>
              <a:t>Mauris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eros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sapien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ultrices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ut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felis</a:t>
            </a:r>
            <a:r>
              <a:rPr lang="en-US" sz="1467">
                <a:solidFill>
                  <a:srgbClr val="FFFFFF"/>
                </a:solidFill>
              </a:rPr>
              <a:t> non, </a:t>
            </a:r>
            <a:r>
              <a:rPr lang="en-US" sz="1467" err="1">
                <a:solidFill>
                  <a:srgbClr val="FFFFFF"/>
                </a:solidFill>
              </a:rPr>
              <a:t>dapibus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ornare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leo</a:t>
            </a:r>
            <a:r>
              <a:rPr lang="en-US" sz="1467">
                <a:solidFill>
                  <a:srgbClr val="FFFFFF"/>
                </a:solidFill>
              </a:rPr>
              <a:t>. In </a:t>
            </a:r>
            <a:r>
              <a:rPr lang="en-US" sz="1467" err="1">
                <a:solidFill>
                  <a:srgbClr val="FFFFFF"/>
                </a:solidFill>
              </a:rPr>
              <a:t>finibus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mauris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nec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lacinia</a:t>
            </a:r>
            <a:r>
              <a:rPr lang="en-US" sz="1467">
                <a:solidFill>
                  <a:srgbClr val="FFFFFF"/>
                </a:solidFill>
              </a:rPr>
              <a:t> </a:t>
            </a:r>
            <a:r>
              <a:rPr lang="en-US" sz="1467" err="1">
                <a:solidFill>
                  <a:srgbClr val="FFFFFF"/>
                </a:solidFill>
              </a:rPr>
              <a:t>condimentum</a:t>
            </a:r>
            <a:r>
              <a:rPr lang="en-US" sz="1467">
                <a:solidFill>
                  <a:srgbClr val="FFFFFF"/>
                </a:solidFill>
              </a:rPr>
              <a:t>, </a:t>
            </a:r>
            <a:r>
              <a:rPr lang="en-US" sz="1467" err="1">
                <a:solidFill>
                  <a:srgbClr val="FFFFFF"/>
                </a:solidFill>
              </a:rPr>
              <a:t>massa</a:t>
            </a:r>
            <a:endParaRPr lang="en-US" sz="1467">
              <a:solidFill>
                <a:srgbClr val="FFFFFF"/>
              </a:solidFill>
            </a:endParaRPr>
          </a:p>
        </p:txBody>
      </p:sp>
      <p:sp>
        <p:nvSpPr>
          <p:cNvPr id="7" name="Rounded Rectangle 50"/>
          <p:cNvSpPr/>
          <p:nvPr userDrawn="1"/>
        </p:nvSpPr>
        <p:spPr>
          <a:xfrm>
            <a:off x="2013566" y="4475122"/>
            <a:ext cx="803663" cy="9383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18%</a:t>
            </a:r>
          </a:p>
        </p:txBody>
      </p:sp>
      <p:sp>
        <p:nvSpPr>
          <p:cNvPr id="8" name="Rounded Rectangle 52"/>
          <p:cNvSpPr/>
          <p:nvPr userDrawn="1"/>
        </p:nvSpPr>
        <p:spPr>
          <a:xfrm>
            <a:off x="3158156" y="3954203"/>
            <a:ext cx="803663" cy="1459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2B2B2D"/>
                </a:solidFill>
              </a:rPr>
              <a:t>45%</a:t>
            </a:r>
          </a:p>
        </p:txBody>
      </p:sp>
      <p:sp>
        <p:nvSpPr>
          <p:cNvPr id="9" name="Rounded Rectangle 54"/>
          <p:cNvSpPr/>
          <p:nvPr userDrawn="1"/>
        </p:nvSpPr>
        <p:spPr>
          <a:xfrm>
            <a:off x="4302746" y="4112771"/>
            <a:ext cx="803663" cy="13006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40%</a:t>
            </a:r>
          </a:p>
        </p:txBody>
      </p:sp>
      <p:sp>
        <p:nvSpPr>
          <p:cNvPr id="10" name="Rounded Rectangle 56"/>
          <p:cNvSpPr/>
          <p:nvPr userDrawn="1"/>
        </p:nvSpPr>
        <p:spPr>
          <a:xfrm>
            <a:off x="5447336" y="3390686"/>
            <a:ext cx="803663" cy="2022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68%</a:t>
            </a:r>
          </a:p>
        </p:txBody>
      </p:sp>
      <p:sp>
        <p:nvSpPr>
          <p:cNvPr id="11" name="Rounded Rectangle 58"/>
          <p:cNvSpPr/>
          <p:nvPr userDrawn="1"/>
        </p:nvSpPr>
        <p:spPr>
          <a:xfrm>
            <a:off x="6591926" y="3607831"/>
            <a:ext cx="803663" cy="180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62%</a:t>
            </a:r>
          </a:p>
        </p:txBody>
      </p:sp>
      <p:sp>
        <p:nvSpPr>
          <p:cNvPr id="12" name="Rounded Rectangle 60"/>
          <p:cNvSpPr/>
          <p:nvPr userDrawn="1"/>
        </p:nvSpPr>
        <p:spPr>
          <a:xfrm>
            <a:off x="7736516" y="3139728"/>
            <a:ext cx="803663" cy="22736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80%</a:t>
            </a:r>
          </a:p>
        </p:txBody>
      </p:sp>
      <p:sp>
        <p:nvSpPr>
          <p:cNvPr id="13" name="Rounded Rectangle 62"/>
          <p:cNvSpPr/>
          <p:nvPr userDrawn="1"/>
        </p:nvSpPr>
        <p:spPr>
          <a:xfrm>
            <a:off x="8881106" y="3607831"/>
            <a:ext cx="803663" cy="180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64%</a:t>
            </a:r>
          </a:p>
        </p:txBody>
      </p:sp>
      <p:sp>
        <p:nvSpPr>
          <p:cNvPr id="14" name="Rounded Rectangle 64"/>
          <p:cNvSpPr/>
          <p:nvPr userDrawn="1"/>
        </p:nvSpPr>
        <p:spPr>
          <a:xfrm>
            <a:off x="10025700" y="2605415"/>
            <a:ext cx="803663" cy="2808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>
                <a:solidFill>
                  <a:srgbClr val="2B2B2D"/>
                </a:solidFill>
              </a:rPr>
              <a:t>94%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160189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015594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876869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726413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575957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425501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275045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2165131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73741" y="2302682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73741" y="2990395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73741" y="3678109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73741" y="5053537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0%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73741" y="4365823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624" y="1700809"/>
            <a:ext cx="271890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Axis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218995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1980604" y="3369495"/>
            <a:ext cx="7098440" cy="0"/>
          </a:xfrm>
          <a:prstGeom prst="line">
            <a:avLst/>
          </a:prstGeom>
          <a:noFill/>
          <a:ln w="41275" cap="rnd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916267" y="3095252"/>
            <a:ext cx="2264708" cy="1894923"/>
            <a:chOff x="6687200" y="2321439"/>
            <a:chExt cx="1698531" cy="1421192"/>
          </a:xfrm>
        </p:grpSpPr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7658548" y="2321439"/>
              <a:ext cx="727183" cy="1421192"/>
            </a:xfrm>
            <a:custGeom>
              <a:avLst/>
              <a:gdLst>
                <a:gd name="T0" fmla="*/ 0 w 548"/>
                <a:gd name="T1" fmla="*/ 916 h 1071"/>
                <a:gd name="T2" fmla="*/ 0 w 548"/>
                <a:gd name="T3" fmla="*/ 1071 h 1071"/>
                <a:gd name="T4" fmla="*/ 548 w 548"/>
                <a:gd name="T5" fmla="*/ 533 h 1071"/>
                <a:gd name="T6" fmla="*/ 0 w 548"/>
                <a:gd name="T7" fmla="*/ 0 h 1071"/>
                <a:gd name="T8" fmla="*/ 0 w 548"/>
                <a:gd name="T9" fmla="*/ 15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71">
                  <a:moveTo>
                    <a:pt x="0" y="916"/>
                  </a:moveTo>
                  <a:lnTo>
                    <a:pt x="0" y="1071"/>
                  </a:lnTo>
                  <a:lnTo>
                    <a:pt x="548" y="533"/>
                  </a:ln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687201" y="3536950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6687200" y="2527121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011027" y="1748813"/>
            <a:ext cx="2264707" cy="1884307"/>
            <a:chOff x="758270" y="1311610"/>
            <a:chExt cx="1698530" cy="1413230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58270" y="1311610"/>
              <a:ext cx="727183" cy="1413230"/>
            </a:xfrm>
            <a:custGeom>
              <a:avLst/>
              <a:gdLst>
                <a:gd name="T0" fmla="*/ 548 w 548"/>
                <a:gd name="T1" fmla="*/ 149 h 1065"/>
                <a:gd name="T2" fmla="*/ 548 w 548"/>
                <a:gd name="T3" fmla="*/ 0 h 1065"/>
                <a:gd name="T4" fmla="*/ 0 w 548"/>
                <a:gd name="T5" fmla="*/ 532 h 1065"/>
                <a:gd name="T6" fmla="*/ 548 w 548"/>
                <a:gd name="T7" fmla="*/ 1065 h 1065"/>
                <a:gd name="T8" fmla="*/ 548 w 548"/>
                <a:gd name="T9" fmla="*/ 91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65">
                  <a:moveTo>
                    <a:pt x="548" y="149"/>
                  </a:moveTo>
                  <a:lnTo>
                    <a:pt x="548" y="0"/>
                  </a:lnTo>
                  <a:lnTo>
                    <a:pt x="0" y="532"/>
                  </a:lnTo>
                  <a:lnTo>
                    <a:pt x="548" y="1065"/>
                  </a:lnTo>
                  <a:lnTo>
                    <a:pt x="548" y="916"/>
                  </a:lnTo>
                </a:path>
              </a:pathLst>
            </a:cu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1485453" y="1509330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485453" y="2527121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5" name="Oval 14"/>
          <p:cNvSpPr/>
          <p:nvPr userDrawn="1"/>
        </p:nvSpPr>
        <p:spPr>
          <a:xfrm>
            <a:off x="3294758" y="1648912"/>
            <a:ext cx="743989" cy="74398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140419" y="4343939"/>
            <a:ext cx="743989" cy="74398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245309" y="1771368"/>
            <a:ext cx="5451091" cy="114884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>
                <a:solidFill>
                  <a:schemeClr val="tx2"/>
                </a:solidFill>
              </a:rPr>
              <a:t>Back-end infrastructure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Aliquam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iaculis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aliquet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elementum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Aenean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pulvinar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eget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turpis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eget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sagittis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lorem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sollicitudin</a:t>
            </a:r>
            <a:r>
              <a:rPr lang="en-US" sz="1467">
                <a:solidFill>
                  <a:schemeClr val="tx2"/>
                </a:solidFill>
              </a:rPr>
              <a:t> non </a:t>
            </a:r>
            <a:r>
              <a:rPr lang="en-US" sz="1467" err="1">
                <a:solidFill>
                  <a:schemeClr val="tx2"/>
                </a:solidFill>
              </a:rPr>
              <a:t>porttitor</a:t>
            </a:r>
            <a:r>
              <a:rPr lang="en-US" sz="1467">
                <a:solidFill>
                  <a:schemeClr val="tx2"/>
                </a:solidFill>
              </a:rPr>
              <a:t> id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455334" y="4468973"/>
            <a:ext cx="5565220" cy="114884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200">
                <a:solidFill>
                  <a:schemeClr val="tx2"/>
                </a:solidFill>
              </a:rPr>
              <a:t>Fully-developed e-commerce</a:t>
            </a:r>
          </a:p>
          <a:p>
            <a:pPr algn="r">
              <a:lnSpc>
                <a:spcPct val="89000"/>
              </a:lnSpc>
            </a:pPr>
            <a:r>
              <a:rPr lang="en-US" sz="1467" err="1">
                <a:solidFill>
                  <a:schemeClr val="tx2"/>
                </a:solidFill>
              </a:rPr>
              <a:t>viverra</a:t>
            </a:r>
            <a:r>
              <a:rPr lang="en-US" sz="1467">
                <a:solidFill>
                  <a:schemeClr val="tx2"/>
                </a:solidFill>
              </a:rPr>
              <a:t> sit amet </a:t>
            </a:r>
            <a:r>
              <a:rPr lang="en-US" sz="1467" err="1">
                <a:solidFill>
                  <a:schemeClr val="tx2"/>
                </a:solidFill>
              </a:rPr>
              <a:t>justo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Vestibulum</a:t>
            </a:r>
            <a:r>
              <a:rPr lang="en-US" sz="1467">
                <a:solidFill>
                  <a:schemeClr val="tx2"/>
                </a:solidFill>
              </a:rPr>
              <a:t> ante ipsum </a:t>
            </a:r>
            <a:r>
              <a:rPr lang="en-US" sz="1467" err="1">
                <a:solidFill>
                  <a:schemeClr val="tx2"/>
                </a:solidFill>
              </a:rPr>
              <a:t>primis</a:t>
            </a:r>
            <a:r>
              <a:rPr lang="en-US" sz="1467">
                <a:solidFill>
                  <a:schemeClr val="tx2"/>
                </a:solidFill>
              </a:rPr>
              <a:t> in </a:t>
            </a:r>
            <a:r>
              <a:rPr lang="en-US" sz="1467" err="1">
                <a:solidFill>
                  <a:schemeClr val="tx2"/>
                </a:solidFill>
              </a:rPr>
              <a:t>faucibus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orci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luctus</a:t>
            </a:r>
            <a:r>
              <a:rPr lang="en-US" sz="1467">
                <a:solidFill>
                  <a:schemeClr val="tx2"/>
                </a:solidFill>
              </a:rPr>
              <a:t> et </a:t>
            </a:r>
            <a:r>
              <a:rPr lang="en-US" sz="1467" err="1">
                <a:solidFill>
                  <a:schemeClr val="tx2"/>
                </a:solidFill>
              </a:rPr>
              <a:t>ultrices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posuere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cubilia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Curae</a:t>
            </a:r>
            <a:r>
              <a:rPr lang="en-US" sz="1467">
                <a:solidFill>
                  <a:schemeClr val="tx2"/>
                </a:solidFill>
              </a:rPr>
              <a:t>; </a:t>
            </a:r>
            <a:r>
              <a:rPr lang="en-US" sz="1467" err="1">
                <a:solidFill>
                  <a:schemeClr val="tx2"/>
                </a:solidFill>
              </a:rPr>
              <a:t>Mauris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est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metus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elementum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turpis</a:t>
            </a:r>
            <a:r>
              <a:rPr lang="en-US" sz="1467">
                <a:solidFill>
                  <a:schemeClr val="tx2"/>
                </a:solidFill>
              </a:rPr>
              <a:t> vitae, </a:t>
            </a:r>
            <a:r>
              <a:rPr lang="en-US" sz="1467" err="1">
                <a:solidFill>
                  <a:schemeClr val="tx2"/>
                </a:solidFill>
              </a:rPr>
              <a:t>sodales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porta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orci</a:t>
            </a:r>
            <a:r>
              <a:rPr lang="en-US" sz="1467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9" name="Title 33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Opposite arrow infographic</a:t>
            </a:r>
          </a:p>
        </p:txBody>
      </p:sp>
      <p:sp>
        <p:nvSpPr>
          <p:cNvPr id="2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Is easily edited and fully animated</a:t>
            </a:r>
          </a:p>
        </p:txBody>
      </p:sp>
      <p:sp>
        <p:nvSpPr>
          <p:cNvPr id="21" name="Freeform 33"/>
          <p:cNvSpPr>
            <a:spLocks noChangeAspect="1" noEditPoints="1"/>
          </p:cNvSpPr>
          <p:nvPr userDrawn="1"/>
        </p:nvSpPr>
        <p:spPr bwMode="auto">
          <a:xfrm>
            <a:off x="1659260" y="2344264"/>
            <a:ext cx="650619" cy="632000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Freeform 21"/>
          <p:cNvSpPr>
            <a:spLocks noEditPoints="1"/>
          </p:cNvSpPr>
          <p:nvPr userDrawn="1"/>
        </p:nvSpPr>
        <p:spPr bwMode="auto">
          <a:xfrm>
            <a:off x="9833408" y="3727723"/>
            <a:ext cx="631077" cy="629984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59419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Arc 5"/>
          <p:cNvSpPr/>
          <p:nvPr userDrawn="1"/>
        </p:nvSpPr>
        <p:spPr>
          <a:xfrm>
            <a:off x="1727200" y="3530091"/>
            <a:ext cx="1759073" cy="1281528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Arc 6"/>
          <p:cNvSpPr/>
          <p:nvPr userDrawn="1"/>
        </p:nvSpPr>
        <p:spPr>
          <a:xfrm>
            <a:off x="5221843" y="3532231"/>
            <a:ext cx="1753199" cy="1277248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Arc 7"/>
          <p:cNvSpPr/>
          <p:nvPr userDrawn="1"/>
        </p:nvSpPr>
        <p:spPr>
          <a:xfrm>
            <a:off x="1738743" y="2263468"/>
            <a:ext cx="5236300" cy="3814773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/>
          <p:nvPr userDrawn="1"/>
        </p:nvSpPr>
        <p:spPr>
          <a:xfrm>
            <a:off x="3481493" y="1574076"/>
            <a:ext cx="6975043" cy="5081491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 userDrawn="1"/>
        </p:nvSpPr>
        <p:spPr>
          <a:xfrm>
            <a:off x="6953528" y="3528385"/>
            <a:ext cx="1763752" cy="1284936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Arc 10"/>
          <p:cNvSpPr/>
          <p:nvPr userDrawn="1"/>
        </p:nvSpPr>
        <p:spPr>
          <a:xfrm>
            <a:off x="6960547" y="2896853"/>
            <a:ext cx="3497480" cy="2548000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Arc 11"/>
          <p:cNvSpPr/>
          <p:nvPr userDrawn="1"/>
        </p:nvSpPr>
        <p:spPr>
          <a:xfrm>
            <a:off x="5229013" y="2905760"/>
            <a:ext cx="3482339" cy="2530187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Arc 12"/>
          <p:cNvSpPr/>
          <p:nvPr userDrawn="1"/>
        </p:nvSpPr>
        <p:spPr>
          <a:xfrm>
            <a:off x="3481493" y="2922415"/>
            <a:ext cx="3480544" cy="2496877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c 13"/>
          <p:cNvSpPr/>
          <p:nvPr userDrawn="1"/>
        </p:nvSpPr>
        <p:spPr>
          <a:xfrm>
            <a:off x="3472717" y="2263468"/>
            <a:ext cx="5236300" cy="3814773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Oval 14"/>
          <p:cNvSpPr/>
          <p:nvPr userDrawn="1"/>
        </p:nvSpPr>
        <p:spPr>
          <a:xfrm rot="5400000">
            <a:off x="2699516" y="2206983"/>
            <a:ext cx="670560" cy="6657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6" name="Oval 15"/>
          <p:cNvSpPr/>
          <p:nvPr userDrawn="1"/>
        </p:nvSpPr>
        <p:spPr>
          <a:xfrm rot="5400000">
            <a:off x="6331847" y="1975289"/>
            <a:ext cx="670560" cy="66579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7" name="Oval 16"/>
          <p:cNvSpPr/>
          <p:nvPr userDrawn="1"/>
        </p:nvSpPr>
        <p:spPr>
          <a:xfrm rot="5400000">
            <a:off x="7410977" y="1361456"/>
            <a:ext cx="670560" cy="6657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8" name="Title 26"/>
          <p:cNvSpPr>
            <a:spLocks noGrp="1"/>
          </p:cNvSpPr>
          <p:nvPr>
            <p:ph type="title"/>
          </p:nvPr>
        </p:nvSpPr>
        <p:spPr>
          <a:xfrm>
            <a:off x="914400" y="279961"/>
            <a:ext cx="8170333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Multiple connections make simplicity out of complexity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14400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Node one</a:t>
            </a:r>
          </a:p>
          <a:p>
            <a:r>
              <a:rPr lang="en-US" sz="160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14400" y="4109893"/>
            <a:ext cx="1638936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Rectangle 20"/>
          <p:cNvSpPr/>
          <p:nvPr userDrawn="1"/>
        </p:nvSpPr>
        <p:spPr>
          <a:xfrm>
            <a:off x="2659253" y="4109893"/>
            <a:ext cx="1638936" cy="121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Rectangle 21"/>
          <p:cNvSpPr/>
          <p:nvPr userDrawn="1"/>
        </p:nvSpPr>
        <p:spPr>
          <a:xfrm>
            <a:off x="4404107" y="4109893"/>
            <a:ext cx="1638936" cy="1219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Rectangle 22"/>
          <p:cNvSpPr/>
          <p:nvPr userDrawn="1"/>
        </p:nvSpPr>
        <p:spPr>
          <a:xfrm>
            <a:off x="6148960" y="4109893"/>
            <a:ext cx="1638936" cy="121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/>
          <p:cNvSpPr/>
          <p:nvPr userDrawn="1"/>
        </p:nvSpPr>
        <p:spPr>
          <a:xfrm>
            <a:off x="7893813" y="4109893"/>
            <a:ext cx="1638936" cy="1219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/>
          <p:cNvSpPr/>
          <p:nvPr userDrawn="1"/>
        </p:nvSpPr>
        <p:spPr>
          <a:xfrm>
            <a:off x="9638664" y="4109893"/>
            <a:ext cx="1638936" cy="1219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ectangle 25"/>
          <p:cNvSpPr/>
          <p:nvPr userDrawn="1"/>
        </p:nvSpPr>
        <p:spPr>
          <a:xfrm>
            <a:off x="2673281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Node two</a:t>
            </a:r>
          </a:p>
          <a:p>
            <a:r>
              <a:rPr lang="en-US" sz="160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399388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Node three</a:t>
            </a:r>
          </a:p>
          <a:p>
            <a:r>
              <a:rPr lang="en-US" sz="160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47345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Node four</a:t>
            </a:r>
          </a:p>
          <a:p>
            <a:r>
              <a:rPr lang="en-US" sz="160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906227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Node five</a:t>
            </a:r>
          </a:p>
          <a:p>
            <a:r>
              <a:rPr lang="en-US" sz="160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643259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Node six</a:t>
            </a:r>
          </a:p>
          <a:p>
            <a:r>
              <a:rPr lang="en-US" sz="160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31" name="Oval 30"/>
          <p:cNvSpPr/>
          <p:nvPr userDrawn="1"/>
        </p:nvSpPr>
        <p:spPr>
          <a:xfrm rot="5400000">
            <a:off x="4823241" y="2591045"/>
            <a:ext cx="670560" cy="6657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32" name="Pie 34"/>
          <p:cNvSpPr/>
          <p:nvPr userDrawn="1"/>
        </p:nvSpPr>
        <p:spPr>
          <a:xfrm rot="5400000">
            <a:off x="6875295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Pie 35"/>
          <p:cNvSpPr/>
          <p:nvPr userDrawn="1"/>
        </p:nvSpPr>
        <p:spPr>
          <a:xfrm rot="5400000">
            <a:off x="5130441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Pie 36"/>
          <p:cNvSpPr/>
          <p:nvPr userDrawn="1"/>
        </p:nvSpPr>
        <p:spPr>
          <a:xfrm rot="5400000">
            <a:off x="3385588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Pie 37"/>
          <p:cNvSpPr/>
          <p:nvPr userDrawn="1"/>
        </p:nvSpPr>
        <p:spPr>
          <a:xfrm rot="5400000">
            <a:off x="1640735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Pie 38"/>
          <p:cNvSpPr/>
          <p:nvPr userDrawn="1"/>
        </p:nvSpPr>
        <p:spPr>
          <a:xfrm rot="5400000">
            <a:off x="8620148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Pie 39"/>
          <p:cNvSpPr/>
          <p:nvPr userDrawn="1"/>
        </p:nvSpPr>
        <p:spPr>
          <a:xfrm rot="5400000">
            <a:off x="10364999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8" name="Oval 37"/>
          <p:cNvSpPr/>
          <p:nvPr userDrawn="1"/>
        </p:nvSpPr>
        <p:spPr>
          <a:xfrm rot="5400000">
            <a:off x="8934232" y="2616973"/>
            <a:ext cx="670560" cy="66579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>
                <a:solidFill>
                  <a:schemeClr val="tx2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6495207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7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Established process in place from day one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001261" y="3599903"/>
            <a:ext cx="982760" cy="982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7"/>
          <p:cNvSpPr/>
          <p:nvPr userDrawn="1"/>
        </p:nvSpPr>
        <p:spPr>
          <a:xfrm>
            <a:off x="2535715" y="3599903"/>
            <a:ext cx="982760" cy="9827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/>
          <p:nvPr userDrawn="1"/>
        </p:nvSpPr>
        <p:spPr>
          <a:xfrm>
            <a:off x="4070168" y="3599903"/>
            <a:ext cx="982760" cy="9827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9"/>
          <p:cNvSpPr/>
          <p:nvPr userDrawn="1"/>
        </p:nvSpPr>
        <p:spPr>
          <a:xfrm>
            <a:off x="5604621" y="3599903"/>
            <a:ext cx="982760" cy="9827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0"/>
          <p:cNvSpPr/>
          <p:nvPr userDrawn="1"/>
        </p:nvSpPr>
        <p:spPr>
          <a:xfrm>
            <a:off x="7139075" y="3599903"/>
            <a:ext cx="982760" cy="9827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1"/>
          <p:cNvSpPr/>
          <p:nvPr userDrawn="1"/>
        </p:nvSpPr>
        <p:spPr>
          <a:xfrm>
            <a:off x="8673528" y="3599903"/>
            <a:ext cx="982760" cy="9827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12"/>
          <p:cNvSpPr/>
          <p:nvPr userDrawn="1"/>
        </p:nvSpPr>
        <p:spPr>
          <a:xfrm>
            <a:off x="10207979" y="3599903"/>
            <a:ext cx="982760" cy="982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3"/>
          <p:cNvSpPr/>
          <p:nvPr userDrawn="1"/>
        </p:nvSpPr>
        <p:spPr>
          <a:xfrm>
            <a:off x="5303584" y="1397000"/>
            <a:ext cx="1584835" cy="158483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Integrated</a:t>
            </a:r>
          </a:p>
          <a:p>
            <a:pPr algn="ctr"/>
            <a:r>
              <a:rPr lang="en-US" sz="2133">
                <a:solidFill>
                  <a:schemeClr val="tx2"/>
                </a:solidFill>
              </a:rPr>
              <a:t>Feedback</a:t>
            </a:r>
          </a:p>
        </p:txBody>
      </p:sp>
      <p:cxnSp>
        <p:nvCxnSpPr>
          <p:cNvPr id="15" name="Elbow Connector 24"/>
          <p:cNvCxnSpPr>
            <a:stCxn id="11" idx="0"/>
            <a:endCxn id="9" idx="0"/>
          </p:cNvCxnSpPr>
          <p:nvPr userDrawn="1"/>
        </p:nvCxnSpPr>
        <p:spPr>
          <a:xfrm rot="16200000" flipV="1">
            <a:off x="6096002" y="2065449"/>
            <a:ext cx="16933" cy="3068907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8"/>
          <p:cNvCxnSpPr>
            <a:stCxn id="11" idx="0"/>
            <a:endCxn id="12" idx="0"/>
          </p:cNvCxnSpPr>
          <p:nvPr userDrawn="1"/>
        </p:nvCxnSpPr>
        <p:spPr>
          <a:xfrm rot="5400000" flipH="1" flipV="1">
            <a:off x="8397682" y="2832676"/>
            <a:ext cx="16933" cy="1534453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4"/>
          <p:cNvCxnSpPr>
            <a:stCxn id="9" idx="0"/>
            <a:endCxn id="8" idx="0"/>
          </p:cNvCxnSpPr>
          <p:nvPr userDrawn="1"/>
        </p:nvCxnSpPr>
        <p:spPr>
          <a:xfrm rot="16200000" flipV="1">
            <a:off x="3794322" y="2832676"/>
            <a:ext cx="16933" cy="1534453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37"/>
          <p:cNvCxnSpPr>
            <a:stCxn id="8" idx="0"/>
            <a:endCxn id="7" idx="0"/>
          </p:cNvCxnSpPr>
          <p:nvPr userDrawn="1"/>
        </p:nvCxnSpPr>
        <p:spPr>
          <a:xfrm rot="16200000" flipV="1">
            <a:off x="2259868" y="2832676"/>
            <a:ext cx="16933" cy="1534453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40"/>
          <p:cNvCxnSpPr>
            <a:stCxn id="12" idx="0"/>
            <a:endCxn id="13" idx="0"/>
          </p:cNvCxnSpPr>
          <p:nvPr userDrawn="1"/>
        </p:nvCxnSpPr>
        <p:spPr>
          <a:xfrm rot="5400000" flipH="1" flipV="1">
            <a:off x="9932134" y="2832677"/>
            <a:ext cx="16933" cy="1534451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4"/>
            <a:endCxn id="10" idx="0"/>
          </p:cNvCxnSpPr>
          <p:nvPr userDrawn="1"/>
        </p:nvCxnSpPr>
        <p:spPr>
          <a:xfrm>
            <a:off x="6096001" y="2981835"/>
            <a:ext cx="0" cy="618068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814119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Brief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56933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Strategy</a:t>
            </a:r>
          </a:p>
          <a:p>
            <a:pPr lvl="0"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874661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Creative</a:t>
            </a:r>
          </a:p>
          <a:p>
            <a:pPr lvl="0"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417476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Build</a:t>
            </a:r>
          </a:p>
          <a:p>
            <a:pPr lvl="0"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960291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Test</a:t>
            </a:r>
          </a:p>
          <a:p>
            <a:pPr lvl="0"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478019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Market</a:t>
            </a:r>
          </a:p>
          <a:p>
            <a:pPr lvl="0"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020833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>
                <a:solidFill>
                  <a:schemeClr val="tx2"/>
                </a:solidFill>
              </a:rPr>
              <a:t>Measure</a:t>
            </a:r>
          </a:p>
          <a:p>
            <a:pPr lvl="0"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0120" y="3870893"/>
            <a:ext cx="501975" cy="50116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9262" y="3830366"/>
            <a:ext cx="372600" cy="5218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92630" y="3833708"/>
            <a:ext cx="554769" cy="5538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29487" y="3830366"/>
            <a:ext cx="533025" cy="527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5197" y="3847004"/>
            <a:ext cx="510516" cy="54941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628" y="3899816"/>
            <a:ext cx="595181" cy="39367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29185" y="3829130"/>
            <a:ext cx="548550" cy="5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2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The shift in mobile development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Subtitle goes here</a:t>
            </a:r>
          </a:p>
        </p:txBody>
      </p:sp>
      <p:graphicFrame>
        <p:nvGraphicFramePr>
          <p:cNvPr id="8" name="Chart 7"/>
          <p:cNvGraphicFramePr/>
          <p:nvPr userDrawn="1">
            <p:extLst/>
          </p:nvPr>
        </p:nvGraphicFramePr>
        <p:xfrm>
          <a:off x="1231513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/>
          </p:nvPr>
        </p:nvGraphicFramePr>
        <p:xfrm>
          <a:off x="6570127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2129543" y="1554021"/>
            <a:ext cx="95378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29543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Ria qui del ium aut ex et estrum </a:t>
            </a:r>
            <a:r>
              <a:rPr lang="en-US" sz="1467" err="1">
                <a:solidFill>
                  <a:schemeClr val="tx2"/>
                </a:solidFill>
              </a:rPr>
              <a:t>nonsequis</a:t>
            </a:r>
            <a:r>
              <a:rPr lang="en-US" sz="1467">
                <a:solidFill>
                  <a:schemeClr val="tx2"/>
                </a:solidFill>
              </a:rPr>
              <a:t> volupta doluptas illuptas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1005787" y="1654175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609" y="1554021"/>
            <a:ext cx="95378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610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Ria qui del ium aut ex et estrum </a:t>
            </a:r>
            <a:r>
              <a:rPr lang="en-US" sz="1467" err="1">
                <a:solidFill>
                  <a:schemeClr val="tx2"/>
                </a:solidFill>
              </a:rPr>
              <a:t>nonsequis</a:t>
            </a:r>
            <a:r>
              <a:rPr lang="en-US" sz="1467">
                <a:solidFill>
                  <a:schemeClr val="tx2"/>
                </a:solidFill>
              </a:rPr>
              <a:t> volupta doluptas illuptas 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1513" y="1907113"/>
            <a:ext cx="501975" cy="501167"/>
          </a:xfrm>
          <a:prstGeom prst="rect">
            <a:avLst/>
          </a:prstGeom>
        </p:spPr>
      </p:pic>
      <p:sp>
        <p:nvSpPr>
          <p:cNvPr id="30" name="Oval 29"/>
          <p:cNvSpPr/>
          <p:nvPr userDrawn="1"/>
        </p:nvSpPr>
        <p:spPr>
          <a:xfrm>
            <a:off x="6218908" y="1590048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4634" y="1842986"/>
            <a:ext cx="501975" cy="5011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-42000"/>
          </a:blip>
          <a:stretch>
            <a:fillRect/>
          </a:stretch>
        </p:blipFill>
        <p:spPr>
          <a:xfrm>
            <a:off x="954986" y="2871817"/>
            <a:ext cx="272054" cy="3810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lum bright="-44000"/>
          </a:blip>
          <a:stretch>
            <a:fillRect/>
          </a:stretch>
        </p:blipFill>
        <p:spPr>
          <a:xfrm>
            <a:off x="838998" y="3524731"/>
            <a:ext cx="405064" cy="404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854787" y="4164220"/>
            <a:ext cx="389187" cy="3847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lum bright="-28000"/>
          </a:blip>
          <a:stretch>
            <a:fillRect/>
          </a:stretch>
        </p:blipFill>
        <p:spPr>
          <a:xfrm>
            <a:off x="863003" y="4797755"/>
            <a:ext cx="372753" cy="4011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817971" y="5487736"/>
            <a:ext cx="434570" cy="2874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-42000"/>
          </a:blip>
          <a:stretch>
            <a:fillRect/>
          </a:stretch>
        </p:blipFill>
        <p:spPr>
          <a:xfrm>
            <a:off x="6281051" y="2903545"/>
            <a:ext cx="272054" cy="3810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lum bright="-44000"/>
          </a:blip>
          <a:stretch>
            <a:fillRect/>
          </a:stretch>
        </p:blipFill>
        <p:spPr>
          <a:xfrm>
            <a:off x="6165063" y="3556459"/>
            <a:ext cx="405064" cy="4044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6180852" y="4195948"/>
            <a:ext cx="389187" cy="3847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lum bright="-28000"/>
          </a:blip>
          <a:stretch>
            <a:fillRect/>
          </a:stretch>
        </p:blipFill>
        <p:spPr>
          <a:xfrm>
            <a:off x="6189068" y="4829483"/>
            <a:ext cx="372753" cy="4011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6144036" y="5519464"/>
            <a:ext cx="434570" cy="2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94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Stacked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 userDrawn="1">
            <p:extLst/>
          </p:nvPr>
        </p:nvGraphicFramePr>
        <p:xfrm>
          <a:off x="914400" y="1452034"/>
          <a:ext cx="10363200" cy="46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Area chart with color-coded legend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809623" y="3166536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5"/>
                </a:solidFill>
                <a:ea typeface="Open Sans Semibold" pitchFamily="34" charset="0"/>
                <a:cs typeface="Open Sans Semibold" pitchFamily="34" charset="0"/>
              </a:rPr>
              <a:t>Series 5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809623" y="5156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ea typeface="Open Sans Semibold" pitchFamily="34" charset="0"/>
                <a:cs typeface="Open Sans Semibold" pitchFamily="34" charset="0"/>
              </a:rPr>
              <a:t>Series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809623" y="4749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ea typeface="Open Sans Semibold" pitchFamily="34" charset="0"/>
                <a:cs typeface="Open Sans Semibold" pitchFamily="34" charset="0"/>
              </a:rPr>
              <a:t>Series 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809623" y="4241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3"/>
                </a:solidFill>
                <a:ea typeface="Open Sans Semibold" pitchFamily="34" charset="0"/>
                <a:cs typeface="Open Sans Semibold" pitchFamily="34" charset="0"/>
              </a:rPr>
              <a:t>Series 3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09623" y="3632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4"/>
                </a:solidFill>
                <a:ea typeface="Open Sans Semibold" pitchFamily="34" charset="0"/>
                <a:cs typeface="Open Sans Semibold" pitchFamily="34" charset="0"/>
              </a:rPr>
              <a:t>Series 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76088" y="1546891"/>
            <a:ext cx="188513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Open Sans Semibold" pitchFamily="34" charset="0"/>
                <a:cs typeface="Open Sans Semibold" pitchFamily="34" charset="0"/>
              </a:rPr>
              <a:t>Net Growth Rate (%)</a:t>
            </a:r>
          </a:p>
        </p:txBody>
      </p:sp>
    </p:spTree>
    <p:extLst>
      <p:ext uri="{BB962C8B-B14F-4D97-AF65-F5344CB8AC3E}">
        <p14:creationId xmlns:p14="http://schemas.microsoft.com/office/powerpoint/2010/main" val="42336189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72750" y="1993339"/>
            <a:ext cx="1695450" cy="33475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/>
              <a:t>                             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Stacked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 userDrawn="1">
            <p:extLst/>
          </p:nvPr>
        </p:nvGraphicFramePr>
        <p:xfrm>
          <a:off x="914400" y="1452034"/>
          <a:ext cx="10363200" cy="46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Area chart with color-coded legend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809623" y="3166536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5"/>
                </a:solidFill>
                <a:ea typeface="Open Sans Semibold" pitchFamily="34" charset="0"/>
                <a:cs typeface="Open Sans Semibold" pitchFamily="34" charset="0"/>
              </a:rPr>
              <a:t>Series 5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809623" y="5156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ea typeface="Open Sans Semibold" pitchFamily="34" charset="0"/>
                <a:cs typeface="Open Sans Semibold" pitchFamily="34" charset="0"/>
              </a:rPr>
              <a:t>Series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809623" y="4749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ea typeface="Open Sans Semibold" pitchFamily="34" charset="0"/>
                <a:cs typeface="Open Sans Semibold" pitchFamily="34" charset="0"/>
              </a:rPr>
              <a:t>Series 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809623" y="4241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Series 3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09623" y="3632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4"/>
                </a:solidFill>
                <a:ea typeface="Open Sans Semibold" pitchFamily="34" charset="0"/>
                <a:cs typeface="Open Sans Semibold" pitchFamily="34" charset="0"/>
              </a:rPr>
              <a:t>Series 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76088" y="1546891"/>
            <a:ext cx="188513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Open Sans Semibold" pitchFamily="34" charset="0"/>
                <a:cs typeface="Open Sans Semibold" pitchFamily="34" charset="0"/>
              </a:rPr>
              <a:t>Net Growth Rate (%)</a:t>
            </a:r>
          </a:p>
        </p:txBody>
      </p:sp>
    </p:spTree>
    <p:extLst>
      <p:ext uri="{BB962C8B-B14F-4D97-AF65-F5344CB8AC3E}">
        <p14:creationId xmlns:p14="http://schemas.microsoft.com/office/powerpoint/2010/main" val="2364130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Growth</a:t>
            </a:r>
          </a:p>
        </p:txBody>
      </p:sp>
      <p:graphicFrame>
        <p:nvGraphicFramePr>
          <p:cNvPr id="7" name="Chart Placeholder 18"/>
          <p:cNvGraphicFramePr>
            <a:graphicFrameLocks/>
          </p:cNvGraphicFramePr>
          <p:nvPr userDrawn="1">
            <p:extLst/>
          </p:nvPr>
        </p:nvGraphicFramePr>
        <p:xfrm>
          <a:off x="914400" y="1452034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Placeholder 2"/>
          <p:cNvGraphicFramePr>
            <a:graphicFrameLocks/>
          </p:cNvGraphicFramePr>
          <p:nvPr userDrawn="1">
            <p:extLst/>
          </p:nvPr>
        </p:nvGraphicFramePr>
        <p:xfrm>
          <a:off x="6440603" y="1452034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of revenue by region</a:t>
            </a:r>
          </a:p>
        </p:txBody>
      </p:sp>
      <p:sp>
        <p:nvSpPr>
          <p:cNvPr id="10" name="Freeform 14"/>
          <p:cNvSpPr/>
          <p:nvPr userDrawn="1"/>
        </p:nvSpPr>
        <p:spPr>
          <a:xfrm flipH="1" flipV="1">
            <a:off x="3996619" y="4644960"/>
            <a:ext cx="600287" cy="272627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25915 w 525915"/>
              <a:gd name="connsiteY0" fmla="*/ 265258 h 265258"/>
              <a:gd name="connsiteX1" fmla="*/ 345440 w 525915"/>
              <a:gd name="connsiteY1" fmla="*/ 0 h 265258"/>
              <a:gd name="connsiteX2" fmla="*/ 0 w 525915"/>
              <a:gd name="connsiteY2" fmla="*/ 0 h 2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915" h="265258">
                <a:moveTo>
                  <a:pt x="525915" y="26525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4051" y="1855193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23%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40544" y="351919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19%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04051" y="4678671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21%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780402" y="4678671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16%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797738" y="186196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35%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6" name="Freeform 23"/>
          <p:cNvSpPr/>
          <p:nvPr userDrawn="1"/>
        </p:nvSpPr>
        <p:spPr>
          <a:xfrm flipV="1">
            <a:off x="1808479" y="4581128"/>
            <a:ext cx="927148" cy="33645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52619 w 552619"/>
              <a:gd name="connsiteY0" fmla="*/ 255373 h 255373"/>
              <a:gd name="connsiteX1" fmla="*/ 345440 w 552619"/>
              <a:gd name="connsiteY1" fmla="*/ 0 h 255373"/>
              <a:gd name="connsiteX2" fmla="*/ 0 w 552619"/>
              <a:gd name="connsiteY2" fmla="*/ 0 h 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19" h="255373">
                <a:moveTo>
                  <a:pt x="552619" y="255373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3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7"/>
          <p:cNvSpPr/>
          <p:nvPr userDrawn="1"/>
        </p:nvSpPr>
        <p:spPr>
          <a:xfrm flipH="1">
            <a:off x="9699376" y="2085495"/>
            <a:ext cx="720987" cy="527415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1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574966" y="186196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59%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9" name="Freeform 25"/>
          <p:cNvSpPr/>
          <p:nvPr userDrawn="1"/>
        </p:nvSpPr>
        <p:spPr>
          <a:xfrm flipV="1">
            <a:off x="8514055" y="4815233"/>
            <a:ext cx="311175" cy="55743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81897 w 581897"/>
              <a:gd name="connsiteY0" fmla="*/ 220430 h 220430"/>
              <a:gd name="connsiteX1" fmla="*/ 345440 w 581897"/>
              <a:gd name="connsiteY1" fmla="*/ 0 h 220430"/>
              <a:gd name="connsiteX2" fmla="*/ 0 w 581897"/>
              <a:gd name="connsiteY2" fmla="*/ 0 h 22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7" h="220430">
                <a:moveTo>
                  <a:pt x="581897" y="22043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542230" y="5133759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23%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1" name="Freeform 30"/>
          <p:cNvSpPr/>
          <p:nvPr userDrawn="1"/>
        </p:nvSpPr>
        <p:spPr>
          <a:xfrm flipV="1">
            <a:off x="7755695" y="4445908"/>
            <a:ext cx="455516" cy="206768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77892 w 477892"/>
              <a:gd name="connsiteY0" fmla="*/ 124716 h 124716"/>
              <a:gd name="connsiteX1" fmla="*/ 345440 w 477892"/>
              <a:gd name="connsiteY1" fmla="*/ 0 h 124716"/>
              <a:gd name="connsiteX2" fmla="*/ 0 w 477892"/>
              <a:gd name="connsiteY2" fmla="*/ 0 h 12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892" h="124716">
                <a:moveTo>
                  <a:pt x="477892" y="124716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3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41790" y="4445909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7%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3" name="Freeform 32"/>
          <p:cNvSpPr/>
          <p:nvPr userDrawn="1"/>
        </p:nvSpPr>
        <p:spPr>
          <a:xfrm flipV="1">
            <a:off x="7355002" y="3935493"/>
            <a:ext cx="594993" cy="52448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12910 w 512910"/>
              <a:gd name="connsiteY0" fmla="*/ 145300 h 145300"/>
              <a:gd name="connsiteX1" fmla="*/ 345440 w 512910"/>
              <a:gd name="connsiteY1" fmla="*/ 0 h 145300"/>
              <a:gd name="connsiteX2" fmla="*/ 0 w 512910"/>
              <a:gd name="connsiteY2" fmla="*/ 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10" h="145300">
                <a:moveTo>
                  <a:pt x="512910" y="1453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365840" y="3749033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6%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5" name="Freeform 37"/>
          <p:cNvSpPr/>
          <p:nvPr userDrawn="1"/>
        </p:nvSpPr>
        <p:spPr>
          <a:xfrm>
            <a:off x="7355003" y="2768742"/>
            <a:ext cx="677333" cy="163241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58800 w 558800"/>
              <a:gd name="connsiteY0" fmla="*/ 206341 h 206341"/>
              <a:gd name="connsiteX1" fmla="*/ 345440 w 558800"/>
              <a:gd name="connsiteY1" fmla="*/ 0 h 206341"/>
              <a:gd name="connsiteX2" fmla="*/ 0 w 558800"/>
              <a:gd name="connsiteY2" fmla="*/ 0 h 2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206341">
                <a:moveTo>
                  <a:pt x="558800" y="206341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5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365840" y="2529834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16%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7" name="Freeform 39"/>
          <p:cNvSpPr/>
          <p:nvPr userDrawn="1"/>
        </p:nvSpPr>
        <p:spPr>
          <a:xfrm>
            <a:off x="7609003" y="2085495"/>
            <a:ext cx="948829" cy="457323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683" h="199747">
                <a:moveTo>
                  <a:pt x="438683" y="199747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6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582744" y="186196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11%</a:t>
            </a:r>
            <a:endParaRPr lang="en-US" sz="110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24682" y="3449055"/>
            <a:ext cx="64312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E.U.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8594354" y="3449055"/>
            <a:ext cx="73661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APAC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1700522" y="3750067"/>
            <a:ext cx="603057" cy="0"/>
          </a:xfrm>
          <a:prstGeom prst="line">
            <a:avLst/>
          </a:pr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Freeform 35"/>
          <p:cNvSpPr/>
          <p:nvPr userDrawn="1"/>
        </p:nvSpPr>
        <p:spPr>
          <a:xfrm flipH="1">
            <a:off x="3962399" y="2085495"/>
            <a:ext cx="646007" cy="457323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1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6"/>
          <p:cNvSpPr/>
          <p:nvPr userDrawn="1"/>
        </p:nvSpPr>
        <p:spPr>
          <a:xfrm>
            <a:off x="1808479" y="2085495"/>
            <a:ext cx="980259" cy="527415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  <a:gd name="connsiteX0" fmla="*/ 482551 w 482551"/>
              <a:gd name="connsiteY0" fmla="*/ 226698 h 226698"/>
              <a:gd name="connsiteX1" fmla="*/ 345440 w 482551"/>
              <a:gd name="connsiteY1" fmla="*/ 0 h 226698"/>
              <a:gd name="connsiteX2" fmla="*/ 0 w 482551"/>
              <a:gd name="connsiteY2" fmla="*/ 0 h 2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51" h="226698">
                <a:moveTo>
                  <a:pt x="482551" y="22669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5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2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 userDrawn="1">
            <p:extLst/>
          </p:nvPr>
        </p:nvGraphicFramePr>
        <p:xfrm>
          <a:off x="4439099" y="2159001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 userDrawn="1">
            <p:extLst/>
          </p:nvPr>
        </p:nvGraphicFramePr>
        <p:xfrm>
          <a:off x="8054453" y="2159001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 userDrawn="1">
            <p:extLst/>
          </p:nvPr>
        </p:nvGraphicFramePr>
        <p:xfrm>
          <a:off x="872067" y="2158999"/>
          <a:ext cx="32512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Market saturation by month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5191" y="99060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Totally fictitious, but still very encouraging data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1048" y="4800600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>
                <a:solidFill>
                  <a:schemeClr val="bg1"/>
                </a:solidFill>
              </a:rPr>
              <a:t>January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231" y="4800600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>
                <a:solidFill>
                  <a:schemeClr val="bg1"/>
                </a:solidFill>
              </a:rPr>
              <a:t>February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14585" y="4800600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>
                <a:solidFill>
                  <a:schemeClr val="bg1"/>
                </a:solidFill>
              </a:rPr>
              <a:t>March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38919" y="3081419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>
                <a:solidFill>
                  <a:schemeClr val="bg1"/>
                </a:solidFill>
              </a:rPr>
              <a:t>60%</a:t>
            </a:r>
            <a:endParaRPr lang="en-US" sz="2667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77102" y="3081419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>
                <a:solidFill>
                  <a:schemeClr val="bg1"/>
                </a:solidFill>
              </a:rPr>
              <a:t>72%</a:t>
            </a:r>
            <a:endParaRPr lang="en-US" sz="2667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92458" y="3081419"/>
            <a:ext cx="117519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>
                <a:solidFill>
                  <a:schemeClr val="bg1"/>
                </a:solidFill>
              </a:rPr>
              <a:t>85%</a:t>
            </a:r>
            <a:endParaRPr lang="en-US" sz="2667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3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with bullets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94488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</a:t>
            </a:r>
            <a:r>
              <a:rPr lang="en-US" err="1"/>
              <a:t>Duis</a:t>
            </a:r>
            <a:r>
              <a:rPr lang="en-US"/>
              <a:t>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lt-LT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Integer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dictum </a:t>
            </a:r>
            <a:r>
              <a:rPr lang="en-US" err="1"/>
              <a:t>sollicitudin</a:t>
            </a:r>
            <a:endParaRPr lang="en-US"/>
          </a:p>
          <a:p>
            <a:r>
              <a:rPr lang="en-US" err="1"/>
              <a:t>Proin</a:t>
            </a:r>
            <a:r>
              <a:rPr lang="en-US"/>
              <a:t> et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ante. Duis non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egestas</a:t>
            </a:r>
            <a:endParaRPr lang="en-US"/>
          </a:p>
          <a:p>
            <a:r>
              <a:rPr lang="en-US"/>
              <a:t>Maecenas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ligula,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vel.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ipsum non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dictum.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vitae </a:t>
            </a:r>
            <a:r>
              <a:rPr lang="en-US" err="1"/>
              <a:t>faucibus</a:t>
            </a:r>
            <a:r>
              <a:rPr lang="en-US"/>
              <a:t> at, </a:t>
            </a:r>
            <a:r>
              <a:rPr lang="en-US" err="1"/>
              <a:t>ornare</a:t>
            </a:r>
            <a:r>
              <a:rPr lang="en-US"/>
              <a:t> id </a:t>
            </a:r>
            <a:r>
              <a:rPr lang="en-US" err="1"/>
              <a:t>diam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6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 userDrawn="1">
            <p:extLst/>
          </p:nvPr>
        </p:nvGraphicFramePr>
        <p:xfrm>
          <a:off x="4439099" y="2091267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 userDrawn="1">
            <p:extLst/>
          </p:nvPr>
        </p:nvGraphicFramePr>
        <p:xfrm>
          <a:off x="8054453" y="2091267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 userDrawn="1">
            <p:extLst/>
          </p:nvPr>
        </p:nvGraphicFramePr>
        <p:xfrm>
          <a:off x="872067" y="2091265"/>
          <a:ext cx="32512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0468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Market saturation by month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9941" y="99060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Totally fictitious, but still very encouraging data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1048" y="4732866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>
                <a:solidFill>
                  <a:schemeClr val="tx2"/>
                </a:solidFill>
              </a:rPr>
              <a:t>January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231" y="4732866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>
                <a:solidFill>
                  <a:schemeClr val="tx2"/>
                </a:solidFill>
              </a:rPr>
              <a:t>February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14585" y="4732866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>
                <a:solidFill>
                  <a:schemeClr val="tx2"/>
                </a:solidFill>
              </a:rPr>
              <a:t>March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38919" y="3013685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>
                <a:solidFill>
                  <a:schemeClr val="accent1"/>
                </a:solidFill>
              </a:rPr>
              <a:t>60%</a:t>
            </a:r>
            <a:endParaRPr lang="en-US" sz="2667" b="1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77102" y="3013685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>
                <a:solidFill>
                  <a:schemeClr val="accent4"/>
                </a:solidFill>
              </a:rPr>
              <a:t>72%</a:t>
            </a:r>
            <a:endParaRPr lang="en-US" sz="2667" b="1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92457" y="3013685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>
                <a:solidFill>
                  <a:schemeClr val="accent5">
                    <a:lumMod val="50000"/>
                  </a:schemeClr>
                </a:solidFill>
              </a:rPr>
              <a:t>85%</a:t>
            </a:r>
            <a:endParaRPr lang="en-US" sz="2667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61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Performance is up in all sectors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 userDrawn="1">
            <p:extLst/>
          </p:nvPr>
        </p:nvGraphicFramePr>
        <p:xfrm>
          <a:off x="609600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 userDrawn="1">
            <p:extLst/>
          </p:nvPr>
        </p:nvGraphicFramePr>
        <p:xfrm>
          <a:off x="3183467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 userDrawn="1">
            <p:extLst/>
          </p:nvPr>
        </p:nvGraphicFramePr>
        <p:xfrm>
          <a:off x="5757333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022787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>
                <a:solidFill>
                  <a:schemeClr val="accent1"/>
                </a:solidFill>
              </a:rPr>
              <a:t>$126bn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Ria qui del ium aut ex et estrum </a:t>
            </a:r>
            <a:r>
              <a:rPr lang="en-US" sz="1600" err="1">
                <a:solidFill>
                  <a:schemeClr val="tx2"/>
                </a:solidFill>
              </a:rPr>
              <a:t>nonsequis</a:t>
            </a:r>
            <a:r>
              <a:rPr lang="en-US" sz="1600">
                <a:solidFill>
                  <a:schemeClr val="tx2"/>
                </a:solidFill>
              </a:rPr>
              <a:t> volupta doluptas illuptas </a:t>
            </a:r>
            <a:r>
              <a:rPr lang="en-US" sz="1600" err="1">
                <a:solidFill>
                  <a:schemeClr val="tx2"/>
                </a:solidFill>
              </a:rPr>
              <a:t>magnam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volupidit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eatem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quas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eritatae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Nequuntis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6654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>
                <a:solidFill>
                  <a:schemeClr val="accent1">
                    <a:lumMod val="60000"/>
                    <a:lumOff val="40000"/>
                  </a:schemeClr>
                </a:solidFill>
              </a:rPr>
              <a:t>$98bn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Ria qui del ium aut ex et estrum </a:t>
            </a:r>
            <a:r>
              <a:rPr lang="en-US" sz="1600" err="1">
                <a:solidFill>
                  <a:schemeClr val="tx2"/>
                </a:solidFill>
              </a:rPr>
              <a:t>nonsequis</a:t>
            </a:r>
            <a:r>
              <a:rPr lang="en-US" sz="1600">
                <a:solidFill>
                  <a:schemeClr val="tx2"/>
                </a:solidFill>
              </a:rPr>
              <a:t> volupta doluptas illuptas </a:t>
            </a:r>
            <a:r>
              <a:rPr lang="en-US" sz="1600" err="1">
                <a:solidFill>
                  <a:schemeClr val="tx2"/>
                </a:solidFill>
              </a:rPr>
              <a:t>magnam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volupidit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eatem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quas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eritatae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Nequuntis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70520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>
                <a:solidFill>
                  <a:schemeClr val="accent5"/>
                </a:solidFill>
              </a:rPr>
              <a:t>$180bn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Ria qui del ium aut ex et estrum </a:t>
            </a:r>
            <a:r>
              <a:rPr lang="en-US" sz="1600" err="1">
                <a:solidFill>
                  <a:schemeClr val="tx2"/>
                </a:solidFill>
              </a:rPr>
              <a:t>nonsequis</a:t>
            </a:r>
            <a:r>
              <a:rPr lang="en-US" sz="1600">
                <a:solidFill>
                  <a:schemeClr val="tx2"/>
                </a:solidFill>
              </a:rPr>
              <a:t> volupta doluptas illuptas </a:t>
            </a:r>
            <a:r>
              <a:rPr lang="en-US" sz="1600" err="1">
                <a:solidFill>
                  <a:schemeClr val="tx2"/>
                </a:solidFill>
              </a:rPr>
              <a:t>magnam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volupidit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eatem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quas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eritatae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Nequuntis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1272" y="6280386"/>
            <a:ext cx="139424" cy="328295"/>
          </a:xfrm>
          <a:prstGeom prst="rect">
            <a:avLst/>
          </a:prstGeom>
          <a:ln>
            <a:noFill/>
          </a:ln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33">
              <a:solidFill>
                <a:srgbClr val="FFFFFF"/>
              </a:solidFill>
            </a:endParaRPr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>
            <a:off x="1097332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Freeform 7"/>
          <p:cNvSpPr>
            <a:spLocks noEditPoints="1"/>
          </p:cNvSpPr>
          <p:nvPr userDrawn="1"/>
        </p:nvSpPr>
        <p:spPr bwMode="auto">
          <a:xfrm>
            <a:off x="11312407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>
            <a:off x="11673257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" name="Oval 24"/>
          <p:cNvSpPr/>
          <p:nvPr userDrawn="1"/>
        </p:nvSpPr>
        <p:spPr>
          <a:xfrm>
            <a:off x="11235789" y="6317295"/>
            <a:ext cx="279899" cy="279899"/>
          </a:xfrm>
          <a:prstGeom prst="ellipse">
            <a:avLst/>
          </a:prstGeom>
          <a:solidFill>
            <a:schemeClr val="bg1">
              <a:alpha val="0"/>
            </a:schemeClr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Oval 25"/>
          <p:cNvSpPr/>
          <p:nvPr userDrawn="1"/>
        </p:nvSpPr>
        <p:spPr>
          <a:xfrm>
            <a:off x="10866991" y="6317295"/>
            <a:ext cx="279899" cy="279899"/>
          </a:xfrm>
          <a:prstGeom prst="ellipse">
            <a:avLst/>
          </a:prstGeom>
          <a:solidFill>
            <a:schemeClr val="bg1">
              <a:alpha val="0"/>
            </a:schemeClr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Oval 26"/>
          <p:cNvSpPr/>
          <p:nvPr userDrawn="1"/>
        </p:nvSpPr>
        <p:spPr>
          <a:xfrm rot="10800000">
            <a:off x="11603591" y="6317292"/>
            <a:ext cx="279899" cy="279899"/>
          </a:xfrm>
          <a:prstGeom prst="ellipse">
            <a:avLst/>
          </a:prstGeom>
          <a:solidFill>
            <a:schemeClr val="bg1">
              <a:alpha val="0"/>
            </a:schemeClr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 userDrawn="1">
            <p:extLst/>
          </p:nvPr>
        </p:nvGraphicFramePr>
        <p:xfrm>
          <a:off x="8331200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TextBox 28"/>
          <p:cNvSpPr txBox="1"/>
          <p:nvPr userDrawn="1"/>
        </p:nvSpPr>
        <p:spPr>
          <a:xfrm>
            <a:off x="1826526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>
                <a:solidFill>
                  <a:schemeClr val="tx2"/>
                </a:solidFill>
              </a:rPr>
              <a:t>71%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5057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>
                <a:solidFill>
                  <a:schemeClr val="tx2"/>
                </a:solidFill>
              </a:rPr>
              <a:t>47%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6961342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>
                <a:solidFill>
                  <a:schemeClr val="tx2"/>
                </a:solidFill>
              </a:rPr>
              <a:t>80%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537629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>
                <a:solidFill>
                  <a:schemeClr val="tx2"/>
                </a:solidFill>
              </a:rPr>
              <a:t>28%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8744387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>
                <a:solidFill>
                  <a:schemeClr val="accent5">
                    <a:lumMod val="50000"/>
                  </a:schemeClr>
                </a:solidFill>
              </a:rPr>
              <a:t>$44bn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Ria qui del ium aut ex et estrum </a:t>
            </a:r>
            <a:r>
              <a:rPr lang="en-US" sz="1600" err="1">
                <a:solidFill>
                  <a:schemeClr val="tx2"/>
                </a:solidFill>
              </a:rPr>
              <a:t>nonsequis</a:t>
            </a:r>
            <a:r>
              <a:rPr lang="en-US" sz="1600">
                <a:solidFill>
                  <a:schemeClr val="tx2"/>
                </a:solidFill>
              </a:rPr>
              <a:t> volupta doluptas illuptas </a:t>
            </a:r>
            <a:r>
              <a:rPr lang="en-US" sz="1600" err="1">
                <a:solidFill>
                  <a:schemeClr val="tx2"/>
                </a:solidFill>
              </a:rPr>
              <a:t>magnam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autem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volupidit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eatem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aliqui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quas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asse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eritatae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en-US" sz="1600" err="1">
                <a:solidFill>
                  <a:schemeClr val="tx2"/>
                </a:solidFill>
              </a:rPr>
              <a:t>Nequuntis</a:t>
            </a:r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54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Few things are more wonderful than bar charts that go up</a:t>
            </a:r>
          </a:p>
        </p:txBody>
      </p:sp>
      <p:sp>
        <p:nvSpPr>
          <p:cNvPr id="7" name="Text Placeholder 71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Put your wonderful subtitle here</a:t>
            </a:r>
          </a:p>
        </p:txBody>
      </p:sp>
      <p:sp>
        <p:nvSpPr>
          <p:cNvPr id="8" name="Rounded Rectangle 37"/>
          <p:cNvSpPr/>
          <p:nvPr userDrawn="1"/>
        </p:nvSpPr>
        <p:spPr>
          <a:xfrm>
            <a:off x="2467875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" name="Rounded Rectangle 38"/>
          <p:cNvSpPr/>
          <p:nvPr userDrawn="1"/>
        </p:nvSpPr>
        <p:spPr>
          <a:xfrm>
            <a:off x="2467875" y="4716496"/>
            <a:ext cx="459773" cy="8620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10" name="Rounded Rectangle 39"/>
          <p:cNvSpPr/>
          <p:nvPr userDrawn="1"/>
        </p:nvSpPr>
        <p:spPr>
          <a:xfrm>
            <a:off x="3452103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1" name="Rounded Rectangle 40"/>
          <p:cNvSpPr/>
          <p:nvPr userDrawn="1"/>
        </p:nvSpPr>
        <p:spPr>
          <a:xfrm>
            <a:off x="3452103" y="4237890"/>
            <a:ext cx="459773" cy="13406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45%</a:t>
            </a:r>
          </a:p>
        </p:txBody>
      </p:sp>
      <p:sp>
        <p:nvSpPr>
          <p:cNvPr id="12" name="Rounded Rectangle 41"/>
          <p:cNvSpPr/>
          <p:nvPr userDrawn="1"/>
        </p:nvSpPr>
        <p:spPr>
          <a:xfrm>
            <a:off x="4436331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3" name="Rounded Rectangle 42"/>
          <p:cNvSpPr/>
          <p:nvPr userDrawn="1"/>
        </p:nvSpPr>
        <p:spPr>
          <a:xfrm>
            <a:off x="4436331" y="4383578"/>
            <a:ext cx="459773" cy="1195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14" name="Rounded Rectangle 43"/>
          <p:cNvSpPr/>
          <p:nvPr userDrawn="1"/>
        </p:nvSpPr>
        <p:spPr>
          <a:xfrm>
            <a:off x="5420559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Rounded Rectangle 44"/>
          <p:cNvSpPr/>
          <p:nvPr userDrawn="1"/>
        </p:nvSpPr>
        <p:spPr>
          <a:xfrm>
            <a:off x="5420559" y="3720146"/>
            <a:ext cx="459773" cy="18584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16" name="Rounded Rectangle 45"/>
          <p:cNvSpPr/>
          <p:nvPr userDrawn="1"/>
        </p:nvSpPr>
        <p:spPr>
          <a:xfrm>
            <a:off x="6404787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Rounded Rectangle 46"/>
          <p:cNvSpPr/>
          <p:nvPr userDrawn="1"/>
        </p:nvSpPr>
        <p:spPr>
          <a:xfrm>
            <a:off x="6404787" y="3919653"/>
            <a:ext cx="459773" cy="165892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62%</a:t>
            </a:r>
          </a:p>
        </p:txBody>
      </p:sp>
      <p:sp>
        <p:nvSpPr>
          <p:cNvPr id="18" name="Rounded Rectangle 47"/>
          <p:cNvSpPr/>
          <p:nvPr userDrawn="1"/>
        </p:nvSpPr>
        <p:spPr>
          <a:xfrm>
            <a:off x="7389015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9" name="Rounded Rectangle 48"/>
          <p:cNvSpPr/>
          <p:nvPr userDrawn="1"/>
        </p:nvSpPr>
        <p:spPr>
          <a:xfrm>
            <a:off x="7389015" y="3489573"/>
            <a:ext cx="459773" cy="208900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20" name="Rounded Rectangle 49"/>
          <p:cNvSpPr/>
          <p:nvPr userDrawn="1"/>
        </p:nvSpPr>
        <p:spPr>
          <a:xfrm>
            <a:off x="8373243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Rounded Rectangle 50"/>
          <p:cNvSpPr/>
          <p:nvPr userDrawn="1"/>
        </p:nvSpPr>
        <p:spPr>
          <a:xfrm>
            <a:off x="8373243" y="3919653"/>
            <a:ext cx="459773" cy="1658929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64%</a:t>
            </a:r>
          </a:p>
        </p:txBody>
      </p:sp>
      <p:sp>
        <p:nvSpPr>
          <p:cNvPr id="22" name="Rounded Rectangle 51"/>
          <p:cNvSpPr/>
          <p:nvPr userDrawn="1"/>
        </p:nvSpPr>
        <p:spPr>
          <a:xfrm>
            <a:off x="9357475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3" name="Rounded Rectangle 52"/>
          <p:cNvSpPr/>
          <p:nvPr userDrawn="1"/>
        </p:nvSpPr>
        <p:spPr>
          <a:xfrm>
            <a:off x="9357475" y="2998661"/>
            <a:ext cx="459773" cy="257992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593907" y="1999631"/>
            <a:ext cx="2001893" cy="5212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bg1"/>
                </a:solidFill>
              </a:rPr>
              <a:t>Lorem ipsum dolor sit amet, </a:t>
            </a:r>
            <a:r>
              <a:rPr lang="en-US" sz="1467" err="1">
                <a:solidFill>
                  <a:schemeClr val="bg1"/>
                </a:solidFill>
              </a:rPr>
              <a:t>consectetur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498843" y="3153043"/>
            <a:ext cx="192021" cy="19202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6" name="Straight Connector 25"/>
          <p:cNvCxnSpPr>
            <a:stCxn id="25" idx="0"/>
            <a:endCxn id="24" idx="2"/>
          </p:cNvCxnSpPr>
          <p:nvPr userDrawn="1"/>
        </p:nvCxnSpPr>
        <p:spPr>
          <a:xfrm flipV="1">
            <a:off x="9594854" y="2520928"/>
            <a:ext cx="0" cy="63211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9357475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373243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394058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404786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5415514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2014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426242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3436970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2012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2482559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2011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114130" y="2720518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100%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14130" y="3352370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1114130" y="3984222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50%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1114130" y="5247928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0%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114130" y="4616075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25%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1295467" y="2167534"/>
            <a:ext cx="233797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67">
                <a:solidFill>
                  <a:schemeClr val="tx2"/>
                </a:solidFill>
              </a:rPr>
              <a:t>Axis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805896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Category growth in a circular chart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You can put a subtitle here that is awesome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7234" y="2084217"/>
            <a:ext cx="2751967" cy="3451073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3">
                <a:solidFill>
                  <a:schemeClr val="tx2"/>
                </a:solidFill>
              </a:rPr>
              <a:t>What’s important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Is to remember that you can replace the </a:t>
            </a:r>
            <a:r>
              <a:rPr lang="en-US" sz="1467" err="1">
                <a:solidFill>
                  <a:schemeClr val="tx2"/>
                </a:solidFill>
              </a:rPr>
              <a:t>lorem</a:t>
            </a:r>
            <a:r>
              <a:rPr lang="en-US" sz="1467">
                <a:solidFill>
                  <a:schemeClr val="tx2"/>
                </a:solidFill>
              </a:rPr>
              <a:t> ipsum text with other text. An example of </a:t>
            </a:r>
            <a:r>
              <a:rPr lang="en-US" sz="1467" err="1">
                <a:solidFill>
                  <a:schemeClr val="tx2"/>
                </a:solidFill>
              </a:rPr>
              <a:t>lorem</a:t>
            </a:r>
            <a:r>
              <a:rPr lang="en-US" sz="1467">
                <a:solidFill>
                  <a:schemeClr val="tx2"/>
                </a:solidFill>
              </a:rPr>
              <a:t> ipsum is, “Lorem ipsum dolor sit amet, consectetur adipiscing elit. Aenean dui felis, posuere a lacus sed, consequat facilisis leo. Nulla varius sollicitudin orci ac malesuada. Donec dapibus ex tortor, pellentesque tincidunt elit viverra at.”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597170" y="2294584"/>
            <a:ext cx="3001999" cy="3001997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9"/>
          <p:cNvSpPr/>
          <p:nvPr userDrawn="1"/>
        </p:nvSpPr>
        <p:spPr>
          <a:xfrm>
            <a:off x="4961950" y="2659365"/>
            <a:ext cx="2272439" cy="2272439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0"/>
          <p:cNvSpPr/>
          <p:nvPr userDrawn="1"/>
        </p:nvSpPr>
        <p:spPr>
          <a:xfrm>
            <a:off x="5328041" y="3025455"/>
            <a:ext cx="1540259" cy="1540259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1"/>
          <p:cNvSpPr/>
          <p:nvPr userDrawn="1"/>
        </p:nvSpPr>
        <p:spPr>
          <a:xfrm>
            <a:off x="4233327" y="1930742"/>
            <a:ext cx="3729685" cy="3729685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Arc 12"/>
          <p:cNvSpPr/>
          <p:nvPr userDrawn="1"/>
        </p:nvSpPr>
        <p:spPr>
          <a:xfrm>
            <a:off x="4597170" y="2294584"/>
            <a:ext cx="3001999" cy="3001997"/>
          </a:xfrm>
          <a:prstGeom prst="arc">
            <a:avLst/>
          </a:prstGeom>
          <a:ln w="381000" cap="rnd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c 13"/>
          <p:cNvSpPr/>
          <p:nvPr userDrawn="1"/>
        </p:nvSpPr>
        <p:spPr>
          <a:xfrm>
            <a:off x="4961950" y="2659365"/>
            <a:ext cx="2272439" cy="2272439"/>
          </a:xfrm>
          <a:prstGeom prst="arc">
            <a:avLst>
              <a:gd name="adj1" fmla="val 16200000"/>
              <a:gd name="adj2" fmla="val 4074945"/>
            </a:avLst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c 14"/>
          <p:cNvSpPr/>
          <p:nvPr userDrawn="1"/>
        </p:nvSpPr>
        <p:spPr>
          <a:xfrm>
            <a:off x="5328041" y="3025455"/>
            <a:ext cx="1540259" cy="1540259"/>
          </a:xfrm>
          <a:prstGeom prst="arc">
            <a:avLst>
              <a:gd name="adj1" fmla="val 16200000"/>
              <a:gd name="adj2" fmla="val 9376870"/>
            </a:avLst>
          </a:prstGeom>
          <a:ln w="381000" cap="rnd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Arc 15"/>
          <p:cNvSpPr/>
          <p:nvPr userDrawn="1"/>
        </p:nvSpPr>
        <p:spPr>
          <a:xfrm>
            <a:off x="4233327" y="1930742"/>
            <a:ext cx="3729685" cy="3729685"/>
          </a:xfrm>
          <a:prstGeom prst="arc">
            <a:avLst>
              <a:gd name="adj1" fmla="val 16200000"/>
              <a:gd name="adj2" fmla="val 19195557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16"/>
          <p:cNvSpPr/>
          <p:nvPr userDrawn="1"/>
        </p:nvSpPr>
        <p:spPr>
          <a:xfrm>
            <a:off x="9515752" y="1831122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>
                <a:solidFill>
                  <a:schemeClr val="accent1"/>
                </a:solidFill>
              </a:rPr>
              <a:t>15%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Category A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752" y="3015078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26%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Category B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515752" y="4162691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>
                <a:solidFill>
                  <a:schemeClr val="accent5"/>
                </a:solidFill>
              </a:rPr>
              <a:t>44%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Category 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515752" y="5279324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>
                <a:solidFill>
                  <a:schemeClr val="accent5">
                    <a:lumMod val="50000"/>
                  </a:schemeClr>
                </a:solidFill>
              </a:rPr>
              <a:t>71%</a:t>
            </a:r>
          </a:p>
          <a:p>
            <a:pPr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Category D</a:t>
            </a:r>
          </a:p>
        </p:txBody>
      </p:sp>
      <p:sp>
        <p:nvSpPr>
          <p:cNvPr id="21" name="Freeform 28"/>
          <p:cNvSpPr/>
          <p:nvPr userDrawn="1"/>
        </p:nvSpPr>
        <p:spPr>
          <a:xfrm>
            <a:off x="6098169" y="4565252"/>
            <a:ext cx="2803112" cy="1061032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6972135" y="4505299"/>
            <a:ext cx="1848928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7641489" y="3357687"/>
            <a:ext cx="1179575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7255659" y="2197661"/>
            <a:ext cx="1565404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12"/>
          <p:cNvSpPr>
            <a:spLocks noChangeArrowheads="1"/>
          </p:cNvSpPr>
          <p:nvPr userDrawn="1"/>
        </p:nvSpPr>
        <p:spPr bwMode="auto">
          <a:xfrm>
            <a:off x="8821063" y="1798028"/>
            <a:ext cx="751403" cy="75140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6" name="Oval 12"/>
          <p:cNvSpPr>
            <a:spLocks noChangeArrowheads="1"/>
          </p:cNvSpPr>
          <p:nvPr userDrawn="1"/>
        </p:nvSpPr>
        <p:spPr bwMode="auto">
          <a:xfrm>
            <a:off x="8821063" y="2981984"/>
            <a:ext cx="751403" cy="7514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7" name="Oval 12"/>
          <p:cNvSpPr>
            <a:spLocks noChangeArrowheads="1"/>
          </p:cNvSpPr>
          <p:nvPr userDrawn="1"/>
        </p:nvSpPr>
        <p:spPr bwMode="auto">
          <a:xfrm>
            <a:off x="8821063" y="4129597"/>
            <a:ext cx="751403" cy="75140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 userDrawn="1"/>
        </p:nvSpPr>
        <p:spPr bwMode="auto">
          <a:xfrm>
            <a:off x="8821063" y="5246231"/>
            <a:ext cx="751403" cy="7514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7503" y="2003658"/>
            <a:ext cx="598524" cy="340145"/>
          </a:xfrm>
          <a:prstGeom prst="rect">
            <a:avLst/>
          </a:prstGeom>
        </p:spPr>
      </p:pic>
      <p:sp>
        <p:nvSpPr>
          <p:cNvPr id="30" name="Freeform 41"/>
          <p:cNvSpPr>
            <a:spLocks noChangeAspect="1" noEditPoints="1"/>
          </p:cNvSpPr>
          <p:nvPr userDrawn="1"/>
        </p:nvSpPr>
        <p:spPr bwMode="auto">
          <a:xfrm>
            <a:off x="9020679" y="5408552"/>
            <a:ext cx="352171" cy="426760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Freeform 33"/>
          <p:cNvSpPr>
            <a:spLocks noChangeAspect="1" noEditPoints="1"/>
          </p:cNvSpPr>
          <p:nvPr userDrawn="1"/>
        </p:nvSpPr>
        <p:spPr bwMode="auto">
          <a:xfrm>
            <a:off x="8976281" y="3145195"/>
            <a:ext cx="452543" cy="439589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8988451" y="4297347"/>
            <a:ext cx="416628" cy="415904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3" name="Rectangle 32"/>
          <p:cNvSpPr/>
          <p:nvPr userDrawn="1"/>
        </p:nvSpPr>
        <p:spPr>
          <a:xfrm>
            <a:off x="5941944" y="1759500"/>
            <a:ext cx="308098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41944" y="2125681"/>
            <a:ext cx="31290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5941944" y="2482931"/>
            <a:ext cx="31290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5941944" y="2866973"/>
            <a:ext cx="32893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>
                <a:solidFill>
                  <a:srgbClr val="FFFFFF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798046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Category growth in a circular chart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You can put a subtitle here that is awesome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048000" y="2107640"/>
            <a:ext cx="2637264" cy="2787587"/>
            <a:chOff x="3447877" y="1592601"/>
            <a:chExt cx="2251499" cy="2379835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883020" y="2156080"/>
              <a:ext cx="1381216" cy="1381216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2" name="Arc 11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arc">
              <a:avLst/>
            </a:prstGeom>
            <a:ln w="266700" cap="rnd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" name="Arc 12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arc">
              <a:avLst>
                <a:gd name="adj1" fmla="val 16200000"/>
                <a:gd name="adj2" fmla="val 4074945"/>
              </a:avLst>
            </a:prstGeom>
            <a:ln w="266700" cap="rnd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4" name="Arc 13"/>
            <p:cNvSpPr>
              <a:spLocks noChangeAspect="1"/>
            </p:cNvSpPr>
            <p:nvPr/>
          </p:nvSpPr>
          <p:spPr>
            <a:xfrm>
              <a:off x="3883020" y="2156080"/>
              <a:ext cx="1381216" cy="1381216"/>
            </a:xfrm>
            <a:prstGeom prst="arc">
              <a:avLst>
                <a:gd name="adj1" fmla="val 16200000"/>
                <a:gd name="adj2" fmla="val 9376870"/>
              </a:avLst>
            </a:prstGeom>
            <a:ln w="266700" cap="rnd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50046" y="1592601"/>
              <a:ext cx="263031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4456458" y="1815476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4456458" y="2038350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6502400" y="2107640"/>
            <a:ext cx="2637264" cy="2787587"/>
            <a:chOff x="3447877" y="1592601"/>
            <a:chExt cx="2251499" cy="2379835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883020" y="2156080"/>
              <a:ext cx="1381216" cy="1381216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2" name="Arc 21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arc">
              <a:avLst>
                <a:gd name="adj1" fmla="val 16200000"/>
                <a:gd name="adj2" fmla="val 2582671"/>
              </a:avLst>
            </a:prstGeom>
            <a:ln w="266700" cap="rnd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3" name="Arc 22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arc">
              <a:avLst>
                <a:gd name="adj1" fmla="val 16200000"/>
                <a:gd name="adj2" fmla="val 8081272"/>
              </a:avLst>
            </a:prstGeom>
            <a:ln w="266700" cap="rnd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4" name="Arc 23"/>
            <p:cNvSpPr>
              <a:spLocks noChangeAspect="1"/>
            </p:cNvSpPr>
            <p:nvPr/>
          </p:nvSpPr>
          <p:spPr>
            <a:xfrm>
              <a:off x="3883020" y="2156079"/>
              <a:ext cx="1381216" cy="1381216"/>
            </a:xfrm>
            <a:prstGeom prst="arc">
              <a:avLst>
                <a:gd name="adj1" fmla="val 16200000"/>
                <a:gd name="adj2" fmla="val 3960138"/>
              </a:avLst>
            </a:prstGeom>
            <a:ln w="266700" cap="rnd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50046" y="1592601"/>
              <a:ext cx="263031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456458" y="1815476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456458" y="2038350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>
                  <a:solidFill>
                    <a:srgbClr val="FFFFFF"/>
                  </a:solidFill>
                </a:rPr>
                <a:t>C</a:t>
              </a: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176675" y="5257801"/>
            <a:ext cx="3231699" cy="747512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In </a:t>
            </a:r>
            <a:r>
              <a:rPr lang="en-US" sz="1467" err="1">
                <a:solidFill>
                  <a:schemeClr val="tx2"/>
                </a:solidFill>
              </a:rPr>
              <a:t>finibus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mauris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nec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lacinia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condimentum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massa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est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ultrices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tellus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ultrices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lectus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669612" y="5257801"/>
            <a:ext cx="3231699" cy="747512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adipiscing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elit</a:t>
            </a:r>
            <a:r>
              <a:rPr lang="en-US" sz="1467">
                <a:solidFill>
                  <a:schemeClr val="tx2"/>
                </a:solidFill>
              </a:rPr>
              <a:t>. </a:t>
            </a:r>
            <a:r>
              <a:rPr lang="en-US" sz="1467" err="1">
                <a:solidFill>
                  <a:schemeClr val="tx2"/>
                </a:solidFill>
              </a:rPr>
              <a:t>Mauris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eros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sapien</a:t>
            </a:r>
            <a:r>
              <a:rPr lang="en-US" sz="1467">
                <a:solidFill>
                  <a:schemeClr val="tx2"/>
                </a:solidFill>
              </a:rPr>
              <a:t>, </a:t>
            </a:r>
            <a:r>
              <a:rPr lang="en-US" sz="1467" err="1">
                <a:solidFill>
                  <a:schemeClr val="tx2"/>
                </a:solidFill>
              </a:rPr>
              <a:t>ultrices</a:t>
            </a:r>
            <a:r>
              <a:rPr lang="en-US" sz="1467">
                <a:solidFill>
                  <a:schemeClr val="tx2"/>
                </a:solidFill>
              </a:rPr>
              <a:t> </a:t>
            </a:r>
            <a:r>
              <a:rPr lang="en-US" sz="1467" err="1">
                <a:solidFill>
                  <a:schemeClr val="tx2"/>
                </a:solidFill>
              </a:rPr>
              <a:t>ut</a:t>
            </a:r>
            <a:endParaRPr lang="en-US" sz="1467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8448262" y="4150392"/>
            <a:ext cx="1270765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8883228" y="3210055"/>
            <a:ext cx="835801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8153623" y="2292463"/>
            <a:ext cx="1565407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12"/>
          <p:cNvSpPr>
            <a:spLocks noChangeArrowheads="1"/>
          </p:cNvSpPr>
          <p:nvPr userDrawn="1"/>
        </p:nvSpPr>
        <p:spPr bwMode="auto">
          <a:xfrm>
            <a:off x="9719028" y="1892829"/>
            <a:ext cx="751403" cy="75140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34" name="Oval 12"/>
          <p:cNvSpPr>
            <a:spLocks noChangeArrowheads="1"/>
          </p:cNvSpPr>
          <p:nvPr userDrawn="1"/>
        </p:nvSpPr>
        <p:spPr bwMode="auto">
          <a:xfrm>
            <a:off x="9719027" y="2834352"/>
            <a:ext cx="751403" cy="7514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35" name="Oval 12"/>
          <p:cNvSpPr>
            <a:spLocks noChangeArrowheads="1"/>
          </p:cNvSpPr>
          <p:nvPr userDrawn="1"/>
        </p:nvSpPr>
        <p:spPr bwMode="auto">
          <a:xfrm>
            <a:off x="9719027" y="3774691"/>
            <a:ext cx="751403" cy="75140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>
                <a:solidFill>
                  <a:srgbClr val="FFFFFF"/>
                </a:solidFill>
              </a:rPr>
              <a:t>45%</a:t>
            </a:r>
          </a:p>
        </p:txBody>
      </p:sp>
      <p:cxnSp>
        <p:nvCxnSpPr>
          <p:cNvPr id="36" name="Straight Connector 35"/>
          <p:cNvCxnSpPr>
            <a:stCxn id="41" idx="6"/>
            <a:endCxn id="11" idx="0"/>
          </p:cNvCxnSpPr>
          <p:nvPr userDrawn="1"/>
        </p:nvCxnSpPr>
        <p:spPr>
          <a:xfrm flipV="1">
            <a:off x="1950443" y="2767664"/>
            <a:ext cx="2416191" cy="1382729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0" idx="6"/>
            <a:endCxn id="10" idx="0"/>
          </p:cNvCxnSpPr>
          <p:nvPr userDrawn="1"/>
        </p:nvCxnSpPr>
        <p:spPr>
          <a:xfrm flipV="1">
            <a:off x="1950443" y="2514405"/>
            <a:ext cx="2416191" cy="695648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0"/>
            <a:endCxn id="39" idx="6"/>
          </p:cNvCxnSpPr>
          <p:nvPr userDrawn="1"/>
        </p:nvCxnSpPr>
        <p:spPr>
          <a:xfrm flipH="1" flipV="1">
            <a:off x="1950445" y="2255829"/>
            <a:ext cx="2416188" cy="2136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12"/>
          <p:cNvSpPr>
            <a:spLocks noChangeArrowheads="1"/>
          </p:cNvSpPr>
          <p:nvPr userDrawn="1"/>
        </p:nvSpPr>
        <p:spPr bwMode="auto">
          <a:xfrm>
            <a:off x="1199041" y="1880128"/>
            <a:ext cx="751403" cy="75140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1199040" y="2834352"/>
            <a:ext cx="751403" cy="7514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41" name="Oval 12"/>
          <p:cNvSpPr>
            <a:spLocks noChangeArrowheads="1"/>
          </p:cNvSpPr>
          <p:nvPr userDrawn="1"/>
        </p:nvSpPr>
        <p:spPr bwMode="auto">
          <a:xfrm>
            <a:off x="1199040" y="3774691"/>
            <a:ext cx="751403" cy="75140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>
                <a:solidFill>
                  <a:srgbClr val="FFFFFF"/>
                </a:solidFill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477098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4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graphicFrame>
        <p:nvGraphicFramePr>
          <p:cNvPr id="45" name="Content Placeholder 4"/>
          <p:cNvGraphicFramePr>
            <a:graphicFrameLocks/>
          </p:cNvGraphicFramePr>
          <p:nvPr userDrawn="1">
            <p:extLst/>
          </p:nvPr>
        </p:nvGraphicFramePr>
        <p:xfrm>
          <a:off x="409574" y="387351"/>
          <a:ext cx="11376022" cy="5735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cap="none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Month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S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M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T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W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T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F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S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Something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End of Something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10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Something else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That’s enough of something else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17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1"/>
                          </a:solidFill>
                          <a:latin typeface="+mn-lt"/>
                        </a:rPr>
                        <a:t>Now we start this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26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All good things must</a:t>
                      </a:r>
                      <a:r>
                        <a:rPr lang="en-US" sz="1300" b="0" spc="-20" baseline="0">
                          <a:solidFill>
                            <a:schemeClr val="tx2"/>
                          </a:solidFill>
                          <a:latin typeface="+mn-lt"/>
                        </a:rPr>
                        <a:t> come to pass</a:t>
                      </a:r>
                      <a:endParaRPr lang="en-US" sz="1300" b="0" spc="-2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>
                          <a:solidFill>
                            <a:schemeClr val="tx2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7502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30,000 foot overview page one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areas to put your awesome content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82258"/>
            <a:ext cx="3291939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6183" y="2033599"/>
            <a:ext cx="3291939" cy="39325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474741" y="1582258"/>
            <a:ext cx="3291939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Second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76525" y="2033599"/>
            <a:ext cx="3291939" cy="3932588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83877" y="1582258"/>
            <a:ext cx="3291939" cy="451342"/>
          </a:xfrm>
          <a:prstGeom prst="rect">
            <a:avLst/>
          </a:prstGeom>
          <a:solidFill>
            <a:schemeClr val="tx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Third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85661" y="2033599"/>
            <a:ext cx="3291939" cy="3932588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6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30,000 foot overview page one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Lots of areas to put your awesome content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82258"/>
            <a:ext cx="3291939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6183" y="2033599"/>
            <a:ext cx="3291939" cy="3932588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bg1"/>
                </a:solidFill>
              </a:rPr>
              <a:t>Lorem ipsum dolor sit amet, </a:t>
            </a:r>
            <a:r>
              <a:rPr lang="en-US" sz="1467" err="1">
                <a:solidFill>
                  <a:schemeClr val="bg1"/>
                </a:solidFill>
              </a:rPr>
              <a:t>consectetur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474741" y="1582258"/>
            <a:ext cx="3291939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Second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76525" y="2033599"/>
            <a:ext cx="3291939" cy="3932588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bg1"/>
                </a:solidFill>
              </a:rPr>
              <a:t>Lorem ipsum dolor sit amet, </a:t>
            </a:r>
            <a:r>
              <a:rPr lang="en-US" sz="1467" err="1">
                <a:solidFill>
                  <a:schemeClr val="bg1"/>
                </a:solidFill>
              </a:rPr>
              <a:t>consectetur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83877" y="1582258"/>
            <a:ext cx="3291939" cy="451342"/>
          </a:xfrm>
          <a:prstGeom prst="rect">
            <a:avLst/>
          </a:prstGeom>
          <a:solidFill>
            <a:schemeClr val="tx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Third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85661" y="2033599"/>
            <a:ext cx="3291939" cy="3932588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bg1"/>
                </a:solidFill>
              </a:rPr>
              <a:t>Lorem ipsum dolor sit amet, </a:t>
            </a:r>
            <a:r>
              <a:rPr lang="en-US" sz="1467" err="1">
                <a:solidFill>
                  <a:schemeClr val="bg1"/>
                </a:solidFill>
              </a:rPr>
              <a:t>consectetur</a:t>
            </a:r>
            <a:endParaRPr lang="en-US" sz="1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4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30,000 foot overview page one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areas to put your awesome content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37803"/>
            <a:ext cx="3291939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rgbClr val="FFFFFF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6183" y="1989145"/>
            <a:ext cx="3291939" cy="16128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3847942"/>
            <a:ext cx="3291939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rgbClr val="FFFFFF"/>
                </a:solidFill>
              </a:rPr>
              <a:t>Fourth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" y="4299284"/>
            <a:ext cx="3291939" cy="1612825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74741" y="1537803"/>
            <a:ext cx="3291939" cy="451342"/>
          </a:xfrm>
          <a:prstGeom prst="rect">
            <a:avLst/>
          </a:prstGeom>
          <a:solidFill>
            <a:schemeClr val="accent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rgbClr val="FFFFFF"/>
                </a:solidFill>
              </a:rPr>
              <a:t>Second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76525" y="1989145"/>
            <a:ext cx="3291939" cy="1612825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74741" y="3847942"/>
            <a:ext cx="3291939" cy="451342"/>
          </a:xfrm>
          <a:prstGeom prst="rect">
            <a:avLst/>
          </a:prstGeom>
          <a:solidFill>
            <a:schemeClr val="accent5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rgbClr val="FFFFFF"/>
                </a:solidFill>
              </a:rPr>
              <a:t>Fifth category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76525" y="4299284"/>
            <a:ext cx="3291939" cy="161282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/>
              <a:t>Lorem ipsum dolor sit amet, </a:t>
            </a:r>
            <a:r>
              <a:rPr lang="en-US" sz="1467" err="1"/>
              <a:t>consectetur</a:t>
            </a:r>
            <a:endParaRPr lang="en-US" sz="1467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983877" y="1537803"/>
            <a:ext cx="3291939" cy="4513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rgbClr val="FFFFFF"/>
                </a:solidFill>
              </a:rPr>
              <a:t>Third category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85661" y="1989145"/>
            <a:ext cx="3291939" cy="1612825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83877" y="3847942"/>
            <a:ext cx="3291939" cy="4513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rgbClr val="FFFFFF"/>
                </a:solidFill>
              </a:rPr>
              <a:t>Sixth category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85661" y="4299284"/>
            <a:ext cx="3291939" cy="161282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49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37803"/>
            <a:ext cx="5056227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4400" y="1989145"/>
            <a:ext cx="5056227" cy="16128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3847942"/>
            <a:ext cx="5056227" cy="451342"/>
          </a:xfrm>
          <a:prstGeom prst="rect">
            <a:avLst/>
          </a:prstGeom>
          <a:solidFill>
            <a:schemeClr val="accent5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Third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" y="4299284"/>
            <a:ext cx="5056227" cy="161282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18633" y="1537803"/>
            <a:ext cx="5056227" cy="4513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Second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21373" y="1989145"/>
            <a:ext cx="5056227" cy="161282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/>
              <a:t>Lorem ipsum dolor sit amet, </a:t>
            </a:r>
            <a:r>
              <a:rPr lang="en-US" sz="1467" err="1"/>
              <a:t>consectetur</a:t>
            </a:r>
            <a:endParaRPr lang="en-US" sz="146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18633" y="3847942"/>
            <a:ext cx="5056227" cy="451342"/>
          </a:xfrm>
          <a:prstGeom prst="rect">
            <a:avLst/>
          </a:prstGeom>
          <a:solidFill>
            <a:schemeClr val="tx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Fourth category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21373" y="4299284"/>
            <a:ext cx="5056227" cy="1612825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>
                <a:solidFill>
                  <a:schemeClr val="tx2"/>
                </a:solidFill>
              </a:rPr>
              <a:t>Lorem ipsum dolor sit amet, </a:t>
            </a:r>
            <a:r>
              <a:rPr lang="en-US" sz="1467" err="1">
                <a:solidFill>
                  <a:schemeClr val="tx2"/>
                </a:solidFill>
              </a:rPr>
              <a:t>consectetur</a:t>
            </a:r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30,000 foot overview page one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Lots of areas to put your awesome content</a:t>
            </a:r>
          </a:p>
        </p:txBody>
      </p:sp>
    </p:spTree>
    <p:extLst>
      <p:ext uri="{BB962C8B-B14F-4D97-AF65-F5344CB8AC3E}">
        <p14:creationId xmlns:p14="http://schemas.microsoft.com/office/powerpoint/2010/main" val="37418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81E-0BC5-44A2-B77C-56577A0FAC03}" type="datetimeFigureOut">
              <a:rPr lang="lt-LT" smtClean="0"/>
              <a:t>2018.07.04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73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  <p:sldLayoutId id="2147483721" r:id="rId57"/>
    <p:sldLayoutId id="2147483722" r:id="rId58"/>
    <p:sldLayoutId id="2147483723" r:id="rId59"/>
    <p:sldLayoutId id="2147483724" r:id="rId60"/>
    <p:sldLayoutId id="2147483725" r:id="rId61"/>
    <p:sldLayoutId id="2147483726" r:id="rId62"/>
    <p:sldLayoutId id="2147483727" r:id="rId63"/>
    <p:sldLayoutId id="2147483728" r:id="rId64"/>
    <p:sldLayoutId id="2147483729" r:id="rId65"/>
    <p:sldLayoutId id="2147483730" r:id="rId66"/>
    <p:sldLayoutId id="2147483731" r:id="rId67"/>
    <p:sldLayoutId id="2147483732" r:id="rId68"/>
    <p:sldLayoutId id="2147483733" r:id="rId69"/>
    <p:sldLayoutId id="2147483734" r:id="rId70"/>
    <p:sldLayoutId id="2147483735" r:id="rId71"/>
    <p:sldLayoutId id="2147483736" r:id="rId72"/>
    <p:sldLayoutId id="2147483737" r:id="rId73"/>
    <p:sldLayoutId id="2147483738" r:id="rId74"/>
    <p:sldLayoutId id="2147483739" r:id="rId75"/>
    <p:sldLayoutId id="2147483740" r:id="rId76"/>
    <p:sldLayoutId id="2147483741" r:id="rId77"/>
    <p:sldLayoutId id="2147483742" r:id="rId78"/>
    <p:sldLayoutId id="2147483743" r:id="rId79"/>
    <p:sldLayoutId id="2147483744" r:id="rId80"/>
    <p:sldLayoutId id="2147483745" r:id="rId81"/>
    <p:sldLayoutId id="2147483746" r:id="rId82"/>
    <p:sldLayoutId id="2147483747" r:id="rId83"/>
    <p:sldLayoutId id="2147483748" r:id="rId84"/>
    <p:sldLayoutId id="2147483749" r:id="rId85"/>
    <p:sldLayoutId id="2147483750" r:id="rId86"/>
    <p:sldLayoutId id="2147483751" r:id="rId87"/>
    <p:sldLayoutId id="2147483752" r:id="rId88"/>
    <p:sldLayoutId id="2147483753" r:id="rId89"/>
    <p:sldLayoutId id="2147483754" r:id="rId90"/>
    <p:sldLayoutId id="2147483755" r:id="rId91"/>
    <p:sldLayoutId id="2147483756" r:id="rId92"/>
    <p:sldLayoutId id="2147483757" r:id="rId93"/>
    <p:sldLayoutId id="2147483758" r:id="rId94"/>
    <p:sldLayoutId id="2147483759" r:id="rId95"/>
    <p:sldLayoutId id="2147483760" r:id="rId96"/>
    <p:sldLayoutId id="2147483761" r:id="rId97"/>
    <p:sldLayoutId id="2147483762" r:id="rId98"/>
    <p:sldLayoutId id="2147483763" r:id="rId99"/>
    <p:sldLayoutId id="2147483764" r:id="rId100"/>
    <p:sldLayoutId id="2147483765" r:id="rId101"/>
    <p:sldLayoutId id="2147483766" r:id="rId102"/>
    <p:sldLayoutId id="2147483767" r:id="rId10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8D17-1CDD-4752-A8FB-03C45EF1B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886" y="1835646"/>
            <a:ext cx="6352673" cy="1773261"/>
          </a:xfrm>
        </p:spPr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2021-2030 m. </a:t>
            </a:r>
            <a:r>
              <a:rPr lang="lt-L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Nacionalinės pažangos programos rengimo koncepcija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E9429-E7B2-4EB4-84E7-1618A2963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516" y="4229608"/>
            <a:ext cx="6063916" cy="1227916"/>
          </a:xfrm>
        </p:spPr>
        <p:txBody>
          <a:bodyPr>
            <a:normAutofit fontScale="62500" lnSpcReduction="20000"/>
          </a:bodyPr>
          <a:lstStyle/>
          <a:p>
            <a:r>
              <a:rPr lang="lt-LT" sz="3600" b="1" dirty="0"/>
              <a:t>Vyriausybės kancleris Algirdas Stončaitis</a:t>
            </a:r>
          </a:p>
          <a:p>
            <a:r>
              <a:rPr lang="lt-LT" dirty="0"/>
              <a:t>2018 m. liepos 4 d. </a:t>
            </a:r>
          </a:p>
          <a:p>
            <a:r>
              <a:rPr lang="lt-LT" dirty="0"/>
              <a:t>Vyriausybės pasitarimas</a:t>
            </a:r>
          </a:p>
        </p:txBody>
      </p:sp>
    </p:spTree>
    <p:extLst>
      <p:ext uri="{BB962C8B-B14F-4D97-AF65-F5344CB8AC3E}">
        <p14:creationId xmlns:p14="http://schemas.microsoft.com/office/powerpoint/2010/main" val="215284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19D8-4B77-4A61-85CA-591AC038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i="1" dirty="0"/>
              <a:t>4.4. Fiskalinė prognozė ir finansavimo planas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D957-4DEC-4FE5-8E9F-1D532417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98862"/>
            <a:ext cx="10624008" cy="4347901"/>
          </a:xfrm>
        </p:spPr>
        <p:txBody>
          <a:bodyPr/>
          <a:lstStyle/>
          <a:p>
            <a:pPr lvl="0"/>
            <a:r>
              <a:rPr lang="lt-LT" sz="2200" b="1" dirty="0">
                <a:solidFill>
                  <a:schemeClr val="tx1"/>
                </a:solidFill>
              </a:rPr>
              <a:t>Fiskalinė prognozė </a:t>
            </a:r>
            <a:r>
              <a:rPr lang="lt-LT" sz="2200" dirty="0">
                <a:solidFill>
                  <a:schemeClr val="tx1"/>
                </a:solidFill>
              </a:rPr>
              <a:t>– galimų finansavimo šaltinių, kuriais valstybė galės disponuoti, prognozės 10 metų laikotarpiui</a:t>
            </a:r>
          </a:p>
          <a:p>
            <a:endParaRPr lang="lt-LT" sz="2200" dirty="0">
              <a:solidFill>
                <a:schemeClr val="tx1"/>
              </a:solidFill>
            </a:endParaRPr>
          </a:p>
          <a:p>
            <a:pPr lvl="0"/>
            <a:r>
              <a:rPr lang="lt-LT" sz="2200" b="1" dirty="0">
                <a:solidFill>
                  <a:schemeClr val="tx1"/>
                </a:solidFill>
              </a:rPr>
              <a:t>NPP finansavimo planas </a:t>
            </a:r>
            <a:r>
              <a:rPr lang="lt-LT" sz="2200" dirty="0">
                <a:solidFill>
                  <a:schemeClr val="tx1"/>
                </a:solidFill>
              </a:rPr>
              <a:t>-</a:t>
            </a:r>
            <a:r>
              <a:rPr lang="lt-LT" sz="2200" b="1" dirty="0">
                <a:solidFill>
                  <a:schemeClr val="tx1"/>
                </a:solidFill>
              </a:rPr>
              <a:t> </a:t>
            </a:r>
            <a:r>
              <a:rPr lang="lt-LT" sz="2200" dirty="0">
                <a:solidFill>
                  <a:schemeClr val="tx1"/>
                </a:solidFill>
              </a:rPr>
              <a:t>NPP nustatytų strateginių tikslų ir uždavinių finansavimo šaltiniai, finansinės proporcijos pagal šaltinius</a:t>
            </a:r>
          </a:p>
          <a:p>
            <a:endParaRPr lang="lt-L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sz="2200" i="1" dirty="0">
                <a:solidFill>
                  <a:schemeClr val="tx1"/>
                </a:solidFill>
              </a:rPr>
              <a:t>Finansavimo šaltiniai turi apimti tiek ES fondų, tiek valstybės biudžeto lėšas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889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19D8-4B77-4A61-85CA-591AC038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/>
              <a:t>4.5. Valdymo planas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D957-4DEC-4FE5-8E9F-1D532417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19199"/>
            <a:ext cx="10473179" cy="5266441"/>
          </a:xfrm>
        </p:spPr>
        <p:txBody>
          <a:bodyPr/>
          <a:lstStyle/>
          <a:p>
            <a:r>
              <a:rPr lang="lt-LT" sz="2200" b="1" dirty="0">
                <a:solidFill>
                  <a:schemeClr val="tx1"/>
                </a:solidFill>
              </a:rPr>
              <a:t>NPP įgyvendinimo priežiūros procesas</a:t>
            </a:r>
            <a:r>
              <a:rPr lang="lt-LT" sz="2200" dirty="0">
                <a:solidFill>
                  <a:schemeClr val="tx1"/>
                </a:solidFill>
              </a:rPr>
              <a:t>, įskaitant dokumento peržiūros ir atnaujinimo tvarką</a:t>
            </a:r>
          </a:p>
          <a:p>
            <a:pPr lvl="1"/>
            <a:r>
              <a:rPr lang="lt-LT" sz="2000" i="1" dirty="0">
                <a:solidFill>
                  <a:schemeClr val="tx1"/>
                </a:solidFill>
              </a:rPr>
              <a:t>NPP priežiūros mechanizmas turėtų užtikrinti, kad NPP taptų lankstus ir gyvybingas dokumentas, integruotas į sprendimų priėmimo procesą (įskaitant priemonių atrankos procesą ir vidutinės trukmės valstybės biudžeto sudarymą)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r>
              <a:rPr lang="lt-LT" sz="2200" b="1" dirty="0">
                <a:solidFill>
                  <a:schemeClr val="tx1"/>
                </a:solidFill>
              </a:rPr>
              <a:t>NPP stebėsenos, atsiskaitymo ir vertinimo procesas:</a:t>
            </a:r>
          </a:p>
          <a:p>
            <a:pPr lvl="1"/>
            <a:r>
              <a:rPr lang="lt-LT" sz="2000" dirty="0">
                <a:solidFill>
                  <a:schemeClr val="tx1"/>
                </a:solidFill>
              </a:rPr>
              <a:t>Duomenų rinkimo, apdorojimo ir kaupimo tvarka</a:t>
            </a:r>
          </a:p>
          <a:p>
            <a:pPr lvl="1"/>
            <a:r>
              <a:rPr lang="lt-LT" sz="2000" dirty="0">
                <a:solidFill>
                  <a:schemeClr val="tx1"/>
                </a:solidFill>
              </a:rPr>
              <a:t>Duomenų analizės ir vertinimo procedūros</a:t>
            </a:r>
          </a:p>
          <a:p>
            <a:pPr lvl="1"/>
            <a:r>
              <a:rPr lang="lt-LT" sz="2000" dirty="0">
                <a:solidFill>
                  <a:schemeClr val="tx1"/>
                </a:solidFill>
              </a:rPr>
              <a:t>Vertinimo rekomendacijų įgyvendinimo priežiūros mechanizmas ir integravimas į sprendimų priėmimo procesą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r>
              <a:rPr lang="lt-LT" sz="2200" dirty="0">
                <a:solidFill>
                  <a:schemeClr val="tx1"/>
                </a:solidFill>
              </a:rPr>
              <a:t>NPP įgyvendinimą ir valdymą užtikrinančios </a:t>
            </a:r>
            <a:r>
              <a:rPr lang="lt-LT" sz="2200" b="1" dirty="0">
                <a:solidFill>
                  <a:schemeClr val="tx1"/>
                </a:solidFill>
              </a:rPr>
              <a:t>institucijos, atsakomybių pasiskirstymas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3590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3F74-8C09-4AB3-AEEF-9CCA2C49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/>
              <a:t>4.6. Sėkmės prielaidos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C45059-64CB-42B3-B949-6ED9CF59D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482766"/>
              </p:ext>
            </p:extLst>
          </p:nvPr>
        </p:nvGraphicFramePr>
        <p:xfrm>
          <a:off x="914400" y="1411705"/>
          <a:ext cx="9448800" cy="462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63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E122-4E64-4917-B5B0-83290265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5. Rengimo grafikas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FDDE3C-A95D-409A-8FCD-25574E68851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219200"/>
          <a:ext cx="1050856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36">
                  <a:extLst>
                    <a:ext uri="{9D8B030D-6E8A-4147-A177-3AD203B41FA5}">
                      <a16:colId xmlns:a16="http://schemas.microsoft.com/office/drawing/2014/main" val="429424477"/>
                    </a:ext>
                  </a:extLst>
                </a:gridCol>
                <a:gridCol w="4344119">
                  <a:extLst>
                    <a:ext uri="{9D8B030D-6E8A-4147-A177-3AD203B41FA5}">
                      <a16:colId xmlns:a16="http://schemas.microsoft.com/office/drawing/2014/main" val="135503405"/>
                    </a:ext>
                  </a:extLst>
                </a:gridCol>
                <a:gridCol w="1946031">
                  <a:extLst>
                    <a:ext uri="{9D8B030D-6E8A-4147-A177-3AD203B41FA5}">
                      <a16:colId xmlns:a16="http://schemas.microsoft.com/office/drawing/2014/main" val="2142190322"/>
                    </a:ext>
                  </a:extLst>
                </a:gridCol>
                <a:gridCol w="1983696">
                  <a:extLst>
                    <a:ext uri="{9D8B030D-6E8A-4147-A177-3AD203B41FA5}">
                      <a16:colId xmlns:a16="http://schemas.microsoft.com/office/drawing/2014/main" val="4161105056"/>
                    </a:ext>
                  </a:extLst>
                </a:gridCol>
                <a:gridCol w="1456384">
                  <a:extLst>
                    <a:ext uri="{9D8B030D-6E8A-4147-A177-3AD203B41FA5}">
                      <a16:colId xmlns:a16="http://schemas.microsoft.com/office/drawing/2014/main" val="5548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Nr.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Etapas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Pradžia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Pabaiga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Trukmė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7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/>
                        <a:t>Dokumento koncepcijos parengimas </a:t>
                      </a:r>
                      <a:r>
                        <a:rPr lang="lt-LT" sz="2000" dirty="0"/>
                        <a:t>(apibrėžiant dokumento</a:t>
                      </a:r>
                      <a:r>
                        <a:rPr lang="lt-LT" sz="2000" baseline="0" dirty="0"/>
                        <a:t> </a:t>
                      </a:r>
                      <a:r>
                        <a:rPr lang="lt-LT" sz="2000" dirty="0"/>
                        <a:t>turinį) </a:t>
                      </a:r>
                    </a:p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2018-04-01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2018-06-30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3 mėn.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3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/>
                        <a:t>Esamos situacijos peržiūra/ papildymas </a:t>
                      </a:r>
                      <a:r>
                        <a:rPr lang="lt-LT" sz="2000" dirty="0"/>
                        <a:t>(rengiant LT teritorijos bendrąjį planą atliktos analizės papildymas)</a:t>
                      </a:r>
                    </a:p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/>
                        <a:t>2018-07-01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/>
                        <a:t>2018-10-31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4 mėn.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2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/>
                        <a:t>Tikslų, uždavinių ir rodiklių nustatymas</a:t>
                      </a:r>
                    </a:p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/>
                        <a:t>2018-11-01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/>
                        <a:t>2019-05-31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7 mėn.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0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/>
                        <a:t>Detalizavimas / tvirtinimas</a:t>
                      </a:r>
                    </a:p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/>
                        <a:t>2019-06-01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/>
                        <a:t>2019-09-30</a:t>
                      </a:r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/>
                        <a:t>3 mėn.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1476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F15A33-40A8-4B4F-BC20-4F03CCE2AECB}"/>
              </a:ext>
            </a:extLst>
          </p:cNvPr>
          <p:cNvSpPr/>
          <p:nvPr/>
        </p:nvSpPr>
        <p:spPr>
          <a:xfrm>
            <a:off x="914400" y="6370078"/>
            <a:ext cx="5787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i="1" dirty="0"/>
              <a:t>* Šis grafikas patvirtintas 2018 m. kovo 28 d. Vyriausybės pasitarime </a:t>
            </a:r>
          </a:p>
        </p:txBody>
      </p:sp>
    </p:spTree>
    <p:extLst>
      <p:ext uri="{BB962C8B-B14F-4D97-AF65-F5344CB8AC3E}">
        <p14:creationId xmlns:p14="http://schemas.microsoft.com/office/powerpoint/2010/main" val="335728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2070-19C5-4907-934C-6FB42831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6. Rengimo organizavimas</a:t>
            </a:r>
            <a:endParaRPr lang="lt-LT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6C5340-71F8-4458-84D7-645A180F8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196585"/>
              </p:ext>
            </p:extLst>
          </p:nvPr>
        </p:nvGraphicFramePr>
        <p:xfrm>
          <a:off x="404261" y="1219200"/>
          <a:ext cx="11319309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9015">
                  <a:extLst>
                    <a:ext uri="{9D8B030D-6E8A-4147-A177-3AD203B41FA5}">
                      <a16:colId xmlns:a16="http://schemas.microsoft.com/office/drawing/2014/main" val="2458637324"/>
                    </a:ext>
                  </a:extLst>
                </a:gridCol>
                <a:gridCol w="1751798">
                  <a:extLst>
                    <a:ext uri="{9D8B030D-6E8A-4147-A177-3AD203B41FA5}">
                      <a16:colId xmlns:a16="http://schemas.microsoft.com/office/drawing/2014/main" val="2729948315"/>
                    </a:ext>
                  </a:extLst>
                </a:gridCol>
                <a:gridCol w="9028496">
                  <a:extLst>
                    <a:ext uri="{9D8B030D-6E8A-4147-A177-3AD203B41FA5}">
                      <a16:colId xmlns:a16="http://schemas.microsoft.com/office/drawing/2014/main" val="533279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t-LT" sz="18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/>
                        <a:t>Etapas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/>
                        <a:t>Organizavimas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1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1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i="1" u="none" dirty="0"/>
                        <a:t>Esamos situacijos analizė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/>
                        <a:t>Išorės ekspertų paslaugos, kurios perkamos įgyvendinant Finansų ministerijos organizuojamą </a:t>
                      </a:r>
                      <a:r>
                        <a:rPr lang="lt-LT" sz="1800" b="1" dirty="0"/>
                        <a:t>Lietuvos ūkio sektorių finansavimo po 2020 m. </a:t>
                      </a:r>
                      <a:r>
                        <a:rPr lang="lt-LT" sz="1800" b="1"/>
                        <a:t>vertinimą </a:t>
                      </a:r>
                      <a:endParaRPr lang="lt-LT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800" b="1" i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dirty="0"/>
                        <a:t>Sutartį planuojamas pasirašyti 2018 m. liepos mėn. viduryje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4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1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i="1" u="none" dirty="0"/>
                        <a:t>Tikslų, uždavinių ir rodiklių nustatymas</a:t>
                      </a:r>
                      <a:endParaRPr lang="en-US" sz="1800" b="1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Tarpinstitucinė NPP rengimo koordinavimo komisija </a:t>
                      </a:r>
                      <a:r>
                        <a:rPr lang="lt-LT" sz="1800" dirty="0"/>
                        <a:t>– sprendimų priėmėjai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t-LT" sz="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Teminės darbo grupės </a:t>
                      </a:r>
                      <a:r>
                        <a:rPr lang="lt-LT" sz="1800" dirty="0"/>
                        <a:t>– specialistų lygmuo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t-LT" sz="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Valstybės pažangos taryba </a:t>
                      </a:r>
                      <a:r>
                        <a:rPr lang="lt-LT" sz="1800" dirty="0"/>
                        <a:t>– diskusijos su socialiniais </a:t>
                      </a:r>
                      <a:r>
                        <a:rPr lang="en-GB" sz="1800" dirty="0"/>
                        <a:t>- </a:t>
                      </a:r>
                      <a:r>
                        <a:rPr lang="lt-LT" sz="1800" dirty="0"/>
                        <a:t>ekonominiais partneriais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5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Viešosios konsultacijos </a:t>
                      </a:r>
                      <a:r>
                        <a:rPr lang="lt-LT" sz="1800" dirty="0"/>
                        <a:t>– piliečių įtraukimas </a:t>
                      </a:r>
                    </a:p>
                    <a:p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75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1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i="1" u="none" dirty="0"/>
                        <a:t>Dokumento detalizavimas ir tvirtinimas</a:t>
                      </a:r>
                      <a:endParaRPr lang="en-US" sz="1800" b="1" i="1" u="none" dirty="0"/>
                    </a:p>
                    <a:p>
                      <a:endParaRPr lang="lt-LT" sz="1800" b="1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Fiskalinė prognozė ir NPP finansavimo planas </a:t>
                      </a:r>
                      <a:r>
                        <a:rPr lang="lt-LT" sz="1800" dirty="0"/>
                        <a:t>– informaciją rengia FM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lt-LT" sz="5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NPP valdymo planas </a:t>
                      </a:r>
                      <a:r>
                        <a:rPr lang="lt-LT" sz="1800" dirty="0"/>
                        <a:t>– plano rengimą koordinuoja LRVK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lt-LT" sz="5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NPP įgyvendinimo sėkmės prielaidos </a:t>
                      </a:r>
                      <a:r>
                        <a:rPr lang="lt-LT" sz="1800" dirty="0"/>
                        <a:t>– pasiūlymus teikia visi NPP rengimo procese dalyvaujantys asmenys, informaciją LRVK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lt-LT" sz="5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t-LT" sz="1800" b="1" dirty="0"/>
                        <a:t>Vyriausybės nutarimo projektą </a:t>
                      </a:r>
                      <a:r>
                        <a:rPr lang="lt-LT" sz="1800" dirty="0"/>
                        <a:t>dėl NPP patvirtinimo rengia ir derina LRVK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lt-L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2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32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4500" dirty="0"/>
          </a:p>
          <a:p>
            <a:pPr marL="0" indent="0" algn="ctr">
              <a:buNone/>
            </a:pPr>
            <a:endParaRPr lang="lt-LT" sz="4500" dirty="0"/>
          </a:p>
          <a:p>
            <a:pPr marL="0" indent="0" algn="ctr">
              <a:buNone/>
            </a:pPr>
            <a:r>
              <a:rPr lang="lt-LT" sz="4500" dirty="0"/>
              <a:t>Dėkoju už dėmesį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9558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CCCE-5F76-42C4-A3E0-A0CAB7D7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Pranešimo struktūra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9FF60-A1E0-4759-9BE9-E4228D2CA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692901"/>
              </p:ext>
            </p:extLst>
          </p:nvPr>
        </p:nvGraphicFramePr>
        <p:xfrm>
          <a:off x="914400" y="1219200"/>
          <a:ext cx="9448800" cy="532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38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1. Rengimo tikslas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0498"/>
            <a:ext cx="10597415" cy="23552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Parengti </a:t>
            </a:r>
            <a:r>
              <a:rPr lang="lt-LT" sz="2400" b="1" dirty="0">
                <a:solidFill>
                  <a:schemeClr val="accent1"/>
                </a:solidFill>
              </a:rPr>
              <a:t>pagrindinį (skėtinį) vidutinės trukmės planavimo dokumentą</a:t>
            </a:r>
            <a:r>
              <a:rPr lang="lt-LT" sz="2400" dirty="0">
                <a:solidFill>
                  <a:schemeClr val="tx1"/>
                </a:solidFill>
              </a:rPr>
              <a:t>, kuriame būtų:</a:t>
            </a:r>
          </a:p>
          <a:p>
            <a:pPr lvl="1"/>
            <a:r>
              <a:rPr lang="lt-LT" sz="2000" b="1" i="1" dirty="0">
                <a:solidFill>
                  <a:schemeClr val="tx1"/>
                </a:solidFill>
              </a:rPr>
              <a:t>nustatyti strateginiai šalies plėtros tikslai ir uždaviniai</a:t>
            </a:r>
            <a:r>
              <a:rPr lang="lt-LT" sz="2000" i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lt-LT" sz="2000" i="1" dirty="0">
                <a:solidFill>
                  <a:schemeClr val="tx1"/>
                </a:solidFill>
              </a:rPr>
              <a:t>atkleidžiantys, kokių </a:t>
            </a:r>
            <a:r>
              <a:rPr lang="lt-LT" sz="2000" b="1" i="1" dirty="0">
                <a:solidFill>
                  <a:schemeClr val="tx1"/>
                </a:solidFill>
              </a:rPr>
              <a:t>pokyčių</a:t>
            </a:r>
            <a:r>
              <a:rPr lang="lt-LT" sz="2000" i="1" dirty="0">
                <a:solidFill>
                  <a:schemeClr val="tx1"/>
                </a:solidFill>
              </a:rPr>
              <a:t> bus siekiama per </a:t>
            </a:r>
            <a:r>
              <a:rPr lang="lt-LT" sz="2000" b="1" i="1" dirty="0">
                <a:solidFill>
                  <a:schemeClr val="tx1"/>
                </a:solidFill>
              </a:rPr>
              <a:t>artimiausius 10 metų</a:t>
            </a:r>
          </a:p>
          <a:p>
            <a:pPr lvl="1"/>
            <a:r>
              <a:rPr lang="lt-LT" sz="2000" b="1" i="1" dirty="0">
                <a:solidFill>
                  <a:schemeClr val="tx1"/>
                </a:solidFill>
              </a:rPr>
              <a:t>visose viešosios politikos srityse</a:t>
            </a:r>
            <a:endParaRPr lang="lt-LT" sz="2000" i="1" dirty="0">
              <a:solidFill>
                <a:schemeClr val="tx1"/>
              </a:solidFill>
            </a:endParaRPr>
          </a:p>
          <a:p>
            <a:pPr lvl="1"/>
            <a:r>
              <a:rPr lang="lt-LT" sz="2000" i="1" dirty="0">
                <a:solidFill>
                  <a:schemeClr val="tx1"/>
                </a:solidFill>
              </a:rPr>
              <a:t>siekiant užtikrint ilgalaikę šalies ekonominę ir socialinę pažangą </a:t>
            </a:r>
            <a:endParaRPr lang="lt-LT" sz="1000" dirty="0">
              <a:solidFill>
                <a:schemeClr val="tx1"/>
              </a:solidFill>
            </a:endParaRPr>
          </a:p>
          <a:p>
            <a:endParaRPr lang="lt-LT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77D135-F97C-4909-B6C6-1D4581DCC2C7}"/>
              </a:ext>
            </a:extLst>
          </p:cNvPr>
          <p:cNvSpPr txBox="1">
            <a:spLocks/>
          </p:cNvSpPr>
          <p:nvPr/>
        </p:nvSpPr>
        <p:spPr>
          <a:xfrm>
            <a:off x="914400" y="4052235"/>
            <a:ext cx="10597415" cy="221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dirty="0">
                <a:solidFill>
                  <a:schemeClr val="tx1"/>
                </a:solidFill>
              </a:rPr>
              <a:t>NPP sudarys sąlygas </a:t>
            </a:r>
            <a:r>
              <a:rPr lang="lt-LT" sz="2400" b="1" dirty="0">
                <a:solidFill>
                  <a:schemeClr val="accent1"/>
                </a:solidFill>
              </a:rPr>
              <a:t>optimizuoti strateginio planavimo dokumentų skaičių:</a:t>
            </a:r>
            <a:r>
              <a:rPr lang="lt-LT" sz="2400" dirty="0">
                <a:solidFill>
                  <a:schemeClr val="tx1"/>
                </a:solidFill>
              </a:rPr>
              <a:t> 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pPr lvl="1"/>
            <a:r>
              <a:rPr lang="lt-LT" sz="2000" i="1" dirty="0"/>
              <a:t>NPP nustatyta tikslų ir uždavinių struktūra bus naudojama kaip </a:t>
            </a:r>
            <a:r>
              <a:rPr lang="lt-LT" sz="2000" b="1" i="1" dirty="0"/>
              <a:t>pagrindas kitų planavimo dokumentų skaičiui ir struktūrai nustatyti</a:t>
            </a:r>
            <a:r>
              <a:rPr lang="lt-LT" sz="2000" i="1" dirty="0"/>
              <a:t>, įvertinti esamų ir (arba) naujų planavimo dokumentų poreikį </a:t>
            </a:r>
          </a:p>
          <a:p>
            <a:endParaRPr lang="lt-LT" sz="1000" dirty="0">
              <a:solidFill>
                <a:schemeClr val="tx1"/>
              </a:solidFill>
            </a:endParaRPr>
          </a:p>
          <a:p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3522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0160-C052-49E7-8ABB-DFBDA2A4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2. Teisinis pagrindas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382B-A46E-4A3F-B3CB-CF24513C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11166"/>
            <a:ext cx="10558914" cy="4335597"/>
          </a:xfrm>
        </p:spPr>
        <p:txBody>
          <a:bodyPr/>
          <a:lstStyle/>
          <a:p>
            <a:r>
              <a:rPr lang="lt-LT" sz="2400" dirty="0">
                <a:solidFill>
                  <a:schemeClr val="tx1"/>
                </a:solidFill>
              </a:rPr>
              <a:t>NPP rengimą reglamentuoja </a:t>
            </a:r>
            <a:r>
              <a:rPr lang="lt-LT" sz="2400" b="1" dirty="0">
                <a:solidFill>
                  <a:schemeClr val="accent1"/>
                </a:solidFill>
              </a:rPr>
              <a:t>Strateginio planavimo metodika</a:t>
            </a:r>
            <a:r>
              <a:rPr lang="lt-LT" sz="2400" dirty="0">
                <a:solidFill>
                  <a:schemeClr val="tx1"/>
                </a:solidFill>
              </a:rPr>
              <a:t>, patvirtinta Vyriausybės 2002 m. birželio 6 d. nutarimu Nr. 827 </a:t>
            </a:r>
          </a:p>
          <a:p>
            <a:endParaRPr lang="lt-LT" dirty="0">
              <a:solidFill>
                <a:schemeClr val="tx1"/>
              </a:solidFill>
            </a:endParaRPr>
          </a:p>
          <a:p>
            <a:r>
              <a:rPr lang="lt-LT" sz="2400" b="1" dirty="0">
                <a:solidFill>
                  <a:schemeClr val="accent1"/>
                </a:solidFill>
              </a:rPr>
              <a:t>2018 m. kovo 28 d. pasitarime </a:t>
            </a:r>
            <a:r>
              <a:rPr lang="lt-LT" sz="2400" dirty="0">
                <a:solidFill>
                  <a:schemeClr val="tx1"/>
                </a:solidFill>
              </a:rPr>
              <a:t>Vyriausybė pritarė:</a:t>
            </a:r>
          </a:p>
          <a:p>
            <a:pPr lvl="1"/>
            <a:r>
              <a:rPr lang="lt-LT" sz="2200" dirty="0">
                <a:solidFill>
                  <a:schemeClr val="tx1"/>
                </a:solidFill>
              </a:rPr>
              <a:t>2021–2030 m. NPP rengimui</a:t>
            </a:r>
          </a:p>
          <a:p>
            <a:pPr lvl="1"/>
            <a:r>
              <a:rPr lang="lt-LT" sz="2200" dirty="0">
                <a:solidFill>
                  <a:schemeClr val="tx1"/>
                </a:solidFill>
              </a:rPr>
              <a:t>pasiūlymui inicijuoti Strateginio planavimo metodikos 6 punkto keitimą, siekiant užtikrinti, kad už NPP rengimo proceso koordinavimą būtų atsakinga LRVK, bendradarbiaudama kartu su FM </a:t>
            </a:r>
          </a:p>
          <a:p>
            <a:endParaRPr lang="lt-LT" dirty="0">
              <a:solidFill>
                <a:schemeClr val="tx1"/>
              </a:solidFill>
            </a:endParaRPr>
          </a:p>
          <a:p>
            <a:r>
              <a:rPr lang="lt-LT" sz="2400" dirty="0">
                <a:solidFill>
                  <a:schemeClr val="tx1"/>
                </a:solidFill>
              </a:rPr>
              <a:t>Metodikos </a:t>
            </a:r>
            <a:r>
              <a:rPr lang="lt-LT" sz="2400" b="1" dirty="0">
                <a:solidFill>
                  <a:schemeClr val="accent1"/>
                </a:solidFill>
              </a:rPr>
              <a:t>6 punktas buvo pakeistas </a:t>
            </a:r>
            <a:r>
              <a:rPr lang="lt-LT" sz="2400" dirty="0">
                <a:solidFill>
                  <a:schemeClr val="tx1"/>
                </a:solidFill>
              </a:rPr>
              <a:t>Vyriausybės 2018 m. balandžio 25 d. nutarimu Nr. 397</a:t>
            </a:r>
          </a:p>
        </p:txBody>
      </p:sp>
    </p:spTree>
    <p:extLst>
      <p:ext uri="{BB962C8B-B14F-4D97-AF65-F5344CB8AC3E}">
        <p14:creationId xmlns:p14="http://schemas.microsoft.com/office/powerpoint/2010/main" val="116810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0160-C052-49E7-8ABB-DFBDA2A4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3. Planavimo laikotarpis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382B-A46E-4A3F-B3CB-CF24513C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481912" cy="4627563"/>
          </a:xfrm>
        </p:spPr>
        <p:txBody>
          <a:bodyPr>
            <a:normAutofit/>
          </a:bodyPr>
          <a:lstStyle/>
          <a:p>
            <a:r>
              <a:rPr lang="lt-LT" sz="2200" b="1" dirty="0">
                <a:solidFill>
                  <a:schemeClr val="tx1"/>
                </a:solidFill>
              </a:rPr>
              <a:t>Numatoma NPP trukmė – </a:t>
            </a:r>
            <a:r>
              <a:rPr lang="lt-LT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metų (2021–2030 m.)</a:t>
            </a:r>
          </a:p>
          <a:p>
            <a:endParaRPr lang="lt-LT" sz="500" b="1" dirty="0">
              <a:solidFill>
                <a:srgbClr val="0070C0"/>
              </a:solidFill>
            </a:endParaRPr>
          </a:p>
          <a:p>
            <a:r>
              <a:rPr lang="lt-LT" sz="2200" dirty="0">
                <a:solidFill>
                  <a:schemeClr val="tx1"/>
                </a:solidFill>
              </a:rPr>
              <a:t>Šiuo metu Strateginio planavimo metodikoje numatyta, kad </a:t>
            </a:r>
            <a:r>
              <a:rPr lang="lt-LT" sz="2200" b="1" dirty="0">
                <a:solidFill>
                  <a:schemeClr val="tx1"/>
                </a:solidFill>
              </a:rPr>
              <a:t>Vyriausybė tvirtina 7-9 metų</a:t>
            </a:r>
            <a:r>
              <a:rPr lang="lt-LT" sz="2200" dirty="0">
                <a:solidFill>
                  <a:schemeClr val="tx1"/>
                </a:solidFill>
              </a:rPr>
              <a:t> </a:t>
            </a:r>
            <a:r>
              <a:rPr lang="lt-LT" sz="2200" b="1" dirty="0">
                <a:solidFill>
                  <a:schemeClr val="tx1"/>
                </a:solidFill>
              </a:rPr>
              <a:t>trukmės</a:t>
            </a:r>
            <a:r>
              <a:rPr lang="lt-LT" sz="2200" dirty="0">
                <a:solidFill>
                  <a:schemeClr val="tx1"/>
                </a:solidFill>
              </a:rPr>
              <a:t> planavimo dokumentus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r>
              <a:rPr lang="lt-LT" sz="2200" dirty="0">
                <a:solidFill>
                  <a:schemeClr val="tx1"/>
                </a:solidFill>
              </a:rPr>
              <a:t>Vykdant strateginio planavimo sistemos pertvarką, šią nuostatą </a:t>
            </a:r>
            <a:r>
              <a:rPr lang="lt-LT" sz="2200" b="1" dirty="0">
                <a:solidFill>
                  <a:schemeClr val="tx1"/>
                </a:solidFill>
              </a:rPr>
              <a:t>planuojama keisti, siekiant suvienodinti skirtingas laiko pers</a:t>
            </a:r>
            <a:r>
              <a:rPr lang="lt-LT" sz="2200" dirty="0">
                <a:solidFill>
                  <a:schemeClr val="tx1"/>
                </a:solidFill>
              </a:rPr>
              <a:t>p</a:t>
            </a:r>
            <a:r>
              <a:rPr lang="lt-LT" sz="2200" b="1" dirty="0">
                <a:solidFill>
                  <a:schemeClr val="tx1"/>
                </a:solidFill>
              </a:rPr>
              <a:t>ektyvas</a:t>
            </a:r>
            <a:r>
              <a:rPr lang="lt-LT" sz="2200" dirty="0">
                <a:solidFill>
                  <a:schemeClr val="tx1"/>
                </a:solidFill>
              </a:rPr>
              <a:t>, naudojamas strateginio lygmens dokumentuose: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pPr lvl="1"/>
            <a:r>
              <a:rPr lang="lt-L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Valstybės pažangos strategijoje „Lietuva 2030“ </a:t>
            </a:r>
          </a:p>
          <a:p>
            <a:pPr lvl="1"/>
            <a:r>
              <a:rPr lang="lt-L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Lietuvos teritorijos bendrojo plane nustatant vidutinės trukmės erdvinio planavimo sprendinius</a:t>
            </a:r>
          </a:p>
        </p:txBody>
      </p:sp>
    </p:spTree>
    <p:extLst>
      <p:ext uri="{BB962C8B-B14F-4D97-AF65-F5344CB8AC3E}">
        <p14:creationId xmlns:p14="http://schemas.microsoft.com/office/powerpoint/2010/main" val="389505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729B-37CD-45B9-8309-EE8A0E32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4. NPP struktūra</a:t>
            </a:r>
            <a:endParaRPr lang="lt-L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8FF37E-4472-4AF8-AA38-3CC10B23D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97305"/>
              </p:ext>
            </p:extLst>
          </p:nvPr>
        </p:nvGraphicFramePr>
        <p:xfrm>
          <a:off x="914400" y="1219200"/>
          <a:ext cx="10530038" cy="537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9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19D8-4B77-4A61-85CA-591AC038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/>
              <a:t>4.1. Esamos situacijos analizė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D957-4DEC-4FE5-8E9F-1D532417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45996"/>
            <a:ext cx="10039546" cy="4300767"/>
          </a:xfrm>
        </p:spPr>
        <p:txBody>
          <a:bodyPr/>
          <a:lstStyle/>
          <a:p>
            <a:r>
              <a:rPr lang="lt-LT" sz="2200" dirty="0">
                <a:solidFill>
                  <a:schemeClr val="tx1"/>
                </a:solidFill>
              </a:rPr>
              <a:t>Ekspertai, atlikę esamos situacijos analizę, turi pateikti </a:t>
            </a:r>
            <a:r>
              <a:rPr lang="lt-LT" sz="2200" b="1" dirty="0">
                <a:solidFill>
                  <a:schemeClr val="tx1"/>
                </a:solidFill>
              </a:rPr>
              <a:t>išvadas dėl esamų valstybės tikslų aktualumo, atsižvelgiant į šalies ekonominę – socialinę situaciją</a:t>
            </a:r>
            <a:r>
              <a:rPr lang="lt-LT" sz="2200" dirty="0">
                <a:solidFill>
                  <a:schemeClr val="tx1"/>
                </a:solidFill>
              </a:rPr>
              <a:t>, taip pat pasiūlymus dėl šalies strateginių tikslų nustatymo 2021–2030 m. laikotarpiui</a:t>
            </a:r>
          </a:p>
          <a:p>
            <a:endParaRPr lang="lt-LT" dirty="0">
              <a:solidFill>
                <a:schemeClr val="tx1"/>
              </a:solidFill>
            </a:endParaRPr>
          </a:p>
          <a:p>
            <a:r>
              <a:rPr lang="lt-LT" sz="2200" dirty="0">
                <a:solidFill>
                  <a:schemeClr val="tx1"/>
                </a:solidFill>
              </a:rPr>
              <a:t>Esamos situacijos analizė turi </a:t>
            </a:r>
            <a:r>
              <a:rPr lang="lt-LT" sz="2200" b="1" dirty="0">
                <a:solidFill>
                  <a:schemeClr val="tx1"/>
                </a:solidFill>
              </a:rPr>
              <a:t>apimti rengiant Lietuvos teritorijos bendrąjį planą atliktos socialinės – ekonominės situacijos analizės rezultatus</a:t>
            </a:r>
            <a:endParaRPr lang="lt-L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5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19D8-4B77-4A61-85CA-591AC038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/>
              <a:t>4.2. Strateginiai tikslai ir uždaviniai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D957-4DEC-4FE5-8E9F-1D532417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19200"/>
            <a:ext cx="10727703" cy="5332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b="1" dirty="0">
                <a:solidFill>
                  <a:schemeClr val="accent1"/>
                </a:solidFill>
              </a:rPr>
              <a:t>Strateginis tikslas</a:t>
            </a:r>
            <a:r>
              <a:rPr lang="lt-LT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tx1"/>
                </a:solidFill>
              </a:rPr>
              <a:t>– esamos situacijos pokytis, kurį siekiama įgyvendinti atskirose strateginės plėtros kryptyse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</a:rPr>
              <a:t>Strateginiai tikslai turi būti </a:t>
            </a:r>
            <a:r>
              <a:rPr lang="lt-LT" b="1" dirty="0">
                <a:solidFill>
                  <a:schemeClr val="tx1"/>
                </a:solidFill>
              </a:rPr>
              <a:t>nustatomi atsižvelgiant į:</a:t>
            </a:r>
          </a:p>
          <a:p>
            <a:pPr lvl="1"/>
            <a:r>
              <a:rPr lang="lt-LT" sz="1600" i="1" dirty="0">
                <a:solidFill>
                  <a:schemeClr val="tx1"/>
                </a:solidFill>
              </a:rPr>
              <a:t>esamos situacijos analizės išvadas ir pasiūlymus</a:t>
            </a:r>
          </a:p>
          <a:p>
            <a:pPr lvl="1"/>
            <a:r>
              <a:rPr lang="lt-LT" sz="1600" i="1" dirty="0">
                <a:solidFill>
                  <a:schemeClr val="tx1"/>
                </a:solidFill>
              </a:rPr>
              <a:t>valstybės pažangos strategijoje nustatytą pažangos viziją ir strategines plėtros kryptis</a:t>
            </a:r>
          </a:p>
          <a:p>
            <a:pPr lvl="1"/>
            <a:r>
              <a:rPr lang="lt-LT" sz="1600" i="1" dirty="0">
                <a:solidFill>
                  <a:schemeClr val="tx1"/>
                </a:solidFill>
              </a:rPr>
              <a:t>Lietuvos teritorijos bendrojo plano koncepcijoje numatytas šalies erdvinio (teritorinio) vystymo kryptis</a:t>
            </a:r>
          </a:p>
          <a:p>
            <a:pPr lvl="1"/>
            <a:r>
              <a:rPr lang="lt-LT" sz="1600" i="1" dirty="0">
                <a:solidFill>
                  <a:schemeClr val="tx1"/>
                </a:solidFill>
              </a:rPr>
              <a:t>Jungtinių Tautų 17 darnaus vystymosi tikslus</a:t>
            </a:r>
          </a:p>
          <a:p>
            <a:pPr lvl="1"/>
            <a:r>
              <a:rPr lang="lt-LT" sz="1600" i="1" dirty="0">
                <a:solidFill>
                  <a:schemeClr val="tx1"/>
                </a:solidFill>
              </a:rPr>
              <a:t>naujojo laikotarpio ES strateginius tikslus ir finansavimo prioritetus (tematinius tikslus)</a:t>
            </a:r>
          </a:p>
          <a:p>
            <a:pPr lvl="1"/>
            <a:endParaRPr lang="lt-LT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</a:rPr>
              <a:t>NPP nustatyti strateginiai tikslai turi </a:t>
            </a:r>
            <a:r>
              <a:rPr lang="lt-LT" b="1" dirty="0">
                <a:solidFill>
                  <a:schemeClr val="tx1"/>
                </a:solidFill>
              </a:rPr>
              <a:t>apimti visas viešosios politikos sritis</a:t>
            </a:r>
            <a:endParaRPr lang="lt-LT" dirty="0">
              <a:solidFill>
                <a:schemeClr val="tx1"/>
              </a:solidFill>
            </a:endParaRPr>
          </a:p>
          <a:p>
            <a:endParaRPr lang="lt-LT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b="1" dirty="0">
                <a:solidFill>
                  <a:schemeClr val="accent1"/>
                </a:solidFill>
              </a:rPr>
              <a:t>Uždavinys</a:t>
            </a:r>
            <a:r>
              <a:rPr lang="lt-LT" dirty="0">
                <a:solidFill>
                  <a:schemeClr val="tx1"/>
                </a:solidFill>
              </a:rPr>
              <a:t> – į konkretų šalies ūkio sektorių orientuotas žemesnio lygmens pokytis, skirtas strateginiam tikslui pasiekti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chemeClr val="tx1"/>
                </a:solidFill>
              </a:rPr>
              <a:t>NPP nustatytų uždavinių struktūra turi </a:t>
            </a:r>
            <a:r>
              <a:rPr lang="lt-LT" b="1" dirty="0">
                <a:solidFill>
                  <a:schemeClr val="tx1"/>
                </a:solidFill>
              </a:rPr>
              <a:t>užtikrinti NPP nustatytų strateginių tikslų pasiekimą visose viešosios politikos srityse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0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19D8-4B77-4A61-85CA-591AC038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/>
              <a:t>4.3. Poveikio rodikliai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D957-4DEC-4FE5-8E9F-1D532417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04042"/>
            <a:ext cx="10586301" cy="5313575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0070C0"/>
                </a:solidFill>
              </a:rPr>
              <a:t>NPP įgyvendinimo stebėsena</a:t>
            </a:r>
            <a:r>
              <a:rPr lang="lt-LT" dirty="0">
                <a:solidFill>
                  <a:schemeClr val="tx1"/>
                </a:solidFill>
              </a:rPr>
              <a:t>: NPP nustatytų strateginių tikslų ir uždavinių įgyvendinimo stebėsenai bus nustatomi dviejų lygmenų (tikslų ir uždavinių) poveikio rodikliai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r>
              <a:rPr lang="lt-LT" b="1" dirty="0">
                <a:solidFill>
                  <a:srgbClr val="0070C0"/>
                </a:solidFill>
              </a:rPr>
              <a:t>Poveikio rodiklis </a:t>
            </a:r>
            <a:r>
              <a:rPr lang="lt-LT" dirty="0">
                <a:solidFill>
                  <a:schemeClr val="tx1"/>
                </a:solidFill>
              </a:rPr>
              <a:t>– tai rodiklis, atspindintis esamos situacijos pokytį, kurio siekiama įgyvendinant strateginį tikslą ir (arba) uždavinį vardan žmonių gerovės bei šalies pažangos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r>
              <a:rPr lang="lt-LT" b="1" dirty="0">
                <a:solidFill>
                  <a:srgbClr val="0070C0"/>
                </a:solidFill>
              </a:rPr>
              <a:t>Poveikio rodiklių skaičius</a:t>
            </a:r>
            <a:r>
              <a:rPr lang="lt-LT" b="1" dirty="0">
                <a:solidFill>
                  <a:schemeClr val="tx1"/>
                </a:solidFill>
              </a:rPr>
              <a:t>:</a:t>
            </a:r>
            <a:r>
              <a:rPr lang="lt-LT" dirty="0">
                <a:solidFill>
                  <a:schemeClr val="tx1"/>
                </a:solidFill>
              </a:rPr>
              <a:t> siekiama, kad kiekvienam strateginiam tikslui ir uždaviniui būtų nustatyta ne daugiau kaip po 1 poveikio rodiklį </a:t>
            </a:r>
          </a:p>
          <a:p>
            <a:endParaRPr lang="lt-LT" sz="500" dirty="0">
              <a:solidFill>
                <a:schemeClr val="tx1"/>
              </a:solidFill>
            </a:endParaRPr>
          </a:p>
          <a:p>
            <a:r>
              <a:rPr lang="lt-LT" dirty="0">
                <a:solidFill>
                  <a:schemeClr val="tx1"/>
                </a:solidFill>
              </a:rPr>
              <a:t>Nustatant poveikio rodiklius, turi būti </a:t>
            </a:r>
            <a:r>
              <a:rPr lang="lt-LT" b="1" dirty="0">
                <a:solidFill>
                  <a:schemeClr val="tx1"/>
                </a:solidFill>
              </a:rPr>
              <a:t>nurodyta</a:t>
            </a:r>
            <a:r>
              <a:rPr lang="lt-LT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lt-LT" sz="1800" i="1" dirty="0">
                <a:solidFill>
                  <a:schemeClr val="tx1"/>
                </a:solidFill>
              </a:rPr>
              <a:t>Rodiklio pavadinimas ir matavimo vienetas</a:t>
            </a:r>
          </a:p>
          <a:p>
            <a:pPr lvl="1"/>
            <a:r>
              <a:rPr lang="lt-LT" sz="1800" i="1" dirty="0">
                <a:solidFill>
                  <a:schemeClr val="tx1"/>
                </a:solidFill>
              </a:rPr>
              <a:t>Pradinė reikšmė</a:t>
            </a:r>
          </a:p>
          <a:p>
            <a:pPr lvl="1"/>
            <a:r>
              <a:rPr lang="lt-LT" sz="1800" i="1" dirty="0">
                <a:solidFill>
                  <a:schemeClr val="tx1"/>
                </a:solidFill>
              </a:rPr>
              <a:t>Siektinos reikšmės iki 2025 m. ir 2030 m.</a:t>
            </a:r>
          </a:p>
          <a:p>
            <a:pPr lvl="1"/>
            <a:r>
              <a:rPr lang="lt-LT" sz="1800" i="1" dirty="0">
                <a:solidFill>
                  <a:schemeClr val="tx1"/>
                </a:solidFill>
              </a:rPr>
              <a:t>Duomenų šaltinis, už duomenų skaičiavimą ir (arba) duomenų pateikimą atsakinga institucija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46798667"/>
      </p:ext>
    </p:extLst>
  </p:cSld>
  <p:clrMapOvr>
    <a:masterClrMapping/>
  </p:clrMapOvr>
</p:sld>
</file>

<file path=ppt/theme/theme1.xml><?xml version="1.0" encoding="utf-8"?>
<a:theme xmlns:a="http://schemas.openxmlformats.org/drawingml/2006/main" name="LRV">
  <a:themeElements>
    <a:clrScheme name="LRV">
      <a:dk1>
        <a:sysClr val="windowText" lastClr="000000"/>
      </a:dk1>
      <a:lt1>
        <a:sysClr val="window" lastClr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LRV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RV" id="{6DB0C80D-DA4E-4808-A72B-68B59270323B}" vid="{C96877AC-83D4-42B1-B519-CFD49B50A6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1027</Words>
  <Application>Microsoft Office PowerPoint</Application>
  <PresentationFormat>Plačiaekranė</PresentationFormat>
  <Paragraphs>156</Paragraphs>
  <Slides>15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 Extrabold</vt:lpstr>
      <vt:lpstr>Open Sans Semibold</vt:lpstr>
      <vt:lpstr>Trebuchet MS</vt:lpstr>
      <vt:lpstr>Wingdings</vt:lpstr>
      <vt:lpstr>LRV</vt:lpstr>
      <vt:lpstr>2021-2030 m. Nacionalinės pažangos programos rengimo koncepcija</vt:lpstr>
      <vt:lpstr>Pranešimo struktūra</vt:lpstr>
      <vt:lpstr>1. Rengimo tikslas</vt:lpstr>
      <vt:lpstr>2. Teisinis pagrindas</vt:lpstr>
      <vt:lpstr>3. Planavimo laikotarpis</vt:lpstr>
      <vt:lpstr>4. NPP struktūra</vt:lpstr>
      <vt:lpstr>4.1. Esamos situacijos analizė</vt:lpstr>
      <vt:lpstr>4.2. Strateginiai tikslai ir uždaviniai</vt:lpstr>
      <vt:lpstr>4.3. Poveikio rodikliai</vt:lpstr>
      <vt:lpstr>4.4. Fiskalinė prognozė ir finansavimo planas</vt:lpstr>
      <vt:lpstr>4.5. Valdymo planas</vt:lpstr>
      <vt:lpstr>4.6. Sėkmės prielaidos</vt:lpstr>
      <vt:lpstr>5. Rengimo grafikas</vt:lpstr>
      <vt:lpstr>6. Rengimo organizavimas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Milda Gardauskaitė</dc:creator>
  <cp:lastModifiedBy>Eurika Norkienė</cp:lastModifiedBy>
  <cp:revision>248</cp:revision>
  <cp:lastPrinted>2018-03-20T08:03:32Z</cp:lastPrinted>
  <dcterms:created xsi:type="dcterms:W3CDTF">2017-10-31T07:26:14Z</dcterms:created>
  <dcterms:modified xsi:type="dcterms:W3CDTF">2018-07-04T06:00:32Z</dcterms:modified>
</cp:coreProperties>
</file>