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81" r:id="rId6"/>
    <p:sldId id="282" r:id="rId7"/>
    <p:sldId id="283" r:id="rId8"/>
    <p:sldId id="278" r:id="rId9"/>
    <p:sldId id="284" r:id="rId10"/>
    <p:sldId id="290" r:id="rId11"/>
    <p:sldId id="262" r:id="rId12"/>
    <p:sldId id="266" r:id="rId13"/>
    <p:sldId id="288" r:id="rId14"/>
    <p:sldId id="289" r:id="rId15"/>
    <p:sldId id="287" r:id="rId16"/>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a Petkevičienė" initials="AP" lastIdx="28" clrIdx="0">
    <p:extLst>
      <p:ext uri="{19B8F6BF-5375-455C-9EA6-DF929625EA0E}">
        <p15:presenceInfo xmlns:p15="http://schemas.microsoft.com/office/powerpoint/2012/main" userId="S::Asta.Petkeviciene@lrv.lt::f7b4347b-097f-4cb1-94c0-910cbf3f32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307"/>
    <a:srgbClr val="FDDFD7"/>
    <a:srgbClr val="FCCDC0"/>
    <a:srgbClr val="652215"/>
    <a:srgbClr val="753D05"/>
    <a:srgbClr val="FCD1A6"/>
    <a:srgbClr val="B55E07"/>
    <a:srgbClr val="6B4309"/>
    <a:srgbClr val="DFAA13"/>
    <a:srgbClr val="7F61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50" autoAdjust="0"/>
    <p:restoredTop sz="85194" autoAdjust="0"/>
  </p:normalViewPr>
  <p:slideViewPr>
    <p:cSldViewPr snapToGrid="0">
      <p:cViewPr varScale="1">
        <p:scale>
          <a:sx n="99" d="100"/>
          <a:sy n="99" d="100"/>
        </p:scale>
        <p:origin x="12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_rels/data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eg"/></Relationships>
</file>

<file path=ppt/diagrams/_rels/data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_rels/drawing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CF6399-B465-49C2-A309-A3A12695D97C}" type="doc">
      <dgm:prSet loTypeId="urn:microsoft.com/office/officeart/2005/8/layout/vList3" loCatId="list" qsTypeId="urn:microsoft.com/office/officeart/2005/8/quickstyle/simple1" qsCatId="simple" csTypeId="urn:microsoft.com/office/officeart/2005/8/colors/accent1_2" csCatId="accent1" phldr="1"/>
      <dgm:spPr/>
    </dgm:pt>
    <dgm:pt modelId="{74FBDE0B-90ED-4D47-986F-EB6704F78FF2}">
      <dgm:prSet phldrT="[Tekstas]"/>
      <dgm:spPr/>
      <dgm:t>
        <a:bodyPr/>
        <a:lstStyle/>
        <a:p>
          <a:r>
            <a:rPr lang="lt-LT" altLang="lt-LT" baseline="0" dirty="0"/>
            <a:t>2018 m. pirmą kartą Lietuvoje įregistruota daugiau nei 203 tūkst. lengvųjų automobilių, </a:t>
          </a:r>
        </a:p>
        <a:p>
          <a:r>
            <a:rPr lang="lt-LT" altLang="lt-LT" baseline="0" dirty="0"/>
            <a:t>iš kurių </a:t>
          </a:r>
          <a:r>
            <a:rPr lang="lt-LT" altLang="lt-LT" b="1" baseline="0" dirty="0"/>
            <a:t>net </a:t>
          </a:r>
          <a:r>
            <a:rPr lang="en-US" altLang="lt-LT" b="1" baseline="0" dirty="0"/>
            <a:t>84 </a:t>
          </a:r>
          <a:r>
            <a:rPr lang="en-US" altLang="lt-LT" b="1" baseline="0" dirty="0" err="1"/>
            <a:t>proc</a:t>
          </a:r>
          <a:r>
            <a:rPr lang="lt-LT" altLang="lt-LT" b="1" baseline="0" dirty="0"/>
            <a:t>. sudaro naudotos transporto priemonės</a:t>
          </a:r>
          <a:r>
            <a:rPr lang="lt-LT" altLang="lt-LT" b="0" i="0" baseline="0" dirty="0"/>
            <a:t>.</a:t>
          </a:r>
          <a:r>
            <a:rPr lang="lt-LT" altLang="lt-LT" b="1" baseline="0" dirty="0"/>
            <a:t> </a:t>
          </a:r>
          <a:endParaRPr lang="lt-LT" baseline="0" dirty="0"/>
        </a:p>
      </dgm:t>
    </dgm:pt>
    <dgm:pt modelId="{6B68D84F-A5ED-4B32-B524-0046286DA086}" type="parTrans" cxnId="{1C5EF88D-6C6D-454A-99CB-9DC41B1C8B33}">
      <dgm:prSet/>
      <dgm:spPr/>
      <dgm:t>
        <a:bodyPr/>
        <a:lstStyle/>
        <a:p>
          <a:endParaRPr lang="lt-LT"/>
        </a:p>
      </dgm:t>
    </dgm:pt>
    <dgm:pt modelId="{7A7CA865-0BA0-4070-95E1-FF331C5D7059}" type="sibTrans" cxnId="{1C5EF88D-6C6D-454A-99CB-9DC41B1C8B33}">
      <dgm:prSet/>
      <dgm:spPr/>
      <dgm:t>
        <a:bodyPr/>
        <a:lstStyle/>
        <a:p>
          <a:endParaRPr lang="lt-LT"/>
        </a:p>
      </dgm:t>
    </dgm:pt>
    <dgm:pt modelId="{1C3D6F66-9CA5-481A-BEE1-0C36BA33AC4B}">
      <dgm:prSet phldrT="[Tekstas]"/>
      <dgm:spPr/>
      <dgm:t>
        <a:bodyPr/>
        <a:lstStyle/>
        <a:p>
          <a:r>
            <a:rPr lang="lt-LT" altLang="lt-LT" dirty="0"/>
            <a:t>Iš JAV į  Lietuvos Respubliką </a:t>
          </a:r>
          <a:r>
            <a:rPr lang="lt-LT" altLang="lt-LT" b="1" dirty="0"/>
            <a:t>2018 m.</a:t>
          </a:r>
          <a:r>
            <a:rPr lang="lt-LT" altLang="lt-LT" dirty="0"/>
            <a:t> importuotos </a:t>
          </a:r>
          <a:r>
            <a:rPr lang="lt-LT" altLang="lt-LT" b="1" dirty="0"/>
            <a:t>26 042 naudotos </a:t>
          </a:r>
          <a:r>
            <a:rPr lang="lt-LT" altLang="lt-LT" dirty="0"/>
            <a:t>transporto priemonės. </a:t>
          </a:r>
        </a:p>
        <a:p>
          <a:r>
            <a:rPr lang="en-US" altLang="lt-LT" dirty="0"/>
            <a:t>Eurostat </a:t>
          </a:r>
          <a:r>
            <a:rPr lang="en-US" altLang="lt-LT" dirty="0" err="1"/>
            <a:t>duomenimis</a:t>
          </a:r>
          <a:r>
            <a:rPr lang="lt-LT" altLang="lt-LT" dirty="0"/>
            <a:t>, </a:t>
          </a:r>
          <a:r>
            <a:rPr lang="lt-LT" altLang="lt-LT" b="1" dirty="0"/>
            <a:t>tai sudaro</a:t>
          </a:r>
          <a:r>
            <a:rPr lang="en-US" altLang="lt-LT" b="1" dirty="0"/>
            <a:t> </a:t>
          </a:r>
          <a:r>
            <a:rPr lang="lt-LT" altLang="lt-LT" b="1" dirty="0"/>
            <a:t>27 proc.</a:t>
          </a:r>
          <a:r>
            <a:rPr lang="lt-LT" altLang="lt-LT" dirty="0"/>
            <a:t> </a:t>
          </a:r>
          <a:r>
            <a:rPr lang="lt-LT" altLang="lt-LT" dirty="0">
              <a:solidFill>
                <a:schemeClr val="bg1"/>
              </a:solidFill>
            </a:rPr>
            <a:t>viso transporto priemonių </a:t>
          </a:r>
          <a:r>
            <a:rPr lang="lt-LT" altLang="lt-LT" dirty="0"/>
            <a:t>importo iš JAV į ES.</a:t>
          </a:r>
          <a:endParaRPr lang="lt-LT" dirty="0"/>
        </a:p>
      </dgm:t>
    </dgm:pt>
    <dgm:pt modelId="{0B11019C-EF70-46AF-811C-7536D6CAE05C}" type="parTrans" cxnId="{9FE5E5FF-0BE1-47AD-8416-44C3A03617E3}">
      <dgm:prSet/>
      <dgm:spPr/>
      <dgm:t>
        <a:bodyPr/>
        <a:lstStyle/>
        <a:p>
          <a:endParaRPr lang="lt-LT"/>
        </a:p>
      </dgm:t>
    </dgm:pt>
    <dgm:pt modelId="{6574302C-C2B5-4403-9317-DF40C495AD5F}" type="sibTrans" cxnId="{9FE5E5FF-0BE1-47AD-8416-44C3A03617E3}">
      <dgm:prSet/>
      <dgm:spPr/>
      <dgm:t>
        <a:bodyPr/>
        <a:lstStyle/>
        <a:p>
          <a:endParaRPr lang="lt-LT"/>
        </a:p>
      </dgm:t>
    </dgm:pt>
    <dgm:pt modelId="{76993DFD-1C35-46B9-9819-7284AC5C83B7}" type="pres">
      <dgm:prSet presAssocID="{C9CF6399-B465-49C2-A309-A3A12695D97C}" presName="linearFlow" presStyleCnt="0">
        <dgm:presLayoutVars>
          <dgm:dir/>
          <dgm:resizeHandles val="exact"/>
        </dgm:presLayoutVars>
      </dgm:prSet>
      <dgm:spPr/>
    </dgm:pt>
    <dgm:pt modelId="{3CE6890B-FCB2-4BA7-BE6A-DB6D9DCCC478}" type="pres">
      <dgm:prSet presAssocID="{74FBDE0B-90ED-4D47-986F-EB6704F78FF2}" presName="composite" presStyleCnt="0"/>
      <dgm:spPr/>
    </dgm:pt>
    <dgm:pt modelId="{426D81E5-0A60-42DD-8356-67B72864A5BB}" type="pres">
      <dgm:prSet presAssocID="{74FBDE0B-90ED-4D47-986F-EB6704F78FF2}" presName="imgShp" presStyleLbl="fgImgPlace1" presStyleIdx="0" presStyleCnt="2" custScaleX="104371" custLinFactNeighborX="748" custLinFactNeighborY="374"/>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83B652F5-9251-4A79-88F6-06245F445DC2}" type="pres">
      <dgm:prSet presAssocID="{74FBDE0B-90ED-4D47-986F-EB6704F78FF2}" presName="txShp" presStyleLbl="node1" presStyleIdx="0" presStyleCnt="2">
        <dgm:presLayoutVars>
          <dgm:bulletEnabled val="1"/>
        </dgm:presLayoutVars>
      </dgm:prSet>
      <dgm:spPr/>
      <dgm:t>
        <a:bodyPr/>
        <a:lstStyle/>
        <a:p>
          <a:endParaRPr lang="lt-LT"/>
        </a:p>
      </dgm:t>
    </dgm:pt>
    <dgm:pt modelId="{9AC8E51D-440D-4C32-B7F9-1E77C3504430}" type="pres">
      <dgm:prSet presAssocID="{7A7CA865-0BA0-4070-95E1-FF331C5D7059}" presName="spacing" presStyleCnt="0"/>
      <dgm:spPr/>
    </dgm:pt>
    <dgm:pt modelId="{FCF035BB-EE66-4694-B0FE-FB485F4242CE}" type="pres">
      <dgm:prSet presAssocID="{1C3D6F66-9CA5-481A-BEE1-0C36BA33AC4B}" presName="composite" presStyleCnt="0"/>
      <dgm:spPr/>
    </dgm:pt>
    <dgm:pt modelId="{87CE2077-A431-4EFD-935A-C3C3CFC771A6}" type="pres">
      <dgm:prSet presAssocID="{1C3D6F66-9CA5-481A-BEE1-0C36BA33AC4B}" presName="imgShp" presStyleLbl="fgImgPlace1" presStyleIdx="1" presStyleCnt="2" custLinFactNeighborY="-1869"/>
      <dgm:spPr>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dgm:spPr>
    </dgm:pt>
    <dgm:pt modelId="{F4E8D626-C6F9-4D4F-AF01-47228A5D1ACB}" type="pres">
      <dgm:prSet presAssocID="{1C3D6F66-9CA5-481A-BEE1-0C36BA33AC4B}" presName="txShp" presStyleLbl="node1" presStyleIdx="1" presStyleCnt="2" custScaleX="98480">
        <dgm:presLayoutVars>
          <dgm:bulletEnabled val="1"/>
        </dgm:presLayoutVars>
      </dgm:prSet>
      <dgm:spPr/>
      <dgm:t>
        <a:bodyPr/>
        <a:lstStyle/>
        <a:p>
          <a:endParaRPr lang="lt-LT"/>
        </a:p>
      </dgm:t>
    </dgm:pt>
  </dgm:ptLst>
  <dgm:cxnLst>
    <dgm:cxn modelId="{9FE5E5FF-0BE1-47AD-8416-44C3A03617E3}" srcId="{C9CF6399-B465-49C2-A309-A3A12695D97C}" destId="{1C3D6F66-9CA5-481A-BEE1-0C36BA33AC4B}" srcOrd="1" destOrd="0" parTransId="{0B11019C-EF70-46AF-811C-7536D6CAE05C}" sibTransId="{6574302C-C2B5-4403-9317-DF40C495AD5F}"/>
    <dgm:cxn modelId="{CDF58223-C9CB-4AC3-8259-35F5756116AF}" type="presOf" srcId="{74FBDE0B-90ED-4D47-986F-EB6704F78FF2}" destId="{83B652F5-9251-4A79-88F6-06245F445DC2}" srcOrd="0" destOrd="0" presId="urn:microsoft.com/office/officeart/2005/8/layout/vList3"/>
    <dgm:cxn modelId="{1C5EF88D-6C6D-454A-99CB-9DC41B1C8B33}" srcId="{C9CF6399-B465-49C2-A309-A3A12695D97C}" destId="{74FBDE0B-90ED-4D47-986F-EB6704F78FF2}" srcOrd="0" destOrd="0" parTransId="{6B68D84F-A5ED-4B32-B524-0046286DA086}" sibTransId="{7A7CA865-0BA0-4070-95E1-FF331C5D7059}"/>
    <dgm:cxn modelId="{B497FE39-2791-4828-86F9-D074923D6302}" type="presOf" srcId="{1C3D6F66-9CA5-481A-BEE1-0C36BA33AC4B}" destId="{F4E8D626-C6F9-4D4F-AF01-47228A5D1ACB}" srcOrd="0" destOrd="0" presId="urn:microsoft.com/office/officeart/2005/8/layout/vList3"/>
    <dgm:cxn modelId="{F8AA83FF-AD19-439C-8828-490FFF5DCAFC}" type="presOf" srcId="{C9CF6399-B465-49C2-A309-A3A12695D97C}" destId="{76993DFD-1C35-46B9-9819-7284AC5C83B7}" srcOrd="0" destOrd="0" presId="urn:microsoft.com/office/officeart/2005/8/layout/vList3"/>
    <dgm:cxn modelId="{1CB26318-5B94-480B-8F51-7685C89D5E2E}" type="presParOf" srcId="{76993DFD-1C35-46B9-9819-7284AC5C83B7}" destId="{3CE6890B-FCB2-4BA7-BE6A-DB6D9DCCC478}" srcOrd="0" destOrd="0" presId="urn:microsoft.com/office/officeart/2005/8/layout/vList3"/>
    <dgm:cxn modelId="{6B4AE66E-3CBC-4AEE-843B-E1D2F22E83FB}" type="presParOf" srcId="{3CE6890B-FCB2-4BA7-BE6A-DB6D9DCCC478}" destId="{426D81E5-0A60-42DD-8356-67B72864A5BB}" srcOrd="0" destOrd="0" presId="urn:microsoft.com/office/officeart/2005/8/layout/vList3"/>
    <dgm:cxn modelId="{722129E3-4DDA-4389-B3C2-E451C0B68099}" type="presParOf" srcId="{3CE6890B-FCB2-4BA7-BE6A-DB6D9DCCC478}" destId="{83B652F5-9251-4A79-88F6-06245F445DC2}" srcOrd="1" destOrd="0" presId="urn:microsoft.com/office/officeart/2005/8/layout/vList3"/>
    <dgm:cxn modelId="{3D5305CE-85A1-40EA-9D6C-4564A9DB0EFC}" type="presParOf" srcId="{76993DFD-1C35-46B9-9819-7284AC5C83B7}" destId="{9AC8E51D-440D-4C32-B7F9-1E77C3504430}" srcOrd="1" destOrd="0" presId="urn:microsoft.com/office/officeart/2005/8/layout/vList3"/>
    <dgm:cxn modelId="{FA0F48E4-23E6-41C5-8909-80D779FA7790}" type="presParOf" srcId="{76993DFD-1C35-46B9-9819-7284AC5C83B7}" destId="{FCF035BB-EE66-4694-B0FE-FB485F4242CE}" srcOrd="2" destOrd="0" presId="urn:microsoft.com/office/officeart/2005/8/layout/vList3"/>
    <dgm:cxn modelId="{7DB1BEF3-08E8-41B2-9018-C18AAD2E3370}" type="presParOf" srcId="{FCF035BB-EE66-4694-B0FE-FB485F4242CE}" destId="{87CE2077-A431-4EFD-935A-C3C3CFC771A6}" srcOrd="0" destOrd="0" presId="urn:microsoft.com/office/officeart/2005/8/layout/vList3"/>
    <dgm:cxn modelId="{E3081A0F-B1DC-407E-94B7-0C98A7B510E8}" type="presParOf" srcId="{FCF035BB-EE66-4694-B0FE-FB485F4242CE}" destId="{F4E8D626-C6F9-4D4F-AF01-47228A5D1AC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DC5E77-F522-415C-BC68-3C7EF5E5DE1D}"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lt-LT"/>
        </a:p>
      </dgm:t>
    </dgm:pt>
    <dgm:pt modelId="{47723606-8368-4100-9A9A-F4DFD69BCF21}">
      <dgm:prSet custT="1"/>
      <dgm:spPr/>
      <dgm:t>
        <a:bodyPr/>
        <a:lstStyle/>
        <a:p>
          <a:r>
            <a:rPr lang="lt-LT" altLang="lt-LT" sz="2200" dirty="0">
              <a:solidFill>
                <a:schemeClr val="tx1"/>
              </a:solidFill>
              <a:ea typeface="Helvetica" panose="020B0604020202020204" pitchFamily="34" charset="0"/>
              <a:cs typeface="Helvetica" panose="020B0604020202020204" pitchFamily="34" charset="0"/>
            </a:rPr>
            <a:t>2017-2019 m. pradėti</a:t>
          </a:r>
          <a:r>
            <a:rPr lang="lt-LT" altLang="lt-LT" sz="2200" dirty="0">
              <a:ea typeface="Helvetica" panose="020B0604020202020204" pitchFamily="34" charset="0"/>
              <a:cs typeface="Helvetica" panose="020B0604020202020204" pitchFamily="34" charset="0"/>
            </a:rPr>
            <a:t> </a:t>
          </a:r>
          <a:r>
            <a:rPr lang="lt-LT" altLang="lt-LT" sz="2200" b="1" dirty="0">
              <a:solidFill>
                <a:srgbClr val="C00000"/>
              </a:solidFill>
              <a:ea typeface="Helvetica" panose="020B0604020202020204" pitchFamily="34" charset="0"/>
              <a:cs typeface="Helvetica" panose="020B0604020202020204" pitchFamily="34" charset="0"/>
            </a:rPr>
            <a:t>25 ikiteisminiai tyrimai</a:t>
          </a:r>
          <a:r>
            <a:rPr lang="lt-LT" altLang="lt-LT" sz="2200" b="1" dirty="0">
              <a:ea typeface="Helvetica" panose="020B0604020202020204" pitchFamily="34" charset="0"/>
              <a:cs typeface="Helvetica" panose="020B0604020202020204" pitchFamily="34" charset="0"/>
            </a:rPr>
            <a:t> </a:t>
          </a:r>
          <a:r>
            <a:rPr lang="lt-LT" altLang="lt-LT" sz="2200" dirty="0">
              <a:solidFill>
                <a:schemeClr val="tx1"/>
              </a:solidFill>
              <a:ea typeface="Helvetica" panose="020B0604020202020204" pitchFamily="34" charset="0"/>
              <a:cs typeface="Helvetica" panose="020B0604020202020204" pitchFamily="34" charset="0"/>
            </a:rPr>
            <a:t>dėl neapskaitytos prekybos naudotais lengvaisiais automobiliais. Nustatyta daugiau kaip</a:t>
          </a:r>
          <a:r>
            <a:rPr lang="lt-LT" altLang="lt-LT" sz="2200" dirty="0">
              <a:ea typeface="Helvetica" panose="020B0604020202020204" pitchFamily="34" charset="0"/>
              <a:cs typeface="Helvetica" panose="020B0604020202020204" pitchFamily="34" charset="0"/>
            </a:rPr>
            <a:t> </a:t>
          </a:r>
          <a:r>
            <a:rPr lang="lt-LT" altLang="lt-LT" sz="2200" b="1" dirty="0">
              <a:solidFill>
                <a:srgbClr val="C00000"/>
              </a:solidFill>
              <a:ea typeface="Helvetica" panose="020B0604020202020204" pitchFamily="34" charset="0"/>
              <a:cs typeface="Helvetica" panose="020B0604020202020204" pitchFamily="34" charset="0"/>
            </a:rPr>
            <a:t>900 tūkst. eurų žala</a:t>
          </a:r>
          <a:r>
            <a:rPr lang="lt-LT" altLang="lt-LT" sz="2200" dirty="0">
              <a:solidFill>
                <a:srgbClr val="C00000"/>
              </a:solidFill>
              <a:ea typeface="Helvetica" panose="020B0604020202020204" pitchFamily="34" charset="0"/>
              <a:cs typeface="Helvetica" panose="020B0604020202020204" pitchFamily="34" charset="0"/>
            </a:rPr>
            <a:t> </a:t>
          </a:r>
          <a:r>
            <a:rPr lang="lt-LT" altLang="lt-LT" sz="2200" dirty="0">
              <a:solidFill>
                <a:schemeClr val="tx1"/>
              </a:solidFill>
              <a:ea typeface="Helvetica" panose="020B0604020202020204" pitchFamily="34" charset="0"/>
              <a:cs typeface="Helvetica" panose="020B0604020202020204" pitchFamily="34" charset="0"/>
            </a:rPr>
            <a:t>valstybės biudžetui.</a:t>
          </a:r>
        </a:p>
      </dgm:t>
    </dgm:pt>
    <dgm:pt modelId="{168EB6B9-AD40-4E12-BF80-047CB1A2E12C}" type="parTrans" cxnId="{41D943A9-3F30-4C9B-999E-548D9EAB125C}">
      <dgm:prSet/>
      <dgm:spPr/>
      <dgm:t>
        <a:bodyPr/>
        <a:lstStyle/>
        <a:p>
          <a:endParaRPr lang="lt-LT"/>
        </a:p>
      </dgm:t>
    </dgm:pt>
    <dgm:pt modelId="{0503BD69-1E39-4307-8ACB-F152CEA5B94F}" type="sibTrans" cxnId="{41D943A9-3F30-4C9B-999E-548D9EAB125C}">
      <dgm:prSet/>
      <dgm:spPr/>
      <dgm:t>
        <a:bodyPr/>
        <a:lstStyle/>
        <a:p>
          <a:endParaRPr lang="lt-LT"/>
        </a:p>
      </dgm:t>
    </dgm:pt>
    <dgm:pt modelId="{C955CC32-3F24-4CC1-8F80-27D06C8A3B04}">
      <dgm:prSet custT="1"/>
      <dgm:spPr/>
      <dgm:t>
        <a:bodyPr/>
        <a:lstStyle/>
        <a:p>
          <a:r>
            <a:rPr lang="lt-LT" altLang="lt-LT" sz="2400" b="0" dirty="0">
              <a:solidFill>
                <a:schemeClr val="tx1"/>
              </a:solidFill>
            </a:rPr>
            <a:t>Dėl šešėlinės automobilių prekybos per metus </a:t>
          </a:r>
          <a:r>
            <a:rPr lang="lt-LT" altLang="lt-LT" sz="2400" b="1" dirty="0">
              <a:solidFill>
                <a:srgbClr val="C00000"/>
              </a:solidFill>
            </a:rPr>
            <a:t>nesurenkama apie 38 mln. eurų PVM</a:t>
          </a:r>
          <a:r>
            <a:rPr lang="lt-LT" altLang="lt-LT" sz="2400" b="0" dirty="0">
              <a:solidFill>
                <a:srgbClr val="C00000"/>
              </a:solidFill>
            </a:rPr>
            <a:t>.</a:t>
          </a:r>
          <a:r>
            <a:rPr lang="lt-LT" altLang="lt-LT" sz="2400" b="1" dirty="0"/>
            <a:t> </a:t>
          </a:r>
        </a:p>
      </dgm:t>
    </dgm:pt>
    <dgm:pt modelId="{C89E6E6C-B806-46FC-B017-9B97FBC2C3E1}" type="parTrans" cxnId="{DC70AACC-30D0-4D8E-AFD0-C46644A8AE56}">
      <dgm:prSet/>
      <dgm:spPr/>
      <dgm:t>
        <a:bodyPr/>
        <a:lstStyle/>
        <a:p>
          <a:endParaRPr lang="lt-LT"/>
        </a:p>
      </dgm:t>
    </dgm:pt>
    <dgm:pt modelId="{9346D513-6723-45AB-A861-0DDD9DD93FB7}" type="sibTrans" cxnId="{DC70AACC-30D0-4D8E-AFD0-C46644A8AE56}">
      <dgm:prSet/>
      <dgm:spPr/>
      <dgm:t>
        <a:bodyPr/>
        <a:lstStyle/>
        <a:p>
          <a:endParaRPr lang="lt-LT"/>
        </a:p>
      </dgm:t>
    </dgm:pt>
    <dgm:pt modelId="{30D94016-15FC-4E26-9808-41B6253F0A91}">
      <dgm:prSet/>
      <dgm:spPr/>
      <dgm:t>
        <a:bodyPr/>
        <a:lstStyle/>
        <a:p>
          <a:r>
            <a:rPr lang="lt-LT" dirty="0">
              <a:solidFill>
                <a:schemeClr val="tx1"/>
              </a:solidFill>
            </a:rPr>
            <a:t>Šešėlinio sandorio metu transporto priemonės </a:t>
          </a:r>
          <a:r>
            <a:rPr lang="lt-LT" b="1" dirty="0">
              <a:solidFill>
                <a:srgbClr val="C00000"/>
              </a:solidFill>
            </a:rPr>
            <a:t>pirkėjas apgaunamas ir nebegali pasinaudoti įstatymuose numatytomis teisėmis</a:t>
          </a:r>
          <a:r>
            <a:rPr lang="lt-LT" dirty="0"/>
            <a:t> </a:t>
          </a:r>
          <a:r>
            <a:rPr lang="lt-LT" dirty="0">
              <a:solidFill>
                <a:schemeClr val="tx1"/>
              </a:solidFill>
            </a:rPr>
            <a:t>(pvz., grąžinti netinkamą transporto priemonę ją pardavusiam asmeniui).</a:t>
          </a:r>
        </a:p>
      </dgm:t>
    </dgm:pt>
    <dgm:pt modelId="{E827A8C3-562C-4DC7-929B-9A72E29FBF28}" type="parTrans" cxnId="{48B3F15F-2741-4EC2-9A4F-AAF2AA76B4D9}">
      <dgm:prSet/>
      <dgm:spPr/>
      <dgm:t>
        <a:bodyPr/>
        <a:lstStyle/>
        <a:p>
          <a:endParaRPr lang="lt-LT"/>
        </a:p>
      </dgm:t>
    </dgm:pt>
    <dgm:pt modelId="{8811FC08-52E4-403E-921D-0CD3F2A87865}" type="sibTrans" cxnId="{48B3F15F-2741-4EC2-9A4F-AAF2AA76B4D9}">
      <dgm:prSet/>
      <dgm:spPr/>
      <dgm:t>
        <a:bodyPr/>
        <a:lstStyle/>
        <a:p>
          <a:endParaRPr lang="lt-LT"/>
        </a:p>
      </dgm:t>
    </dgm:pt>
    <dgm:pt modelId="{50F1C585-6E44-420D-9E6F-676AC889631F}" type="pres">
      <dgm:prSet presAssocID="{23DC5E77-F522-415C-BC68-3C7EF5E5DE1D}" presName="Name0" presStyleCnt="0">
        <dgm:presLayoutVars>
          <dgm:dir/>
          <dgm:resizeHandles val="exact"/>
        </dgm:presLayoutVars>
      </dgm:prSet>
      <dgm:spPr/>
      <dgm:t>
        <a:bodyPr/>
        <a:lstStyle/>
        <a:p>
          <a:endParaRPr lang="lt-LT"/>
        </a:p>
      </dgm:t>
    </dgm:pt>
    <dgm:pt modelId="{9E271771-C8B8-46EA-BF95-B5280184CDB3}" type="pres">
      <dgm:prSet presAssocID="{C955CC32-3F24-4CC1-8F80-27D06C8A3B04}" presName="node" presStyleLbl="node1" presStyleIdx="0" presStyleCnt="3" custLinFactNeighborX="3506" custLinFactNeighborY="-226">
        <dgm:presLayoutVars>
          <dgm:bulletEnabled val="1"/>
        </dgm:presLayoutVars>
      </dgm:prSet>
      <dgm:spPr/>
      <dgm:t>
        <a:bodyPr/>
        <a:lstStyle/>
        <a:p>
          <a:endParaRPr lang="lt-LT"/>
        </a:p>
      </dgm:t>
    </dgm:pt>
    <dgm:pt modelId="{308C2490-1B12-4230-8F20-5DB2ECA0EBBA}" type="pres">
      <dgm:prSet presAssocID="{9346D513-6723-45AB-A861-0DDD9DD93FB7}" presName="sibTrans" presStyleCnt="0"/>
      <dgm:spPr/>
    </dgm:pt>
    <dgm:pt modelId="{C4595E0B-A2E9-48CC-8843-8C540A9D8585}" type="pres">
      <dgm:prSet presAssocID="{47723606-8368-4100-9A9A-F4DFD69BCF21}" presName="node" presStyleLbl="node1" presStyleIdx="1" presStyleCnt="3">
        <dgm:presLayoutVars>
          <dgm:bulletEnabled val="1"/>
        </dgm:presLayoutVars>
      </dgm:prSet>
      <dgm:spPr/>
      <dgm:t>
        <a:bodyPr/>
        <a:lstStyle/>
        <a:p>
          <a:endParaRPr lang="lt-LT"/>
        </a:p>
      </dgm:t>
    </dgm:pt>
    <dgm:pt modelId="{6853FF7F-CC25-4E2A-A33C-87CAE50C0B13}" type="pres">
      <dgm:prSet presAssocID="{0503BD69-1E39-4307-8ACB-F152CEA5B94F}" presName="sibTrans" presStyleCnt="0"/>
      <dgm:spPr/>
    </dgm:pt>
    <dgm:pt modelId="{05334FFD-3302-4D3B-9723-86E95AAACE07}" type="pres">
      <dgm:prSet presAssocID="{30D94016-15FC-4E26-9808-41B6253F0A91}" presName="node" presStyleLbl="node1" presStyleIdx="2" presStyleCnt="3">
        <dgm:presLayoutVars>
          <dgm:bulletEnabled val="1"/>
        </dgm:presLayoutVars>
      </dgm:prSet>
      <dgm:spPr/>
      <dgm:t>
        <a:bodyPr/>
        <a:lstStyle/>
        <a:p>
          <a:endParaRPr lang="lt-LT"/>
        </a:p>
      </dgm:t>
    </dgm:pt>
  </dgm:ptLst>
  <dgm:cxnLst>
    <dgm:cxn modelId="{DC70AACC-30D0-4D8E-AFD0-C46644A8AE56}" srcId="{23DC5E77-F522-415C-BC68-3C7EF5E5DE1D}" destId="{C955CC32-3F24-4CC1-8F80-27D06C8A3B04}" srcOrd="0" destOrd="0" parTransId="{C89E6E6C-B806-46FC-B017-9B97FBC2C3E1}" sibTransId="{9346D513-6723-45AB-A861-0DDD9DD93FB7}"/>
    <dgm:cxn modelId="{41D943A9-3F30-4C9B-999E-548D9EAB125C}" srcId="{23DC5E77-F522-415C-BC68-3C7EF5E5DE1D}" destId="{47723606-8368-4100-9A9A-F4DFD69BCF21}" srcOrd="1" destOrd="0" parTransId="{168EB6B9-AD40-4E12-BF80-047CB1A2E12C}" sibTransId="{0503BD69-1E39-4307-8ACB-F152CEA5B94F}"/>
    <dgm:cxn modelId="{DFA87842-A1AE-4DC1-A329-10DFD2793F18}" type="presOf" srcId="{30D94016-15FC-4E26-9808-41B6253F0A91}" destId="{05334FFD-3302-4D3B-9723-86E95AAACE07}" srcOrd="0" destOrd="0" presId="urn:microsoft.com/office/officeart/2005/8/layout/hList6"/>
    <dgm:cxn modelId="{48B3F15F-2741-4EC2-9A4F-AAF2AA76B4D9}" srcId="{23DC5E77-F522-415C-BC68-3C7EF5E5DE1D}" destId="{30D94016-15FC-4E26-9808-41B6253F0A91}" srcOrd="2" destOrd="0" parTransId="{E827A8C3-562C-4DC7-929B-9A72E29FBF28}" sibTransId="{8811FC08-52E4-403E-921D-0CD3F2A87865}"/>
    <dgm:cxn modelId="{551F3F25-8DC5-4DD8-B859-3A7505AF20D0}" type="presOf" srcId="{23DC5E77-F522-415C-BC68-3C7EF5E5DE1D}" destId="{50F1C585-6E44-420D-9E6F-676AC889631F}" srcOrd="0" destOrd="0" presId="urn:microsoft.com/office/officeart/2005/8/layout/hList6"/>
    <dgm:cxn modelId="{C73D1D75-0C07-4B78-B461-FED68BDF3196}" type="presOf" srcId="{C955CC32-3F24-4CC1-8F80-27D06C8A3B04}" destId="{9E271771-C8B8-46EA-BF95-B5280184CDB3}" srcOrd="0" destOrd="0" presId="urn:microsoft.com/office/officeart/2005/8/layout/hList6"/>
    <dgm:cxn modelId="{929D25B7-7707-479A-8F90-9ABE8F6FC0EB}" type="presOf" srcId="{47723606-8368-4100-9A9A-F4DFD69BCF21}" destId="{C4595E0B-A2E9-48CC-8843-8C540A9D8585}" srcOrd="0" destOrd="0" presId="urn:microsoft.com/office/officeart/2005/8/layout/hList6"/>
    <dgm:cxn modelId="{09FE15C4-DE64-4DB2-BF78-33ACE437B9DF}" type="presParOf" srcId="{50F1C585-6E44-420D-9E6F-676AC889631F}" destId="{9E271771-C8B8-46EA-BF95-B5280184CDB3}" srcOrd="0" destOrd="0" presId="urn:microsoft.com/office/officeart/2005/8/layout/hList6"/>
    <dgm:cxn modelId="{A989621B-F1D0-447B-AEBA-DAE010E1B0B8}" type="presParOf" srcId="{50F1C585-6E44-420D-9E6F-676AC889631F}" destId="{308C2490-1B12-4230-8F20-5DB2ECA0EBBA}" srcOrd="1" destOrd="0" presId="urn:microsoft.com/office/officeart/2005/8/layout/hList6"/>
    <dgm:cxn modelId="{33D0B561-3BE7-4ADC-AF87-CC83DD172CFD}" type="presParOf" srcId="{50F1C585-6E44-420D-9E6F-676AC889631F}" destId="{C4595E0B-A2E9-48CC-8843-8C540A9D8585}" srcOrd="2" destOrd="0" presId="urn:microsoft.com/office/officeart/2005/8/layout/hList6"/>
    <dgm:cxn modelId="{3DC397FE-477E-4794-838C-71E90E447BE2}" type="presParOf" srcId="{50F1C585-6E44-420D-9E6F-676AC889631F}" destId="{6853FF7F-CC25-4E2A-A33C-87CAE50C0B13}" srcOrd="3" destOrd="0" presId="urn:microsoft.com/office/officeart/2005/8/layout/hList6"/>
    <dgm:cxn modelId="{E0495164-27ED-4E99-AA4B-6382B1C10D15}" type="presParOf" srcId="{50F1C585-6E44-420D-9E6F-676AC889631F}" destId="{05334FFD-3302-4D3B-9723-86E95AAACE07}"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C77DF8-3568-44DC-915D-F0E991D2029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lt-LT"/>
        </a:p>
      </dgm:t>
    </dgm:pt>
    <dgm:pt modelId="{95E6106E-59B8-4EA9-925F-8CF214E6ACC7}">
      <dgm:prSet custT="1"/>
      <dgm:spPr/>
      <dgm:t>
        <a:bodyPr/>
        <a:lstStyle/>
        <a:p>
          <a:r>
            <a:rPr lang="lt-LT" altLang="lt-LT" sz="2000" dirty="0"/>
            <a:t>Didžioji dalis automobilių pirkimo – pardavimo sandorių Lietuvoje įvyksta atsiskaitant grynaisiais pinigais. </a:t>
          </a:r>
        </a:p>
      </dgm:t>
    </dgm:pt>
    <dgm:pt modelId="{6E2A7BFC-42BE-436E-9E96-B8F607ACB642}" type="parTrans" cxnId="{3D358FA7-2CEC-4D61-9DF5-677434F09DC9}">
      <dgm:prSet/>
      <dgm:spPr/>
      <dgm:t>
        <a:bodyPr/>
        <a:lstStyle/>
        <a:p>
          <a:endParaRPr lang="lt-LT"/>
        </a:p>
      </dgm:t>
    </dgm:pt>
    <dgm:pt modelId="{04081C63-71AE-441C-A6CA-0AC694CDC070}" type="sibTrans" cxnId="{3D358FA7-2CEC-4D61-9DF5-677434F09DC9}">
      <dgm:prSet/>
      <dgm:spPr>
        <a:ln>
          <a:solidFill>
            <a:schemeClr val="tx2"/>
          </a:solidFill>
        </a:ln>
      </dgm:spPr>
      <dgm:t>
        <a:bodyPr/>
        <a:lstStyle/>
        <a:p>
          <a:endParaRPr lang="lt-LT"/>
        </a:p>
      </dgm:t>
    </dgm:pt>
    <dgm:pt modelId="{A38CEB5F-8CEF-4EA6-9D29-3E59FC87844D}">
      <dgm:prSet custT="1"/>
      <dgm:spPr/>
      <dgm:t>
        <a:bodyPr/>
        <a:lstStyle/>
        <a:p>
          <a:r>
            <a:rPr lang="lt-LT" altLang="lt-LT" sz="2000" dirty="0"/>
            <a:t>Pirkėjai siekdami mažesnės kainos sutinka sutartyse nurodyti netikrus automobilių pardavėjus.</a:t>
          </a:r>
        </a:p>
      </dgm:t>
    </dgm:pt>
    <dgm:pt modelId="{282C4124-DEF1-46CF-A68B-6567295BBA78}" type="parTrans" cxnId="{4587EEBA-E8EC-4063-9181-E3877BD3774A}">
      <dgm:prSet/>
      <dgm:spPr/>
      <dgm:t>
        <a:bodyPr/>
        <a:lstStyle/>
        <a:p>
          <a:endParaRPr lang="lt-LT"/>
        </a:p>
      </dgm:t>
    </dgm:pt>
    <dgm:pt modelId="{171E2EBE-6777-4D47-BC2D-0D4AC13DFE44}" type="sibTrans" cxnId="{4587EEBA-E8EC-4063-9181-E3877BD3774A}">
      <dgm:prSet/>
      <dgm:spPr>
        <a:ln>
          <a:solidFill>
            <a:schemeClr val="tx2"/>
          </a:solidFill>
        </a:ln>
      </dgm:spPr>
      <dgm:t>
        <a:bodyPr/>
        <a:lstStyle/>
        <a:p>
          <a:endParaRPr lang="lt-LT"/>
        </a:p>
      </dgm:t>
    </dgm:pt>
    <dgm:pt modelId="{31D56FDB-DEE6-4956-86A4-F8F5E436B181}">
      <dgm:prSet custT="1"/>
      <dgm:spPr/>
      <dgm:t>
        <a:bodyPr/>
        <a:lstStyle/>
        <a:p>
          <a:r>
            <a:rPr lang="lt-LT" altLang="lt-LT" sz="2000" dirty="0"/>
            <a:t>Transporto priemonę pardavęs asmuo lieka šešėlyje ir išvengia privalomų mokesčių.</a:t>
          </a:r>
        </a:p>
      </dgm:t>
    </dgm:pt>
    <dgm:pt modelId="{5DE19EAD-F587-4A03-89B0-662563A5B2AF}" type="parTrans" cxnId="{4D63E663-73C6-4B00-920B-7482F5B54761}">
      <dgm:prSet/>
      <dgm:spPr/>
      <dgm:t>
        <a:bodyPr/>
        <a:lstStyle/>
        <a:p>
          <a:endParaRPr lang="lt-LT"/>
        </a:p>
      </dgm:t>
    </dgm:pt>
    <dgm:pt modelId="{D358EB59-CA67-4DBD-BAFD-2CB846DB74E2}" type="sibTrans" cxnId="{4D63E663-73C6-4B00-920B-7482F5B54761}">
      <dgm:prSet/>
      <dgm:spPr/>
      <dgm:t>
        <a:bodyPr/>
        <a:lstStyle/>
        <a:p>
          <a:endParaRPr lang="lt-LT"/>
        </a:p>
      </dgm:t>
    </dgm:pt>
    <dgm:pt modelId="{1E4C1D62-2C16-4F4A-8EBE-B8A02DA4902F}" type="pres">
      <dgm:prSet presAssocID="{2CC77DF8-3568-44DC-915D-F0E991D20299}" presName="Name0" presStyleCnt="0">
        <dgm:presLayoutVars>
          <dgm:dir/>
          <dgm:resizeHandles val="exact"/>
        </dgm:presLayoutVars>
      </dgm:prSet>
      <dgm:spPr/>
      <dgm:t>
        <a:bodyPr/>
        <a:lstStyle/>
        <a:p>
          <a:endParaRPr lang="lt-LT"/>
        </a:p>
      </dgm:t>
    </dgm:pt>
    <dgm:pt modelId="{D1F5857A-7929-409F-9CCA-B3868C24A236}" type="pres">
      <dgm:prSet presAssocID="{95E6106E-59B8-4EA9-925F-8CF214E6ACC7}" presName="composite" presStyleCnt="0"/>
      <dgm:spPr/>
    </dgm:pt>
    <dgm:pt modelId="{4F2DD84E-5871-432C-BE71-388AC8100A7C}" type="pres">
      <dgm:prSet presAssocID="{95E6106E-59B8-4EA9-925F-8CF214E6ACC7}" presName="imagSh" presStyleLbl="b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BE8A3C9A-8536-49F9-B400-40A1665EA512}" type="pres">
      <dgm:prSet presAssocID="{95E6106E-59B8-4EA9-925F-8CF214E6ACC7}" presName="txNode" presStyleLbl="node1" presStyleIdx="0" presStyleCnt="3">
        <dgm:presLayoutVars>
          <dgm:bulletEnabled val="1"/>
        </dgm:presLayoutVars>
      </dgm:prSet>
      <dgm:spPr/>
      <dgm:t>
        <a:bodyPr/>
        <a:lstStyle/>
        <a:p>
          <a:endParaRPr lang="lt-LT"/>
        </a:p>
      </dgm:t>
    </dgm:pt>
    <dgm:pt modelId="{5789546D-0DD3-4851-BB8D-14F8814BE3CC}" type="pres">
      <dgm:prSet presAssocID="{04081C63-71AE-441C-A6CA-0AC694CDC070}" presName="sibTrans" presStyleLbl="sibTrans2D1" presStyleIdx="0" presStyleCnt="2"/>
      <dgm:spPr/>
      <dgm:t>
        <a:bodyPr/>
        <a:lstStyle/>
        <a:p>
          <a:endParaRPr lang="lt-LT"/>
        </a:p>
      </dgm:t>
    </dgm:pt>
    <dgm:pt modelId="{1D200A8B-CD30-4989-9C9B-AAF96F005BD4}" type="pres">
      <dgm:prSet presAssocID="{04081C63-71AE-441C-A6CA-0AC694CDC070}" presName="connTx" presStyleLbl="sibTrans2D1" presStyleIdx="0" presStyleCnt="2"/>
      <dgm:spPr/>
      <dgm:t>
        <a:bodyPr/>
        <a:lstStyle/>
        <a:p>
          <a:endParaRPr lang="lt-LT"/>
        </a:p>
      </dgm:t>
    </dgm:pt>
    <dgm:pt modelId="{F64BE989-F000-475D-83C3-266179320DD9}" type="pres">
      <dgm:prSet presAssocID="{A38CEB5F-8CEF-4EA6-9D29-3E59FC87844D}" presName="composite" presStyleCnt="0"/>
      <dgm:spPr/>
    </dgm:pt>
    <dgm:pt modelId="{1244FB32-0621-49F2-8D5B-254D34A46FF6}" type="pres">
      <dgm:prSet presAssocID="{A38CEB5F-8CEF-4EA6-9D29-3E59FC87844D}"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F50AC7F7-AB86-41A8-9CA8-7D2F8E1F2505}" type="pres">
      <dgm:prSet presAssocID="{A38CEB5F-8CEF-4EA6-9D29-3E59FC87844D}" presName="txNode" presStyleLbl="node1" presStyleIdx="1" presStyleCnt="3">
        <dgm:presLayoutVars>
          <dgm:bulletEnabled val="1"/>
        </dgm:presLayoutVars>
      </dgm:prSet>
      <dgm:spPr/>
      <dgm:t>
        <a:bodyPr/>
        <a:lstStyle/>
        <a:p>
          <a:endParaRPr lang="lt-LT"/>
        </a:p>
      </dgm:t>
    </dgm:pt>
    <dgm:pt modelId="{80C31459-C205-4A89-9E00-9AE92D131132}" type="pres">
      <dgm:prSet presAssocID="{171E2EBE-6777-4D47-BC2D-0D4AC13DFE44}" presName="sibTrans" presStyleLbl="sibTrans2D1" presStyleIdx="1" presStyleCnt="2"/>
      <dgm:spPr/>
      <dgm:t>
        <a:bodyPr/>
        <a:lstStyle/>
        <a:p>
          <a:endParaRPr lang="lt-LT"/>
        </a:p>
      </dgm:t>
    </dgm:pt>
    <dgm:pt modelId="{C6B5D29D-FB5A-4EB4-BEED-CD34657E7419}" type="pres">
      <dgm:prSet presAssocID="{171E2EBE-6777-4D47-BC2D-0D4AC13DFE44}" presName="connTx" presStyleLbl="sibTrans2D1" presStyleIdx="1" presStyleCnt="2"/>
      <dgm:spPr/>
      <dgm:t>
        <a:bodyPr/>
        <a:lstStyle/>
        <a:p>
          <a:endParaRPr lang="lt-LT"/>
        </a:p>
      </dgm:t>
    </dgm:pt>
    <dgm:pt modelId="{7E14B6DC-52C4-49AF-A71F-ADCB73D1A628}" type="pres">
      <dgm:prSet presAssocID="{31D56FDB-DEE6-4956-86A4-F8F5E436B181}" presName="composite" presStyleCnt="0"/>
      <dgm:spPr/>
    </dgm:pt>
    <dgm:pt modelId="{9B6641B9-6ECE-40AC-845E-0C971819A200}" type="pres">
      <dgm:prSet presAssocID="{31D56FDB-DEE6-4956-86A4-F8F5E436B181}"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dgm:spPr>
    </dgm:pt>
    <dgm:pt modelId="{4DF6EFBD-4E39-48FD-8A8D-F178AD9A0F6F}" type="pres">
      <dgm:prSet presAssocID="{31D56FDB-DEE6-4956-86A4-F8F5E436B181}" presName="txNode" presStyleLbl="node1" presStyleIdx="2" presStyleCnt="3">
        <dgm:presLayoutVars>
          <dgm:bulletEnabled val="1"/>
        </dgm:presLayoutVars>
      </dgm:prSet>
      <dgm:spPr/>
      <dgm:t>
        <a:bodyPr/>
        <a:lstStyle/>
        <a:p>
          <a:endParaRPr lang="lt-LT"/>
        </a:p>
      </dgm:t>
    </dgm:pt>
  </dgm:ptLst>
  <dgm:cxnLst>
    <dgm:cxn modelId="{138E3DE0-A3DB-4B1D-834A-3B13D7BFCA67}" type="presOf" srcId="{2CC77DF8-3568-44DC-915D-F0E991D20299}" destId="{1E4C1D62-2C16-4F4A-8EBE-B8A02DA4902F}" srcOrd="0" destOrd="0" presId="urn:microsoft.com/office/officeart/2005/8/layout/hProcess10"/>
    <dgm:cxn modelId="{640A3D19-FEBB-4E60-AD4B-0574DB0D067A}" type="presOf" srcId="{171E2EBE-6777-4D47-BC2D-0D4AC13DFE44}" destId="{80C31459-C205-4A89-9E00-9AE92D131132}" srcOrd="0" destOrd="0" presId="urn:microsoft.com/office/officeart/2005/8/layout/hProcess10"/>
    <dgm:cxn modelId="{3E74E3EA-AC60-425A-A31C-3244492826EF}" type="presOf" srcId="{A38CEB5F-8CEF-4EA6-9D29-3E59FC87844D}" destId="{F50AC7F7-AB86-41A8-9CA8-7D2F8E1F2505}" srcOrd="0" destOrd="0" presId="urn:microsoft.com/office/officeart/2005/8/layout/hProcess10"/>
    <dgm:cxn modelId="{AAAC5172-BBF8-4D8F-AD2C-B5F5006540C8}" type="presOf" srcId="{04081C63-71AE-441C-A6CA-0AC694CDC070}" destId="{1D200A8B-CD30-4989-9C9B-AAF96F005BD4}" srcOrd="1" destOrd="0" presId="urn:microsoft.com/office/officeart/2005/8/layout/hProcess10"/>
    <dgm:cxn modelId="{23D0A968-6EE4-4D7B-84DA-1144C4798013}" type="presOf" srcId="{171E2EBE-6777-4D47-BC2D-0D4AC13DFE44}" destId="{C6B5D29D-FB5A-4EB4-BEED-CD34657E7419}" srcOrd="1" destOrd="0" presId="urn:microsoft.com/office/officeart/2005/8/layout/hProcess10"/>
    <dgm:cxn modelId="{8F617164-8FCE-4D0D-86EC-A395D13F3213}" type="presOf" srcId="{31D56FDB-DEE6-4956-86A4-F8F5E436B181}" destId="{4DF6EFBD-4E39-48FD-8A8D-F178AD9A0F6F}" srcOrd="0" destOrd="0" presId="urn:microsoft.com/office/officeart/2005/8/layout/hProcess10"/>
    <dgm:cxn modelId="{4D63E663-73C6-4B00-920B-7482F5B54761}" srcId="{2CC77DF8-3568-44DC-915D-F0E991D20299}" destId="{31D56FDB-DEE6-4956-86A4-F8F5E436B181}" srcOrd="2" destOrd="0" parTransId="{5DE19EAD-F587-4A03-89B0-662563A5B2AF}" sibTransId="{D358EB59-CA67-4DBD-BAFD-2CB846DB74E2}"/>
    <dgm:cxn modelId="{7852B8A3-9EA2-441A-ADC7-6A75106DEEFD}" type="presOf" srcId="{95E6106E-59B8-4EA9-925F-8CF214E6ACC7}" destId="{BE8A3C9A-8536-49F9-B400-40A1665EA512}" srcOrd="0" destOrd="0" presId="urn:microsoft.com/office/officeart/2005/8/layout/hProcess10"/>
    <dgm:cxn modelId="{3D358FA7-2CEC-4D61-9DF5-677434F09DC9}" srcId="{2CC77DF8-3568-44DC-915D-F0E991D20299}" destId="{95E6106E-59B8-4EA9-925F-8CF214E6ACC7}" srcOrd="0" destOrd="0" parTransId="{6E2A7BFC-42BE-436E-9E96-B8F607ACB642}" sibTransId="{04081C63-71AE-441C-A6CA-0AC694CDC070}"/>
    <dgm:cxn modelId="{2713102E-8F89-478E-A767-CAE1FA828C5F}" type="presOf" srcId="{04081C63-71AE-441C-A6CA-0AC694CDC070}" destId="{5789546D-0DD3-4851-BB8D-14F8814BE3CC}" srcOrd="0" destOrd="0" presId="urn:microsoft.com/office/officeart/2005/8/layout/hProcess10"/>
    <dgm:cxn modelId="{4587EEBA-E8EC-4063-9181-E3877BD3774A}" srcId="{2CC77DF8-3568-44DC-915D-F0E991D20299}" destId="{A38CEB5F-8CEF-4EA6-9D29-3E59FC87844D}" srcOrd="1" destOrd="0" parTransId="{282C4124-DEF1-46CF-A68B-6567295BBA78}" sibTransId="{171E2EBE-6777-4D47-BC2D-0D4AC13DFE44}"/>
    <dgm:cxn modelId="{A12317B5-42CA-4B8D-89D1-92393212157B}" type="presParOf" srcId="{1E4C1D62-2C16-4F4A-8EBE-B8A02DA4902F}" destId="{D1F5857A-7929-409F-9CCA-B3868C24A236}" srcOrd="0" destOrd="0" presId="urn:microsoft.com/office/officeart/2005/8/layout/hProcess10"/>
    <dgm:cxn modelId="{443743A8-78FF-456D-9746-10C6CB4CE96D}" type="presParOf" srcId="{D1F5857A-7929-409F-9CCA-B3868C24A236}" destId="{4F2DD84E-5871-432C-BE71-388AC8100A7C}" srcOrd="0" destOrd="0" presId="urn:microsoft.com/office/officeart/2005/8/layout/hProcess10"/>
    <dgm:cxn modelId="{4A191321-CB3B-4044-9F90-95668E019BAD}" type="presParOf" srcId="{D1F5857A-7929-409F-9CCA-B3868C24A236}" destId="{BE8A3C9A-8536-49F9-B400-40A1665EA512}" srcOrd="1" destOrd="0" presId="urn:microsoft.com/office/officeart/2005/8/layout/hProcess10"/>
    <dgm:cxn modelId="{DEAF6239-EBB5-40B5-894C-2D3442FAE3C4}" type="presParOf" srcId="{1E4C1D62-2C16-4F4A-8EBE-B8A02DA4902F}" destId="{5789546D-0DD3-4851-BB8D-14F8814BE3CC}" srcOrd="1" destOrd="0" presId="urn:microsoft.com/office/officeart/2005/8/layout/hProcess10"/>
    <dgm:cxn modelId="{A70E271F-5BCA-4422-9A7E-C7D80B990E85}" type="presParOf" srcId="{5789546D-0DD3-4851-BB8D-14F8814BE3CC}" destId="{1D200A8B-CD30-4989-9C9B-AAF96F005BD4}" srcOrd="0" destOrd="0" presId="urn:microsoft.com/office/officeart/2005/8/layout/hProcess10"/>
    <dgm:cxn modelId="{1FCB750B-4DCC-49FB-9431-6A6FA470BB41}" type="presParOf" srcId="{1E4C1D62-2C16-4F4A-8EBE-B8A02DA4902F}" destId="{F64BE989-F000-475D-83C3-266179320DD9}" srcOrd="2" destOrd="0" presId="urn:microsoft.com/office/officeart/2005/8/layout/hProcess10"/>
    <dgm:cxn modelId="{6E4E5D39-FFB2-4866-A846-6171C937A058}" type="presParOf" srcId="{F64BE989-F000-475D-83C3-266179320DD9}" destId="{1244FB32-0621-49F2-8D5B-254D34A46FF6}" srcOrd="0" destOrd="0" presId="urn:microsoft.com/office/officeart/2005/8/layout/hProcess10"/>
    <dgm:cxn modelId="{3521FA44-E7E0-41F9-A7EF-B61E0E024171}" type="presParOf" srcId="{F64BE989-F000-475D-83C3-266179320DD9}" destId="{F50AC7F7-AB86-41A8-9CA8-7D2F8E1F2505}" srcOrd="1" destOrd="0" presId="urn:microsoft.com/office/officeart/2005/8/layout/hProcess10"/>
    <dgm:cxn modelId="{F1E8FDA0-6981-4058-A647-71BA5B6D5CBC}" type="presParOf" srcId="{1E4C1D62-2C16-4F4A-8EBE-B8A02DA4902F}" destId="{80C31459-C205-4A89-9E00-9AE92D131132}" srcOrd="3" destOrd="0" presId="urn:microsoft.com/office/officeart/2005/8/layout/hProcess10"/>
    <dgm:cxn modelId="{AA81B491-7837-42D0-86E7-5554576A7D24}" type="presParOf" srcId="{80C31459-C205-4A89-9E00-9AE92D131132}" destId="{C6B5D29D-FB5A-4EB4-BEED-CD34657E7419}" srcOrd="0" destOrd="0" presId="urn:microsoft.com/office/officeart/2005/8/layout/hProcess10"/>
    <dgm:cxn modelId="{E98B9569-52E1-4BE2-9C95-EE3D8506DF76}" type="presParOf" srcId="{1E4C1D62-2C16-4F4A-8EBE-B8A02DA4902F}" destId="{7E14B6DC-52C4-49AF-A71F-ADCB73D1A628}" srcOrd="4" destOrd="0" presId="urn:microsoft.com/office/officeart/2005/8/layout/hProcess10"/>
    <dgm:cxn modelId="{E9A4963A-0E8A-43F4-AE3E-46E605EE9C17}" type="presParOf" srcId="{7E14B6DC-52C4-49AF-A71F-ADCB73D1A628}" destId="{9B6641B9-6ECE-40AC-845E-0C971819A200}" srcOrd="0" destOrd="0" presId="urn:microsoft.com/office/officeart/2005/8/layout/hProcess10"/>
    <dgm:cxn modelId="{3C21B401-2105-42DD-BB1C-50E7D8C520B4}" type="presParOf" srcId="{7E14B6DC-52C4-49AF-A71F-ADCB73D1A628}" destId="{4DF6EFBD-4E39-48FD-8A8D-F178AD9A0F6F}"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088EA2-ED81-4E28-A64B-4C77626E99C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lt-LT"/>
        </a:p>
      </dgm:t>
    </dgm:pt>
    <dgm:pt modelId="{F763D734-22CE-4386-A353-E6E98C4374F2}">
      <dgm:prSet phldrT="[Tekstas]" custT="1"/>
      <dgm:spPr/>
      <dgm:t>
        <a:bodyPr/>
        <a:lstStyle/>
        <a:p>
          <a:r>
            <a:rPr lang="lt-LT" sz="1800" b="1" dirty="0">
              <a:solidFill>
                <a:srgbClr val="0070C0"/>
              </a:solidFill>
            </a:rPr>
            <a:t>Pardavėjas</a:t>
          </a:r>
          <a:r>
            <a:rPr lang="lt-LT" sz="1800" dirty="0">
              <a:solidFill>
                <a:srgbClr val="0070C0"/>
              </a:solidFill>
            </a:rPr>
            <a:t> </a:t>
          </a:r>
          <a:r>
            <a:rPr lang="lt-LT" sz="1800" b="1" dirty="0">
              <a:solidFill>
                <a:srgbClr val="0070C0"/>
              </a:solidFill>
            </a:rPr>
            <a:t>išregistruoja TP</a:t>
          </a:r>
          <a:r>
            <a:rPr lang="lt-LT" sz="1800" dirty="0">
              <a:solidFill>
                <a:srgbClr val="0070C0"/>
              </a:solidFill>
            </a:rPr>
            <a:t> </a:t>
          </a:r>
        </a:p>
      </dgm:t>
    </dgm:pt>
    <dgm:pt modelId="{12977F07-D1FA-47AE-8BEA-F3498A4D5840}" type="parTrans" cxnId="{7AB247CA-F0DF-4F1B-A289-A3FCC0FA4B88}">
      <dgm:prSet/>
      <dgm:spPr/>
      <dgm:t>
        <a:bodyPr/>
        <a:lstStyle/>
        <a:p>
          <a:endParaRPr lang="lt-LT"/>
        </a:p>
      </dgm:t>
    </dgm:pt>
    <dgm:pt modelId="{41C18F37-ABCA-4900-A896-DE5AAF7B07CC}" type="sibTrans" cxnId="{7AB247CA-F0DF-4F1B-A289-A3FCC0FA4B88}">
      <dgm:prSet/>
      <dgm:spPr/>
      <dgm:t>
        <a:bodyPr/>
        <a:lstStyle/>
        <a:p>
          <a:endParaRPr lang="lt-LT"/>
        </a:p>
      </dgm:t>
    </dgm:pt>
    <dgm:pt modelId="{F9C7C44F-F95A-44E4-9861-AC231FCCD9D7}">
      <dgm:prSet phldrT="[Tekstas]" custT="1"/>
      <dgm:spPr/>
      <dgm:t>
        <a:bodyPr/>
        <a:lstStyle/>
        <a:p>
          <a:r>
            <a:rPr lang="lt-LT" altLang="lt-LT" sz="1400" b="1" i="0" dirty="0"/>
            <a:t>Patikrinama, ar išregistruojama TP neturi įsiskolinimų ar apribojimų</a:t>
          </a:r>
          <a:endParaRPr lang="lt-LT" sz="1400" b="1" i="0" dirty="0"/>
        </a:p>
      </dgm:t>
    </dgm:pt>
    <dgm:pt modelId="{0FB0F0B0-FE68-4C40-B8C9-B4B632BEF238}" type="parTrans" cxnId="{B18A1679-43F6-4C23-9AFE-85F6A3C91A44}">
      <dgm:prSet/>
      <dgm:spPr/>
      <dgm:t>
        <a:bodyPr/>
        <a:lstStyle/>
        <a:p>
          <a:endParaRPr lang="lt-LT"/>
        </a:p>
      </dgm:t>
    </dgm:pt>
    <dgm:pt modelId="{7E440497-A44E-4077-9EFB-5B85188E3608}" type="sibTrans" cxnId="{B18A1679-43F6-4C23-9AFE-85F6A3C91A44}">
      <dgm:prSet/>
      <dgm:spPr/>
      <dgm:t>
        <a:bodyPr/>
        <a:lstStyle/>
        <a:p>
          <a:endParaRPr lang="lt-LT"/>
        </a:p>
      </dgm:t>
    </dgm:pt>
    <dgm:pt modelId="{4329BF3E-A653-4909-954E-D3C0E8BBC152}">
      <dgm:prSet phldrT="[Tekstas]" custT="1"/>
      <dgm:spPr/>
      <dgm:t>
        <a:bodyPr/>
        <a:lstStyle/>
        <a:p>
          <a:pPr algn="l"/>
          <a:r>
            <a:rPr lang="lt-LT" altLang="lt-LT" sz="1800" b="1" dirty="0">
              <a:solidFill>
                <a:srgbClr val="0070C0"/>
              </a:solidFill>
            </a:rPr>
            <a:t>Pirkėjas nurodo</a:t>
          </a:r>
          <a:r>
            <a:rPr lang="lt-LT" altLang="lt-LT" sz="1800" dirty="0">
              <a:solidFill>
                <a:srgbClr val="0070C0"/>
              </a:solidFill>
            </a:rPr>
            <a:t>, </a:t>
          </a:r>
          <a:r>
            <a:rPr lang="lt-LT" altLang="lt-LT" sz="1800" b="1" dirty="0">
              <a:solidFill>
                <a:srgbClr val="0070C0"/>
              </a:solidFill>
            </a:rPr>
            <a:t>kokią TP perka</a:t>
          </a:r>
          <a:endParaRPr lang="lt-LT" sz="1800" b="1" dirty="0">
            <a:solidFill>
              <a:srgbClr val="0070C0"/>
            </a:solidFill>
          </a:endParaRPr>
        </a:p>
      </dgm:t>
    </dgm:pt>
    <dgm:pt modelId="{247190FD-4050-4BED-9960-5E8A8CD97C98}" type="parTrans" cxnId="{E32C823D-2565-4236-B371-C3FC1FD7EBA4}">
      <dgm:prSet/>
      <dgm:spPr/>
      <dgm:t>
        <a:bodyPr/>
        <a:lstStyle/>
        <a:p>
          <a:endParaRPr lang="lt-LT"/>
        </a:p>
      </dgm:t>
    </dgm:pt>
    <dgm:pt modelId="{FEB2AFD8-98CF-48CE-A77D-CAFE4722E419}" type="sibTrans" cxnId="{E32C823D-2565-4236-B371-C3FC1FD7EBA4}">
      <dgm:prSet/>
      <dgm:spPr/>
      <dgm:t>
        <a:bodyPr/>
        <a:lstStyle/>
        <a:p>
          <a:endParaRPr lang="lt-LT"/>
        </a:p>
      </dgm:t>
    </dgm:pt>
    <dgm:pt modelId="{656EEEE3-8542-4109-AAA5-BBA037CEDE56}">
      <dgm:prSet phldrT="[Tekstas]" custT="1"/>
      <dgm:spPr/>
      <dgm:t>
        <a:bodyPr/>
        <a:lstStyle/>
        <a:p>
          <a:endParaRPr lang="lt-LT" altLang="lt-LT" sz="1600" b="1" dirty="0"/>
        </a:p>
        <a:p>
          <a:endParaRPr lang="lt-LT" altLang="lt-LT" sz="1600" b="1" dirty="0"/>
        </a:p>
        <a:p>
          <a:endParaRPr lang="lt-LT" altLang="lt-LT" sz="1600" b="1" dirty="0"/>
        </a:p>
        <a:p>
          <a:endParaRPr lang="lt-LT" altLang="lt-LT" sz="1600" b="1" dirty="0"/>
        </a:p>
        <a:p>
          <a:endParaRPr lang="lt-LT" altLang="lt-LT" sz="1600" b="1" dirty="0"/>
        </a:p>
        <a:p>
          <a:endParaRPr lang="lt-LT" altLang="lt-LT" sz="1600" b="1" dirty="0"/>
        </a:p>
        <a:p>
          <a:endParaRPr lang="lt-LT" altLang="lt-LT" sz="1600" b="1" dirty="0"/>
        </a:p>
        <a:p>
          <a:endParaRPr lang="lt-LT" altLang="lt-LT" sz="1600" b="1" dirty="0"/>
        </a:p>
        <a:p>
          <a:endParaRPr lang="lt-LT" altLang="lt-LT" sz="1600" b="1" dirty="0"/>
        </a:p>
        <a:p>
          <a:r>
            <a:rPr lang="lt-LT" altLang="lt-LT" sz="1800" b="1" dirty="0">
              <a:solidFill>
                <a:srgbClr val="0070C0"/>
              </a:solidFill>
            </a:rPr>
            <a:t>Pardavėjas patvirtina TP savininko pasikeitimą</a:t>
          </a:r>
          <a:endParaRPr lang="lt-LT" sz="1800" b="1" dirty="0">
            <a:solidFill>
              <a:srgbClr val="0070C0"/>
            </a:solidFill>
          </a:endParaRPr>
        </a:p>
      </dgm:t>
    </dgm:pt>
    <dgm:pt modelId="{F0305F7C-2888-4E6B-AE6A-7CB32C598C8A}" type="parTrans" cxnId="{E29F124E-662E-4A97-9950-845355B91140}">
      <dgm:prSet/>
      <dgm:spPr/>
      <dgm:t>
        <a:bodyPr/>
        <a:lstStyle/>
        <a:p>
          <a:endParaRPr lang="lt-LT"/>
        </a:p>
      </dgm:t>
    </dgm:pt>
    <dgm:pt modelId="{FFBBCEF5-CD78-4E1C-B543-96ED05C9B6D8}" type="sibTrans" cxnId="{E29F124E-662E-4A97-9950-845355B91140}">
      <dgm:prSet/>
      <dgm:spPr/>
      <dgm:t>
        <a:bodyPr/>
        <a:lstStyle/>
        <a:p>
          <a:endParaRPr lang="lt-LT"/>
        </a:p>
      </dgm:t>
    </dgm:pt>
    <dgm:pt modelId="{6BCEC08B-F653-4492-A5DD-B7798E5CEA11}">
      <dgm:prSet phldrT="[Tekstas]" custT="1"/>
      <dgm:spPr/>
      <dgm:t>
        <a:bodyPr/>
        <a:lstStyle/>
        <a:p>
          <a:r>
            <a:rPr lang="lt-LT" altLang="lt-LT" sz="1400" b="1" i="0" dirty="0"/>
            <a:t>Pardavėjui nepatvirtinus – nuosavybė nepasikeičia</a:t>
          </a:r>
          <a:endParaRPr lang="lt-LT" sz="1400" b="1" i="0" dirty="0"/>
        </a:p>
      </dgm:t>
    </dgm:pt>
    <dgm:pt modelId="{E0504E4B-5A60-43B3-B6FF-F757581B0763}" type="parTrans" cxnId="{5970D5AA-D24C-4808-856D-4BD104AD4C9B}">
      <dgm:prSet/>
      <dgm:spPr/>
      <dgm:t>
        <a:bodyPr/>
        <a:lstStyle/>
        <a:p>
          <a:endParaRPr lang="lt-LT"/>
        </a:p>
      </dgm:t>
    </dgm:pt>
    <dgm:pt modelId="{0DEB975A-B160-4C2E-B6B6-F92206C263C0}" type="sibTrans" cxnId="{5970D5AA-D24C-4808-856D-4BD104AD4C9B}">
      <dgm:prSet/>
      <dgm:spPr/>
      <dgm:t>
        <a:bodyPr/>
        <a:lstStyle/>
        <a:p>
          <a:endParaRPr lang="lt-LT"/>
        </a:p>
      </dgm:t>
    </dgm:pt>
    <dgm:pt modelId="{1FD3CE95-AA00-4D81-BA03-5A7BC899D0AA}">
      <dgm:prSet phldrT="[Tekstas]" custT="1"/>
      <dgm:spPr/>
      <dgm:t>
        <a:bodyPr/>
        <a:lstStyle/>
        <a:p>
          <a:pPr algn="l"/>
          <a:r>
            <a:rPr lang="lt-LT" altLang="lt-LT" sz="1400" b="1" i="0" dirty="0"/>
            <a:t>Patikrinama, ar perkama TP išregistruota pardavimui</a:t>
          </a:r>
          <a:endParaRPr lang="lt-LT" sz="1400" b="1" i="0" dirty="0"/>
        </a:p>
      </dgm:t>
    </dgm:pt>
    <dgm:pt modelId="{7563B34A-1F8D-4A87-BEBF-BE675F777C47}" type="sibTrans" cxnId="{AA81A8D4-3D88-4606-8831-40B466A60222}">
      <dgm:prSet/>
      <dgm:spPr/>
      <dgm:t>
        <a:bodyPr/>
        <a:lstStyle/>
        <a:p>
          <a:endParaRPr lang="lt-LT"/>
        </a:p>
      </dgm:t>
    </dgm:pt>
    <dgm:pt modelId="{18E2704F-07ED-46AD-843E-9B07776B3FDC}" type="parTrans" cxnId="{AA81A8D4-3D88-4606-8831-40B466A60222}">
      <dgm:prSet/>
      <dgm:spPr/>
      <dgm:t>
        <a:bodyPr/>
        <a:lstStyle/>
        <a:p>
          <a:endParaRPr lang="lt-LT"/>
        </a:p>
      </dgm:t>
    </dgm:pt>
    <dgm:pt modelId="{17C12A88-B671-4302-A35E-3F46DDB021CF}" type="pres">
      <dgm:prSet presAssocID="{9A088EA2-ED81-4E28-A64B-4C77626E99C8}" presName="Name0" presStyleCnt="0">
        <dgm:presLayoutVars>
          <dgm:dir/>
          <dgm:resizeHandles val="exact"/>
        </dgm:presLayoutVars>
      </dgm:prSet>
      <dgm:spPr/>
      <dgm:t>
        <a:bodyPr/>
        <a:lstStyle/>
        <a:p>
          <a:endParaRPr lang="lt-LT"/>
        </a:p>
      </dgm:t>
    </dgm:pt>
    <dgm:pt modelId="{41FA27FF-C922-4470-A033-6CF3F1865E11}" type="pres">
      <dgm:prSet presAssocID="{9A088EA2-ED81-4E28-A64B-4C77626E99C8}" presName="arrow" presStyleLbl="bgShp" presStyleIdx="0" presStyleCnt="1" custScaleY="74912" custLinFactNeighborX="0" custLinFactNeighborY="14657"/>
      <dgm:spPr>
        <a:ln>
          <a:solidFill>
            <a:schemeClr val="tx2"/>
          </a:solidFill>
        </a:ln>
      </dgm:spPr>
    </dgm:pt>
    <dgm:pt modelId="{881F0801-65E6-446B-8C7F-899E1EB3B503}" type="pres">
      <dgm:prSet presAssocID="{9A088EA2-ED81-4E28-A64B-4C77626E99C8}" presName="points" presStyleCnt="0"/>
      <dgm:spPr/>
    </dgm:pt>
    <dgm:pt modelId="{D724F4EA-5A21-486B-9DDD-26765CE48D40}" type="pres">
      <dgm:prSet presAssocID="{F763D734-22CE-4386-A353-E6E98C4374F2}" presName="compositeA" presStyleCnt="0"/>
      <dgm:spPr/>
    </dgm:pt>
    <dgm:pt modelId="{ADD1D886-2331-423B-AAE2-2C2846EBA890}" type="pres">
      <dgm:prSet presAssocID="{F763D734-22CE-4386-A353-E6E98C4374F2}" presName="textA" presStyleLbl="revTx" presStyleIdx="0" presStyleCnt="3" custScaleX="406297" custScaleY="118860">
        <dgm:presLayoutVars>
          <dgm:bulletEnabled val="1"/>
        </dgm:presLayoutVars>
      </dgm:prSet>
      <dgm:spPr/>
      <dgm:t>
        <a:bodyPr/>
        <a:lstStyle/>
        <a:p>
          <a:endParaRPr lang="lt-LT"/>
        </a:p>
      </dgm:t>
    </dgm:pt>
    <dgm:pt modelId="{2A5696A0-DE2D-419A-863B-A7BDC11BB0B0}" type="pres">
      <dgm:prSet presAssocID="{F763D734-22CE-4386-A353-E6E98C4374F2}" presName="circleA" presStyleLbl="node1" presStyleIdx="0" presStyleCnt="3" custLinFactNeighborX="-28542" custLinFactNeighborY="36561"/>
      <dgm:spPr/>
    </dgm:pt>
    <dgm:pt modelId="{48E11433-FB59-42A3-A694-3FB008D48740}" type="pres">
      <dgm:prSet presAssocID="{F763D734-22CE-4386-A353-E6E98C4374F2}" presName="spaceA" presStyleCnt="0"/>
      <dgm:spPr/>
    </dgm:pt>
    <dgm:pt modelId="{E50F5FDA-8FB5-4193-91E1-1C67BC41CF28}" type="pres">
      <dgm:prSet presAssocID="{41C18F37-ABCA-4900-A896-DE5AAF7B07CC}" presName="space" presStyleCnt="0"/>
      <dgm:spPr/>
    </dgm:pt>
    <dgm:pt modelId="{E8520EBD-222C-426F-92C1-DF8D23CCD507}" type="pres">
      <dgm:prSet presAssocID="{4329BF3E-A653-4909-954E-D3C0E8BBC152}" presName="compositeB" presStyleCnt="0"/>
      <dgm:spPr/>
    </dgm:pt>
    <dgm:pt modelId="{60BB5ED8-A224-430F-B91A-AEE63B47F22D}" type="pres">
      <dgm:prSet presAssocID="{4329BF3E-A653-4909-954E-D3C0E8BBC152}" presName="textB" presStyleLbl="revTx" presStyleIdx="1" presStyleCnt="3" custScaleX="307293" custLinFactNeighborX="76151" custLinFactNeighborY="-298">
        <dgm:presLayoutVars>
          <dgm:bulletEnabled val="1"/>
        </dgm:presLayoutVars>
      </dgm:prSet>
      <dgm:spPr/>
      <dgm:t>
        <a:bodyPr/>
        <a:lstStyle/>
        <a:p>
          <a:endParaRPr lang="lt-LT"/>
        </a:p>
      </dgm:t>
    </dgm:pt>
    <dgm:pt modelId="{657B25A1-6FE9-4E82-B96A-F94A16FDF791}" type="pres">
      <dgm:prSet presAssocID="{4329BF3E-A653-4909-954E-D3C0E8BBC152}" presName="circleB" presStyleLbl="node1" presStyleIdx="1" presStyleCnt="3" custLinFactNeighborX="80960" custLinFactNeighborY="61739"/>
      <dgm:spPr/>
    </dgm:pt>
    <dgm:pt modelId="{A9EE20FC-D0BA-430F-BDAA-65411E3AAAAE}" type="pres">
      <dgm:prSet presAssocID="{4329BF3E-A653-4909-954E-D3C0E8BBC152}" presName="spaceB" presStyleCnt="0"/>
      <dgm:spPr/>
    </dgm:pt>
    <dgm:pt modelId="{51577CD7-8801-4D40-9C80-BD68D67A4DCB}" type="pres">
      <dgm:prSet presAssocID="{FEB2AFD8-98CF-48CE-A77D-CAFE4722E419}" presName="space" presStyleCnt="0"/>
      <dgm:spPr/>
    </dgm:pt>
    <dgm:pt modelId="{911D02FB-9D32-4B7D-AB5A-2D944E4718C7}" type="pres">
      <dgm:prSet presAssocID="{656EEEE3-8542-4109-AAA5-BBA037CEDE56}" presName="compositeA" presStyleCnt="0"/>
      <dgm:spPr/>
    </dgm:pt>
    <dgm:pt modelId="{78E290D0-D629-449F-A9E0-1B6F88A70B28}" type="pres">
      <dgm:prSet presAssocID="{656EEEE3-8542-4109-AAA5-BBA037CEDE56}" presName="textA" presStyleLbl="revTx" presStyleIdx="2" presStyleCnt="3" custScaleX="462916" custScaleY="130039">
        <dgm:presLayoutVars>
          <dgm:bulletEnabled val="1"/>
        </dgm:presLayoutVars>
      </dgm:prSet>
      <dgm:spPr/>
      <dgm:t>
        <a:bodyPr/>
        <a:lstStyle/>
        <a:p>
          <a:endParaRPr lang="lt-LT"/>
        </a:p>
      </dgm:t>
    </dgm:pt>
    <dgm:pt modelId="{77FC5467-5D91-41E3-84A6-73A65675F980}" type="pres">
      <dgm:prSet presAssocID="{656EEEE3-8542-4109-AAA5-BBA037CEDE56}" presName="circleA" presStyleLbl="node1" presStyleIdx="2" presStyleCnt="3" custLinFactNeighborX="47810" custLinFactNeighborY="28125"/>
      <dgm:spPr/>
    </dgm:pt>
    <dgm:pt modelId="{A747B3BA-8F88-4132-BCB5-B49DFD1CC017}" type="pres">
      <dgm:prSet presAssocID="{656EEEE3-8542-4109-AAA5-BBA037CEDE56}" presName="spaceA" presStyleCnt="0"/>
      <dgm:spPr/>
    </dgm:pt>
  </dgm:ptLst>
  <dgm:cxnLst>
    <dgm:cxn modelId="{E32C823D-2565-4236-B371-C3FC1FD7EBA4}" srcId="{9A088EA2-ED81-4E28-A64B-4C77626E99C8}" destId="{4329BF3E-A653-4909-954E-D3C0E8BBC152}" srcOrd="1" destOrd="0" parTransId="{247190FD-4050-4BED-9960-5E8A8CD97C98}" sibTransId="{FEB2AFD8-98CF-48CE-A77D-CAFE4722E419}"/>
    <dgm:cxn modelId="{7AB247CA-F0DF-4F1B-A289-A3FCC0FA4B88}" srcId="{9A088EA2-ED81-4E28-A64B-4C77626E99C8}" destId="{F763D734-22CE-4386-A353-E6E98C4374F2}" srcOrd="0" destOrd="0" parTransId="{12977F07-D1FA-47AE-8BEA-F3498A4D5840}" sibTransId="{41C18F37-ABCA-4900-A896-DE5AAF7B07CC}"/>
    <dgm:cxn modelId="{9C0AD45F-36F8-4D62-A556-781EAB7A4488}" type="presOf" srcId="{4329BF3E-A653-4909-954E-D3C0E8BBC152}" destId="{60BB5ED8-A224-430F-B91A-AEE63B47F22D}" srcOrd="0" destOrd="0" presId="urn:microsoft.com/office/officeart/2005/8/layout/hProcess11"/>
    <dgm:cxn modelId="{9D2C09D0-A2EF-433A-832D-9071AFE22898}" type="presOf" srcId="{F763D734-22CE-4386-A353-E6E98C4374F2}" destId="{ADD1D886-2331-423B-AAE2-2C2846EBA890}" srcOrd="0" destOrd="0" presId="urn:microsoft.com/office/officeart/2005/8/layout/hProcess11"/>
    <dgm:cxn modelId="{B38CE35D-D5C5-437A-BF97-93AC1735E688}" type="presOf" srcId="{F9C7C44F-F95A-44E4-9861-AC231FCCD9D7}" destId="{ADD1D886-2331-423B-AAE2-2C2846EBA890}" srcOrd="0" destOrd="1" presId="urn:microsoft.com/office/officeart/2005/8/layout/hProcess11"/>
    <dgm:cxn modelId="{98F2C3B7-5542-4C7F-8617-BFDE22CEC43D}" type="presOf" srcId="{1FD3CE95-AA00-4D81-BA03-5A7BC899D0AA}" destId="{60BB5ED8-A224-430F-B91A-AEE63B47F22D}" srcOrd="0" destOrd="1" presId="urn:microsoft.com/office/officeart/2005/8/layout/hProcess11"/>
    <dgm:cxn modelId="{AA81A8D4-3D88-4606-8831-40B466A60222}" srcId="{4329BF3E-A653-4909-954E-D3C0E8BBC152}" destId="{1FD3CE95-AA00-4D81-BA03-5A7BC899D0AA}" srcOrd="0" destOrd="0" parTransId="{18E2704F-07ED-46AD-843E-9B07776B3FDC}" sibTransId="{7563B34A-1F8D-4A87-BEBF-BE675F777C47}"/>
    <dgm:cxn modelId="{B18A1679-43F6-4C23-9AFE-85F6A3C91A44}" srcId="{F763D734-22CE-4386-A353-E6E98C4374F2}" destId="{F9C7C44F-F95A-44E4-9861-AC231FCCD9D7}" srcOrd="0" destOrd="0" parTransId="{0FB0F0B0-FE68-4C40-B8C9-B4B632BEF238}" sibTransId="{7E440497-A44E-4077-9EFB-5B85188E3608}"/>
    <dgm:cxn modelId="{E29F124E-662E-4A97-9950-845355B91140}" srcId="{9A088EA2-ED81-4E28-A64B-4C77626E99C8}" destId="{656EEEE3-8542-4109-AAA5-BBA037CEDE56}" srcOrd="2" destOrd="0" parTransId="{F0305F7C-2888-4E6B-AE6A-7CB32C598C8A}" sibTransId="{FFBBCEF5-CD78-4E1C-B543-96ED05C9B6D8}"/>
    <dgm:cxn modelId="{67CEA43B-57FE-4B5D-A3FF-513872D6B31C}" type="presOf" srcId="{656EEEE3-8542-4109-AAA5-BBA037CEDE56}" destId="{78E290D0-D629-449F-A9E0-1B6F88A70B28}" srcOrd="0" destOrd="0" presId="urn:microsoft.com/office/officeart/2005/8/layout/hProcess11"/>
    <dgm:cxn modelId="{7B07C32D-73DC-4C0B-A6EA-C47CA91828ED}" type="presOf" srcId="{9A088EA2-ED81-4E28-A64B-4C77626E99C8}" destId="{17C12A88-B671-4302-A35E-3F46DDB021CF}" srcOrd="0" destOrd="0" presId="urn:microsoft.com/office/officeart/2005/8/layout/hProcess11"/>
    <dgm:cxn modelId="{AE57B9C8-E502-40B1-8553-B2D3818444F2}" type="presOf" srcId="{6BCEC08B-F653-4492-A5DD-B7798E5CEA11}" destId="{78E290D0-D629-449F-A9E0-1B6F88A70B28}" srcOrd="0" destOrd="1" presId="urn:microsoft.com/office/officeart/2005/8/layout/hProcess11"/>
    <dgm:cxn modelId="{5970D5AA-D24C-4808-856D-4BD104AD4C9B}" srcId="{656EEEE3-8542-4109-AAA5-BBA037CEDE56}" destId="{6BCEC08B-F653-4492-A5DD-B7798E5CEA11}" srcOrd="0" destOrd="0" parTransId="{E0504E4B-5A60-43B3-B6FF-F757581B0763}" sibTransId="{0DEB975A-B160-4C2E-B6B6-F92206C263C0}"/>
    <dgm:cxn modelId="{B203EDA5-968D-4D8B-AF0D-777DDF899519}" type="presParOf" srcId="{17C12A88-B671-4302-A35E-3F46DDB021CF}" destId="{41FA27FF-C922-4470-A033-6CF3F1865E11}" srcOrd="0" destOrd="0" presId="urn:microsoft.com/office/officeart/2005/8/layout/hProcess11"/>
    <dgm:cxn modelId="{A93465B4-952C-4E33-AC28-052A49B1417C}" type="presParOf" srcId="{17C12A88-B671-4302-A35E-3F46DDB021CF}" destId="{881F0801-65E6-446B-8C7F-899E1EB3B503}" srcOrd="1" destOrd="0" presId="urn:microsoft.com/office/officeart/2005/8/layout/hProcess11"/>
    <dgm:cxn modelId="{2836FBD1-E336-421A-B73D-ADE59CA24429}" type="presParOf" srcId="{881F0801-65E6-446B-8C7F-899E1EB3B503}" destId="{D724F4EA-5A21-486B-9DDD-26765CE48D40}" srcOrd="0" destOrd="0" presId="urn:microsoft.com/office/officeart/2005/8/layout/hProcess11"/>
    <dgm:cxn modelId="{9784DA7F-DA5A-4944-B6BA-272321330537}" type="presParOf" srcId="{D724F4EA-5A21-486B-9DDD-26765CE48D40}" destId="{ADD1D886-2331-423B-AAE2-2C2846EBA890}" srcOrd="0" destOrd="0" presId="urn:microsoft.com/office/officeart/2005/8/layout/hProcess11"/>
    <dgm:cxn modelId="{3626C3E3-437E-4F1A-897C-305D2801B84A}" type="presParOf" srcId="{D724F4EA-5A21-486B-9DDD-26765CE48D40}" destId="{2A5696A0-DE2D-419A-863B-A7BDC11BB0B0}" srcOrd="1" destOrd="0" presId="urn:microsoft.com/office/officeart/2005/8/layout/hProcess11"/>
    <dgm:cxn modelId="{1FD47454-B8FF-43F6-9E82-C5AC3B96FDB8}" type="presParOf" srcId="{D724F4EA-5A21-486B-9DDD-26765CE48D40}" destId="{48E11433-FB59-42A3-A694-3FB008D48740}" srcOrd="2" destOrd="0" presId="urn:microsoft.com/office/officeart/2005/8/layout/hProcess11"/>
    <dgm:cxn modelId="{7C3EF7B2-8397-4771-92D1-8F10A72C2446}" type="presParOf" srcId="{881F0801-65E6-446B-8C7F-899E1EB3B503}" destId="{E50F5FDA-8FB5-4193-91E1-1C67BC41CF28}" srcOrd="1" destOrd="0" presId="urn:microsoft.com/office/officeart/2005/8/layout/hProcess11"/>
    <dgm:cxn modelId="{6CC8E6AE-8312-4E51-8882-A901DBF09FA7}" type="presParOf" srcId="{881F0801-65E6-446B-8C7F-899E1EB3B503}" destId="{E8520EBD-222C-426F-92C1-DF8D23CCD507}" srcOrd="2" destOrd="0" presId="urn:microsoft.com/office/officeart/2005/8/layout/hProcess11"/>
    <dgm:cxn modelId="{A8476860-157E-48CB-8E37-753E6F834628}" type="presParOf" srcId="{E8520EBD-222C-426F-92C1-DF8D23CCD507}" destId="{60BB5ED8-A224-430F-B91A-AEE63B47F22D}" srcOrd="0" destOrd="0" presId="urn:microsoft.com/office/officeart/2005/8/layout/hProcess11"/>
    <dgm:cxn modelId="{3A8F6011-6FBF-4A8F-B29E-773BFA0B8B7F}" type="presParOf" srcId="{E8520EBD-222C-426F-92C1-DF8D23CCD507}" destId="{657B25A1-6FE9-4E82-B96A-F94A16FDF791}" srcOrd="1" destOrd="0" presId="urn:microsoft.com/office/officeart/2005/8/layout/hProcess11"/>
    <dgm:cxn modelId="{402B321B-103E-4964-B8AE-B4B6D19EF91C}" type="presParOf" srcId="{E8520EBD-222C-426F-92C1-DF8D23CCD507}" destId="{A9EE20FC-D0BA-430F-BDAA-65411E3AAAAE}" srcOrd="2" destOrd="0" presId="urn:microsoft.com/office/officeart/2005/8/layout/hProcess11"/>
    <dgm:cxn modelId="{8CA920C5-9CAF-4655-897C-79F387CBCC67}" type="presParOf" srcId="{881F0801-65E6-446B-8C7F-899E1EB3B503}" destId="{51577CD7-8801-4D40-9C80-BD68D67A4DCB}" srcOrd="3" destOrd="0" presId="urn:microsoft.com/office/officeart/2005/8/layout/hProcess11"/>
    <dgm:cxn modelId="{0ED672D4-542C-4DD5-9D39-5342210F63EB}" type="presParOf" srcId="{881F0801-65E6-446B-8C7F-899E1EB3B503}" destId="{911D02FB-9D32-4B7D-AB5A-2D944E4718C7}" srcOrd="4" destOrd="0" presId="urn:microsoft.com/office/officeart/2005/8/layout/hProcess11"/>
    <dgm:cxn modelId="{918A4026-4C28-48D8-9D93-5D384F4AD972}" type="presParOf" srcId="{911D02FB-9D32-4B7D-AB5A-2D944E4718C7}" destId="{78E290D0-D629-449F-A9E0-1B6F88A70B28}" srcOrd="0" destOrd="0" presId="urn:microsoft.com/office/officeart/2005/8/layout/hProcess11"/>
    <dgm:cxn modelId="{DFE1C9DF-F22B-4F03-AF70-B4B55358751B}" type="presParOf" srcId="{911D02FB-9D32-4B7D-AB5A-2D944E4718C7}" destId="{77FC5467-5D91-41E3-84A6-73A65675F980}" srcOrd="1" destOrd="0" presId="urn:microsoft.com/office/officeart/2005/8/layout/hProcess11"/>
    <dgm:cxn modelId="{F5A8EA00-A772-42C4-84B4-2E58999DDFC0}" type="presParOf" srcId="{911D02FB-9D32-4B7D-AB5A-2D944E4718C7}" destId="{A747B3BA-8F88-4132-BCB5-B49DFD1CC01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8DBB7D-E158-4DAB-BFE2-9BFBC0E1581B}" type="doc">
      <dgm:prSet loTypeId="urn:microsoft.com/office/officeart/2005/8/layout/chevron2" loCatId="list" qsTypeId="urn:microsoft.com/office/officeart/2005/8/quickstyle/simple1" qsCatId="simple" csTypeId="urn:microsoft.com/office/officeart/2005/8/colors/accent1_4" csCatId="accent1" phldr="1"/>
      <dgm:spPr/>
      <dgm:t>
        <a:bodyPr/>
        <a:lstStyle/>
        <a:p>
          <a:endParaRPr lang="lt-LT"/>
        </a:p>
      </dgm:t>
    </dgm:pt>
    <dgm:pt modelId="{04D5940A-2BD7-4038-A20C-A1A4DDC71302}">
      <dgm:prSet phldrT="[Tekstas]"/>
      <dgm:spPr/>
      <dgm:t>
        <a:bodyPr/>
        <a:lstStyle/>
        <a:p>
          <a:r>
            <a:rPr lang="lt-LT" altLang="lt-LT" dirty="0"/>
            <a:t>Įtvirtinti privalomą transporto priemonės pirkimo – pardavimo sandorių deklaravimą.</a:t>
          </a:r>
          <a:endParaRPr lang="lt-LT" dirty="0"/>
        </a:p>
      </dgm:t>
    </dgm:pt>
    <dgm:pt modelId="{E1375749-2EA9-4BCB-BBF9-9246BAC01DEB}" type="parTrans" cxnId="{4B41929E-EE33-4976-B6D8-DD303EAB29E1}">
      <dgm:prSet/>
      <dgm:spPr/>
      <dgm:t>
        <a:bodyPr/>
        <a:lstStyle/>
        <a:p>
          <a:endParaRPr lang="lt-LT"/>
        </a:p>
      </dgm:t>
    </dgm:pt>
    <dgm:pt modelId="{0AFFF572-F3B9-4E96-B592-7F09DB17B5A6}" type="sibTrans" cxnId="{4B41929E-EE33-4976-B6D8-DD303EAB29E1}">
      <dgm:prSet/>
      <dgm:spPr/>
      <dgm:t>
        <a:bodyPr/>
        <a:lstStyle/>
        <a:p>
          <a:endParaRPr lang="lt-LT"/>
        </a:p>
      </dgm:t>
    </dgm:pt>
    <dgm:pt modelId="{5ABB6B71-5376-42DA-9EC0-2A1176D491B7}">
      <dgm:prSet phldrT="[Tekstas]"/>
      <dgm:spPr/>
      <dgm:t>
        <a:bodyPr/>
        <a:lstStyle/>
        <a:p>
          <a:r>
            <a:rPr lang="lt-LT" altLang="lt-LT" dirty="0"/>
            <a:t>Suteikti kontroliuojančioms institucijoms tiesioginę prieigą prie VĮ „</a:t>
          </a:r>
          <a:r>
            <a:rPr lang="lt-LT" altLang="lt-LT" dirty="0" err="1"/>
            <a:t>Regitra</a:t>
          </a:r>
          <a:r>
            <a:rPr lang="lt-LT" altLang="lt-LT" dirty="0"/>
            <a:t>“ Transporto priemonių savininkų apskaitos sistemoje tvarkomos informacijos.</a:t>
          </a:r>
          <a:endParaRPr lang="lt-LT" dirty="0"/>
        </a:p>
      </dgm:t>
    </dgm:pt>
    <dgm:pt modelId="{308AF11C-82D3-4D95-B0B5-6627FCADA311}" type="parTrans" cxnId="{74931B97-AEF8-45EB-86F5-B6A0DFEDD14F}">
      <dgm:prSet/>
      <dgm:spPr/>
      <dgm:t>
        <a:bodyPr/>
        <a:lstStyle/>
        <a:p>
          <a:endParaRPr lang="lt-LT"/>
        </a:p>
      </dgm:t>
    </dgm:pt>
    <dgm:pt modelId="{2278D863-FD16-4527-B17E-00DC1C74AABC}" type="sibTrans" cxnId="{74931B97-AEF8-45EB-86F5-B6A0DFEDD14F}">
      <dgm:prSet/>
      <dgm:spPr/>
      <dgm:t>
        <a:bodyPr/>
        <a:lstStyle/>
        <a:p>
          <a:endParaRPr lang="lt-LT"/>
        </a:p>
      </dgm:t>
    </dgm:pt>
    <dgm:pt modelId="{D58BC654-95BC-4F92-8C52-D780C2417171}">
      <dgm:prSet phldrT="[Tekstas]"/>
      <dgm:spPr/>
      <dgm:t>
        <a:bodyPr/>
        <a:lstStyle/>
        <a:p>
          <a:r>
            <a:rPr lang="lt-LT" dirty="0"/>
            <a:t>Įgalioti Valstybinę mokesčių inspekciją vykdyti transporto priemonės savininkui nustatytų pareigų vykdymo priežiūrą.</a:t>
          </a:r>
        </a:p>
      </dgm:t>
    </dgm:pt>
    <dgm:pt modelId="{2080DD91-AA72-494F-8B61-B6CA118E69DD}" type="parTrans" cxnId="{5A7B5E71-DC38-45DF-BBD2-A395F93AA714}">
      <dgm:prSet/>
      <dgm:spPr/>
      <dgm:t>
        <a:bodyPr/>
        <a:lstStyle/>
        <a:p>
          <a:endParaRPr lang="lt-LT"/>
        </a:p>
      </dgm:t>
    </dgm:pt>
    <dgm:pt modelId="{DED533F7-FDE3-49AF-B5E8-54C66AA37F4F}" type="sibTrans" cxnId="{5A7B5E71-DC38-45DF-BBD2-A395F93AA714}">
      <dgm:prSet/>
      <dgm:spPr/>
      <dgm:t>
        <a:bodyPr/>
        <a:lstStyle/>
        <a:p>
          <a:endParaRPr lang="lt-LT"/>
        </a:p>
      </dgm:t>
    </dgm:pt>
    <dgm:pt modelId="{386855DF-961A-42AE-9039-E1461A33F621}">
      <dgm:prSet phldrT="[Tekstas]" custT="1"/>
      <dgm:spPr/>
      <dgm:t>
        <a:bodyPr/>
        <a:lstStyle/>
        <a:p>
          <a:r>
            <a:rPr lang="lt-LT" sz="2000" b="1" dirty="0"/>
            <a:t>Kontrolė</a:t>
          </a:r>
        </a:p>
      </dgm:t>
    </dgm:pt>
    <dgm:pt modelId="{986728BE-1102-4246-8DAE-5E7F36430E29}" type="sibTrans" cxnId="{3BE61999-A4C9-4464-9ACB-0C6F2F40C00B}">
      <dgm:prSet/>
      <dgm:spPr/>
      <dgm:t>
        <a:bodyPr/>
        <a:lstStyle/>
        <a:p>
          <a:endParaRPr lang="lt-LT"/>
        </a:p>
      </dgm:t>
    </dgm:pt>
    <dgm:pt modelId="{846D5C21-DBDB-440D-B1BB-F3E2149B5B2B}" type="parTrans" cxnId="{3BE61999-A4C9-4464-9ACB-0C6F2F40C00B}">
      <dgm:prSet/>
      <dgm:spPr/>
      <dgm:t>
        <a:bodyPr/>
        <a:lstStyle/>
        <a:p>
          <a:endParaRPr lang="lt-LT"/>
        </a:p>
      </dgm:t>
    </dgm:pt>
    <dgm:pt modelId="{96055D39-1CB1-466D-A85B-0849E7355A5E}">
      <dgm:prSet phldrT="[Tekstas]" custT="1"/>
      <dgm:spPr/>
      <dgm:t>
        <a:bodyPr/>
        <a:lstStyle/>
        <a:p>
          <a:r>
            <a:rPr lang="lt-LT" sz="2000" b="1" dirty="0"/>
            <a:t>Pareiga</a:t>
          </a:r>
        </a:p>
      </dgm:t>
    </dgm:pt>
    <dgm:pt modelId="{BDD728D2-A34B-403F-A83D-297BBAA48FE5}" type="sibTrans" cxnId="{2E5BB245-E356-4E22-8115-AF9F7B863FCA}">
      <dgm:prSet/>
      <dgm:spPr/>
      <dgm:t>
        <a:bodyPr/>
        <a:lstStyle/>
        <a:p>
          <a:endParaRPr lang="lt-LT"/>
        </a:p>
      </dgm:t>
    </dgm:pt>
    <dgm:pt modelId="{6CABC674-F5FB-494A-898E-A62639ACDFB5}" type="parTrans" cxnId="{2E5BB245-E356-4E22-8115-AF9F7B863FCA}">
      <dgm:prSet/>
      <dgm:spPr/>
      <dgm:t>
        <a:bodyPr/>
        <a:lstStyle/>
        <a:p>
          <a:endParaRPr lang="lt-LT"/>
        </a:p>
      </dgm:t>
    </dgm:pt>
    <dgm:pt modelId="{3C77866E-80FB-4FEE-8E06-D808756B8290}">
      <dgm:prSet phldrT="[Tekstas]" custT="1"/>
      <dgm:spPr/>
      <dgm:t>
        <a:bodyPr/>
        <a:lstStyle/>
        <a:p>
          <a:r>
            <a:rPr lang="lt-LT" sz="2000" b="1" dirty="0"/>
            <a:t>Duomenys</a:t>
          </a:r>
        </a:p>
      </dgm:t>
    </dgm:pt>
    <dgm:pt modelId="{D9FF9520-F0A8-446B-8E74-637069C35DD2}" type="sibTrans" cxnId="{82A2C263-AD41-4B52-884F-BF0ADD7404EF}">
      <dgm:prSet/>
      <dgm:spPr/>
      <dgm:t>
        <a:bodyPr/>
        <a:lstStyle/>
        <a:p>
          <a:endParaRPr lang="lt-LT"/>
        </a:p>
      </dgm:t>
    </dgm:pt>
    <dgm:pt modelId="{B3581FEA-0400-4017-B08B-5983C4485BCE}" type="parTrans" cxnId="{82A2C263-AD41-4B52-884F-BF0ADD7404EF}">
      <dgm:prSet/>
      <dgm:spPr/>
      <dgm:t>
        <a:bodyPr/>
        <a:lstStyle/>
        <a:p>
          <a:endParaRPr lang="lt-LT"/>
        </a:p>
      </dgm:t>
    </dgm:pt>
    <dgm:pt modelId="{BCEAA0E2-BF5D-43A8-AC48-4F37D57F87AA}" type="pres">
      <dgm:prSet presAssocID="{118DBB7D-E158-4DAB-BFE2-9BFBC0E1581B}" presName="linearFlow" presStyleCnt="0">
        <dgm:presLayoutVars>
          <dgm:dir/>
          <dgm:animLvl val="lvl"/>
          <dgm:resizeHandles val="exact"/>
        </dgm:presLayoutVars>
      </dgm:prSet>
      <dgm:spPr/>
      <dgm:t>
        <a:bodyPr/>
        <a:lstStyle/>
        <a:p>
          <a:endParaRPr lang="lt-LT"/>
        </a:p>
      </dgm:t>
    </dgm:pt>
    <dgm:pt modelId="{53413AF5-5C44-4B1B-86D8-74573345608C}" type="pres">
      <dgm:prSet presAssocID="{96055D39-1CB1-466D-A85B-0849E7355A5E}" presName="composite" presStyleCnt="0"/>
      <dgm:spPr/>
    </dgm:pt>
    <dgm:pt modelId="{11B3105E-85F9-4EF4-9032-C34F0ABF6280}" type="pres">
      <dgm:prSet presAssocID="{96055D39-1CB1-466D-A85B-0849E7355A5E}" presName="parentText" presStyleLbl="alignNode1" presStyleIdx="0" presStyleCnt="3">
        <dgm:presLayoutVars>
          <dgm:chMax val="1"/>
          <dgm:bulletEnabled val="1"/>
        </dgm:presLayoutVars>
      </dgm:prSet>
      <dgm:spPr/>
      <dgm:t>
        <a:bodyPr/>
        <a:lstStyle/>
        <a:p>
          <a:endParaRPr lang="lt-LT"/>
        </a:p>
      </dgm:t>
    </dgm:pt>
    <dgm:pt modelId="{FE3572B3-FB34-485D-9728-127BA512CD1C}" type="pres">
      <dgm:prSet presAssocID="{96055D39-1CB1-466D-A85B-0849E7355A5E}" presName="descendantText" presStyleLbl="alignAcc1" presStyleIdx="0" presStyleCnt="3">
        <dgm:presLayoutVars>
          <dgm:bulletEnabled val="1"/>
        </dgm:presLayoutVars>
      </dgm:prSet>
      <dgm:spPr/>
      <dgm:t>
        <a:bodyPr/>
        <a:lstStyle/>
        <a:p>
          <a:endParaRPr lang="lt-LT"/>
        </a:p>
      </dgm:t>
    </dgm:pt>
    <dgm:pt modelId="{FC5C116D-F1D6-48C5-AD7C-DAD8F612BABF}" type="pres">
      <dgm:prSet presAssocID="{BDD728D2-A34B-403F-A83D-297BBAA48FE5}" presName="sp" presStyleCnt="0"/>
      <dgm:spPr/>
    </dgm:pt>
    <dgm:pt modelId="{56646946-60D0-4649-9115-5116CA45F9FF}" type="pres">
      <dgm:prSet presAssocID="{3C77866E-80FB-4FEE-8E06-D808756B8290}" presName="composite" presStyleCnt="0"/>
      <dgm:spPr/>
    </dgm:pt>
    <dgm:pt modelId="{63982ED3-568A-4357-8CD9-A10B377CE726}" type="pres">
      <dgm:prSet presAssocID="{3C77866E-80FB-4FEE-8E06-D808756B8290}" presName="parentText" presStyleLbl="alignNode1" presStyleIdx="1" presStyleCnt="3">
        <dgm:presLayoutVars>
          <dgm:chMax val="1"/>
          <dgm:bulletEnabled val="1"/>
        </dgm:presLayoutVars>
      </dgm:prSet>
      <dgm:spPr/>
      <dgm:t>
        <a:bodyPr/>
        <a:lstStyle/>
        <a:p>
          <a:endParaRPr lang="lt-LT"/>
        </a:p>
      </dgm:t>
    </dgm:pt>
    <dgm:pt modelId="{C4F0F101-C752-47FF-9732-089AF20727D6}" type="pres">
      <dgm:prSet presAssocID="{3C77866E-80FB-4FEE-8E06-D808756B8290}" presName="descendantText" presStyleLbl="alignAcc1" presStyleIdx="1" presStyleCnt="3">
        <dgm:presLayoutVars>
          <dgm:bulletEnabled val="1"/>
        </dgm:presLayoutVars>
      </dgm:prSet>
      <dgm:spPr/>
      <dgm:t>
        <a:bodyPr/>
        <a:lstStyle/>
        <a:p>
          <a:endParaRPr lang="lt-LT"/>
        </a:p>
      </dgm:t>
    </dgm:pt>
    <dgm:pt modelId="{8E6045B8-9742-459A-9D4E-B94C043538AF}" type="pres">
      <dgm:prSet presAssocID="{D9FF9520-F0A8-446B-8E74-637069C35DD2}" presName="sp" presStyleCnt="0"/>
      <dgm:spPr/>
    </dgm:pt>
    <dgm:pt modelId="{4BD7B7DB-0C56-4AD1-9D03-2732BF9B62EC}" type="pres">
      <dgm:prSet presAssocID="{386855DF-961A-42AE-9039-E1461A33F621}" presName="composite" presStyleCnt="0"/>
      <dgm:spPr/>
    </dgm:pt>
    <dgm:pt modelId="{B3B4CB39-6843-49CD-99D9-920435CC324C}" type="pres">
      <dgm:prSet presAssocID="{386855DF-961A-42AE-9039-E1461A33F621}" presName="parentText" presStyleLbl="alignNode1" presStyleIdx="2" presStyleCnt="3">
        <dgm:presLayoutVars>
          <dgm:chMax val="1"/>
          <dgm:bulletEnabled val="1"/>
        </dgm:presLayoutVars>
      </dgm:prSet>
      <dgm:spPr/>
      <dgm:t>
        <a:bodyPr/>
        <a:lstStyle/>
        <a:p>
          <a:endParaRPr lang="lt-LT"/>
        </a:p>
      </dgm:t>
    </dgm:pt>
    <dgm:pt modelId="{E89F90F6-B77C-4B99-9FC4-DB04323EECE2}" type="pres">
      <dgm:prSet presAssocID="{386855DF-961A-42AE-9039-E1461A33F621}" presName="descendantText" presStyleLbl="alignAcc1" presStyleIdx="2" presStyleCnt="3">
        <dgm:presLayoutVars>
          <dgm:bulletEnabled val="1"/>
        </dgm:presLayoutVars>
      </dgm:prSet>
      <dgm:spPr/>
      <dgm:t>
        <a:bodyPr/>
        <a:lstStyle/>
        <a:p>
          <a:endParaRPr lang="lt-LT"/>
        </a:p>
      </dgm:t>
    </dgm:pt>
  </dgm:ptLst>
  <dgm:cxnLst>
    <dgm:cxn modelId="{C639612A-C065-4D61-87C9-384BB3BDCF98}" type="presOf" srcId="{5ABB6B71-5376-42DA-9EC0-2A1176D491B7}" destId="{C4F0F101-C752-47FF-9732-089AF20727D6}" srcOrd="0" destOrd="0" presId="urn:microsoft.com/office/officeart/2005/8/layout/chevron2"/>
    <dgm:cxn modelId="{5A7B5E71-DC38-45DF-BBD2-A395F93AA714}" srcId="{386855DF-961A-42AE-9039-E1461A33F621}" destId="{D58BC654-95BC-4F92-8C52-D780C2417171}" srcOrd="0" destOrd="0" parTransId="{2080DD91-AA72-494F-8B61-B6CA118E69DD}" sibTransId="{DED533F7-FDE3-49AF-B5E8-54C66AA37F4F}"/>
    <dgm:cxn modelId="{74931B97-AEF8-45EB-86F5-B6A0DFEDD14F}" srcId="{3C77866E-80FB-4FEE-8E06-D808756B8290}" destId="{5ABB6B71-5376-42DA-9EC0-2A1176D491B7}" srcOrd="0" destOrd="0" parTransId="{308AF11C-82D3-4D95-B0B5-6627FCADA311}" sibTransId="{2278D863-FD16-4527-B17E-00DC1C74AABC}"/>
    <dgm:cxn modelId="{82A2C263-AD41-4B52-884F-BF0ADD7404EF}" srcId="{118DBB7D-E158-4DAB-BFE2-9BFBC0E1581B}" destId="{3C77866E-80FB-4FEE-8E06-D808756B8290}" srcOrd="1" destOrd="0" parTransId="{B3581FEA-0400-4017-B08B-5983C4485BCE}" sibTransId="{D9FF9520-F0A8-446B-8E74-637069C35DD2}"/>
    <dgm:cxn modelId="{2E5BB245-E356-4E22-8115-AF9F7B863FCA}" srcId="{118DBB7D-E158-4DAB-BFE2-9BFBC0E1581B}" destId="{96055D39-1CB1-466D-A85B-0849E7355A5E}" srcOrd="0" destOrd="0" parTransId="{6CABC674-F5FB-494A-898E-A62639ACDFB5}" sibTransId="{BDD728D2-A34B-403F-A83D-297BBAA48FE5}"/>
    <dgm:cxn modelId="{9676B390-5B28-46A3-B7D4-04B270BB29CA}" type="presOf" srcId="{3C77866E-80FB-4FEE-8E06-D808756B8290}" destId="{63982ED3-568A-4357-8CD9-A10B377CE726}" srcOrd="0" destOrd="0" presId="urn:microsoft.com/office/officeart/2005/8/layout/chevron2"/>
    <dgm:cxn modelId="{3BE61999-A4C9-4464-9ACB-0C6F2F40C00B}" srcId="{118DBB7D-E158-4DAB-BFE2-9BFBC0E1581B}" destId="{386855DF-961A-42AE-9039-E1461A33F621}" srcOrd="2" destOrd="0" parTransId="{846D5C21-DBDB-440D-B1BB-F3E2149B5B2B}" sibTransId="{986728BE-1102-4246-8DAE-5E7F36430E29}"/>
    <dgm:cxn modelId="{213E3560-3133-4D78-9CB4-47A84C500E1C}" type="presOf" srcId="{04D5940A-2BD7-4038-A20C-A1A4DDC71302}" destId="{FE3572B3-FB34-485D-9728-127BA512CD1C}" srcOrd="0" destOrd="0" presId="urn:microsoft.com/office/officeart/2005/8/layout/chevron2"/>
    <dgm:cxn modelId="{0593D533-A1F0-4CE9-B9EC-172E9CB95A1C}" type="presOf" srcId="{D58BC654-95BC-4F92-8C52-D780C2417171}" destId="{E89F90F6-B77C-4B99-9FC4-DB04323EECE2}" srcOrd="0" destOrd="0" presId="urn:microsoft.com/office/officeart/2005/8/layout/chevron2"/>
    <dgm:cxn modelId="{BB6989FB-F39C-4DB9-8F77-4EF05FBACD69}" type="presOf" srcId="{96055D39-1CB1-466D-A85B-0849E7355A5E}" destId="{11B3105E-85F9-4EF4-9032-C34F0ABF6280}" srcOrd="0" destOrd="0" presId="urn:microsoft.com/office/officeart/2005/8/layout/chevron2"/>
    <dgm:cxn modelId="{59A6DFA7-7487-47D2-B8C8-514B63475137}" type="presOf" srcId="{118DBB7D-E158-4DAB-BFE2-9BFBC0E1581B}" destId="{BCEAA0E2-BF5D-43A8-AC48-4F37D57F87AA}" srcOrd="0" destOrd="0" presId="urn:microsoft.com/office/officeart/2005/8/layout/chevron2"/>
    <dgm:cxn modelId="{4B41929E-EE33-4976-B6D8-DD303EAB29E1}" srcId="{96055D39-1CB1-466D-A85B-0849E7355A5E}" destId="{04D5940A-2BD7-4038-A20C-A1A4DDC71302}" srcOrd="0" destOrd="0" parTransId="{E1375749-2EA9-4BCB-BBF9-9246BAC01DEB}" sibTransId="{0AFFF572-F3B9-4E96-B592-7F09DB17B5A6}"/>
    <dgm:cxn modelId="{AE3248A5-2BE9-45E8-BA34-1F107A998418}" type="presOf" srcId="{386855DF-961A-42AE-9039-E1461A33F621}" destId="{B3B4CB39-6843-49CD-99D9-920435CC324C}" srcOrd="0" destOrd="0" presId="urn:microsoft.com/office/officeart/2005/8/layout/chevron2"/>
    <dgm:cxn modelId="{6A1C5B26-316C-4DE6-A0F6-390026A8C357}" type="presParOf" srcId="{BCEAA0E2-BF5D-43A8-AC48-4F37D57F87AA}" destId="{53413AF5-5C44-4B1B-86D8-74573345608C}" srcOrd="0" destOrd="0" presId="urn:microsoft.com/office/officeart/2005/8/layout/chevron2"/>
    <dgm:cxn modelId="{CAD594E8-7EE8-47AB-BB37-624493F9B6A9}" type="presParOf" srcId="{53413AF5-5C44-4B1B-86D8-74573345608C}" destId="{11B3105E-85F9-4EF4-9032-C34F0ABF6280}" srcOrd="0" destOrd="0" presId="urn:microsoft.com/office/officeart/2005/8/layout/chevron2"/>
    <dgm:cxn modelId="{9C8361E6-6190-4B40-A647-FA98BBB166FE}" type="presParOf" srcId="{53413AF5-5C44-4B1B-86D8-74573345608C}" destId="{FE3572B3-FB34-485D-9728-127BA512CD1C}" srcOrd="1" destOrd="0" presId="urn:microsoft.com/office/officeart/2005/8/layout/chevron2"/>
    <dgm:cxn modelId="{609B0051-C0EF-4F33-84AC-34A743360B3C}" type="presParOf" srcId="{BCEAA0E2-BF5D-43A8-AC48-4F37D57F87AA}" destId="{FC5C116D-F1D6-48C5-AD7C-DAD8F612BABF}" srcOrd="1" destOrd="0" presId="urn:microsoft.com/office/officeart/2005/8/layout/chevron2"/>
    <dgm:cxn modelId="{A68EA719-5C6F-4D26-8CDB-E94B47EB9B60}" type="presParOf" srcId="{BCEAA0E2-BF5D-43A8-AC48-4F37D57F87AA}" destId="{56646946-60D0-4649-9115-5116CA45F9FF}" srcOrd="2" destOrd="0" presId="urn:microsoft.com/office/officeart/2005/8/layout/chevron2"/>
    <dgm:cxn modelId="{6A3CFAC5-1795-40A8-AAA3-FDC84F8393AB}" type="presParOf" srcId="{56646946-60D0-4649-9115-5116CA45F9FF}" destId="{63982ED3-568A-4357-8CD9-A10B377CE726}" srcOrd="0" destOrd="0" presId="urn:microsoft.com/office/officeart/2005/8/layout/chevron2"/>
    <dgm:cxn modelId="{CE5F4D03-DD5E-4171-8779-310B5D28E40D}" type="presParOf" srcId="{56646946-60D0-4649-9115-5116CA45F9FF}" destId="{C4F0F101-C752-47FF-9732-089AF20727D6}" srcOrd="1" destOrd="0" presId="urn:microsoft.com/office/officeart/2005/8/layout/chevron2"/>
    <dgm:cxn modelId="{B3B237D4-ABB0-45A2-A14E-A8C2FA1BB644}" type="presParOf" srcId="{BCEAA0E2-BF5D-43A8-AC48-4F37D57F87AA}" destId="{8E6045B8-9742-459A-9D4E-B94C043538AF}" srcOrd="3" destOrd="0" presId="urn:microsoft.com/office/officeart/2005/8/layout/chevron2"/>
    <dgm:cxn modelId="{30112513-A7CE-463F-873C-89E29535ACD3}" type="presParOf" srcId="{BCEAA0E2-BF5D-43A8-AC48-4F37D57F87AA}" destId="{4BD7B7DB-0C56-4AD1-9D03-2732BF9B62EC}" srcOrd="4" destOrd="0" presId="urn:microsoft.com/office/officeart/2005/8/layout/chevron2"/>
    <dgm:cxn modelId="{14CC30E3-3CCE-48BB-A9CA-162B0429A4BB}" type="presParOf" srcId="{4BD7B7DB-0C56-4AD1-9D03-2732BF9B62EC}" destId="{B3B4CB39-6843-49CD-99D9-920435CC324C}" srcOrd="0" destOrd="0" presId="urn:microsoft.com/office/officeart/2005/8/layout/chevron2"/>
    <dgm:cxn modelId="{D9A8B783-EB50-4C86-998A-5EC72F9CB1E9}" type="presParOf" srcId="{4BD7B7DB-0C56-4AD1-9D03-2732BF9B62EC}" destId="{E89F90F6-B77C-4B99-9FC4-DB04323EECE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973A8A-1DC8-4F0F-86DC-E38FA0729F6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lt-LT"/>
        </a:p>
      </dgm:t>
    </dgm:pt>
    <dgm:pt modelId="{7BD1C3FE-7C63-44A0-8A9B-BB9DBF2DB36B}">
      <dgm:prSet custT="1"/>
      <dgm:spPr/>
      <dgm:t>
        <a:bodyPr/>
        <a:lstStyle/>
        <a:p>
          <a:pPr algn="just"/>
          <a:r>
            <a:rPr lang="lt-LT" sz="2400" dirty="0" smtClean="0"/>
            <a:t>Transporto priemonės pirkimo – pardavimo sandorių deklaravimo modelį siūloma įteisinti </a:t>
          </a:r>
          <a:r>
            <a:rPr lang="lt-LT" sz="2400" b="1" dirty="0" smtClean="0"/>
            <a:t>Saugaus eismo automobilių  keliais įstatymo (SEAKĮ) 20 ir 27 straipsnių pakeitimais</a:t>
          </a:r>
          <a:r>
            <a:rPr lang="lt-LT" sz="2400" b="0" dirty="0" smtClean="0"/>
            <a:t>.</a:t>
          </a:r>
          <a:endParaRPr lang="lt-LT" sz="2400" b="0" dirty="0"/>
        </a:p>
      </dgm:t>
    </dgm:pt>
    <dgm:pt modelId="{3DCF186A-3879-4119-B19E-E65FEF1CF35E}" type="parTrans" cxnId="{400F41DC-D275-4D10-B5EC-A39A7C8BEAFB}">
      <dgm:prSet/>
      <dgm:spPr/>
      <dgm:t>
        <a:bodyPr/>
        <a:lstStyle/>
        <a:p>
          <a:endParaRPr lang="lt-LT"/>
        </a:p>
      </dgm:t>
    </dgm:pt>
    <dgm:pt modelId="{A6C77D83-5BE4-403D-BF58-AA524E3F31FB}" type="sibTrans" cxnId="{400F41DC-D275-4D10-B5EC-A39A7C8BEAFB}">
      <dgm:prSet/>
      <dgm:spPr>
        <a:ln>
          <a:solidFill>
            <a:schemeClr val="tx2"/>
          </a:solidFill>
        </a:ln>
      </dgm:spPr>
      <dgm:t>
        <a:bodyPr/>
        <a:lstStyle/>
        <a:p>
          <a:endParaRPr lang="lt-LT"/>
        </a:p>
      </dgm:t>
    </dgm:pt>
    <dgm:pt modelId="{988133A4-D6CA-4D79-A27C-22899238FBFF}">
      <dgm:prSet/>
      <dgm:spPr/>
      <dgm:t>
        <a:bodyPr/>
        <a:lstStyle/>
        <a:p>
          <a:pPr algn="just"/>
          <a:r>
            <a:rPr lang="lt-LT" baseline="0" smtClean="0"/>
            <a:t>Siūloma pakeisti </a:t>
          </a:r>
          <a:r>
            <a:rPr lang="lt-LT" b="1" baseline="0" smtClean="0"/>
            <a:t>Administracinių nusižengimų kodekso (ANK) 589 straipsnio  66 punktą</a:t>
          </a:r>
          <a:r>
            <a:rPr lang="lt-LT" baseline="0" smtClean="0"/>
            <a:t> ir suteikti </a:t>
          </a:r>
          <a:r>
            <a:rPr lang="lt-LT" baseline="0" dirty="0" smtClean="0"/>
            <a:t>įgaliojimus VMI taikyti administracinę atsakomybę už transporto priemonės savininkui (valdytojui) SEAKĮ nustatytų reikalavimų </a:t>
          </a:r>
          <a:r>
            <a:rPr lang="lt-LT" baseline="0" smtClean="0"/>
            <a:t>nevykdymą pagal ANK 431 straipsnį.</a:t>
          </a:r>
          <a:endParaRPr lang="lt-LT" dirty="0"/>
        </a:p>
      </dgm:t>
    </dgm:pt>
    <dgm:pt modelId="{8A7128B8-3F47-42FF-BDA8-17D43C8B4FA0}" type="parTrans" cxnId="{DA93027F-B2A6-44B0-BF46-F9D1988B064F}">
      <dgm:prSet/>
      <dgm:spPr/>
      <dgm:t>
        <a:bodyPr/>
        <a:lstStyle/>
        <a:p>
          <a:endParaRPr lang="lt-LT"/>
        </a:p>
      </dgm:t>
    </dgm:pt>
    <dgm:pt modelId="{E7CDAEDD-CF4E-4315-ACD9-F93C77774330}" type="sibTrans" cxnId="{DA93027F-B2A6-44B0-BF46-F9D1988B064F}">
      <dgm:prSet/>
      <dgm:spPr/>
      <dgm:t>
        <a:bodyPr/>
        <a:lstStyle/>
        <a:p>
          <a:endParaRPr lang="lt-LT"/>
        </a:p>
      </dgm:t>
    </dgm:pt>
    <dgm:pt modelId="{DDB5B116-BE93-4C60-901E-384FCBA88465}" type="pres">
      <dgm:prSet presAssocID="{55973A8A-1DC8-4F0F-86DC-E38FA0729F6C}" presName="diagram" presStyleCnt="0">
        <dgm:presLayoutVars>
          <dgm:dir/>
          <dgm:resizeHandles val="exact"/>
        </dgm:presLayoutVars>
      </dgm:prSet>
      <dgm:spPr/>
      <dgm:t>
        <a:bodyPr/>
        <a:lstStyle/>
        <a:p>
          <a:endParaRPr lang="lt-LT"/>
        </a:p>
      </dgm:t>
    </dgm:pt>
    <dgm:pt modelId="{2A440449-E38F-4A31-A4EC-1DBD37CF8FE2}" type="pres">
      <dgm:prSet presAssocID="{7BD1C3FE-7C63-44A0-8A9B-BB9DBF2DB36B}" presName="node" presStyleLbl="node1" presStyleIdx="0" presStyleCnt="2">
        <dgm:presLayoutVars>
          <dgm:bulletEnabled val="1"/>
        </dgm:presLayoutVars>
      </dgm:prSet>
      <dgm:spPr/>
      <dgm:t>
        <a:bodyPr/>
        <a:lstStyle/>
        <a:p>
          <a:endParaRPr lang="lt-LT"/>
        </a:p>
      </dgm:t>
    </dgm:pt>
    <dgm:pt modelId="{54478A1B-3389-49B0-A665-C7D3DE131C65}" type="pres">
      <dgm:prSet presAssocID="{A6C77D83-5BE4-403D-BF58-AA524E3F31FB}" presName="sibTrans" presStyleLbl="sibTrans2D1" presStyleIdx="0" presStyleCnt="1"/>
      <dgm:spPr/>
      <dgm:t>
        <a:bodyPr/>
        <a:lstStyle/>
        <a:p>
          <a:endParaRPr lang="lt-LT"/>
        </a:p>
      </dgm:t>
    </dgm:pt>
    <dgm:pt modelId="{A61300A8-EBB2-48D1-B54D-104178B7B3C0}" type="pres">
      <dgm:prSet presAssocID="{A6C77D83-5BE4-403D-BF58-AA524E3F31FB}" presName="connectorText" presStyleLbl="sibTrans2D1" presStyleIdx="0" presStyleCnt="1"/>
      <dgm:spPr/>
      <dgm:t>
        <a:bodyPr/>
        <a:lstStyle/>
        <a:p>
          <a:endParaRPr lang="lt-LT"/>
        </a:p>
      </dgm:t>
    </dgm:pt>
    <dgm:pt modelId="{320E710B-52D1-4D20-BAE2-292D89EFFD6C}" type="pres">
      <dgm:prSet presAssocID="{988133A4-D6CA-4D79-A27C-22899238FBFF}" presName="node" presStyleLbl="node1" presStyleIdx="1" presStyleCnt="2" custScaleY="133541" custLinFactNeighborX="-193" custLinFactNeighborY="-642">
        <dgm:presLayoutVars>
          <dgm:bulletEnabled val="1"/>
        </dgm:presLayoutVars>
      </dgm:prSet>
      <dgm:spPr/>
      <dgm:t>
        <a:bodyPr/>
        <a:lstStyle/>
        <a:p>
          <a:endParaRPr lang="lt-LT"/>
        </a:p>
      </dgm:t>
    </dgm:pt>
  </dgm:ptLst>
  <dgm:cxnLst>
    <dgm:cxn modelId="{400F41DC-D275-4D10-B5EC-A39A7C8BEAFB}" srcId="{55973A8A-1DC8-4F0F-86DC-E38FA0729F6C}" destId="{7BD1C3FE-7C63-44A0-8A9B-BB9DBF2DB36B}" srcOrd="0" destOrd="0" parTransId="{3DCF186A-3879-4119-B19E-E65FEF1CF35E}" sibTransId="{A6C77D83-5BE4-403D-BF58-AA524E3F31FB}"/>
    <dgm:cxn modelId="{5263DE7F-4DC5-4200-A3ED-B522921667D5}" type="presOf" srcId="{7BD1C3FE-7C63-44A0-8A9B-BB9DBF2DB36B}" destId="{2A440449-E38F-4A31-A4EC-1DBD37CF8FE2}" srcOrd="0" destOrd="0" presId="urn:microsoft.com/office/officeart/2005/8/layout/process5"/>
    <dgm:cxn modelId="{84A19A39-BA4C-4623-B962-A1C5775D9B24}" type="presOf" srcId="{988133A4-D6CA-4D79-A27C-22899238FBFF}" destId="{320E710B-52D1-4D20-BAE2-292D89EFFD6C}" srcOrd="0" destOrd="0" presId="urn:microsoft.com/office/officeart/2005/8/layout/process5"/>
    <dgm:cxn modelId="{A2EB073E-1560-4A42-BDBA-F02E9F5AE83F}" type="presOf" srcId="{A6C77D83-5BE4-403D-BF58-AA524E3F31FB}" destId="{54478A1B-3389-49B0-A665-C7D3DE131C65}" srcOrd="0" destOrd="0" presId="urn:microsoft.com/office/officeart/2005/8/layout/process5"/>
    <dgm:cxn modelId="{DA93027F-B2A6-44B0-BF46-F9D1988B064F}" srcId="{55973A8A-1DC8-4F0F-86DC-E38FA0729F6C}" destId="{988133A4-D6CA-4D79-A27C-22899238FBFF}" srcOrd="1" destOrd="0" parTransId="{8A7128B8-3F47-42FF-BDA8-17D43C8B4FA0}" sibTransId="{E7CDAEDD-CF4E-4315-ACD9-F93C77774330}"/>
    <dgm:cxn modelId="{6822561B-5AFD-4480-92F4-0F26E54021FD}" type="presOf" srcId="{55973A8A-1DC8-4F0F-86DC-E38FA0729F6C}" destId="{DDB5B116-BE93-4C60-901E-384FCBA88465}" srcOrd="0" destOrd="0" presId="urn:microsoft.com/office/officeart/2005/8/layout/process5"/>
    <dgm:cxn modelId="{61B65835-6DB5-4C16-BE8C-F6A817BFF3C3}" type="presOf" srcId="{A6C77D83-5BE4-403D-BF58-AA524E3F31FB}" destId="{A61300A8-EBB2-48D1-B54D-104178B7B3C0}" srcOrd="1" destOrd="0" presId="urn:microsoft.com/office/officeart/2005/8/layout/process5"/>
    <dgm:cxn modelId="{816D4243-2C34-4550-AEE6-C55BAA5FD233}" type="presParOf" srcId="{DDB5B116-BE93-4C60-901E-384FCBA88465}" destId="{2A440449-E38F-4A31-A4EC-1DBD37CF8FE2}" srcOrd="0" destOrd="0" presId="urn:microsoft.com/office/officeart/2005/8/layout/process5"/>
    <dgm:cxn modelId="{04017B52-8B5B-4E83-8DB9-CC04AC67DA32}" type="presParOf" srcId="{DDB5B116-BE93-4C60-901E-384FCBA88465}" destId="{54478A1B-3389-49B0-A665-C7D3DE131C65}" srcOrd="1" destOrd="0" presId="urn:microsoft.com/office/officeart/2005/8/layout/process5"/>
    <dgm:cxn modelId="{773AFF24-36EC-43DC-A9E6-48CFE31A5CF8}" type="presParOf" srcId="{54478A1B-3389-49B0-A665-C7D3DE131C65}" destId="{A61300A8-EBB2-48D1-B54D-104178B7B3C0}" srcOrd="0" destOrd="0" presId="urn:microsoft.com/office/officeart/2005/8/layout/process5"/>
    <dgm:cxn modelId="{3E4A80B6-A207-48C9-8561-56EA421C84C7}" type="presParOf" srcId="{DDB5B116-BE93-4C60-901E-384FCBA88465}" destId="{320E710B-52D1-4D20-BAE2-292D89EFFD6C}"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60A98E-239B-4655-8B71-4BBB3C9050F7}" type="doc">
      <dgm:prSet loTypeId="urn:microsoft.com/office/officeart/2008/layout/VerticalAccentList" loCatId="list" qsTypeId="urn:microsoft.com/office/officeart/2005/8/quickstyle/3d2" qsCatId="3D" csTypeId="urn:microsoft.com/office/officeart/2005/8/colors/accent1_2" csCatId="accent1" phldr="1"/>
      <dgm:spPr/>
      <dgm:t>
        <a:bodyPr/>
        <a:lstStyle/>
        <a:p>
          <a:endParaRPr lang="lt-LT"/>
        </a:p>
      </dgm:t>
    </dgm:pt>
    <dgm:pt modelId="{8198C766-58D7-4AEE-8E79-6A19FAF7BC25}">
      <dgm:prSet phldrT="[Tekstas]" custT="1"/>
      <dgm:spPr/>
      <dgm:t>
        <a:bodyPr/>
        <a:lstStyle/>
        <a:p>
          <a:r>
            <a:rPr lang="lt-LT" sz="3200" b="1" dirty="0">
              <a:solidFill>
                <a:srgbClr val="0070C0"/>
              </a:solidFill>
            </a:rPr>
            <a:t>Priemonių vykdymo kontrolei užtikrinti </a:t>
          </a:r>
        </a:p>
      </dgm:t>
    </dgm:pt>
    <dgm:pt modelId="{6FBEFF5B-2FBE-4A93-BAE2-322593D65B99}" type="parTrans" cxnId="{18296EAC-E89D-4EE8-B412-A64846B96131}">
      <dgm:prSet/>
      <dgm:spPr/>
      <dgm:t>
        <a:bodyPr/>
        <a:lstStyle/>
        <a:p>
          <a:endParaRPr lang="lt-LT"/>
        </a:p>
      </dgm:t>
    </dgm:pt>
    <dgm:pt modelId="{CF70A3AF-672B-49E3-B56F-8218472DE9EA}" type="sibTrans" cxnId="{18296EAC-E89D-4EE8-B412-A64846B96131}">
      <dgm:prSet/>
      <dgm:spPr/>
      <dgm:t>
        <a:bodyPr/>
        <a:lstStyle/>
        <a:p>
          <a:endParaRPr lang="lt-LT"/>
        </a:p>
      </dgm:t>
    </dgm:pt>
    <dgm:pt modelId="{02D2B67D-E95D-4DFF-B0BD-0F16AA3ECB59}">
      <dgm:prSet phldrT="[Tekstas]"/>
      <dgm:spPr/>
      <dgm:t>
        <a:bodyPr/>
        <a:lstStyle/>
        <a:p>
          <a:pPr>
            <a:buFont typeface="Wingdings" panose="05000000000000000000" pitchFamily="2" charset="2"/>
            <a:buNone/>
          </a:pPr>
          <a:r>
            <a:rPr lang="lt-LT" dirty="0"/>
            <a:t>- </a:t>
          </a:r>
          <a:r>
            <a:rPr lang="lt-LT" b="1" dirty="0"/>
            <a:t>20 papildomų </a:t>
          </a:r>
          <a:r>
            <a:rPr lang="lt-LT" b="0" dirty="0"/>
            <a:t>policijos pareigūnų </a:t>
          </a:r>
          <a:r>
            <a:rPr lang="lt-LT" b="1" dirty="0"/>
            <a:t>etatų</a:t>
          </a:r>
        </a:p>
        <a:p>
          <a:pPr>
            <a:buNone/>
          </a:pPr>
          <a:r>
            <a:rPr lang="lt-LT" dirty="0"/>
            <a:t> - </a:t>
          </a:r>
          <a:r>
            <a:rPr lang="lt-LT" altLang="lt-LT" b="1" i="0" dirty="0"/>
            <a:t>628 298 EUR kasmet </a:t>
          </a:r>
          <a:r>
            <a:rPr lang="lt-LT" altLang="lt-LT" b="0" i="0" dirty="0"/>
            <a:t>jų išlaikymui</a:t>
          </a:r>
          <a:endParaRPr lang="lt-LT" b="0" dirty="0"/>
        </a:p>
      </dgm:t>
    </dgm:pt>
    <dgm:pt modelId="{8FD2B306-A12D-4629-B2AC-1B74855B53EF}" type="parTrans" cxnId="{C7D079CD-BB6C-459C-BBA2-164DD4A4E9BD}">
      <dgm:prSet/>
      <dgm:spPr/>
      <dgm:t>
        <a:bodyPr/>
        <a:lstStyle/>
        <a:p>
          <a:endParaRPr lang="lt-LT"/>
        </a:p>
      </dgm:t>
    </dgm:pt>
    <dgm:pt modelId="{CC1CCAFF-6DFD-4299-8A80-FAEE0288714A}" type="sibTrans" cxnId="{C7D079CD-BB6C-459C-BBA2-164DD4A4E9BD}">
      <dgm:prSet/>
      <dgm:spPr/>
      <dgm:t>
        <a:bodyPr/>
        <a:lstStyle/>
        <a:p>
          <a:endParaRPr lang="lt-LT"/>
        </a:p>
      </dgm:t>
    </dgm:pt>
    <dgm:pt modelId="{950D6CB8-A57A-4746-BA0C-1C3A7FAC32C7}">
      <dgm:prSet phldrT="[Tekstas]" custT="1"/>
      <dgm:spPr/>
      <dgm:t>
        <a:bodyPr/>
        <a:lstStyle/>
        <a:p>
          <a:r>
            <a:rPr lang="lt-LT" altLang="lt-LT" sz="3200" b="1" i="0" dirty="0">
              <a:solidFill>
                <a:srgbClr val="0070C0"/>
              </a:solidFill>
            </a:rPr>
            <a:t>Administracinių nusižengimų registro tobulinimui </a:t>
          </a:r>
          <a:endParaRPr lang="lt-LT" sz="3200" b="1" dirty="0">
            <a:solidFill>
              <a:srgbClr val="0070C0"/>
            </a:solidFill>
          </a:endParaRPr>
        </a:p>
      </dgm:t>
    </dgm:pt>
    <dgm:pt modelId="{D38326C7-8940-4C44-9D99-FF754CF27EAC}" type="parTrans" cxnId="{0D3C4BD4-27D7-4E0B-9DEA-4373A132884D}">
      <dgm:prSet/>
      <dgm:spPr/>
      <dgm:t>
        <a:bodyPr/>
        <a:lstStyle/>
        <a:p>
          <a:endParaRPr lang="lt-LT"/>
        </a:p>
      </dgm:t>
    </dgm:pt>
    <dgm:pt modelId="{F3694B4E-CAD4-43ED-A4D5-CD7111682649}" type="sibTrans" cxnId="{0D3C4BD4-27D7-4E0B-9DEA-4373A132884D}">
      <dgm:prSet/>
      <dgm:spPr/>
      <dgm:t>
        <a:bodyPr/>
        <a:lstStyle/>
        <a:p>
          <a:endParaRPr lang="lt-LT"/>
        </a:p>
      </dgm:t>
    </dgm:pt>
    <dgm:pt modelId="{C75C6E68-1A05-48FB-9A03-FB002A44466A}">
      <dgm:prSet phldrT="[Tekstas]"/>
      <dgm:spPr/>
      <dgm:t>
        <a:bodyPr/>
        <a:lstStyle/>
        <a:p>
          <a:r>
            <a:rPr lang="lt-LT"/>
            <a:t>- </a:t>
          </a:r>
          <a:r>
            <a:rPr lang="lt-LT" b="1"/>
            <a:t>2021 m. </a:t>
          </a:r>
          <a:r>
            <a:rPr lang="lt-LT"/>
            <a:t>papildomai </a:t>
          </a:r>
          <a:r>
            <a:rPr lang="lt-LT" altLang="lt-LT" i="0"/>
            <a:t>apie </a:t>
          </a:r>
          <a:r>
            <a:rPr lang="lt-LT" altLang="lt-LT" b="1" i="0"/>
            <a:t>200 000 EUR</a:t>
          </a:r>
          <a:r>
            <a:rPr lang="lt-LT"/>
            <a:t> </a:t>
          </a:r>
          <a:endParaRPr lang="lt-LT" dirty="0"/>
        </a:p>
      </dgm:t>
    </dgm:pt>
    <dgm:pt modelId="{D6878251-ABBB-4133-BB16-DF15E189B99B}" type="parTrans" cxnId="{4F54E182-F430-427C-967D-EB6B8A632219}">
      <dgm:prSet/>
      <dgm:spPr/>
      <dgm:t>
        <a:bodyPr/>
        <a:lstStyle/>
        <a:p>
          <a:endParaRPr lang="lt-LT"/>
        </a:p>
      </dgm:t>
    </dgm:pt>
    <dgm:pt modelId="{BDC04EF4-FB8D-48E5-A1B2-6C162C674A0F}" type="sibTrans" cxnId="{4F54E182-F430-427C-967D-EB6B8A632219}">
      <dgm:prSet/>
      <dgm:spPr/>
      <dgm:t>
        <a:bodyPr/>
        <a:lstStyle/>
        <a:p>
          <a:endParaRPr lang="lt-LT"/>
        </a:p>
      </dgm:t>
    </dgm:pt>
    <dgm:pt modelId="{54B5A851-4EC6-4B92-AECE-3AB8A2CBE54A}">
      <dgm:prSet phldrT="[Tekstas]" custT="1"/>
      <dgm:spPr/>
      <dgm:t>
        <a:bodyPr/>
        <a:lstStyle/>
        <a:p>
          <a:r>
            <a:rPr lang="lt-LT" sz="3200" b="1" dirty="0">
              <a:solidFill>
                <a:srgbClr val="0070C0"/>
              </a:solidFill>
            </a:rPr>
            <a:t>Kaštai verslui</a:t>
          </a:r>
        </a:p>
      </dgm:t>
    </dgm:pt>
    <dgm:pt modelId="{5F1546AD-72C8-4F8B-A68C-158F40E78958}" type="parTrans" cxnId="{2EA71B04-05E9-49FC-AB57-F1692C70C29F}">
      <dgm:prSet/>
      <dgm:spPr/>
      <dgm:t>
        <a:bodyPr/>
        <a:lstStyle/>
        <a:p>
          <a:endParaRPr lang="lt-LT"/>
        </a:p>
      </dgm:t>
    </dgm:pt>
    <dgm:pt modelId="{C3394F24-C267-45AE-8519-81E2FEA52436}" type="sibTrans" cxnId="{2EA71B04-05E9-49FC-AB57-F1692C70C29F}">
      <dgm:prSet/>
      <dgm:spPr/>
      <dgm:t>
        <a:bodyPr/>
        <a:lstStyle/>
        <a:p>
          <a:endParaRPr lang="lt-LT"/>
        </a:p>
      </dgm:t>
    </dgm:pt>
    <dgm:pt modelId="{1D93CD49-EB6A-4733-BCF8-FAB077CA8B51}">
      <dgm:prSet phldrT="[Tekstas]"/>
      <dgm:spPr/>
      <dgm:t>
        <a:bodyPr/>
        <a:lstStyle/>
        <a:p>
          <a:r>
            <a:rPr lang="lt-LT" altLang="lt-LT" b="1" i="0"/>
            <a:t>- </a:t>
          </a:r>
          <a:r>
            <a:rPr lang="lt-LT" altLang="lt-LT" i="0"/>
            <a:t>galima administracinė našta verslui </a:t>
          </a:r>
          <a:r>
            <a:rPr lang="lt-LT" altLang="lt-LT" b="1" i="0"/>
            <a:t>942 036,82 EUR</a:t>
          </a:r>
          <a:endParaRPr lang="lt-LT" dirty="0"/>
        </a:p>
      </dgm:t>
    </dgm:pt>
    <dgm:pt modelId="{38C4C154-7851-44D9-BE21-F6D3E268C0AB}" type="parTrans" cxnId="{449F0F82-A035-4D90-AA73-BB47110D3653}">
      <dgm:prSet/>
      <dgm:spPr/>
      <dgm:t>
        <a:bodyPr/>
        <a:lstStyle/>
        <a:p>
          <a:endParaRPr lang="lt-LT"/>
        </a:p>
      </dgm:t>
    </dgm:pt>
    <dgm:pt modelId="{AF4EAE67-89B7-4D09-9EB5-AA0A717B448E}" type="sibTrans" cxnId="{449F0F82-A035-4D90-AA73-BB47110D3653}">
      <dgm:prSet/>
      <dgm:spPr/>
      <dgm:t>
        <a:bodyPr/>
        <a:lstStyle/>
        <a:p>
          <a:endParaRPr lang="lt-LT"/>
        </a:p>
      </dgm:t>
    </dgm:pt>
    <dgm:pt modelId="{2DEC1E18-B33E-45F5-82A4-957ED12356FB}" type="pres">
      <dgm:prSet presAssocID="{D960A98E-239B-4655-8B71-4BBB3C9050F7}" presName="Name0" presStyleCnt="0">
        <dgm:presLayoutVars>
          <dgm:chMax/>
          <dgm:chPref/>
          <dgm:dir/>
        </dgm:presLayoutVars>
      </dgm:prSet>
      <dgm:spPr/>
      <dgm:t>
        <a:bodyPr/>
        <a:lstStyle/>
        <a:p>
          <a:endParaRPr lang="lt-LT"/>
        </a:p>
      </dgm:t>
    </dgm:pt>
    <dgm:pt modelId="{4EC8E247-CD7B-48EF-A794-75F3184002F4}" type="pres">
      <dgm:prSet presAssocID="{8198C766-58D7-4AEE-8E79-6A19FAF7BC25}" presName="parenttextcomposite" presStyleCnt="0"/>
      <dgm:spPr/>
    </dgm:pt>
    <dgm:pt modelId="{CFC7AB4C-712E-4C52-BD4E-CA797DBCEC27}" type="pres">
      <dgm:prSet presAssocID="{8198C766-58D7-4AEE-8E79-6A19FAF7BC25}" presName="parenttext" presStyleLbl="revTx" presStyleIdx="0" presStyleCnt="3" custScaleX="140054">
        <dgm:presLayoutVars>
          <dgm:chMax/>
          <dgm:chPref val="2"/>
          <dgm:bulletEnabled val="1"/>
        </dgm:presLayoutVars>
      </dgm:prSet>
      <dgm:spPr/>
      <dgm:t>
        <a:bodyPr/>
        <a:lstStyle/>
        <a:p>
          <a:endParaRPr lang="lt-LT"/>
        </a:p>
      </dgm:t>
    </dgm:pt>
    <dgm:pt modelId="{0B2DC03A-1244-4371-AD78-5FE1DF6D4FBF}" type="pres">
      <dgm:prSet presAssocID="{8198C766-58D7-4AEE-8E79-6A19FAF7BC25}" presName="composite" presStyleCnt="0"/>
      <dgm:spPr/>
    </dgm:pt>
    <dgm:pt modelId="{52EE834D-0B5E-4A64-A479-8B94AD26CAE7}" type="pres">
      <dgm:prSet presAssocID="{8198C766-58D7-4AEE-8E79-6A19FAF7BC25}" presName="chevron1" presStyleLbl="alignNode1" presStyleIdx="0" presStyleCnt="21"/>
      <dgm:spPr/>
    </dgm:pt>
    <dgm:pt modelId="{9AAB43CD-F0A7-4B71-AEDE-BA86130EC7FB}" type="pres">
      <dgm:prSet presAssocID="{8198C766-58D7-4AEE-8E79-6A19FAF7BC25}" presName="chevron2" presStyleLbl="alignNode1" presStyleIdx="1" presStyleCnt="21"/>
      <dgm:spPr/>
    </dgm:pt>
    <dgm:pt modelId="{6DFF8A1D-58C3-486C-8AB0-93F8498A24AB}" type="pres">
      <dgm:prSet presAssocID="{8198C766-58D7-4AEE-8E79-6A19FAF7BC25}" presName="chevron3" presStyleLbl="alignNode1" presStyleIdx="2" presStyleCnt="21"/>
      <dgm:spPr/>
    </dgm:pt>
    <dgm:pt modelId="{9C6C41D7-F5A2-4C5A-AC96-C2E7A0E7A78D}" type="pres">
      <dgm:prSet presAssocID="{8198C766-58D7-4AEE-8E79-6A19FAF7BC25}" presName="chevron4" presStyleLbl="alignNode1" presStyleIdx="3" presStyleCnt="21"/>
      <dgm:spPr/>
    </dgm:pt>
    <dgm:pt modelId="{CE01C349-BF46-4602-8BB3-94A5DE05ABB4}" type="pres">
      <dgm:prSet presAssocID="{8198C766-58D7-4AEE-8E79-6A19FAF7BC25}" presName="chevron5" presStyleLbl="alignNode1" presStyleIdx="4" presStyleCnt="21"/>
      <dgm:spPr/>
    </dgm:pt>
    <dgm:pt modelId="{8B7D60EE-20A4-41FF-B299-ACA3B4B712DF}" type="pres">
      <dgm:prSet presAssocID="{8198C766-58D7-4AEE-8E79-6A19FAF7BC25}" presName="chevron6" presStyleLbl="alignNode1" presStyleIdx="5" presStyleCnt="21"/>
      <dgm:spPr/>
    </dgm:pt>
    <dgm:pt modelId="{04795C6C-9EF8-4CA1-9429-DA1FC0275FF6}" type="pres">
      <dgm:prSet presAssocID="{8198C766-58D7-4AEE-8E79-6A19FAF7BC25}" presName="chevron7" presStyleLbl="alignNode1" presStyleIdx="6" presStyleCnt="21"/>
      <dgm:spPr/>
    </dgm:pt>
    <dgm:pt modelId="{07605561-6444-4799-8F4B-ADD0A9B91243}" type="pres">
      <dgm:prSet presAssocID="{8198C766-58D7-4AEE-8E79-6A19FAF7BC25}" presName="childtext" presStyleLbl="solidFgAcc1" presStyleIdx="0" presStyleCnt="3" custScaleX="140781">
        <dgm:presLayoutVars>
          <dgm:chMax/>
          <dgm:chPref val="0"/>
          <dgm:bulletEnabled val="1"/>
        </dgm:presLayoutVars>
      </dgm:prSet>
      <dgm:spPr/>
      <dgm:t>
        <a:bodyPr/>
        <a:lstStyle/>
        <a:p>
          <a:endParaRPr lang="lt-LT"/>
        </a:p>
      </dgm:t>
    </dgm:pt>
    <dgm:pt modelId="{45B76F92-0EEB-40E4-9D67-A90C107A46FA}" type="pres">
      <dgm:prSet presAssocID="{CF70A3AF-672B-49E3-B56F-8218472DE9EA}" presName="sibTrans" presStyleCnt="0"/>
      <dgm:spPr/>
    </dgm:pt>
    <dgm:pt modelId="{D01F0106-450B-44A4-8CD3-56F8F750A47C}" type="pres">
      <dgm:prSet presAssocID="{950D6CB8-A57A-4746-BA0C-1C3A7FAC32C7}" presName="parenttextcomposite" presStyleCnt="0"/>
      <dgm:spPr/>
    </dgm:pt>
    <dgm:pt modelId="{939C87D5-DCC9-4F84-8C8A-4E1929B52B42}" type="pres">
      <dgm:prSet presAssocID="{950D6CB8-A57A-4746-BA0C-1C3A7FAC32C7}" presName="parenttext" presStyleLbl="revTx" presStyleIdx="1" presStyleCnt="3" custScaleX="156886">
        <dgm:presLayoutVars>
          <dgm:chMax/>
          <dgm:chPref val="2"/>
          <dgm:bulletEnabled val="1"/>
        </dgm:presLayoutVars>
      </dgm:prSet>
      <dgm:spPr/>
      <dgm:t>
        <a:bodyPr/>
        <a:lstStyle/>
        <a:p>
          <a:endParaRPr lang="lt-LT"/>
        </a:p>
      </dgm:t>
    </dgm:pt>
    <dgm:pt modelId="{7DAB8BE6-C5F9-4CB4-9817-A4AEBD832393}" type="pres">
      <dgm:prSet presAssocID="{950D6CB8-A57A-4746-BA0C-1C3A7FAC32C7}" presName="composite" presStyleCnt="0"/>
      <dgm:spPr/>
    </dgm:pt>
    <dgm:pt modelId="{261E31C4-6A4B-437B-8150-CFFF4C042E79}" type="pres">
      <dgm:prSet presAssocID="{950D6CB8-A57A-4746-BA0C-1C3A7FAC32C7}" presName="chevron1" presStyleLbl="alignNode1" presStyleIdx="7" presStyleCnt="21"/>
      <dgm:spPr/>
    </dgm:pt>
    <dgm:pt modelId="{1104C1F2-8584-44AB-96C7-15CD63B04CBF}" type="pres">
      <dgm:prSet presAssocID="{950D6CB8-A57A-4746-BA0C-1C3A7FAC32C7}" presName="chevron2" presStyleLbl="alignNode1" presStyleIdx="8" presStyleCnt="21"/>
      <dgm:spPr/>
    </dgm:pt>
    <dgm:pt modelId="{05B2724C-3840-4671-B585-C34CB1410F1A}" type="pres">
      <dgm:prSet presAssocID="{950D6CB8-A57A-4746-BA0C-1C3A7FAC32C7}" presName="chevron3" presStyleLbl="alignNode1" presStyleIdx="9" presStyleCnt="21"/>
      <dgm:spPr/>
    </dgm:pt>
    <dgm:pt modelId="{88DD039A-FB9D-4490-8889-D616C0426E36}" type="pres">
      <dgm:prSet presAssocID="{950D6CB8-A57A-4746-BA0C-1C3A7FAC32C7}" presName="chevron4" presStyleLbl="alignNode1" presStyleIdx="10" presStyleCnt="21"/>
      <dgm:spPr/>
    </dgm:pt>
    <dgm:pt modelId="{B1496719-035C-4D1A-860B-8E25FEC86876}" type="pres">
      <dgm:prSet presAssocID="{950D6CB8-A57A-4746-BA0C-1C3A7FAC32C7}" presName="chevron5" presStyleLbl="alignNode1" presStyleIdx="11" presStyleCnt="21"/>
      <dgm:spPr/>
    </dgm:pt>
    <dgm:pt modelId="{93A885F3-DE5C-4D2F-97CB-E8CE13776397}" type="pres">
      <dgm:prSet presAssocID="{950D6CB8-A57A-4746-BA0C-1C3A7FAC32C7}" presName="chevron6" presStyleLbl="alignNode1" presStyleIdx="12" presStyleCnt="21"/>
      <dgm:spPr/>
    </dgm:pt>
    <dgm:pt modelId="{AA125280-C252-4640-B048-7B2545E41728}" type="pres">
      <dgm:prSet presAssocID="{950D6CB8-A57A-4746-BA0C-1C3A7FAC32C7}" presName="chevron7" presStyleLbl="alignNode1" presStyleIdx="13" presStyleCnt="21"/>
      <dgm:spPr/>
    </dgm:pt>
    <dgm:pt modelId="{DE1CF24F-AC35-4037-8888-83F878533F0D}" type="pres">
      <dgm:prSet presAssocID="{950D6CB8-A57A-4746-BA0C-1C3A7FAC32C7}" presName="childtext" presStyleLbl="solidFgAcc1" presStyleIdx="1" presStyleCnt="3" custScaleX="140781">
        <dgm:presLayoutVars>
          <dgm:chMax/>
          <dgm:chPref val="0"/>
          <dgm:bulletEnabled val="1"/>
        </dgm:presLayoutVars>
      </dgm:prSet>
      <dgm:spPr/>
      <dgm:t>
        <a:bodyPr/>
        <a:lstStyle/>
        <a:p>
          <a:endParaRPr lang="lt-LT"/>
        </a:p>
      </dgm:t>
    </dgm:pt>
    <dgm:pt modelId="{DDE1A1AC-4D59-4A49-837A-7339DD328D34}" type="pres">
      <dgm:prSet presAssocID="{F3694B4E-CAD4-43ED-A4D5-CD7111682649}" presName="sibTrans" presStyleCnt="0"/>
      <dgm:spPr/>
    </dgm:pt>
    <dgm:pt modelId="{0ED502BB-D7EB-480D-A928-BE9C0F37031D}" type="pres">
      <dgm:prSet presAssocID="{54B5A851-4EC6-4B92-AECE-3AB8A2CBE54A}" presName="parenttextcomposite" presStyleCnt="0"/>
      <dgm:spPr/>
    </dgm:pt>
    <dgm:pt modelId="{EE7899FA-7345-4A67-BE86-A1EB2CCF0BBE}" type="pres">
      <dgm:prSet presAssocID="{54B5A851-4EC6-4B92-AECE-3AB8A2CBE54A}" presName="parenttext" presStyleLbl="revTx" presStyleIdx="2" presStyleCnt="3">
        <dgm:presLayoutVars>
          <dgm:chMax/>
          <dgm:chPref val="2"/>
          <dgm:bulletEnabled val="1"/>
        </dgm:presLayoutVars>
      </dgm:prSet>
      <dgm:spPr/>
      <dgm:t>
        <a:bodyPr/>
        <a:lstStyle/>
        <a:p>
          <a:endParaRPr lang="lt-LT"/>
        </a:p>
      </dgm:t>
    </dgm:pt>
    <dgm:pt modelId="{77BE45B5-D35D-4844-B847-383CFE517CD1}" type="pres">
      <dgm:prSet presAssocID="{54B5A851-4EC6-4B92-AECE-3AB8A2CBE54A}" presName="composite" presStyleCnt="0"/>
      <dgm:spPr/>
    </dgm:pt>
    <dgm:pt modelId="{F1969AD3-5A46-4B79-8422-B923F1DF384A}" type="pres">
      <dgm:prSet presAssocID="{54B5A851-4EC6-4B92-AECE-3AB8A2CBE54A}" presName="chevron1" presStyleLbl="alignNode1" presStyleIdx="14" presStyleCnt="21"/>
      <dgm:spPr/>
    </dgm:pt>
    <dgm:pt modelId="{6A085E69-A4E1-4BB8-88D4-BF801B7B70EB}" type="pres">
      <dgm:prSet presAssocID="{54B5A851-4EC6-4B92-AECE-3AB8A2CBE54A}" presName="chevron2" presStyleLbl="alignNode1" presStyleIdx="15" presStyleCnt="21"/>
      <dgm:spPr/>
    </dgm:pt>
    <dgm:pt modelId="{95815115-55B4-437E-99B1-4002B097AA93}" type="pres">
      <dgm:prSet presAssocID="{54B5A851-4EC6-4B92-AECE-3AB8A2CBE54A}" presName="chevron3" presStyleLbl="alignNode1" presStyleIdx="16" presStyleCnt="21"/>
      <dgm:spPr/>
    </dgm:pt>
    <dgm:pt modelId="{3B98205B-6083-4726-9856-B6E8148C1636}" type="pres">
      <dgm:prSet presAssocID="{54B5A851-4EC6-4B92-AECE-3AB8A2CBE54A}" presName="chevron4" presStyleLbl="alignNode1" presStyleIdx="17" presStyleCnt="21"/>
      <dgm:spPr/>
    </dgm:pt>
    <dgm:pt modelId="{12D09180-2888-4482-BD09-8EB950BC57A1}" type="pres">
      <dgm:prSet presAssocID="{54B5A851-4EC6-4B92-AECE-3AB8A2CBE54A}" presName="chevron5" presStyleLbl="alignNode1" presStyleIdx="18" presStyleCnt="21"/>
      <dgm:spPr/>
    </dgm:pt>
    <dgm:pt modelId="{905DFE08-2341-44C3-9C84-1D39AAC9C8A9}" type="pres">
      <dgm:prSet presAssocID="{54B5A851-4EC6-4B92-AECE-3AB8A2CBE54A}" presName="chevron6" presStyleLbl="alignNode1" presStyleIdx="19" presStyleCnt="21"/>
      <dgm:spPr/>
    </dgm:pt>
    <dgm:pt modelId="{5ABA1C82-3E71-433F-891D-94107C37B229}" type="pres">
      <dgm:prSet presAssocID="{54B5A851-4EC6-4B92-AECE-3AB8A2CBE54A}" presName="chevron7" presStyleLbl="alignNode1" presStyleIdx="20" presStyleCnt="21"/>
      <dgm:spPr/>
    </dgm:pt>
    <dgm:pt modelId="{BC7EA08E-3DA3-4535-A323-7A2E3CCFC56E}" type="pres">
      <dgm:prSet presAssocID="{54B5A851-4EC6-4B92-AECE-3AB8A2CBE54A}" presName="childtext" presStyleLbl="solidFgAcc1" presStyleIdx="2" presStyleCnt="3" custScaleX="140781">
        <dgm:presLayoutVars>
          <dgm:chMax/>
          <dgm:chPref val="0"/>
          <dgm:bulletEnabled val="1"/>
        </dgm:presLayoutVars>
      </dgm:prSet>
      <dgm:spPr/>
      <dgm:t>
        <a:bodyPr/>
        <a:lstStyle/>
        <a:p>
          <a:endParaRPr lang="lt-LT"/>
        </a:p>
      </dgm:t>
    </dgm:pt>
  </dgm:ptLst>
  <dgm:cxnLst>
    <dgm:cxn modelId="{2EA71B04-05E9-49FC-AB57-F1692C70C29F}" srcId="{D960A98E-239B-4655-8B71-4BBB3C9050F7}" destId="{54B5A851-4EC6-4B92-AECE-3AB8A2CBE54A}" srcOrd="2" destOrd="0" parTransId="{5F1546AD-72C8-4F8B-A68C-158F40E78958}" sibTransId="{C3394F24-C267-45AE-8519-81E2FEA52436}"/>
    <dgm:cxn modelId="{1E0A6B64-AFD0-45DF-AD15-90C58BB3817E}" type="presOf" srcId="{54B5A851-4EC6-4B92-AECE-3AB8A2CBE54A}" destId="{EE7899FA-7345-4A67-BE86-A1EB2CCF0BBE}" srcOrd="0" destOrd="0" presId="urn:microsoft.com/office/officeart/2008/layout/VerticalAccentList"/>
    <dgm:cxn modelId="{16700F60-B4E0-4DA2-B698-A38D1F0BF666}" type="presOf" srcId="{1D93CD49-EB6A-4733-BCF8-FAB077CA8B51}" destId="{BC7EA08E-3DA3-4535-A323-7A2E3CCFC56E}" srcOrd="0" destOrd="0" presId="urn:microsoft.com/office/officeart/2008/layout/VerticalAccentList"/>
    <dgm:cxn modelId="{4F54E182-F430-427C-967D-EB6B8A632219}" srcId="{950D6CB8-A57A-4746-BA0C-1C3A7FAC32C7}" destId="{C75C6E68-1A05-48FB-9A03-FB002A44466A}" srcOrd="0" destOrd="0" parTransId="{D6878251-ABBB-4133-BB16-DF15E189B99B}" sibTransId="{BDC04EF4-FB8D-48E5-A1B2-6C162C674A0F}"/>
    <dgm:cxn modelId="{449F0F82-A035-4D90-AA73-BB47110D3653}" srcId="{54B5A851-4EC6-4B92-AECE-3AB8A2CBE54A}" destId="{1D93CD49-EB6A-4733-BCF8-FAB077CA8B51}" srcOrd="0" destOrd="0" parTransId="{38C4C154-7851-44D9-BE21-F6D3E268C0AB}" sibTransId="{AF4EAE67-89B7-4D09-9EB5-AA0A717B448E}"/>
    <dgm:cxn modelId="{B958DC0D-7CA0-4DCA-AB7F-DA3472989258}" type="presOf" srcId="{D960A98E-239B-4655-8B71-4BBB3C9050F7}" destId="{2DEC1E18-B33E-45F5-82A4-957ED12356FB}" srcOrd="0" destOrd="0" presId="urn:microsoft.com/office/officeart/2008/layout/VerticalAccentList"/>
    <dgm:cxn modelId="{E402F6D2-B82F-47E8-93B3-9F4FD56D387A}" type="presOf" srcId="{02D2B67D-E95D-4DFF-B0BD-0F16AA3ECB59}" destId="{07605561-6444-4799-8F4B-ADD0A9B91243}" srcOrd="0" destOrd="0" presId="urn:microsoft.com/office/officeart/2008/layout/VerticalAccentList"/>
    <dgm:cxn modelId="{18296EAC-E89D-4EE8-B412-A64846B96131}" srcId="{D960A98E-239B-4655-8B71-4BBB3C9050F7}" destId="{8198C766-58D7-4AEE-8E79-6A19FAF7BC25}" srcOrd="0" destOrd="0" parTransId="{6FBEFF5B-2FBE-4A93-BAE2-322593D65B99}" sibTransId="{CF70A3AF-672B-49E3-B56F-8218472DE9EA}"/>
    <dgm:cxn modelId="{6347D649-3B6B-44C0-9557-FD6261CF0E75}" type="presOf" srcId="{950D6CB8-A57A-4746-BA0C-1C3A7FAC32C7}" destId="{939C87D5-DCC9-4F84-8C8A-4E1929B52B42}" srcOrd="0" destOrd="0" presId="urn:microsoft.com/office/officeart/2008/layout/VerticalAccentList"/>
    <dgm:cxn modelId="{C7D079CD-BB6C-459C-BBA2-164DD4A4E9BD}" srcId="{8198C766-58D7-4AEE-8E79-6A19FAF7BC25}" destId="{02D2B67D-E95D-4DFF-B0BD-0F16AA3ECB59}" srcOrd="0" destOrd="0" parTransId="{8FD2B306-A12D-4629-B2AC-1B74855B53EF}" sibTransId="{CC1CCAFF-6DFD-4299-8A80-FAEE0288714A}"/>
    <dgm:cxn modelId="{0D3C4BD4-27D7-4E0B-9DEA-4373A132884D}" srcId="{D960A98E-239B-4655-8B71-4BBB3C9050F7}" destId="{950D6CB8-A57A-4746-BA0C-1C3A7FAC32C7}" srcOrd="1" destOrd="0" parTransId="{D38326C7-8940-4C44-9D99-FF754CF27EAC}" sibTransId="{F3694B4E-CAD4-43ED-A4D5-CD7111682649}"/>
    <dgm:cxn modelId="{9CC2C8CF-652D-4F08-8505-F5D236588217}" type="presOf" srcId="{8198C766-58D7-4AEE-8E79-6A19FAF7BC25}" destId="{CFC7AB4C-712E-4C52-BD4E-CA797DBCEC27}" srcOrd="0" destOrd="0" presId="urn:microsoft.com/office/officeart/2008/layout/VerticalAccentList"/>
    <dgm:cxn modelId="{CBDB6C63-2F3F-4D1C-A0AB-00198A34B92B}" type="presOf" srcId="{C75C6E68-1A05-48FB-9A03-FB002A44466A}" destId="{DE1CF24F-AC35-4037-8888-83F878533F0D}" srcOrd="0" destOrd="0" presId="urn:microsoft.com/office/officeart/2008/layout/VerticalAccentList"/>
    <dgm:cxn modelId="{23CC4F6E-3B81-4DAD-A57B-66E3F035C2C8}" type="presParOf" srcId="{2DEC1E18-B33E-45F5-82A4-957ED12356FB}" destId="{4EC8E247-CD7B-48EF-A794-75F3184002F4}" srcOrd="0" destOrd="0" presId="urn:microsoft.com/office/officeart/2008/layout/VerticalAccentList"/>
    <dgm:cxn modelId="{F0BCBBDA-0BAC-4019-9898-87AA4A5EDF86}" type="presParOf" srcId="{4EC8E247-CD7B-48EF-A794-75F3184002F4}" destId="{CFC7AB4C-712E-4C52-BD4E-CA797DBCEC27}" srcOrd="0" destOrd="0" presId="urn:microsoft.com/office/officeart/2008/layout/VerticalAccentList"/>
    <dgm:cxn modelId="{DAD31E48-15F8-402E-9C60-493656EC5C14}" type="presParOf" srcId="{2DEC1E18-B33E-45F5-82A4-957ED12356FB}" destId="{0B2DC03A-1244-4371-AD78-5FE1DF6D4FBF}" srcOrd="1" destOrd="0" presId="urn:microsoft.com/office/officeart/2008/layout/VerticalAccentList"/>
    <dgm:cxn modelId="{4F7B32AB-50E9-4206-BFE2-BCDF93CFFB79}" type="presParOf" srcId="{0B2DC03A-1244-4371-AD78-5FE1DF6D4FBF}" destId="{52EE834D-0B5E-4A64-A479-8B94AD26CAE7}" srcOrd="0" destOrd="0" presId="urn:microsoft.com/office/officeart/2008/layout/VerticalAccentList"/>
    <dgm:cxn modelId="{FD0AC323-A2F3-40E0-B789-BD575B6026CA}" type="presParOf" srcId="{0B2DC03A-1244-4371-AD78-5FE1DF6D4FBF}" destId="{9AAB43CD-F0A7-4B71-AEDE-BA86130EC7FB}" srcOrd="1" destOrd="0" presId="urn:microsoft.com/office/officeart/2008/layout/VerticalAccentList"/>
    <dgm:cxn modelId="{64DB17CA-ACE4-4248-BC55-7F8C26E89FE1}" type="presParOf" srcId="{0B2DC03A-1244-4371-AD78-5FE1DF6D4FBF}" destId="{6DFF8A1D-58C3-486C-8AB0-93F8498A24AB}" srcOrd="2" destOrd="0" presId="urn:microsoft.com/office/officeart/2008/layout/VerticalAccentList"/>
    <dgm:cxn modelId="{80E58B9F-D0BB-4492-B7C6-9F44EA344230}" type="presParOf" srcId="{0B2DC03A-1244-4371-AD78-5FE1DF6D4FBF}" destId="{9C6C41D7-F5A2-4C5A-AC96-C2E7A0E7A78D}" srcOrd="3" destOrd="0" presId="urn:microsoft.com/office/officeart/2008/layout/VerticalAccentList"/>
    <dgm:cxn modelId="{4CAD4E38-3AD3-4F01-9746-11AB7B47409C}" type="presParOf" srcId="{0B2DC03A-1244-4371-AD78-5FE1DF6D4FBF}" destId="{CE01C349-BF46-4602-8BB3-94A5DE05ABB4}" srcOrd="4" destOrd="0" presId="urn:microsoft.com/office/officeart/2008/layout/VerticalAccentList"/>
    <dgm:cxn modelId="{463D917A-06D4-4F2F-84FC-52736704D1CC}" type="presParOf" srcId="{0B2DC03A-1244-4371-AD78-5FE1DF6D4FBF}" destId="{8B7D60EE-20A4-41FF-B299-ACA3B4B712DF}" srcOrd="5" destOrd="0" presId="urn:microsoft.com/office/officeart/2008/layout/VerticalAccentList"/>
    <dgm:cxn modelId="{C9658CDD-A2DD-49A7-8DE3-A67B4F013604}" type="presParOf" srcId="{0B2DC03A-1244-4371-AD78-5FE1DF6D4FBF}" destId="{04795C6C-9EF8-4CA1-9429-DA1FC0275FF6}" srcOrd="6" destOrd="0" presId="urn:microsoft.com/office/officeart/2008/layout/VerticalAccentList"/>
    <dgm:cxn modelId="{3687A825-9CAF-4F62-9488-2E699D00C579}" type="presParOf" srcId="{0B2DC03A-1244-4371-AD78-5FE1DF6D4FBF}" destId="{07605561-6444-4799-8F4B-ADD0A9B91243}" srcOrd="7" destOrd="0" presId="urn:microsoft.com/office/officeart/2008/layout/VerticalAccentList"/>
    <dgm:cxn modelId="{9E2A6E9B-92B3-4130-981A-C9A75F535F63}" type="presParOf" srcId="{2DEC1E18-B33E-45F5-82A4-957ED12356FB}" destId="{45B76F92-0EEB-40E4-9D67-A90C107A46FA}" srcOrd="2" destOrd="0" presId="urn:microsoft.com/office/officeart/2008/layout/VerticalAccentList"/>
    <dgm:cxn modelId="{323118A1-8700-4CE1-8D72-3109FFAEEFD9}" type="presParOf" srcId="{2DEC1E18-B33E-45F5-82A4-957ED12356FB}" destId="{D01F0106-450B-44A4-8CD3-56F8F750A47C}" srcOrd="3" destOrd="0" presId="urn:microsoft.com/office/officeart/2008/layout/VerticalAccentList"/>
    <dgm:cxn modelId="{424A58CB-0929-4E9D-A002-30EC60EB60E2}" type="presParOf" srcId="{D01F0106-450B-44A4-8CD3-56F8F750A47C}" destId="{939C87D5-DCC9-4F84-8C8A-4E1929B52B42}" srcOrd="0" destOrd="0" presId="urn:microsoft.com/office/officeart/2008/layout/VerticalAccentList"/>
    <dgm:cxn modelId="{B440ABA0-0C8B-453E-BE30-F4C26178BE63}" type="presParOf" srcId="{2DEC1E18-B33E-45F5-82A4-957ED12356FB}" destId="{7DAB8BE6-C5F9-4CB4-9817-A4AEBD832393}" srcOrd="4" destOrd="0" presId="urn:microsoft.com/office/officeart/2008/layout/VerticalAccentList"/>
    <dgm:cxn modelId="{ECC24850-332C-4160-8E4B-ED475EE82A4A}" type="presParOf" srcId="{7DAB8BE6-C5F9-4CB4-9817-A4AEBD832393}" destId="{261E31C4-6A4B-437B-8150-CFFF4C042E79}" srcOrd="0" destOrd="0" presId="urn:microsoft.com/office/officeart/2008/layout/VerticalAccentList"/>
    <dgm:cxn modelId="{3DB9755C-8083-475B-87E0-BCDA2AC0F279}" type="presParOf" srcId="{7DAB8BE6-C5F9-4CB4-9817-A4AEBD832393}" destId="{1104C1F2-8584-44AB-96C7-15CD63B04CBF}" srcOrd="1" destOrd="0" presId="urn:microsoft.com/office/officeart/2008/layout/VerticalAccentList"/>
    <dgm:cxn modelId="{9D7B2C26-B9EB-4C1D-9DA4-FC98ECB97A27}" type="presParOf" srcId="{7DAB8BE6-C5F9-4CB4-9817-A4AEBD832393}" destId="{05B2724C-3840-4671-B585-C34CB1410F1A}" srcOrd="2" destOrd="0" presId="urn:microsoft.com/office/officeart/2008/layout/VerticalAccentList"/>
    <dgm:cxn modelId="{C2B48802-D006-4DDD-A626-D7193C57139F}" type="presParOf" srcId="{7DAB8BE6-C5F9-4CB4-9817-A4AEBD832393}" destId="{88DD039A-FB9D-4490-8889-D616C0426E36}" srcOrd="3" destOrd="0" presId="urn:microsoft.com/office/officeart/2008/layout/VerticalAccentList"/>
    <dgm:cxn modelId="{37CD1846-52CF-4095-82F2-33C5D0A1FC52}" type="presParOf" srcId="{7DAB8BE6-C5F9-4CB4-9817-A4AEBD832393}" destId="{B1496719-035C-4D1A-860B-8E25FEC86876}" srcOrd="4" destOrd="0" presId="urn:microsoft.com/office/officeart/2008/layout/VerticalAccentList"/>
    <dgm:cxn modelId="{B60CCDCB-8F94-486D-8773-A837C492A446}" type="presParOf" srcId="{7DAB8BE6-C5F9-4CB4-9817-A4AEBD832393}" destId="{93A885F3-DE5C-4D2F-97CB-E8CE13776397}" srcOrd="5" destOrd="0" presId="urn:microsoft.com/office/officeart/2008/layout/VerticalAccentList"/>
    <dgm:cxn modelId="{929E2ECD-4740-444A-840F-94473B788DA3}" type="presParOf" srcId="{7DAB8BE6-C5F9-4CB4-9817-A4AEBD832393}" destId="{AA125280-C252-4640-B048-7B2545E41728}" srcOrd="6" destOrd="0" presId="urn:microsoft.com/office/officeart/2008/layout/VerticalAccentList"/>
    <dgm:cxn modelId="{DC323B16-682E-4606-A6B6-7C6483E1B794}" type="presParOf" srcId="{7DAB8BE6-C5F9-4CB4-9817-A4AEBD832393}" destId="{DE1CF24F-AC35-4037-8888-83F878533F0D}" srcOrd="7" destOrd="0" presId="urn:microsoft.com/office/officeart/2008/layout/VerticalAccentList"/>
    <dgm:cxn modelId="{D0945D30-28D7-4B30-B370-B2F82BD33A5A}" type="presParOf" srcId="{2DEC1E18-B33E-45F5-82A4-957ED12356FB}" destId="{DDE1A1AC-4D59-4A49-837A-7339DD328D34}" srcOrd="5" destOrd="0" presId="urn:microsoft.com/office/officeart/2008/layout/VerticalAccentList"/>
    <dgm:cxn modelId="{4C50C9C9-684E-496D-B92C-3A1548BC5A11}" type="presParOf" srcId="{2DEC1E18-B33E-45F5-82A4-957ED12356FB}" destId="{0ED502BB-D7EB-480D-A928-BE9C0F37031D}" srcOrd="6" destOrd="0" presId="urn:microsoft.com/office/officeart/2008/layout/VerticalAccentList"/>
    <dgm:cxn modelId="{E49F9CBC-14BB-4639-9C40-EDEEC4A5318C}" type="presParOf" srcId="{0ED502BB-D7EB-480D-A928-BE9C0F37031D}" destId="{EE7899FA-7345-4A67-BE86-A1EB2CCF0BBE}" srcOrd="0" destOrd="0" presId="urn:microsoft.com/office/officeart/2008/layout/VerticalAccentList"/>
    <dgm:cxn modelId="{BF4FCF6A-2028-404C-BC61-DBEDFF1F1D6A}" type="presParOf" srcId="{2DEC1E18-B33E-45F5-82A4-957ED12356FB}" destId="{77BE45B5-D35D-4844-B847-383CFE517CD1}" srcOrd="7" destOrd="0" presId="urn:microsoft.com/office/officeart/2008/layout/VerticalAccentList"/>
    <dgm:cxn modelId="{F0FA4538-9E73-4A20-B8D6-7BBA1D2D541C}" type="presParOf" srcId="{77BE45B5-D35D-4844-B847-383CFE517CD1}" destId="{F1969AD3-5A46-4B79-8422-B923F1DF384A}" srcOrd="0" destOrd="0" presId="urn:microsoft.com/office/officeart/2008/layout/VerticalAccentList"/>
    <dgm:cxn modelId="{5A06C5DE-F28A-4BA1-B54C-39F223A786DA}" type="presParOf" srcId="{77BE45B5-D35D-4844-B847-383CFE517CD1}" destId="{6A085E69-A4E1-4BB8-88D4-BF801B7B70EB}" srcOrd="1" destOrd="0" presId="urn:microsoft.com/office/officeart/2008/layout/VerticalAccentList"/>
    <dgm:cxn modelId="{214BADAC-064C-409E-ACF3-F683BC633179}" type="presParOf" srcId="{77BE45B5-D35D-4844-B847-383CFE517CD1}" destId="{95815115-55B4-437E-99B1-4002B097AA93}" srcOrd="2" destOrd="0" presId="urn:microsoft.com/office/officeart/2008/layout/VerticalAccentList"/>
    <dgm:cxn modelId="{CA953528-9708-4281-9E60-AA756851DD97}" type="presParOf" srcId="{77BE45B5-D35D-4844-B847-383CFE517CD1}" destId="{3B98205B-6083-4726-9856-B6E8148C1636}" srcOrd="3" destOrd="0" presId="urn:microsoft.com/office/officeart/2008/layout/VerticalAccentList"/>
    <dgm:cxn modelId="{6918600F-2729-41B4-8977-C33C7CCDD220}" type="presParOf" srcId="{77BE45B5-D35D-4844-B847-383CFE517CD1}" destId="{12D09180-2888-4482-BD09-8EB950BC57A1}" srcOrd="4" destOrd="0" presId="urn:microsoft.com/office/officeart/2008/layout/VerticalAccentList"/>
    <dgm:cxn modelId="{D90BDD91-F7AD-4826-BE8E-8E58276436BC}" type="presParOf" srcId="{77BE45B5-D35D-4844-B847-383CFE517CD1}" destId="{905DFE08-2341-44C3-9C84-1D39AAC9C8A9}" srcOrd="5" destOrd="0" presId="urn:microsoft.com/office/officeart/2008/layout/VerticalAccentList"/>
    <dgm:cxn modelId="{5BAD97B4-7C95-44B3-A2DA-339963349EDD}" type="presParOf" srcId="{77BE45B5-D35D-4844-B847-383CFE517CD1}" destId="{5ABA1C82-3E71-433F-891D-94107C37B229}" srcOrd="6" destOrd="0" presId="urn:microsoft.com/office/officeart/2008/layout/VerticalAccentList"/>
    <dgm:cxn modelId="{AD21BC3B-83BF-408C-B8B8-FA74DDD8BEA0}" type="presParOf" srcId="{77BE45B5-D35D-4844-B847-383CFE517CD1}" destId="{BC7EA08E-3DA3-4535-A323-7A2E3CCFC56E}" srcOrd="7" destOrd="0" presId="urn:microsoft.com/office/officeart/2008/layout/VerticalAccent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24A6BC-A87B-4C70-923B-321DC249F8CD}" type="doc">
      <dgm:prSet loTypeId="urn:microsoft.com/office/officeart/2005/8/layout/hList2" loCatId="picture" qsTypeId="urn:microsoft.com/office/officeart/2005/8/quickstyle/simple1" qsCatId="simple" csTypeId="urn:microsoft.com/office/officeart/2005/8/colors/accent1_2" csCatId="accent1" phldr="1"/>
      <dgm:spPr/>
      <dgm:t>
        <a:bodyPr/>
        <a:lstStyle/>
        <a:p>
          <a:endParaRPr lang="lt-LT"/>
        </a:p>
      </dgm:t>
    </dgm:pt>
    <dgm:pt modelId="{30041CDB-A187-4BD8-92DA-5F59CDB6BBF2}">
      <dgm:prSet phldrT="[Tekstas]"/>
      <dgm:spPr/>
      <dgm:t>
        <a:bodyPr/>
        <a:lstStyle/>
        <a:p>
          <a:r>
            <a:rPr lang="lt-LT" dirty="0"/>
            <a:t>Nauda valstybei</a:t>
          </a:r>
        </a:p>
      </dgm:t>
    </dgm:pt>
    <dgm:pt modelId="{001C09FA-4CE5-4A67-8696-FD03CB285CFA}" type="parTrans" cxnId="{DA5AC665-EC1B-4403-B267-329A6C8888FA}">
      <dgm:prSet/>
      <dgm:spPr/>
      <dgm:t>
        <a:bodyPr/>
        <a:lstStyle/>
        <a:p>
          <a:endParaRPr lang="lt-LT"/>
        </a:p>
      </dgm:t>
    </dgm:pt>
    <dgm:pt modelId="{9B3264EC-B5DE-4BEC-ACF5-7395AAD9099C}" type="sibTrans" cxnId="{DA5AC665-EC1B-4403-B267-329A6C8888FA}">
      <dgm:prSet/>
      <dgm:spPr/>
      <dgm:t>
        <a:bodyPr/>
        <a:lstStyle/>
        <a:p>
          <a:endParaRPr lang="lt-LT"/>
        </a:p>
      </dgm:t>
    </dgm:pt>
    <dgm:pt modelId="{FEEFDE35-986E-4D97-B9DB-67040C8E8DF6}">
      <dgm:prSet phldrT="[Tekstas]"/>
      <dgm:spPr/>
      <dgm:t>
        <a:bodyPr/>
        <a:lstStyle/>
        <a:p>
          <a:r>
            <a:rPr lang="lt-LT" b="1" dirty="0">
              <a:latin typeface="Trebuchet MS" panose="020B0603020202020204" pitchFamily="34" charset="0"/>
            </a:rPr>
            <a:t>Nykstantis automobilių prekybos šešėlis</a:t>
          </a:r>
          <a:endParaRPr lang="lt-LT" b="1" dirty="0"/>
        </a:p>
      </dgm:t>
    </dgm:pt>
    <dgm:pt modelId="{817367F8-ED65-451B-A8C0-4CE9108C9542}" type="parTrans" cxnId="{643A3C93-8B24-4CCE-BDF9-27408BD13F20}">
      <dgm:prSet/>
      <dgm:spPr/>
      <dgm:t>
        <a:bodyPr/>
        <a:lstStyle/>
        <a:p>
          <a:endParaRPr lang="lt-LT"/>
        </a:p>
      </dgm:t>
    </dgm:pt>
    <dgm:pt modelId="{C3C7EA5D-92AB-4EC2-A7F0-DB716A096A8A}" type="sibTrans" cxnId="{643A3C93-8B24-4CCE-BDF9-27408BD13F20}">
      <dgm:prSet/>
      <dgm:spPr/>
      <dgm:t>
        <a:bodyPr/>
        <a:lstStyle/>
        <a:p>
          <a:endParaRPr lang="lt-LT"/>
        </a:p>
      </dgm:t>
    </dgm:pt>
    <dgm:pt modelId="{1C48157F-15E4-45DC-9A4D-009408D09454}">
      <dgm:prSet phldrT="[Tekstas]"/>
      <dgm:spPr/>
      <dgm:t>
        <a:bodyPr/>
        <a:lstStyle/>
        <a:p>
          <a:r>
            <a:rPr lang="lt-LT" dirty="0"/>
            <a:t>Nauda pirkėjui</a:t>
          </a:r>
        </a:p>
      </dgm:t>
    </dgm:pt>
    <dgm:pt modelId="{198133CC-91D5-4AB8-9148-337E129A0716}" type="parTrans" cxnId="{A82BCD1E-0995-45B3-B136-1BE911E3DAD9}">
      <dgm:prSet/>
      <dgm:spPr/>
      <dgm:t>
        <a:bodyPr/>
        <a:lstStyle/>
        <a:p>
          <a:endParaRPr lang="lt-LT"/>
        </a:p>
      </dgm:t>
    </dgm:pt>
    <dgm:pt modelId="{29F7976E-0FD0-463F-956A-6A77B217D62A}" type="sibTrans" cxnId="{A82BCD1E-0995-45B3-B136-1BE911E3DAD9}">
      <dgm:prSet/>
      <dgm:spPr/>
      <dgm:t>
        <a:bodyPr/>
        <a:lstStyle/>
        <a:p>
          <a:endParaRPr lang="lt-LT"/>
        </a:p>
      </dgm:t>
    </dgm:pt>
    <dgm:pt modelId="{5E62A35F-20A3-4B1B-BF9B-D5E0957B53D6}">
      <dgm:prSet phldrT="[Tekstas]"/>
      <dgm:spPr/>
      <dgm:t>
        <a:bodyPr/>
        <a:lstStyle/>
        <a:p>
          <a:r>
            <a:rPr lang="lt-LT" b="1" dirty="0">
              <a:latin typeface="Trebuchet MS" panose="020B0603020202020204" pitchFamily="34" charset="0"/>
            </a:rPr>
            <a:t>Patikimas teisiniu-administraciniu požiūriu pirkinys </a:t>
          </a:r>
          <a:endParaRPr lang="lt-LT" b="1" dirty="0"/>
        </a:p>
      </dgm:t>
    </dgm:pt>
    <dgm:pt modelId="{84BAC296-5C40-4EC2-955F-E59B158958E4}" type="parTrans" cxnId="{C8590926-748E-4826-9883-9728732458EC}">
      <dgm:prSet/>
      <dgm:spPr/>
      <dgm:t>
        <a:bodyPr/>
        <a:lstStyle/>
        <a:p>
          <a:endParaRPr lang="lt-LT"/>
        </a:p>
      </dgm:t>
    </dgm:pt>
    <dgm:pt modelId="{DAB3C0F3-72D7-4E10-AC5E-29365B5498C2}" type="sibTrans" cxnId="{C8590926-748E-4826-9883-9728732458EC}">
      <dgm:prSet/>
      <dgm:spPr/>
      <dgm:t>
        <a:bodyPr/>
        <a:lstStyle/>
        <a:p>
          <a:endParaRPr lang="lt-LT"/>
        </a:p>
      </dgm:t>
    </dgm:pt>
    <dgm:pt modelId="{4F784DDC-D8F7-41F9-9784-5EE59583328B}">
      <dgm:prSet phldrT="[Tekstas]"/>
      <dgm:spPr/>
      <dgm:t>
        <a:bodyPr/>
        <a:lstStyle/>
        <a:p>
          <a:r>
            <a:rPr lang="lt-LT" dirty="0"/>
            <a:t>Nauda pardavėjui</a:t>
          </a:r>
        </a:p>
      </dgm:t>
    </dgm:pt>
    <dgm:pt modelId="{DA9618D6-5FB4-4A1F-BDDC-4CD2215EA61B}" type="parTrans" cxnId="{CE2AC32C-0DA9-4012-9AC6-7420E243862F}">
      <dgm:prSet/>
      <dgm:spPr/>
      <dgm:t>
        <a:bodyPr/>
        <a:lstStyle/>
        <a:p>
          <a:endParaRPr lang="lt-LT"/>
        </a:p>
      </dgm:t>
    </dgm:pt>
    <dgm:pt modelId="{089248A4-6037-41CE-944A-7ED206365635}" type="sibTrans" cxnId="{CE2AC32C-0DA9-4012-9AC6-7420E243862F}">
      <dgm:prSet/>
      <dgm:spPr/>
      <dgm:t>
        <a:bodyPr/>
        <a:lstStyle/>
        <a:p>
          <a:endParaRPr lang="lt-LT"/>
        </a:p>
      </dgm:t>
    </dgm:pt>
    <dgm:pt modelId="{814DCB82-1D87-44A5-B035-693545FF2464}">
      <dgm:prSet phldrT="[Tekstas]"/>
      <dgm:spPr/>
      <dgm:t>
        <a:bodyPr/>
        <a:lstStyle/>
        <a:p>
          <a:r>
            <a:rPr lang="lt-LT" b="1" dirty="0">
              <a:latin typeface="Trebuchet MS" panose="020B0603020202020204" pitchFamily="34" charset="0"/>
            </a:rPr>
            <a:t>Vienoda konkurencinė aplinka transporto priemonių pardavėjams</a:t>
          </a:r>
          <a:endParaRPr lang="lt-LT" b="1" dirty="0"/>
        </a:p>
      </dgm:t>
    </dgm:pt>
    <dgm:pt modelId="{42E3EC8E-5EBA-436B-AEC1-D9AC13561F39}" type="parTrans" cxnId="{2D79F71F-83E0-4C2E-ADA8-23DDCFB9F5E0}">
      <dgm:prSet/>
      <dgm:spPr/>
      <dgm:t>
        <a:bodyPr/>
        <a:lstStyle/>
        <a:p>
          <a:endParaRPr lang="lt-LT"/>
        </a:p>
      </dgm:t>
    </dgm:pt>
    <dgm:pt modelId="{D21BB3EB-8AFA-4C7A-AC85-C5F40AE9C3D0}" type="sibTrans" cxnId="{2D79F71F-83E0-4C2E-ADA8-23DDCFB9F5E0}">
      <dgm:prSet/>
      <dgm:spPr/>
      <dgm:t>
        <a:bodyPr/>
        <a:lstStyle/>
        <a:p>
          <a:endParaRPr lang="lt-LT"/>
        </a:p>
      </dgm:t>
    </dgm:pt>
    <dgm:pt modelId="{C165795F-4C47-4FD2-A7BF-25A75482FA09}">
      <dgm:prSet/>
      <dgm:spPr/>
      <dgm:t>
        <a:bodyPr/>
        <a:lstStyle/>
        <a:p>
          <a:endParaRPr lang="lt-LT" b="1" dirty="0">
            <a:latin typeface="Trebuchet MS" panose="020B0603020202020204" pitchFamily="34" charset="0"/>
          </a:endParaRPr>
        </a:p>
      </dgm:t>
    </dgm:pt>
    <dgm:pt modelId="{A163416C-DF2D-41E5-92C9-8E489DE8C1D2}" type="parTrans" cxnId="{6C60AB4F-567D-488A-97DD-175CC89EF48A}">
      <dgm:prSet/>
      <dgm:spPr/>
      <dgm:t>
        <a:bodyPr/>
        <a:lstStyle/>
        <a:p>
          <a:endParaRPr lang="lt-LT"/>
        </a:p>
      </dgm:t>
    </dgm:pt>
    <dgm:pt modelId="{9FC7CCD3-49A3-488F-9F57-4D0D06612F7E}" type="sibTrans" cxnId="{6C60AB4F-567D-488A-97DD-175CC89EF48A}">
      <dgm:prSet/>
      <dgm:spPr/>
      <dgm:t>
        <a:bodyPr/>
        <a:lstStyle/>
        <a:p>
          <a:endParaRPr lang="lt-LT"/>
        </a:p>
      </dgm:t>
    </dgm:pt>
    <dgm:pt modelId="{4045C736-8450-4A2B-9256-E4CD30602C39}">
      <dgm:prSet/>
      <dgm:spPr/>
      <dgm:t>
        <a:bodyPr/>
        <a:lstStyle/>
        <a:p>
          <a:r>
            <a:rPr lang="lt-LT" b="1" dirty="0">
              <a:latin typeface="Trebuchet MS" panose="020B0603020202020204" pitchFamily="34" charset="0"/>
            </a:rPr>
            <a:t>Surenkami papildomi milijonai eurų į valstybės biudžetą</a:t>
          </a:r>
        </a:p>
      </dgm:t>
    </dgm:pt>
    <dgm:pt modelId="{F01137C2-AF88-42C3-80ED-8785C9E57BEB}" type="parTrans" cxnId="{41B1D057-FFE0-4934-B418-1BD3189EE5F7}">
      <dgm:prSet/>
      <dgm:spPr/>
      <dgm:t>
        <a:bodyPr/>
        <a:lstStyle/>
        <a:p>
          <a:endParaRPr lang="lt-LT"/>
        </a:p>
      </dgm:t>
    </dgm:pt>
    <dgm:pt modelId="{8DC5D629-CD8B-44A4-9C50-B3ED5D72DB4A}" type="sibTrans" cxnId="{41B1D057-FFE0-4934-B418-1BD3189EE5F7}">
      <dgm:prSet/>
      <dgm:spPr/>
      <dgm:t>
        <a:bodyPr/>
        <a:lstStyle/>
        <a:p>
          <a:endParaRPr lang="lt-LT"/>
        </a:p>
      </dgm:t>
    </dgm:pt>
    <dgm:pt modelId="{E2361551-3B4F-4320-BF58-FB38DCBAD5AA}">
      <dgm:prSet/>
      <dgm:spPr/>
      <dgm:t>
        <a:bodyPr/>
        <a:lstStyle/>
        <a:p>
          <a:endParaRPr lang="lt-LT" b="1" dirty="0">
            <a:latin typeface="Trebuchet MS" panose="020B0603020202020204" pitchFamily="34" charset="0"/>
          </a:endParaRPr>
        </a:p>
      </dgm:t>
    </dgm:pt>
    <dgm:pt modelId="{39C971B7-AE80-40C7-B3C5-BAF24ABBBC86}" type="parTrans" cxnId="{FC845600-5A7E-44DE-BF6B-29CB2A4B1C31}">
      <dgm:prSet/>
      <dgm:spPr/>
      <dgm:t>
        <a:bodyPr/>
        <a:lstStyle/>
        <a:p>
          <a:endParaRPr lang="lt-LT"/>
        </a:p>
      </dgm:t>
    </dgm:pt>
    <dgm:pt modelId="{DB99FCBB-C6DD-403E-8767-C0533A3BFB62}" type="sibTrans" cxnId="{FC845600-5A7E-44DE-BF6B-29CB2A4B1C31}">
      <dgm:prSet/>
      <dgm:spPr/>
      <dgm:t>
        <a:bodyPr/>
        <a:lstStyle/>
        <a:p>
          <a:endParaRPr lang="lt-LT"/>
        </a:p>
      </dgm:t>
    </dgm:pt>
    <dgm:pt modelId="{9CEDACA8-2D9B-4EC5-ADEA-B546645BE9DF}">
      <dgm:prSet/>
      <dgm:spPr/>
      <dgm:t>
        <a:bodyPr/>
        <a:lstStyle/>
        <a:p>
          <a:r>
            <a:rPr lang="lt-LT" b="1" dirty="0">
              <a:latin typeface="Trebuchet MS" panose="020B0603020202020204" pitchFamily="34" charset="0"/>
            </a:rPr>
            <a:t>Turima informacija apie tikruosius transporto priemonių savininkus (valdytojus) ir transporto priemonių prekybos mastą</a:t>
          </a:r>
        </a:p>
      </dgm:t>
    </dgm:pt>
    <dgm:pt modelId="{420871DB-EAF5-41D2-8B41-DFD1BA0BE004}" type="parTrans" cxnId="{CBBD01A3-868B-46E1-8E44-6B31C5A16390}">
      <dgm:prSet/>
      <dgm:spPr/>
      <dgm:t>
        <a:bodyPr/>
        <a:lstStyle/>
        <a:p>
          <a:endParaRPr lang="lt-LT"/>
        </a:p>
      </dgm:t>
    </dgm:pt>
    <dgm:pt modelId="{7A625069-C7AF-4249-B846-E0C9C0451103}" type="sibTrans" cxnId="{CBBD01A3-868B-46E1-8E44-6B31C5A16390}">
      <dgm:prSet/>
      <dgm:spPr/>
      <dgm:t>
        <a:bodyPr/>
        <a:lstStyle/>
        <a:p>
          <a:endParaRPr lang="lt-LT"/>
        </a:p>
      </dgm:t>
    </dgm:pt>
    <dgm:pt modelId="{62A87A0C-960B-4A60-8903-AFC8BDD15DEE}">
      <dgm:prSet/>
      <dgm:spPr/>
      <dgm:t>
        <a:bodyPr/>
        <a:lstStyle/>
        <a:p>
          <a:r>
            <a:rPr lang="lt-LT" b="1" dirty="0">
              <a:latin typeface="Trebuchet MS" panose="020B0603020202020204" pitchFamily="34" charset="0"/>
            </a:rPr>
            <a:t>Galimybė realizuoti vartotojo teises po automobilio įsigijimo</a:t>
          </a:r>
        </a:p>
      </dgm:t>
    </dgm:pt>
    <dgm:pt modelId="{8829B580-408C-4749-A434-B91A17C81C2C}" type="parTrans" cxnId="{26D298F9-40EA-4DB3-AFBC-C7962F2EE50D}">
      <dgm:prSet/>
      <dgm:spPr/>
      <dgm:t>
        <a:bodyPr/>
        <a:lstStyle/>
        <a:p>
          <a:endParaRPr lang="lt-LT"/>
        </a:p>
      </dgm:t>
    </dgm:pt>
    <dgm:pt modelId="{BB8863AA-B8B5-4B20-8D9A-FEECB524F988}" type="sibTrans" cxnId="{26D298F9-40EA-4DB3-AFBC-C7962F2EE50D}">
      <dgm:prSet/>
      <dgm:spPr/>
      <dgm:t>
        <a:bodyPr/>
        <a:lstStyle/>
        <a:p>
          <a:endParaRPr lang="lt-LT"/>
        </a:p>
      </dgm:t>
    </dgm:pt>
    <dgm:pt modelId="{B4AB2AF3-CCC0-4FF9-90C6-6C1D3913A669}">
      <dgm:prSet/>
      <dgm:spPr/>
      <dgm:t>
        <a:bodyPr/>
        <a:lstStyle/>
        <a:p>
          <a:endParaRPr lang="lt-LT" b="1" dirty="0">
            <a:latin typeface="Trebuchet MS" panose="020B0603020202020204" pitchFamily="34" charset="0"/>
          </a:endParaRPr>
        </a:p>
      </dgm:t>
    </dgm:pt>
    <dgm:pt modelId="{095D36D2-B010-4B7A-BE50-A0FF3406EBDB}" type="parTrans" cxnId="{1218C3B2-C1E6-43FE-8E77-69DFB665000F}">
      <dgm:prSet/>
      <dgm:spPr/>
      <dgm:t>
        <a:bodyPr/>
        <a:lstStyle/>
        <a:p>
          <a:endParaRPr lang="lt-LT"/>
        </a:p>
      </dgm:t>
    </dgm:pt>
    <dgm:pt modelId="{D0A718E8-9058-482E-9C80-3B7FAB790269}" type="sibTrans" cxnId="{1218C3B2-C1E6-43FE-8E77-69DFB665000F}">
      <dgm:prSet/>
      <dgm:spPr/>
      <dgm:t>
        <a:bodyPr/>
        <a:lstStyle/>
        <a:p>
          <a:endParaRPr lang="lt-LT"/>
        </a:p>
      </dgm:t>
    </dgm:pt>
    <dgm:pt modelId="{9AB5DB34-5BBE-4D84-983A-5774D7DC587F}">
      <dgm:prSet/>
      <dgm:spPr/>
      <dgm:t>
        <a:bodyPr/>
        <a:lstStyle/>
        <a:p>
          <a:r>
            <a:rPr lang="lt-LT" b="1" dirty="0">
              <a:latin typeface="Trebuchet MS" panose="020B0603020202020204" pitchFamily="34" charset="0"/>
            </a:rPr>
            <a:t>Aiškus atsakomybės už parduotą automobilį perėjimo momentas</a:t>
          </a:r>
        </a:p>
      </dgm:t>
    </dgm:pt>
    <dgm:pt modelId="{0BEBE336-4112-4A88-B7A1-1A13407DA266}" type="parTrans" cxnId="{6AD46EC6-4821-4219-B98C-E1B33C671275}">
      <dgm:prSet/>
      <dgm:spPr/>
      <dgm:t>
        <a:bodyPr/>
        <a:lstStyle/>
        <a:p>
          <a:endParaRPr lang="lt-LT"/>
        </a:p>
      </dgm:t>
    </dgm:pt>
    <dgm:pt modelId="{888C4BBF-D90F-4051-8535-43B1DB1E9CF5}" type="sibTrans" cxnId="{6AD46EC6-4821-4219-B98C-E1B33C671275}">
      <dgm:prSet/>
      <dgm:spPr/>
      <dgm:t>
        <a:bodyPr/>
        <a:lstStyle/>
        <a:p>
          <a:endParaRPr lang="lt-LT"/>
        </a:p>
      </dgm:t>
    </dgm:pt>
    <dgm:pt modelId="{1AE958D0-5D60-44C9-BD51-D4B0F2481554}">
      <dgm:prSet phldrT="[Tekstas]"/>
      <dgm:spPr/>
      <dgm:t>
        <a:bodyPr/>
        <a:lstStyle/>
        <a:p>
          <a:endParaRPr lang="lt-LT" b="1" dirty="0"/>
        </a:p>
      </dgm:t>
    </dgm:pt>
    <dgm:pt modelId="{77FA98A1-B601-4773-807F-FC97D0529A6D}" type="parTrans" cxnId="{CF222FF3-424C-4CA6-BE13-B8F0A931C8E8}">
      <dgm:prSet/>
      <dgm:spPr/>
      <dgm:t>
        <a:bodyPr/>
        <a:lstStyle/>
        <a:p>
          <a:endParaRPr lang="lt-LT"/>
        </a:p>
      </dgm:t>
    </dgm:pt>
    <dgm:pt modelId="{FCE4D5B3-2C20-4FFF-921B-BFA00F38E4DD}" type="sibTrans" cxnId="{CF222FF3-424C-4CA6-BE13-B8F0A931C8E8}">
      <dgm:prSet/>
      <dgm:spPr/>
      <dgm:t>
        <a:bodyPr/>
        <a:lstStyle/>
        <a:p>
          <a:endParaRPr lang="lt-LT"/>
        </a:p>
      </dgm:t>
    </dgm:pt>
    <dgm:pt modelId="{13A2181D-F995-45B1-8F6E-C87E5FB242BC}">
      <dgm:prSet/>
      <dgm:spPr/>
      <dgm:t>
        <a:bodyPr/>
        <a:lstStyle/>
        <a:p>
          <a:endParaRPr lang="en-GB" i="1" dirty="0">
            <a:latin typeface="Trebuchet MS" panose="020B0603020202020204" pitchFamily="34" charset="0"/>
          </a:endParaRPr>
        </a:p>
      </dgm:t>
    </dgm:pt>
    <dgm:pt modelId="{00BD41C5-6DC4-42E8-A3AA-8C856169C07E}" type="parTrans" cxnId="{C0D45C38-3D3A-431D-AF62-BC15E91B09CD}">
      <dgm:prSet/>
      <dgm:spPr/>
      <dgm:t>
        <a:bodyPr/>
        <a:lstStyle/>
        <a:p>
          <a:endParaRPr lang="lt-LT"/>
        </a:p>
      </dgm:t>
    </dgm:pt>
    <dgm:pt modelId="{7F3CD9F2-858F-4EA9-9CEA-201F2C9E3363}" type="sibTrans" cxnId="{C0D45C38-3D3A-431D-AF62-BC15E91B09CD}">
      <dgm:prSet/>
      <dgm:spPr/>
      <dgm:t>
        <a:bodyPr/>
        <a:lstStyle/>
        <a:p>
          <a:endParaRPr lang="lt-LT"/>
        </a:p>
      </dgm:t>
    </dgm:pt>
    <dgm:pt modelId="{4202DC63-BEA7-4494-804B-8FBBF7B93C5A}">
      <dgm:prSet phldrT="[Tekstas]"/>
      <dgm:spPr/>
      <dgm:t>
        <a:bodyPr/>
        <a:lstStyle/>
        <a:p>
          <a:endParaRPr lang="lt-LT" dirty="0"/>
        </a:p>
      </dgm:t>
    </dgm:pt>
    <dgm:pt modelId="{A84C89EB-080D-40BC-8991-0FDA80A055F6}" type="parTrans" cxnId="{01FB1315-E7B2-4539-A2EA-048AB5264D19}">
      <dgm:prSet/>
      <dgm:spPr/>
      <dgm:t>
        <a:bodyPr/>
        <a:lstStyle/>
        <a:p>
          <a:endParaRPr lang="lt-LT"/>
        </a:p>
      </dgm:t>
    </dgm:pt>
    <dgm:pt modelId="{2A208606-CF70-460E-89FE-DDB2A9FA4978}" type="sibTrans" cxnId="{01FB1315-E7B2-4539-A2EA-048AB5264D19}">
      <dgm:prSet/>
      <dgm:spPr/>
      <dgm:t>
        <a:bodyPr/>
        <a:lstStyle/>
        <a:p>
          <a:endParaRPr lang="lt-LT"/>
        </a:p>
      </dgm:t>
    </dgm:pt>
    <dgm:pt modelId="{DE4821E7-B229-40F4-AF0B-FDE9240C46E6}">
      <dgm:prSet phldrT="[Tekstas]"/>
      <dgm:spPr/>
      <dgm:t>
        <a:bodyPr/>
        <a:lstStyle/>
        <a:p>
          <a:endParaRPr lang="lt-LT" dirty="0"/>
        </a:p>
      </dgm:t>
    </dgm:pt>
    <dgm:pt modelId="{DFAE8B1B-3A8D-4391-8574-6435BB5660EB}" type="parTrans" cxnId="{B21EB328-4228-4BA3-B0DF-92F2C1DE2A7B}">
      <dgm:prSet/>
      <dgm:spPr/>
      <dgm:t>
        <a:bodyPr/>
        <a:lstStyle/>
        <a:p>
          <a:endParaRPr lang="lt-LT"/>
        </a:p>
      </dgm:t>
    </dgm:pt>
    <dgm:pt modelId="{63182A04-266F-479D-9D62-F97998B9E961}" type="sibTrans" cxnId="{B21EB328-4228-4BA3-B0DF-92F2C1DE2A7B}">
      <dgm:prSet/>
      <dgm:spPr/>
      <dgm:t>
        <a:bodyPr/>
        <a:lstStyle/>
        <a:p>
          <a:endParaRPr lang="lt-LT"/>
        </a:p>
      </dgm:t>
    </dgm:pt>
    <dgm:pt modelId="{ED47503A-479B-4E6E-BB39-E21A32D48DAE}" type="pres">
      <dgm:prSet presAssocID="{4324A6BC-A87B-4C70-923B-321DC249F8CD}" presName="linearFlow" presStyleCnt="0">
        <dgm:presLayoutVars>
          <dgm:dir/>
          <dgm:animLvl val="lvl"/>
          <dgm:resizeHandles/>
        </dgm:presLayoutVars>
      </dgm:prSet>
      <dgm:spPr/>
      <dgm:t>
        <a:bodyPr/>
        <a:lstStyle/>
        <a:p>
          <a:endParaRPr lang="lt-LT"/>
        </a:p>
      </dgm:t>
    </dgm:pt>
    <dgm:pt modelId="{211D3790-F5A5-46F0-9E3C-FF4772116044}" type="pres">
      <dgm:prSet presAssocID="{30041CDB-A187-4BD8-92DA-5F59CDB6BBF2}" presName="compositeNode" presStyleCnt="0">
        <dgm:presLayoutVars>
          <dgm:bulletEnabled val="1"/>
        </dgm:presLayoutVars>
      </dgm:prSet>
      <dgm:spPr/>
    </dgm:pt>
    <dgm:pt modelId="{5657087F-56D9-4710-B33C-A9B40D5E2E3C}" type="pres">
      <dgm:prSet presAssocID="{30041CDB-A187-4BD8-92DA-5F59CDB6BBF2}"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CAD770A0-E62C-4BB2-B8C0-24B8FDDA9631}" type="pres">
      <dgm:prSet presAssocID="{30041CDB-A187-4BD8-92DA-5F59CDB6BBF2}" presName="childNode" presStyleLbl="node1" presStyleIdx="0" presStyleCnt="3">
        <dgm:presLayoutVars>
          <dgm:bulletEnabled val="1"/>
        </dgm:presLayoutVars>
      </dgm:prSet>
      <dgm:spPr/>
      <dgm:t>
        <a:bodyPr/>
        <a:lstStyle/>
        <a:p>
          <a:endParaRPr lang="lt-LT"/>
        </a:p>
      </dgm:t>
    </dgm:pt>
    <dgm:pt modelId="{EEF4D5D3-020A-4F59-B681-F96566C1CB01}" type="pres">
      <dgm:prSet presAssocID="{30041CDB-A187-4BD8-92DA-5F59CDB6BBF2}" presName="parentNode" presStyleLbl="revTx" presStyleIdx="0" presStyleCnt="3">
        <dgm:presLayoutVars>
          <dgm:chMax val="0"/>
          <dgm:bulletEnabled val="1"/>
        </dgm:presLayoutVars>
      </dgm:prSet>
      <dgm:spPr/>
      <dgm:t>
        <a:bodyPr/>
        <a:lstStyle/>
        <a:p>
          <a:endParaRPr lang="lt-LT"/>
        </a:p>
      </dgm:t>
    </dgm:pt>
    <dgm:pt modelId="{954CC2B1-FD4C-4D7C-B5AF-C51F0C1BBC06}" type="pres">
      <dgm:prSet presAssocID="{9B3264EC-B5DE-4BEC-ACF5-7395AAD9099C}" presName="sibTrans" presStyleCnt="0"/>
      <dgm:spPr/>
    </dgm:pt>
    <dgm:pt modelId="{2764F600-FAC8-493B-AF6E-0C1502DF0BB5}" type="pres">
      <dgm:prSet presAssocID="{1C48157F-15E4-45DC-9A4D-009408D09454}" presName="compositeNode" presStyleCnt="0">
        <dgm:presLayoutVars>
          <dgm:bulletEnabled val="1"/>
        </dgm:presLayoutVars>
      </dgm:prSet>
      <dgm:spPr/>
    </dgm:pt>
    <dgm:pt modelId="{9B969174-5EC9-4DBF-BDDC-2547277CAC1A}" type="pres">
      <dgm:prSet presAssocID="{1C48157F-15E4-45DC-9A4D-009408D09454}"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901A6587-4555-4E76-87C8-E3F74F1812F5}" type="pres">
      <dgm:prSet presAssocID="{1C48157F-15E4-45DC-9A4D-009408D09454}" presName="childNode" presStyleLbl="node1" presStyleIdx="1" presStyleCnt="3">
        <dgm:presLayoutVars>
          <dgm:bulletEnabled val="1"/>
        </dgm:presLayoutVars>
      </dgm:prSet>
      <dgm:spPr/>
      <dgm:t>
        <a:bodyPr/>
        <a:lstStyle/>
        <a:p>
          <a:endParaRPr lang="lt-LT"/>
        </a:p>
      </dgm:t>
    </dgm:pt>
    <dgm:pt modelId="{CF05566C-17CD-4344-8C9C-AD7D0170DFE1}" type="pres">
      <dgm:prSet presAssocID="{1C48157F-15E4-45DC-9A4D-009408D09454}" presName="parentNode" presStyleLbl="revTx" presStyleIdx="1" presStyleCnt="3">
        <dgm:presLayoutVars>
          <dgm:chMax val="0"/>
          <dgm:bulletEnabled val="1"/>
        </dgm:presLayoutVars>
      </dgm:prSet>
      <dgm:spPr/>
      <dgm:t>
        <a:bodyPr/>
        <a:lstStyle/>
        <a:p>
          <a:endParaRPr lang="lt-LT"/>
        </a:p>
      </dgm:t>
    </dgm:pt>
    <dgm:pt modelId="{A92CD0F5-F4D4-4FBD-BAAD-FB45A9FBD092}" type="pres">
      <dgm:prSet presAssocID="{29F7976E-0FD0-463F-956A-6A77B217D62A}" presName="sibTrans" presStyleCnt="0"/>
      <dgm:spPr/>
    </dgm:pt>
    <dgm:pt modelId="{22E1A3F1-8B3C-4476-83A2-F7D8F2F1ADE8}" type="pres">
      <dgm:prSet presAssocID="{4F784DDC-D8F7-41F9-9784-5EE59583328B}" presName="compositeNode" presStyleCnt="0">
        <dgm:presLayoutVars>
          <dgm:bulletEnabled val="1"/>
        </dgm:presLayoutVars>
      </dgm:prSet>
      <dgm:spPr/>
    </dgm:pt>
    <dgm:pt modelId="{8EA2FD34-56FD-47CE-9CC3-85FA253A5A75}" type="pres">
      <dgm:prSet presAssocID="{4F784DDC-D8F7-41F9-9784-5EE59583328B}"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 modelId="{3BA2F976-DEBD-4F1D-B03A-2BCFA1F63AFB}" type="pres">
      <dgm:prSet presAssocID="{4F784DDC-D8F7-41F9-9784-5EE59583328B}" presName="childNode" presStyleLbl="node1" presStyleIdx="2" presStyleCnt="3">
        <dgm:presLayoutVars>
          <dgm:bulletEnabled val="1"/>
        </dgm:presLayoutVars>
      </dgm:prSet>
      <dgm:spPr/>
      <dgm:t>
        <a:bodyPr/>
        <a:lstStyle/>
        <a:p>
          <a:endParaRPr lang="lt-LT"/>
        </a:p>
      </dgm:t>
    </dgm:pt>
    <dgm:pt modelId="{4A3B4EA6-3526-475C-9CFC-8C887BFE7821}" type="pres">
      <dgm:prSet presAssocID="{4F784DDC-D8F7-41F9-9784-5EE59583328B}" presName="parentNode" presStyleLbl="revTx" presStyleIdx="2" presStyleCnt="3">
        <dgm:presLayoutVars>
          <dgm:chMax val="0"/>
          <dgm:bulletEnabled val="1"/>
        </dgm:presLayoutVars>
      </dgm:prSet>
      <dgm:spPr/>
      <dgm:t>
        <a:bodyPr/>
        <a:lstStyle/>
        <a:p>
          <a:endParaRPr lang="lt-LT"/>
        </a:p>
      </dgm:t>
    </dgm:pt>
  </dgm:ptLst>
  <dgm:cxnLst>
    <dgm:cxn modelId="{0574E298-53E1-400F-AD46-EF2B2FEE8BC0}" type="presOf" srcId="{5E62A35F-20A3-4B1B-BF9B-D5E0957B53D6}" destId="{901A6587-4555-4E76-87C8-E3F74F1812F5}" srcOrd="0" destOrd="1" presId="urn:microsoft.com/office/officeart/2005/8/layout/hList2"/>
    <dgm:cxn modelId="{64B90AB0-1ACE-4F4C-BAC5-AE1185C2C75D}" type="presOf" srcId="{9AB5DB34-5BBE-4D84-983A-5774D7DC587F}" destId="{3BA2F976-DEBD-4F1D-B03A-2BCFA1F63AFB}" srcOrd="0" destOrd="3" presId="urn:microsoft.com/office/officeart/2005/8/layout/hList2"/>
    <dgm:cxn modelId="{F1CF95E6-C898-462E-9907-8B8E8B56F868}" type="presOf" srcId="{B4AB2AF3-CCC0-4FF9-90C6-6C1D3913A669}" destId="{3BA2F976-DEBD-4F1D-B03A-2BCFA1F63AFB}" srcOrd="0" destOrd="2" presId="urn:microsoft.com/office/officeart/2005/8/layout/hList2"/>
    <dgm:cxn modelId="{C8590926-748E-4826-9883-9728732458EC}" srcId="{1C48157F-15E4-45DC-9A4D-009408D09454}" destId="{5E62A35F-20A3-4B1B-BF9B-D5E0957B53D6}" srcOrd="1" destOrd="0" parTransId="{84BAC296-5C40-4EC2-955F-E59B158958E4}" sibTransId="{DAB3C0F3-72D7-4E10-AC5E-29365B5498C2}"/>
    <dgm:cxn modelId="{4931A3C1-8B86-44C4-BDF5-F59ABB96B327}" type="presOf" srcId="{62A87A0C-960B-4A60-8903-AFC8BDD15DEE}" destId="{901A6587-4555-4E76-87C8-E3F74F1812F5}" srcOrd="0" destOrd="3" presId="urn:microsoft.com/office/officeart/2005/8/layout/hList2"/>
    <dgm:cxn modelId="{01FB1315-E7B2-4539-A2EA-048AB5264D19}" srcId="{1C48157F-15E4-45DC-9A4D-009408D09454}" destId="{4202DC63-BEA7-4494-804B-8FBBF7B93C5A}" srcOrd="0" destOrd="0" parTransId="{A84C89EB-080D-40BC-8991-0FDA80A055F6}" sibTransId="{2A208606-CF70-460E-89FE-DDB2A9FA4978}"/>
    <dgm:cxn modelId="{DA5AC665-EC1B-4403-B267-329A6C8888FA}" srcId="{4324A6BC-A87B-4C70-923B-321DC249F8CD}" destId="{30041CDB-A187-4BD8-92DA-5F59CDB6BBF2}" srcOrd="0" destOrd="0" parTransId="{001C09FA-4CE5-4A67-8696-FD03CB285CFA}" sibTransId="{9B3264EC-B5DE-4BEC-ACF5-7395AAD9099C}"/>
    <dgm:cxn modelId="{6F8EC794-12F5-44A5-A928-C9DD3637D4E7}" type="presOf" srcId="{1AE958D0-5D60-44C9-BD51-D4B0F2481554}" destId="{901A6587-4555-4E76-87C8-E3F74F1812F5}" srcOrd="0" destOrd="2" presId="urn:microsoft.com/office/officeart/2005/8/layout/hList2"/>
    <dgm:cxn modelId="{C0D45C38-3D3A-431D-AF62-BC15E91B09CD}" srcId="{1C48157F-15E4-45DC-9A4D-009408D09454}" destId="{13A2181D-F995-45B1-8F6E-C87E5FB242BC}" srcOrd="4" destOrd="0" parTransId="{00BD41C5-6DC4-42E8-A3AA-8C856169C07E}" sibTransId="{7F3CD9F2-858F-4EA9-9CEA-201F2C9E3363}"/>
    <dgm:cxn modelId="{1218C3B2-C1E6-43FE-8E77-69DFB665000F}" srcId="{4F784DDC-D8F7-41F9-9784-5EE59583328B}" destId="{B4AB2AF3-CCC0-4FF9-90C6-6C1D3913A669}" srcOrd="2" destOrd="0" parTransId="{095D36D2-B010-4B7A-BE50-A0FF3406EBDB}" sibTransId="{D0A718E8-9058-482E-9C80-3B7FAB790269}"/>
    <dgm:cxn modelId="{84C39973-495A-46A2-97BC-262CB3DD6776}" type="presOf" srcId="{C165795F-4C47-4FD2-A7BF-25A75482FA09}" destId="{CAD770A0-E62C-4BB2-B8C0-24B8FDDA9631}" srcOrd="0" destOrd="1" presId="urn:microsoft.com/office/officeart/2005/8/layout/hList2"/>
    <dgm:cxn modelId="{6A3BA20E-5148-4C11-9024-021A0BB2A542}" type="presOf" srcId="{4045C736-8450-4A2B-9256-E4CD30602C39}" destId="{CAD770A0-E62C-4BB2-B8C0-24B8FDDA9631}" srcOrd="0" destOrd="2" presId="urn:microsoft.com/office/officeart/2005/8/layout/hList2"/>
    <dgm:cxn modelId="{CF222FF3-424C-4CA6-BE13-B8F0A931C8E8}" srcId="{1C48157F-15E4-45DC-9A4D-009408D09454}" destId="{1AE958D0-5D60-44C9-BD51-D4B0F2481554}" srcOrd="2" destOrd="0" parTransId="{77FA98A1-B601-4773-807F-FC97D0529A6D}" sibTransId="{FCE4D5B3-2C20-4FFF-921B-BFA00F38E4DD}"/>
    <dgm:cxn modelId="{12E2BE95-2790-428D-B233-A3357FE8F3B6}" type="presOf" srcId="{4F784DDC-D8F7-41F9-9784-5EE59583328B}" destId="{4A3B4EA6-3526-475C-9CFC-8C887BFE7821}" srcOrd="0" destOrd="0" presId="urn:microsoft.com/office/officeart/2005/8/layout/hList2"/>
    <dgm:cxn modelId="{69B897AD-B073-440F-83FA-67C676080FFC}" type="presOf" srcId="{FEEFDE35-986E-4D97-B9DB-67040C8E8DF6}" destId="{CAD770A0-E62C-4BB2-B8C0-24B8FDDA9631}" srcOrd="0" destOrd="0" presId="urn:microsoft.com/office/officeart/2005/8/layout/hList2"/>
    <dgm:cxn modelId="{26D298F9-40EA-4DB3-AFBC-C7962F2EE50D}" srcId="{1C48157F-15E4-45DC-9A4D-009408D09454}" destId="{62A87A0C-960B-4A60-8903-AFC8BDD15DEE}" srcOrd="3" destOrd="0" parTransId="{8829B580-408C-4749-A434-B91A17C81C2C}" sibTransId="{BB8863AA-B8B5-4B20-8D9A-FEECB524F988}"/>
    <dgm:cxn modelId="{2D13C839-259D-4D5C-8117-1AB3327F56E9}" type="presOf" srcId="{4324A6BC-A87B-4C70-923B-321DC249F8CD}" destId="{ED47503A-479B-4E6E-BB39-E21A32D48DAE}" srcOrd="0" destOrd="0" presId="urn:microsoft.com/office/officeart/2005/8/layout/hList2"/>
    <dgm:cxn modelId="{446B107C-FA04-436D-BC9B-471260431806}" type="presOf" srcId="{30041CDB-A187-4BD8-92DA-5F59CDB6BBF2}" destId="{EEF4D5D3-020A-4F59-B681-F96566C1CB01}" srcOrd="0" destOrd="0" presId="urn:microsoft.com/office/officeart/2005/8/layout/hList2"/>
    <dgm:cxn modelId="{B5C70A55-03EA-4943-9E8C-E00DF1ABC4DE}" type="presOf" srcId="{1C48157F-15E4-45DC-9A4D-009408D09454}" destId="{CF05566C-17CD-4344-8C9C-AD7D0170DFE1}" srcOrd="0" destOrd="0" presId="urn:microsoft.com/office/officeart/2005/8/layout/hList2"/>
    <dgm:cxn modelId="{FC845600-5A7E-44DE-BF6B-29CB2A4B1C31}" srcId="{30041CDB-A187-4BD8-92DA-5F59CDB6BBF2}" destId="{E2361551-3B4F-4320-BF58-FB38DCBAD5AA}" srcOrd="3" destOrd="0" parTransId="{39C971B7-AE80-40C7-B3C5-BAF24ABBBC86}" sibTransId="{DB99FCBB-C6DD-403E-8767-C0533A3BFB62}"/>
    <dgm:cxn modelId="{643A3C93-8B24-4CCE-BDF9-27408BD13F20}" srcId="{30041CDB-A187-4BD8-92DA-5F59CDB6BBF2}" destId="{FEEFDE35-986E-4D97-B9DB-67040C8E8DF6}" srcOrd="0" destOrd="0" parTransId="{817367F8-ED65-451B-A8C0-4CE9108C9542}" sibTransId="{C3C7EA5D-92AB-4EC2-A7F0-DB716A096A8A}"/>
    <dgm:cxn modelId="{7DD87993-3193-4B1D-A9DC-23EE6AB14D9F}" type="presOf" srcId="{814DCB82-1D87-44A5-B035-693545FF2464}" destId="{3BA2F976-DEBD-4F1D-B03A-2BCFA1F63AFB}" srcOrd="0" destOrd="1" presId="urn:microsoft.com/office/officeart/2005/8/layout/hList2"/>
    <dgm:cxn modelId="{2BC27AAC-41AE-4AAE-A7E2-E26A114A0E3A}" type="presOf" srcId="{13A2181D-F995-45B1-8F6E-C87E5FB242BC}" destId="{901A6587-4555-4E76-87C8-E3F74F1812F5}" srcOrd="0" destOrd="4" presId="urn:microsoft.com/office/officeart/2005/8/layout/hList2"/>
    <dgm:cxn modelId="{A82BCD1E-0995-45B3-B136-1BE911E3DAD9}" srcId="{4324A6BC-A87B-4C70-923B-321DC249F8CD}" destId="{1C48157F-15E4-45DC-9A4D-009408D09454}" srcOrd="1" destOrd="0" parTransId="{198133CC-91D5-4AB8-9148-337E129A0716}" sibTransId="{29F7976E-0FD0-463F-956A-6A77B217D62A}"/>
    <dgm:cxn modelId="{B21EB328-4228-4BA3-B0DF-92F2C1DE2A7B}" srcId="{4F784DDC-D8F7-41F9-9784-5EE59583328B}" destId="{DE4821E7-B229-40F4-AF0B-FDE9240C46E6}" srcOrd="0" destOrd="0" parTransId="{DFAE8B1B-3A8D-4391-8574-6435BB5660EB}" sibTransId="{63182A04-266F-479D-9D62-F97998B9E961}"/>
    <dgm:cxn modelId="{CBBD01A3-868B-46E1-8E44-6B31C5A16390}" srcId="{30041CDB-A187-4BD8-92DA-5F59CDB6BBF2}" destId="{9CEDACA8-2D9B-4EC5-ADEA-B546645BE9DF}" srcOrd="4" destOrd="0" parTransId="{420871DB-EAF5-41D2-8B41-DFD1BA0BE004}" sibTransId="{7A625069-C7AF-4249-B846-E0C9C0451103}"/>
    <dgm:cxn modelId="{AB6261E2-067B-4B89-9955-8EFCE2D41437}" type="presOf" srcId="{DE4821E7-B229-40F4-AF0B-FDE9240C46E6}" destId="{3BA2F976-DEBD-4F1D-B03A-2BCFA1F63AFB}" srcOrd="0" destOrd="0" presId="urn:microsoft.com/office/officeart/2005/8/layout/hList2"/>
    <dgm:cxn modelId="{474F9AE1-06F6-429C-B699-A5FBA561AD0B}" type="presOf" srcId="{4202DC63-BEA7-4494-804B-8FBBF7B93C5A}" destId="{901A6587-4555-4E76-87C8-E3F74F1812F5}" srcOrd="0" destOrd="0" presId="urn:microsoft.com/office/officeart/2005/8/layout/hList2"/>
    <dgm:cxn modelId="{41B1D057-FFE0-4934-B418-1BD3189EE5F7}" srcId="{30041CDB-A187-4BD8-92DA-5F59CDB6BBF2}" destId="{4045C736-8450-4A2B-9256-E4CD30602C39}" srcOrd="2" destOrd="0" parTransId="{F01137C2-AF88-42C3-80ED-8785C9E57BEB}" sibTransId="{8DC5D629-CD8B-44A4-9C50-B3ED5D72DB4A}"/>
    <dgm:cxn modelId="{CE2AC32C-0DA9-4012-9AC6-7420E243862F}" srcId="{4324A6BC-A87B-4C70-923B-321DC249F8CD}" destId="{4F784DDC-D8F7-41F9-9784-5EE59583328B}" srcOrd="2" destOrd="0" parTransId="{DA9618D6-5FB4-4A1F-BDDC-4CD2215EA61B}" sibTransId="{089248A4-6037-41CE-944A-7ED206365635}"/>
    <dgm:cxn modelId="{2D79F71F-83E0-4C2E-ADA8-23DDCFB9F5E0}" srcId="{4F784DDC-D8F7-41F9-9784-5EE59583328B}" destId="{814DCB82-1D87-44A5-B035-693545FF2464}" srcOrd="1" destOrd="0" parTransId="{42E3EC8E-5EBA-436B-AEC1-D9AC13561F39}" sibTransId="{D21BB3EB-8AFA-4C7A-AC85-C5F40AE9C3D0}"/>
    <dgm:cxn modelId="{575800DD-502A-40A1-A496-DA6CFA659209}" type="presOf" srcId="{E2361551-3B4F-4320-BF58-FB38DCBAD5AA}" destId="{CAD770A0-E62C-4BB2-B8C0-24B8FDDA9631}" srcOrd="0" destOrd="3" presId="urn:microsoft.com/office/officeart/2005/8/layout/hList2"/>
    <dgm:cxn modelId="{E437AFEF-260E-4D64-975A-9D75872329DB}" type="presOf" srcId="{9CEDACA8-2D9B-4EC5-ADEA-B546645BE9DF}" destId="{CAD770A0-E62C-4BB2-B8C0-24B8FDDA9631}" srcOrd="0" destOrd="4" presId="urn:microsoft.com/office/officeart/2005/8/layout/hList2"/>
    <dgm:cxn modelId="{6AD46EC6-4821-4219-B98C-E1B33C671275}" srcId="{4F784DDC-D8F7-41F9-9784-5EE59583328B}" destId="{9AB5DB34-5BBE-4D84-983A-5774D7DC587F}" srcOrd="3" destOrd="0" parTransId="{0BEBE336-4112-4A88-B7A1-1A13407DA266}" sibTransId="{888C4BBF-D90F-4051-8535-43B1DB1E9CF5}"/>
    <dgm:cxn modelId="{6C60AB4F-567D-488A-97DD-175CC89EF48A}" srcId="{30041CDB-A187-4BD8-92DA-5F59CDB6BBF2}" destId="{C165795F-4C47-4FD2-A7BF-25A75482FA09}" srcOrd="1" destOrd="0" parTransId="{A163416C-DF2D-41E5-92C9-8E489DE8C1D2}" sibTransId="{9FC7CCD3-49A3-488F-9F57-4D0D06612F7E}"/>
    <dgm:cxn modelId="{9A52F8B3-F735-4CCC-AB8C-F341FFBC44EF}" type="presParOf" srcId="{ED47503A-479B-4E6E-BB39-E21A32D48DAE}" destId="{211D3790-F5A5-46F0-9E3C-FF4772116044}" srcOrd="0" destOrd="0" presId="urn:microsoft.com/office/officeart/2005/8/layout/hList2"/>
    <dgm:cxn modelId="{FB91FD80-E6FF-481C-BB3C-FACC25FD53EE}" type="presParOf" srcId="{211D3790-F5A5-46F0-9E3C-FF4772116044}" destId="{5657087F-56D9-4710-B33C-A9B40D5E2E3C}" srcOrd="0" destOrd="0" presId="urn:microsoft.com/office/officeart/2005/8/layout/hList2"/>
    <dgm:cxn modelId="{919DDFE2-8988-4231-A4C0-E581A3E5E810}" type="presParOf" srcId="{211D3790-F5A5-46F0-9E3C-FF4772116044}" destId="{CAD770A0-E62C-4BB2-B8C0-24B8FDDA9631}" srcOrd="1" destOrd="0" presId="urn:microsoft.com/office/officeart/2005/8/layout/hList2"/>
    <dgm:cxn modelId="{F8670E7F-781D-490C-BB3C-E86C33593F69}" type="presParOf" srcId="{211D3790-F5A5-46F0-9E3C-FF4772116044}" destId="{EEF4D5D3-020A-4F59-B681-F96566C1CB01}" srcOrd="2" destOrd="0" presId="urn:microsoft.com/office/officeart/2005/8/layout/hList2"/>
    <dgm:cxn modelId="{2359F7BB-50D7-41CD-84DE-0E2166D6BFCE}" type="presParOf" srcId="{ED47503A-479B-4E6E-BB39-E21A32D48DAE}" destId="{954CC2B1-FD4C-4D7C-B5AF-C51F0C1BBC06}" srcOrd="1" destOrd="0" presId="urn:microsoft.com/office/officeart/2005/8/layout/hList2"/>
    <dgm:cxn modelId="{694238F8-E1A7-446C-B3AA-CF3A03FF22CF}" type="presParOf" srcId="{ED47503A-479B-4E6E-BB39-E21A32D48DAE}" destId="{2764F600-FAC8-493B-AF6E-0C1502DF0BB5}" srcOrd="2" destOrd="0" presId="urn:microsoft.com/office/officeart/2005/8/layout/hList2"/>
    <dgm:cxn modelId="{42459098-1757-47E4-82D1-1F8689141F02}" type="presParOf" srcId="{2764F600-FAC8-493B-AF6E-0C1502DF0BB5}" destId="{9B969174-5EC9-4DBF-BDDC-2547277CAC1A}" srcOrd="0" destOrd="0" presId="urn:microsoft.com/office/officeart/2005/8/layout/hList2"/>
    <dgm:cxn modelId="{13648A4A-7841-4859-8D9A-F25E3B7AC7D0}" type="presParOf" srcId="{2764F600-FAC8-493B-AF6E-0C1502DF0BB5}" destId="{901A6587-4555-4E76-87C8-E3F74F1812F5}" srcOrd="1" destOrd="0" presId="urn:microsoft.com/office/officeart/2005/8/layout/hList2"/>
    <dgm:cxn modelId="{888B06C0-88BB-4E2F-A3DD-23F217790286}" type="presParOf" srcId="{2764F600-FAC8-493B-AF6E-0C1502DF0BB5}" destId="{CF05566C-17CD-4344-8C9C-AD7D0170DFE1}" srcOrd="2" destOrd="0" presId="urn:microsoft.com/office/officeart/2005/8/layout/hList2"/>
    <dgm:cxn modelId="{22D77E26-4037-4875-BC3C-0512D191D36E}" type="presParOf" srcId="{ED47503A-479B-4E6E-BB39-E21A32D48DAE}" destId="{A92CD0F5-F4D4-4FBD-BAAD-FB45A9FBD092}" srcOrd="3" destOrd="0" presId="urn:microsoft.com/office/officeart/2005/8/layout/hList2"/>
    <dgm:cxn modelId="{6307BD3E-07A9-4577-ABF0-B9D08A20F1E8}" type="presParOf" srcId="{ED47503A-479B-4E6E-BB39-E21A32D48DAE}" destId="{22E1A3F1-8B3C-4476-83A2-F7D8F2F1ADE8}" srcOrd="4" destOrd="0" presId="urn:microsoft.com/office/officeart/2005/8/layout/hList2"/>
    <dgm:cxn modelId="{DF737F93-FB8A-47E2-B6E7-CF9F6FF86503}" type="presParOf" srcId="{22E1A3F1-8B3C-4476-83A2-F7D8F2F1ADE8}" destId="{8EA2FD34-56FD-47CE-9CC3-85FA253A5A75}" srcOrd="0" destOrd="0" presId="urn:microsoft.com/office/officeart/2005/8/layout/hList2"/>
    <dgm:cxn modelId="{74384A35-0FAC-49A1-B196-CB74C2632AA1}" type="presParOf" srcId="{22E1A3F1-8B3C-4476-83A2-F7D8F2F1ADE8}" destId="{3BA2F976-DEBD-4F1D-B03A-2BCFA1F63AFB}" srcOrd="1" destOrd="0" presId="urn:microsoft.com/office/officeart/2005/8/layout/hList2"/>
    <dgm:cxn modelId="{E6171070-35D8-4D22-A620-F52CA0BC4014}" type="presParOf" srcId="{22E1A3F1-8B3C-4476-83A2-F7D8F2F1ADE8}" destId="{4A3B4EA6-3526-475C-9CFC-8C887BFE782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652F5-9251-4A79-88F6-06245F445DC2}">
      <dsp:nvSpPr>
        <dsp:cNvPr id="0" name=""/>
        <dsp:cNvSpPr/>
      </dsp:nvSpPr>
      <dsp:spPr>
        <a:xfrm rot="10800000">
          <a:off x="2486783" y="3716"/>
          <a:ext cx="7459065" cy="233013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7525" tIns="91440" rIns="170688" bIns="91440" numCol="1" spcCol="1270" anchor="ctr" anchorCtr="0">
          <a:noAutofit/>
        </a:bodyPr>
        <a:lstStyle/>
        <a:p>
          <a:pPr lvl="0" algn="ctr" defTabSz="1066800">
            <a:lnSpc>
              <a:spcPct val="90000"/>
            </a:lnSpc>
            <a:spcBef>
              <a:spcPct val="0"/>
            </a:spcBef>
            <a:spcAft>
              <a:spcPct val="35000"/>
            </a:spcAft>
          </a:pPr>
          <a:r>
            <a:rPr lang="lt-LT" altLang="lt-LT" sz="2400" kern="1200" baseline="0" dirty="0"/>
            <a:t>2018 m. pirmą kartą Lietuvoje įregistruota daugiau nei 203 tūkst. lengvųjų automobilių, </a:t>
          </a:r>
        </a:p>
        <a:p>
          <a:pPr lvl="0" algn="ctr" defTabSz="1066800">
            <a:lnSpc>
              <a:spcPct val="90000"/>
            </a:lnSpc>
            <a:spcBef>
              <a:spcPct val="0"/>
            </a:spcBef>
            <a:spcAft>
              <a:spcPct val="35000"/>
            </a:spcAft>
          </a:pPr>
          <a:r>
            <a:rPr lang="lt-LT" altLang="lt-LT" sz="2400" kern="1200" baseline="0" dirty="0"/>
            <a:t>iš kurių </a:t>
          </a:r>
          <a:r>
            <a:rPr lang="lt-LT" altLang="lt-LT" sz="2400" b="1" kern="1200" baseline="0" dirty="0"/>
            <a:t>net </a:t>
          </a:r>
          <a:r>
            <a:rPr lang="en-US" altLang="lt-LT" sz="2400" b="1" kern="1200" baseline="0" dirty="0"/>
            <a:t>84 </a:t>
          </a:r>
          <a:r>
            <a:rPr lang="en-US" altLang="lt-LT" sz="2400" b="1" kern="1200" baseline="0" dirty="0" err="1"/>
            <a:t>proc</a:t>
          </a:r>
          <a:r>
            <a:rPr lang="lt-LT" altLang="lt-LT" sz="2400" b="1" kern="1200" baseline="0" dirty="0"/>
            <a:t>. sudaro naudotos transporto priemonės</a:t>
          </a:r>
          <a:r>
            <a:rPr lang="lt-LT" altLang="lt-LT" sz="2400" b="0" i="0" kern="1200" baseline="0" dirty="0"/>
            <a:t>.</a:t>
          </a:r>
          <a:r>
            <a:rPr lang="lt-LT" altLang="lt-LT" sz="2400" b="1" kern="1200" baseline="0" dirty="0"/>
            <a:t> </a:t>
          </a:r>
          <a:endParaRPr lang="lt-LT" sz="2400" kern="1200" baseline="0" dirty="0"/>
        </a:p>
      </dsp:txBody>
      <dsp:txXfrm rot="10800000">
        <a:off x="3069317" y="3716"/>
        <a:ext cx="6876531" cy="2330136"/>
      </dsp:txXfrm>
    </dsp:sp>
    <dsp:sp modelId="{426D81E5-0A60-42DD-8356-67B72864A5BB}">
      <dsp:nvSpPr>
        <dsp:cNvPr id="0" name=""/>
        <dsp:cNvSpPr/>
      </dsp:nvSpPr>
      <dsp:spPr>
        <a:xfrm>
          <a:off x="1288219" y="12431"/>
          <a:ext cx="2431986" cy="233013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E8D626-C6F9-4D4F-AF01-47228A5D1ACB}">
      <dsp:nvSpPr>
        <dsp:cNvPr id="0" name=""/>
        <dsp:cNvSpPr/>
      </dsp:nvSpPr>
      <dsp:spPr>
        <a:xfrm rot="10800000">
          <a:off x="2546354" y="3029416"/>
          <a:ext cx="7345687" cy="233013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7525" tIns="91440" rIns="170688" bIns="91440" numCol="1" spcCol="1270" anchor="ctr" anchorCtr="0">
          <a:noAutofit/>
        </a:bodyPr>
        <a:lstStyle/>
        <a:p>
          <a:pPr lvl="0" algn="ctr" defTabSz="1066800">
            <a:lnSpc>
              <a:spcPct val="90000"/>
            </a:lnSpc>
            <a:spcBef>
              <a:spcPct val="0"/>
            </a:spcBef>
            <a:spcAft>
              <a:spcPct val="35000"/>
            </a:spcAft>
          </a:pPr>
          <a:r>
            <a:rPr lang="lt-LT" altLang="lt-LT" sz="2400" kern="1200" dirty="0"/>
            <a:t>Iš JAV į  Lietuvos Respubliką </a:t>
          </a:r>
          <a:r>
            <a:rPr lang="lt-LT" altLang="lt-LT" sz="2400" b="1" kern="1200" dirty="0"/>
            <a:t>2018 m.</a:t>
          </a:r>
          <a:r>
            <a:rPr lang="lt-LT" altLang="lt-LT" sz="2400" kern="1200" dirty="0"/>
            <a:t> importuotos </a:t>
          </a:r>
          <a:r>
            <a:rPr lang="lt-LT" altLang="lt-LT" sz="2400" b="1" kern="1200" dirty="0"/>
            <a:t>26 042 naudotos </a:t>
          </a:r>
          <a:r>
            <a:rPr lang="lt-LT" altLang="lt-LT" sz="2400" kern="1200" dirty="0"/>
            <a:t>transporto priemonės. </a:t>
          </a:r>
        </a:p>
        <a:p>
          <a:pPr lvl="0" algn="ctr" defTabSz="1066800">
            <a:lnSpc>
              <a:spcPct val="90000"/>
            </a:lnSpc>
            <a:spcBef>
              <a:spcPct val="0"/>
            </a:spcBef>
            <a:spcAft>
              <a:spcPct val="35000"/>
            </a:spcAft>
          </a:pPr>
          <a:r>
            <a:rPr lang="en-US" altLang="lt-LT" sz="2400" kern="1200" dirty="0"/>
            <a:t>Eurostat </a:t>
          </a:r>
          <a:r>
            <a:rPr lang="en-US" altLang="lt-LT" sz="2400" kern="1200" dirty="0" err="1"/>
            <a:t>duomenimis</a:t>
          </a:r>
          <a:r>
            <a:rPr lang="lt-LT" altLang="lt-LT" sz="2400" kern="1200" dirty="0"/>
            <a:t>, </a:t>
          </a:r>
          <a:r>
            <a:rPr lang="lt-LT" altLang="lt-LT" sz="2400" b="1" kern="1200" dirty="0"/>
            <a:t>tai sudaro</a:t>
          </a:r>
          <a:r>
            <a:rPr lang="en-US" altLang="lt-LT" sz="2400" b="1" kern="1200" dirty="0"/>
            <a:t> </a:t>
          </a:r>
          <a:r>
            <a:rPr lang="lt-LT" altLang="lt-LT" sz="2400" b="1" kern="1200" dirty="0"/>
            <a:t>27 proc.</a:t>
          </a:r>
          <a:r>
            <a:rPr lang="lt-LT" altLang="lt-LT" sz="2400" kern="1200" dirty="0"/>
            <a:t> </a:t>
          </a:r>
          <a:r>
            <a:rPr lang="lt-LT" altLang="lt-LT" sz="2400" kern="1200" dirty="0">
              <a:solidFill>
                <a:schemeClr val="bg1"/>
              </a:solidFill>
            </a:rPr>
            <a:t>viso transporto priemonių </a:t>
          </a:r>
          <a:r>
            <a:rPr lang="lt-LT" altLang="lt-LT" sz="2400" kern="1200" dirty="0"/>
            <a:t>importo iš JAV į ES.</a:t>
          </a:r>
          <a:endParaRPr lang="lt-LT" sz="2400" kern="1200" dirty="0"/>
        </a:p>
      </dsp:txBody>
      <dsp:txXfrm rot="10800000">
        <a:off x="3128888" y="3029416"/>
        <a:ext cx="6763153" cy="2330136"/>
      </dsp:txXfrm>
    </dsp:sp>
    <dsp:sp modelId="{87CE2077-A431-4EFD-935A-C3C3CFC771A6}">
      <dsp:nvSpPr>
        <dsp:cNvPr id="0" name=""/>
        <dsp:cNvSpPr/>
      </dsp:nvSpPr>
      <dsp:spPr>
        <a:xfrm>
          <a:off x="1324597" y="2985865"/>
          <a:ext cx="2330136" cy="233013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71771-C8B8-46EA-BF95-B5280184CDB3}">
      <dsp:nvSpPr>
        <dsp:cNvPr id="0" name=""/>
        <dsp:cNvSpPr/>
      </dsp:nvSpPr>
      <dsp:spPr>
        <a:xfrm rot="16200000">
          <a:off x="-698790" y="708770"/>
          <a:ext cx="4728754" cy="3311212"/>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lt-LT" altLang="lt-LT" sz="2400" b="0" kern="1200" dirty="0">
              <a:solidFill>
                <a:schemeClr val="tx1"/>
              </a:solidFill>
            </a:rPr>
            <a:t>Dėl šešėlinės automobilių prekybos per metus </a:t>
          </a:r>
          <a:r>
            <a:rPr lang="lt-LT" altLang="lt-LT" sz="2400" b="1" kern="1200" dirty="0">
              <a:solidFill>
                <a:srgbClr val="C00000"/>
              </a:solidFill>
            </a:rPr>
            <a:t>nesurenkama apie 38 mln. eurų PVM</a:t>
          </a:r>
          <a:r>
            <a:rPr lang="lt-LT" altLang="lt-LT" sz="2400" b="0" kern="1200" dirty="0">
              <a:solidFill>
                <a:srgbClr val="C00000"/>
              </a:solidFill>
            </a:rPr>
            <a:t>.</a:t>
          </a:r>
          <a:r>
            <a:rPr lang="lt-LT" altLang="lt-LT" sz="2400" b="1" kern="1200" dirty="0"/>
            <a:t> </a:t>
          </a:r>
        </a:p>
      </dsp:txBody>
      <dsp:txXfrm rot="5400000">
        <a:off x="9981" y="945750"/>
        <a:ext cx="3311212" cy="2837252"/>
      </dsp:txXfrm>
    </dsp:sp>
    <dsp:sp modelId="{C4595E0B-A2E9-48CC-8843-8C540A9D8585}">
      <dsp:nvSpPr>
        <dsp:cNvPr id="0" name=""/>
        <dsp:cNvSpPr/>
      </dsp:nvSpPr>
      <dsp:spPr>
        <a:xfrm rot="16200000">
          <a:off x="2852056" y="708770"/>
          <a:ext cx="4728754" cy="3311212"/>
        </a:xfrm>
        <a:prstGeom prst="flowChartManualOperation">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ctr" anchorCtr="0">
          <a:noAutofit/>
        </a:bodyPr>
        <a:lstStyle/>
        <a:p>
          <a:pPr lvl="0" algn="ctr" defTabSz="977900">
            <a:lnSpc>
              <a:spcPct val="90000"/>
            </a:lnSpc>
            <a:spcBef>
              <a:spcPct val="0"/>
            </a:spcBef>
            <a:spcAft>
              <a:spcPct val="35000"/>
            </a:spcAft>
          </a:pPr>
          <a:r>
            <a:rPr lang="lt-LT" altLang="lt-LT" sz="2200" kern="1200" dirty="0">
              <a:solidFill>
                <a:schemeClr val="tx1"/>
              </a:solidFill>
              <a:ea typeface="Helvetica" panose="020B0604020202020204" pitchFamily="34" charset="0"/>
              <a:cs typeface="Helvetica" panose="020B0604020202020204" pitchFamily="34" charset="0"/>
            </a:rPr>
            <a:t>2017-2019 m. pradėti</a:t>
          </a:r>
          <a:r>
            <a:rPr lang="lt-LT" altLang="lt-LT" sz="2200" kern="1200" dirty="0">
              <a:ea typeface="Helvetica" panose="020B0604020202020204" pitchFamily="34" charset="0"/>
              <a:cs typeface="Helvetica" panose="020B0604020202020204" pitchFamily="34" charset="0"/>
            </a:rPr>
            <a:t> </a:t>
          </a:r>
          <a:r>
            <a:rPr lang="lt-LT" altLang="lt-LT" sz="2200" b="1" kern="1200" dirty="0">
              <a:solidFill>
                <a:srgbClr val="C00000"/>
              </a:solidFill>
              <a:ea typeface="Helvetica" panose="020B0604020202020204" pitchFamily="34" charset="0"/>
              <a:cs typeface="Helvetica" panose="020B0604020202020204" pitchFamily="34" charset="0"/>
            </a:rPr>
            <a:t>25 ikiteisminiai tyrimai</a:t>
          </a:r>
          <a:r>
            <a:rPr lang="lt-LT" altLang="lt-LT" sz="2200" b="1" kern="1200" dirty="0">
              <a:ea typeface="Helvetica" panose="020B0604020202020204" pitchFamily="34" charset="0"/>
              <a:cs typeface="Helvetica" panose="020B0604020202020204" pitchFamily="34" charset="0"/>
            </a:rPr>
            <a:t> </a:t>
          </a:r>
          <a:r>
            <a:rPr lang="lt-LT" altLang="lt-LT" sz="2200" kern="1200" dirty="0">
              <a:solidFill>
                <a:schemeClr val="tx1"/>
              </a:solidFill>
              <a:ea typeface="Helvetica" panose="020B0604020202020204" pitchFamily="34" charset="0"/>
              <a:cs typeface="Helvetica" panose="020B0604020202020204" pitchFamily="34" charset="0"/>
            </a:rPr>
            <a:t>dėl neapskaitytos prekybos naudotais lengvaisiais automobiliais. Nustatyta daugiau kaip</a:t>
          </a:r>
          <a:r>
            <a:rPr lang="lt-LT" altLang="lt-LT" sz="2200" kern="1200" dirty="0">
              <a:ea typeface="Helvetica" panose="020B0604020202020204" pitchFamily="34" charset="0"/>
              <a:cs typeface="Helvetica" panose="020B0604020202020204" pitchFamily="34" charset="0"/>
            </a:rPr>
            <a:t> </a:t>
          </a:r>
          <a:r>
            <a:rPr lang="lt-LT" altLang="lt-LT" sz="2200" b="1" kern="1200" dirty="0">
              <a:solidFill>
                <a:srgbClr val="C00000"/>
              </a:solidFill>
              <a:ea typeface="Helvetica" panose="020B0604020202020204" pitchFamily="34" charset="0"/>
              <a:cs typeface="Helvetica" panose="020B0604020202020204" pitchFamily="34" charset="0"/>
            </a:rPr>
            <a:t>900 tūkst. eurų žala</a:t>
          </a:r>
          <a:r>
            <a:rPr lang="lt-LT" altLang="lt-LT" sz="2200" kern="1200" dirty="0">
              <a:solidFill>
                <a:srgbClr val="C00000"/>
              </a:solidFill>
              <a:ea typeface="Helvetica" panose="020B0604020202020204" pitchFamily="34" charset="0"/>
              <a:cs typeface="Helvetica" panose="020B0604020202020204" pitchFamily="34" charset="0"/>
            </a:rPr>
            <a:t> </a:t>
          </a:r>
          <a:r>
            <a:rPr lang="lt-LT" altLang="lt-LT" sz="2200" kern="1200" dirty="0">
              <a:solidFill>
                <a:schemeClr val="tx1"/>
              </a:solidFill>
              <a:ea typeface="Helvetica" panose="020B0604020202020204" pitchFamily="34" charset="0"/>
              <a:cs typeface="Helvetica" panose="020B0604020202020204" pitchFamily="34" charset="0"/>
            </a:rPr>
            <a:t>valstybės biudžetui.</a:t>
          </a:r>
        </a:p>
      </dsp:txBody>
      <dsp:txXfrm rot="5400000">
        <a:off x="3560827" y="945750"/>
        <a:ext cx="3311212" cy="2837252"/>
      </dsp:txXfrm>
    </dsp:sp>
    <dsp:sp modelId="{05334FFD-3302-4D3B-9723-86E95AAACE07}">
      <dsp:nvSpPr>
        <dsp:cNvPr id="0" name=""/>
        <dsp:cNvSpPr/>
      </dsp:nvSpPr>
      <dsp:spPr>
        <a:xfrm rot="16200000">
          <a:off x="6411610" y="708770"/>
          <a:ext cx="4728754" cy="3311212"/>
        </a:xfrm>
        <a:prstGeom prst="flowChartManualOperati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883" bIns="0" numCol="1" spcCol="1270" anchor="ctr" anchorCtr="0">
          <a:noAutofit/>
        </a:bodyPr>
        <a:lstStyle/>
        <a:p>
          <a:pPr lvl="0" algn="ctr" defTabSz="977900">
            <a:lnSpc>
              <a:spcPct val="90000"/>
            </a:lnSpc>
            <a:spcBef>
              <a:spcPct val="0"/>
            </a:spcBef>
            <a:spcAft>
              <a:spcPct val="35000"/>
            </a:spcAft>
          </a:pPr>
          <a:r>
            <a:rPr lang="lt-LT" sz="2200" kern="1200" dirty="0">
              <a:solidFill>
                <a:schemeClr val="tx1"/>
              </a:solidFill>
            </a:rPr>
            <a:t>Šešėlinio sandorio metu transporto priemonės </a:t>
          </a:r>
          <a:r>
            <a:rPr lang="lt-LT" sz="2200" b="1" kern="1200" dirty="0">
              <a:solidFill>
                <a:srgbClr val="C00000"/>
              </a:solidFill>
            </a:rPr>
            <a:t>pirkėjas apgaunamas ir nebegali pasinaudoti įstatymuose numatytomis teisėmis</a:t>
          </a:r>
          <a:r>
            <a:rPr lang="lt-LT" sz="2200" kern="1200" dirty="0"/>
            <a:t> </a:t>
          </a:r>
          <a:r>
            <a:rPr lang="lt-LT" sz="2200" kern="1200" dirty="0">
              <a:solidFill>
                <a:schemeClr val="tx1"/>
              </a:solidFill>
            </a:rPr>
            <a:t>(pvz., grąžinti netinkamą transporto priemonę ją pardavusiam asmeniui).</a:t>
          </a:r>
        </a:p>
      </dsp:txBody>
      <dsp:txXfrm rot="5400000">
        <a:off x="7120381" y="945750"/>
        <a:ext cx="3311212" cy="2837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DD84E-5871-432C-BE71-388AC8100A7C}">
      <dsp:nvSpPr>
        <dsp:cNvPr id="0" name=""/>
        <dsp:cNvSpPr/>
      </dsp:nvSpPr>
      <dsp:spPr>
        <a:xfrm>
          <a:off x="5154" y="858764"/>
          <a:ext cx="2428267" cy="242826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8A3C9A-8536-49F9-B400-40A1665EA512}">
      <dsp:nvSpPr>
        <dsp:cNvPr id="0" name=""/>
        <dsp:cNvSpPr/>
      </dsp:nvSpPr>
      <dsp:spPr>
        <a:xfrm>
          <a:off x="400453" y="2315724"/>
          <a:ext cx="2428267" cy="24282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lt-LT" altLang="lt-LT" sz="2000" kern="1200" dirty="0"/>
            <a:t>Didžioji dalis automobilių pirkimo – pardavimo sandorių Lietuvoje įvyksta atsiskaitant grynaisiais pinigais. </a:t>
          </a:r>
        </a:p>
      </dsp:txBody>
      <dsp:txXfrm>
        <a:off x="471575" y="2386846"/>
        <a:ext cx="2286023" cy="2286023"/>
      </dsp:txXfrm>
    </dsp:sp>
    <dsp:sp modelId="{5789546D-0DD3-4851-BB8D-14F8814BE3CC}">
      <dsp:nvSpPr>
        <dsp:cNvPr id="0" name=""/>
        <dsp:cNvSpPr/>
      </dsp:nvSpPr>
      <dsp:spPr>
        <a:xfrm>
          <a:off x="2901160" y="1781158"/>
          <a:ext cx="467738" cy="583478"/>
        </a:xfrm>
        <a:prstGeom prst="rightArrow">
          <a:avLst>
            <a:gd name="adj1" fmla="val 60000"/>
            <a:gd name="adj2" fmla="val 50000"/>
          </a:avLst>
        </a:prstGeom>
        <a:solidFill>
          <a:schemeClr val="accent1">
            <a:tint val="60000"/>
            <a:hueOff val="0"/>
            <a:satOff val="0"/>
            <a:lumOff val="0"/>
            <a:alphaOff val="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lt-LT" sz="2500" kern="1200"/>
        </a:p>
      </dsp:txBody>
      <dsp:txXfrm>
        <a:off x="2901160" y="1897854"/>
        <a:ext cx="327417" cy="350086"/>
      </dsp:txXfrm>
    </dsp:sp>
    <dsp:sp modelId="{1244FB32-0621-49F2-8D5B-254D34A46FF6}">
      <dsp:nvSpPr>
        <dsp:cNvPr id="0" name=""/>
        <dsp:cNvSpPr/>
      </dsp:nvSpPr>
      <dsp:spPr>
        <a:xfrm>
          <a:off x="3769816" y="858764"/>
          <a:ext cx="2428267" cy="242826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0AC7F7-AB86-41A8-9CA8-7D2F8E1F2505}">
      <dsp:nvSpPr>
        <dsp:cNvPr id="0" name=""/>
        <dsp:cNvSpPr/>
      </dsp:nvSpPr>
      <dsp:spPr>
        <a:xfrm>
          <a:off x="4165115" y="2315724"/>
          <a:ext cx="2428267" cy="24282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lt-LT" altLang="lt-LT" sz="2000" kern="1200" dirty="0"/>
            <a:t>Pirkėjai siekdami mažesnės kainos sutinka sutartyse nurodyti netikrus automobilių pardavėjus.</a:t>
          </a:r>
        </a:p>
      </dsp:txBody>
      <dsp:txXfrm>
        <a:off x="4236237" y="2386846"/>
        <a:ext cx="2286023" cy="2286023"/>
      </dsp:txXfrm>
    </dsp:sp>
    <dsp:sp modelId="{80C31459-C205-4A89-9E00-9AE92D131132}">
      <dsp:nvSpPr>
        <dsp:cNvPr id="0" name=""/>
        <dsp:cNvSpPr/>
      </dsp:nvSpPr>
      <dsp:spPr>
        <a:xfrm>
          <a:off x="6665822" y="1781158"/>
          <a:ext cx="467738" cy="583478"/>
        </a:xfrm>
        <a:prstGeom prst="rightArrow">
          <a:avLst>
            <a:gd name="adj1" fmla="val 60000"/>
            <a:gd name="adj2" fmla="val 50000"/>
          </a:avLst>
        </a:prstGeom>
        <a:solidFill>
          <a:schemeClr val="accent1">
            <a:tint val="60000"/>
            <a:hueOff val="0"/>
            <a:satOff val="0"/>
            <a:lumOff val="0"/>
            <a:alphaOff val="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lt-LT" sz="2500" kern="1200"/>
        </a:p>
      </dsp:txBody>
      <dsp:txXfrm>
        <a:off x="6665822" y="1897854"/>
        <a:ext cx="327417" cy="350086"/>
      </dsp:txXfrm>
    </dsp:sp>
    <dsp:sp modelId="{9B6641B9-6ECE-40AC-845E-0C971819A200}">
      <dsp:nvSpPr>
        <dsp:cNvPr id="0" name=""/>
        <dsp:cNvSpPr/>
      </dsp:nvSpPr>
      <dsp:spPr>
        <a:xfrm>
          <a:off x="7534478" y="858764"/>
          <a:ext cx="2428267" cy="24282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F6EFBD-4E39-48FD-8A8D-F178AD9A0F6F}">
      <dsp:nvSpPr>
        <dsp:cNvPr id="0" name=""/>
        <dsp:cNvSpPr/>
      </dsp:nvSpPr>
      <dsp:spPr>
        <a:xfrm>
          <a:off x="7929777" y="2315724"/>
          <a:ext cx="2428267" cy="24282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lt-LT" altLang="lt-LT" sz="2000" kern="1200" dirty="0"/>
            <a:t>Transporto priemonę pardavęs asmuo lieka šešėlyje ir išvengia privalomų mokesčių.</a:t>
          </a:r>
        </a:p>
      </dsp:txBody>
      <dsp:txXfrm>
        <a:off x="8000899" y="2386846"/>
        <a:ext cx="2286023" cy="2286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A27FF-C922-4470-A033-6CF3F1865E11}">
      <dsp:nvSpPr>
        <dsp:cNvPr id="0" name=""/>
        <dsp:cNvSpPr/>
      </dsp:nvSpPr>
      <dsp:spPr>
        <a:xfrm>
          <a:off x="0" y="1265865"/>
          <a:ext cx="5966853" cy="927863"/>
        </a:xfrm>
        <a:prstGeom prst="notchedRightArrow">
          <a:avLst/>
        </a:prstGeom>
        <a:solidFill>
          <a:schemeClr val="accent1">
            <a:tint val="40000"/>
            <a:hueOff val="0"/>
            <a:satOff val="0"/>
            <a:lumOff val="0"/>
            <a:alphaOff val="0"/>
          </a:schemeClr>
        </a:solidFill>
        <a:ln>
          <a:solidFill>
            <a:schemeClr val="tx2"/>
          </a:solidFill>
        </a:ln>
        <a:effectLst/>
      </dsp:spPr>
      <dsp:style>
        <a:lnRef idx="0">
          <a:scrgbClr r="0" g="0" b="0"/>
        </a:lnRef>
        <a:fillRef idx="1">
          <a:scrgbClr r="0" g="0" b="0"/>
        </a:fillRef>
        <a:effectRef idx="0">
          <a:scrgbClr r="0" g="0" b="0"/>
        </a:effectRef>
        <a:fontRef idx="minor"/>
      </dsp:style>
    </dsp:sp>
    <dsp:sp modelId="{ADD1D886-2331-423B-AAE2-2C2846EBA890}">
      <dsp:nvSpPr>
        <dsp:cNvPr id="0" name=""/>
        <dsp:cNvSpPr/>
      </dsp:nvSpPr>
      <dsp:spPr>
        <a:xfrm>
          <a:off x="4294" y="-58400"/>
          <a:ext cx="1835973" cy="1472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1">
          <a:noAutofit/>
        </a:bodyPr>
        <a:lstStyle/>
        <a:p>
          <a:pPr lvl="0" algn="l" defTabSz="800100">
            <a:lnSpc>
              <a:spcPct val="90000"/>
            </a:lnSpc>
            <a:spcBef>
              <a:spcPct val="0"/>
            </a:spcBef>
            <a:spcAft>
              <a:spcPct val="35000"/>
            </a:spcAft>
          </a:pPr>
          <a:r>
            <a:rPr lang="lt-LT" sz="1800" b="1" kern="1200" dirty="0">
              <a:solidFill>
                <a:srgbClr val="0070C0"/>
              </a:solidFill>
            </a:rPr>
            <a:t>Pardavėjas</a:t>
          </a:r>
          <a:r>
            <a:rPr lang="lt-LT" sz="1800" kern="1200" dirty="0">
              <a:solidFill>
                <a:srgbClr val="0070C0"/>
              </a:solidFill>
            </a:rPr>
            <a:t> </a:t>
          </a:r>
          <a:r>
            <a:rPr lang="lt-LT" sz="1800" b="1" kern="1200" dirty="0">
              <a:solidFill>
                <a:srgbClr val="0070C0"/>
              </a:solidFill>
            </a:rPr>
            <a:t>išregistruoja TP</a:t>
          </a:r>
          <a:r>
            <a:rPr lang="lt-LT" sz="1800" kern="1200" dirty="0">
              <a:solidFill>
                <a:srgbClr val="0070C0"/>
              </a:solidFill>
            </a:rPr>
            <a:t> </a:t>
          </a:r>
        </a:p>
        <a:p>
          <a:pPr marL="114300" lvl="1" indent="-114300" algn="l" defTabSz="622300">
            <a:lnSpc>
              <a:spcPct val="90000"/>
            </a:lnSpc>
            <a:spcBef>
              <a:spcPct val="0"/>
            </a:spcBef>
            <a:spcAft>
              <a:spcPct val="15000"/>
            </a:spcAft>
            <a:buChar char="••"/>
          </a:pPr>
          <a:r>
            <a:rPr lang="lt-LT" altLang="lt-LT" sz="1400" b="1" i="0" kern="1200" dirty="0"/>
            <a:t>Patikrinama, ar išregistruojama TP neturi įsiskolinimų ar apribojimų</a:t>
          </a:r>
          <a:endParaRPr lang="lt-LT" sz="1400" b="1" i="0" kern="1200" dirty="0"/>
        </a:p>
      </dsp:txBody>
      <dsp:txXfrm>
        <a:off x="4294" y="-58400"/>
        <a:ext cx="1835973" cy="1472204"/>
      </dsp:txXfrm>
    </dsp:sp>
    <dsp:sp modelId="{2A5696A0-DE2D-419A-863B-A7BDC11BB0B0}">
      <dsp:nvSpPr>
        <dsp:cNvPr id="0" name=""/>
        <dsp:cNvSpPr/>
      </dsp:nvSpPr>
      <dsp:spPr>
        <a:xfrm>
          <a:off x="679075" y="1565041"/>
          <a:ext cx="309651" cy="3096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BB5ED8-A224-430F-B91A-AEE63B47F22D}">
      <dsp:nvSpPr>
        <dsp:cNvPr id="0" name=""/>
        <dsp:cNvSpPr/>
      </dsp:nvSpPr>
      <dsp:spPr>
        <a:xfrm>
          <a:off x="2206973" y="1854214"/>
          <a:ext cx="1388594" cy="123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lt-LT" altLang="lt-LT" sz="1800" b="1" kern="1200" dirty="0">
              <a:solidFill>
                <a:srgbClr val="0070C0"/>
              </a:solidFill>
            </a:rPr>
            <a:t>Pirkėjas nurodo</a:t>
          </a:r>
          <a:r>
            <a:rPr lang="lt-LT" altLang="lt-LT" sz="1800" kern="1200" dirty="0">
              <a:solidFill>
                <a:srgbClr val="0070C0"/>
              </a:solidFill>
            </a:rPr>
            <a:t>, </a:t>
          </a:r>
          <a:r>
            <a:rPr lang="lt-LT" altLang="lt-LT" sz="1800" b="1" kern="1200" dirty="0">
              <a:solidFill>
                <a:srgbClr val="0070C0"/>
              </a:solidFill>
            </a:rPr>
            <a:t>kokią TP perka</a:t>
          </a:r>
          <a:endParaRPr lang="lt-LT" sz="1800" b="1" kern="1200" dirty="0">
            <a:solidFill>
              <a:srgbClr val="0070C0"/>
            </a:solidFill>
          </a:endParaRPr>
        </a:p>
        <a:p>
          <a:pPr marL="114300" lvl="1" indent="-114300" algn="l" defTabSz="622300">
            <a:lnSpc>
              <a:spcPct val="90000"/>
            </a:lnSpc>
            <a:spcBef>
              <a:spcPct val="0"/>
            </a:spcBef>
            <a:spcAft>
              <a:spcPct val="15000"/>
            </a:spcAft>
            <a:buChar char="••"/>
          </a:pPr>
          <a:r>
            <a:rPr lang="lt-LT" altLang="lt-LT" sz="1400" b="1" i="0" kern="1200" dirty="0"/>
            <a:t>Patikrinama, ar perkama TP išregistruota pardavimui</a:t>
          </a:r>
          <a:endParaRPr lang="lt-LT" sz="1400" b="1" i="0" kern="1200" dirty="0"/>
        </a:p>
      </dsp:txBody>
      <dsp:txXfrm>
        <a:off x="2206973" y="1854214"/>
        <a:ext cx="1388594" cy="1238604"/>
      </dsp:txXfrm>
    </dsp:sp>
    <dsp:sp modelId="{657B25A1-6FE9-4E82-B96A-F94A16FDF791}">
      <dsp:nvSpPr>
        <dsp:cNvPr id="0" name=""/>
        <dsp:cNvSpPr/>
      </dsp:nvSpPr>
      <dsp:spPr>
        <a:xfrm>
          <a:off x="2653027" y="1584604"/>
          <a:ext cx="309651" cy="3096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E290D0-D629-449F-A9E0-1B6F88A70B28}">
      <dsp:nvSpPr>
        <dsp:cNvPr id="0" name=""/>
        <dsp:cNvSpPr/>
      </dsp:nvSpPr>
      <dsp:spPr>
        <a:xfrm>
          <a:off x="3274050" y="-93016"/>
          <a:ext cx="2091823" cy="161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r>
            <a:rPr lang="lt-LT" altLang="lt-LT" sz="1800" b="1" kern="1200" dirty="0">
              <a:solidFill>
                <a:srgbClr val="0070C0"/>
              </a:solidFill>
            </a:rPr>
            <a:t>Pardavėjas patvirtina TP savininko pasikeitimą</a:t>
          </a:r>
          <a:endParaRPr lang="lt-LT" sz="1800" b="1" kern="1200" dirty="0">
            <a:solidFill>
              <a:srgbClr val="0070C0"/>
            </a:solidFill>
          </a:endParaRPr>
        </a:p>
        <a:p>
          <a:pPr marL="114300" lvl="1" indent="-114300" algn="l" defTabSz="622300">
            <a:lnSpc>
              <a:spcPct val="90000"/>
            </a:lnSpc>
            <a:spcBef>
              <a:spcPct val="0"/>
            </a:spcBef>
            <a:spcAft>
              <a:spcPct val="15000"/>
            </a:spcAft>
            <a:buChar char="••"/>
          </a:pPr>
          <a:r>
            <a:rPr lang="lt-LT" altLang="lt-LT" sz="1400" b="1" i="0" kern="1200" dirty="0"/>
            <a:t>Pardavėjui nepatvirtinus – nuosavybė nepasikeičia</a:t>
          </a:r>
          <a:endParaRPr lang="lt-LT" sz="1400" b="1" i="0" kern="1200" dirty="0"/>
        </a:p>
      </dsp:txBody>
      <dsp:txXfrm>
        <a:off x="3274050" y="-93016"/>
        <a:ext cx="2091823" cy="1610668"/>
      </dsp:txXfrm>
    </dsp:sp>
    <dsp:sp modelId="{77FC5467-5D91-41E3-84A6-73A65675F980}">
      <dsp:nvSpPr>
        <dsp:cNvPr id="0" name=""/>
        <dsp:cNvSpPr/>
      </dsp:nvSpPr>
      <dsp:spPr>
        <a:xfrm>
          <a:off x="4313180" y="1573534"/>
          <a:ext cx="309651" cy="3096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3105E-85F9-4EF4-9032-C34F0ABF6280}">
      <dsp:nvSpPr>
        <dsp:cNvPr id="0" name=""/>
        <dsp:cNvSpPr/>
      </dsp:nvSpPr>
      <dsp:spPr>
        <a:xfrm rot="5400000">
          <a:off x="-275779" y="278133"/>
          <a:ext cx="1838529" cy="1286970"/>
        </a:xfrm>
        <a:prstGeom prst="chevron">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t-LT" sz="2000" b="1" kern="1200" dirty="0"/>
            <a:t>Pareiga</a:t>
          </a:r>
        </a:p>
      </dsp:txBody>
      <dsp:txXfrm rot="-5400000">
        <a:off x="1" y="645838"/>
        <a:ext cx="1286970" cy="551559"/>
      </dsp:txXfrm>
    </dsp:sp>
    <dsp:sp modelId="{FE3572B3-FB34-485D-9728-127BA512CD1C}">
      <dsp:nvSpPr>
        <dsp:cNvPr id="0" name=""/>
        <dsp:cNvSpPr/>
      </dsp:nvSpPr>
      <dsp:spPr>
        <a:xfrm rot="5400000">
          <a:off x="5427859" y="-4138534"/>
          <a:ext cx="1195044" cy="9476822"/>
        </a:xfrm>
        <a:prstGeom prst="round2Same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lt-LT" altLang="lt-LT" sz="2500" kern="1200" dirty="0"/>
            <a:t>Įtvirtinti privalomą transporto priemonės pirkimo – pardavimo sandorių deklaravimą.</a:t>
          </a:r>
          <a:endParaRPr lang="lt-LT" sz="2500" kern="1200" dirty="0"/>
        </a:p>
      </dsp:txBody>
      <dsp:txXfrm rot="-5400000">
        <a:off x="1286971" y="60691"/>
        <a:ext cx="9418485" cy="1078370"/>
      </dsp:txXfrm>
    </dsp:sp>
    <dsp:sp modelId="{63982ED3-568A-4357-8CD9-A10B377CE726}">
      <dsp:nvSpPr>
        <dsp:cNvPr id="0" name=""/>
        <dsp:cNvSpPr/>
      </dsp:nvSpPr>
      <dsp:spPr>
        <a:xfrm rot="5400000">
          <a:off x="-275779" y="1924938"/>
          <a:ext cx="1838529" cy="1286970"/>
        </a:xfrm>
        <a:prstGeom prst="chevron">
          <a:avLst/>
        </a:prstGeom>
        <a:solidFill>
          <a:schemeClr val="accent1">
            <a:shade val="50000"/>
            <a:hueOff val="268329"/>
            <a:satOff val="-6535"/>
            <a:lumOff val="28597"/>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t-LT" sz="2000" b="1" kern="1200" dirty="0"/>
            <a:t>Duomenys</a:t>
          </a:r>
        </a:p>
      </dsp:txBody>
      <dsp:txXfrm rot="-5400000">
        <a:off x="1" y="2292643"/>
        <a:ext cx="1286970" cy="551559"/>
      </dsp:txXfrm>
    </dsp:sp>
    <dsp:sp modelId="{C4F0F101-C752-47FF-9732-089AF20727D6}">
      <dsp:nvSpPr>
        <dsp:cNvPr id="0" name=""/>
        <dsp:cNvSpPr/>
      </dsp:nvSpPr>
      <dsp:spPr>
        <a:xfrm rot="5400000">
          <a:off x="5427859" y="-2491730"/>
          <a:ext cx="1195044" cy="9476822"/>
        </a:xfrm>
        <a:prstGeom prst="round2SameRect">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lt-LT" altLang="lt-LT" sz="2500" kern="1200" dirty="0"/>
            <a:t>Suteikti kontroliuojančioms institucijoms tiesioginę prieigą prie VĮ „</a:t>
          </a:r>
          <a:r>
            <a:rPr lang="lt-LT" altLang="lt-LT" sz="2500" kern="1200" dirty="0" err="1"/>
            <a:t>Regitra</a:t>
          </a:r>
          <a:r>
            <a:rPr lang="lt-LT" altLang="lt-LT" sz="2500" kern="1200" dirty="0"/>
            <a:t>“ Transporto priemonių savininkų apskaitos sistemoje tvarkomos informacijos.</a:t>
          </a:r>
          <a:endParaRPr lang="lt-LT" sz="2500" kern="1200" dirty="0"/>
        </a:p>
      </dsp:txBody>
      <dsp:txXfrm rot="-5400000">
        <a:off x="1286971" y="1707495"/>
        <a:ext cx="9418485" cy="1078370"/>
      </dsp:txXfrm>
    </dsp:sp>
    <dsp:sp modelId="{B3B4CB39-6843-49CD-99D9-920435CC324C}">
      <dsp:nvSpPr>
        <dsp:cNvPr id="0" name=""/>
        <dsp:cNvSpPr/>
      </dsp:nvSpPr>
      <dsp:spPr>
        <a:xfrm rot="5400000">
          <a:off x="-275779" y="3571742"/>
          <a:ext cx="1838529" cy="1286970"/>
        </a:xfrm>
        <a:prstGeom prst="chevron">
          <a:avLst/>
        </a:prstGeom>
        <a:solidFill>
          <a:schemeClr val="accent1">
            <a:shade val="50000"/>
            <a:hueOff val="268329"/>
            <a:satOff val="-6535"/>
            <a:lumOff val="28597"/>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t-LT" sz="2000" b="1" kern="1200" dirty="0"/>
            <a:t>Kontrolė</a:t>
          </a:r>
        </a:p>
      </dsp:txBody>
      <dsp:txXfrm rot="-5400000">
        <a:off x="1" y="3939447"/>
        <a:ext cx="1286970" cy="551559"/>
      </dsp:txXfrm>
    </dsp:sp>
    <dsp:sp modelId="{E89F90F6-B77C-4B99-9FC4-DB04323EECE2}">
      <dsp:nvSpPr>
        <dsp:cNvPr id="0" name=""/>
        <dsp:cNvSpPr/>
      </dsp:nvSpPr>
      <dsp:spPr>
        <a:xfrm rot="5400000">
          <a:off x="5427859" y="-844925"/>
          <a:ext cx="1195044" cy="9476822"/>
        </a:xfrm>
        <a:prstGeom prst="round2SameRect">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lt-LT" sz="2500" kern="1200" dirty="0"/>
            <a:t>Įgalioti Valstybinę mokesčių inspekciją vykdyti transporto priemonės savininkui nustatytų pareigų vykdymo priežiūrą.</a:t>
          </a:r>
        </a:p>
      </dsp:txBody>
      <dsp:txXfrm rot="-5400000">
        <a:off x="1286971" y="3354300"/>
        <a:ext cx="9418485" cy="10783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40449-E38F-4A31-A4EC-1DBD37CF8FE2}">
      <dsp:nvSpPr>
        <dsp:cNvPr id="0" name=""/>
        <dsp:cNvSpPr/>
      </dsp:nvSpPr>
      <dsp:spPr>
        <a:xfrm>
          <a:off x="2119" y="1121758"/>
          <a:ext cx="4519433" cy="27116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lt-LT" sz="2400" kern="1200" dirty="0" smtClean="0"/>
            <a:t>Transporto priemonės pirkimo – pardavimo sandorių deklaravimo modelį siūloma įteisinti </a:t>
          </a:r>
          <a:r>
            <a:rPr lang="lt-LT" sz="2400" b="1" kern="1200" dirty="0" smtClean="0"/>
            <a:t>Saugaus eismo automobilių  keliais įstatymo (SEAKĮ) 20 ir 27 straipsnių pakeitimais</a:t>
          </a:r>
          <a:r>
            <a:rPr lang="lt-LT" sz="2400" b="0" kern="1200" dirty="0" smtClean="0"/>
            <a:t>.</a:t>
          </a:r>
          <a:endParaRPr lang="lt-LT" sz="2400" b="0" kern="1200" dirty="0"/>
        </a:p>
      </dsp:txBody>
      <dsp:txXfrm>
        <a:off x="81541" y="1201180"/>
        <a:ext cx="4360589" cy="2552816"/>
      </dsp:txXfrm>
    </dsp:sp>
    <dsp:sp modelId="{54478A1B-3389-49B0-A665-C7D3DE131C65}">
      <dsp:nvSpPr>
        <dsp:cNvPr id="0" name=""/>
        <dsp:cNvSpPr/>
      </dsp:nvSpPr>
      <dsp:spPr>
        <a:xfrm rot="21590528">
          <a:off x="4917342" y="1908548"/>
          <a:ext cx="953500" cy="1120819"/>
        </a:xfrm>
        <a:prstGeom prst="rightArrow">
          <a:avLst>
            <a:gd name="adj1" fmla="val 60000"/>
            <a:gd name="adj2" fmla="val 50000"/>
          </a:avLst>
        </a:prstGeom>
        <a:solidFill>
          <a:schemeClr val="accent1">
            <a:tint val="60000"/>
            <a:hueOff val="0"/>
            <a:satOff val="0"/>
            <a:lumOff val="0"/>
            <a:alphaOff val="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lt-LT" sz="1900" kern="1200"/>
        </a:p>
      </dsp:txBody>
      <dsp:txXfrm>
        <a:off x="4917343" y="2133106"/>
        <a:ext cx="667450" cy="672491"/>
      </dsp:txXfrm>
    </dsp:sp>
    <dsp:sp modelId="{320E710B-52D1-4D20-BAE2-292D89EFFD6C}">
      <dsp:nvSpPr>
        <dsp:cNvPr id="0" name=""/>
        <dsp:cNvSpPr/>
      </dsp:nvSpPr>
      <dsp:spPr>
        <a:xfrm>
          <a:off x="6320604" y="649590"/>
          <a:ext cx="4519433" cy="3621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lt-LT" sz="2400" kern="1200" baseline="0" smtClean="0"/>
            <a:t>Siūloma pakeisti </a:t>
          </a:r>
          <a:r>
            <a:rPr lang="lt-LT" sz="2400" b="1" kern="1200" baseline="0" smtClean="0"/>
            <a:t>Administracinių nusižengimų kodekso (ANK) 589 straipsnio  66 punktą</a:t>
          </a:r>
          <a:r>
            <a:rPr lang="lt-LT" sz="2400" kern="1200" baseline="0" smtClean="0"/>
            <a:t> ir suteikti </a:t>
          </a:r>
          <a:r>
            <a:rPr lang="lt-LT" sz="2400" kern="1200" baseline="0" dirty="0" smtClean="0"/>
            <a:t>įgaliojimus VMI taikyti administracinę atsakomybę už transporto priemonės savininkui (valdytojui) SEAKĮ nustatytų reikalavimų </a:t>
          </a:r>
          <a:r>
            <a:rPr lang="lt-LT" sz="2400" kern="1200" baseline="0" smtClean="0"/>
            <a:t>nevykdymą pagal ANK 431 straipsnį.</a:t>
          </a:r>
          <a:endParaRPr lang="lt-LT" sz="2400" kern="1200" dirty="0"/>
        </a:p>
      </dsp:txBody>
      <dsp:txXfrm>
        <a:off x="6426665" y="755651"/>
        <a:ext cx="4307311" cy="34090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7AB4C-712E-4C52-BD4E-CA797DBCEC27}">
      <dsp:nvSpPr>
        <dsp:cNvPr id="0" name=""/>
        <dsp:cNvSpPr/>
      </dsp:nvSpPr>
      <dsp:spPr>
        <a:xfrm>
          <a:off x="763641" y="561"/>
          <a:ext cx="9020210" cy="58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lt-LT" sz="3200" b="1" kern="1200" dirty="0">
              <a:solidFill>
                <a:srgbClr val="0070C0"/>
              </a:solidFill>
            </a:rPr>
            <a:t>Priemonių vykdymo kontrolei užtikrinti </a:t>
          </a:r>
        </a:p>
      </dsp:txBody>
      <dsp:txXfrm>
        <a:off x="763641" y="561"/>
        <a:ext cx="9020210" cy="585502"/>
      </dsp:txXfrm>
    </dsp:sp>
    <dsp:sp modelId="{52EE834D-0B5E-4A64-A479-8B94AD26CAE7}">
      <dsp:nvSpPr>
        <dsp:cNvPr id="0" name=""/>
        <dsp:cNvSpPr/>
      </dsp:nvSpPr>
      <dsp:spPr>
        <a:xfrm>
          <a:off x="2093968"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AB43CD-F0A7-4B71-AEDE-BA86130EC7FB}">
      <dsp:nvSpPr>
        <dsp:cNvPr id="0" name=""/>
        <dsp:cNvSpPr/>
      </dsp:nvSpPr>
      <dsp:spPr>
        <a:xfrm>
          <a:off x="2999219"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DFF8A1D-58C3-486C-8AB0-93F8498A24AB}">
      <dsp:nvSpPr>
        <dsp:cNvPr id="0" name=""/>
        <dsp:cNvSpPr/>
      </dsp:nvSpPr>
      <dsp:spPr>
        <a:xfrm>
          <a:off x="3905186"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C6C41D7-F5A2-4C5A-AC96-C2E7A0E7A78D}">
      <dsp:nvSpPr>
        <dsp:cNvPr id="0" name=""/>
        <dsp:cNvSpPr/>
      </dsp:nvSpPr>
      <dsp:spPr>
        <a:xfrm>
          <a:off x="4810438"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E01C349-BF46-4602-8BB3-94A5DE05ABB4}">
      <dsp:nvSpPr>
        <dsp:cNvPr id="0" name=""/>
        <dsp:cNvSpPr/>
      </dsp:nvSpPr>
      <dsp:spPr>
        <a:xfrm>
          <a:off x="5716405"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7D60EE-20A4-41FF-B299-ACA3B4B712DF}">
      <dsp:nvSpPr>
        <dsp:cNvPr id="0" name=""/>
        <dsp:cNvSpPr/>
      </dsp:nvSpPr>
      <dsp:spPr>
        <a:xfrm>
          <a:off x="6621656"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795C6C-9EF8-4CA1-9429-DA1FC0275FF6}">
      <dsp:nvSpPr>
        <dsp:cNvPr id="0" name=""/>
        <dsp:cNvSpPr/>
      </dsp:nvSpPr>
      <dsp:spPr>
        <a:xfrm>
          <a:off x="7527623"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7605561-6444-4799-8F4B-ADD0A9B91243}">
      <dsp:nvSpPr>
        <dsp:cNvPr id="0" name=""/>
        <dsp:cNvSpPr/>
      </dsp:nvSpPr>
      <dsp:spPr>
        <a:xfrm>
          <a:off x="763641" y="705332"/>
          <a:ext cx="9184904" cy="954151"/>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buFont typeface="Wingdings" panose="05000000000000000000" pitchFamily="2" charset="2"/>
            <a:buNone/>
          </a:pPr>
          <a:r>
            <a:rPr lang="lt-LT" sz="2400" kern="1200" dirty="0"/>
            <a:t>- </a:t>
          </a:r>
          <a:r>
            <a:rPr lang="lt-LT" sz="2400" b="1" kern="1200" dirty="0"/>
            <a:t>20 papildomų </a:t>
          </a:r>
          <a:r>
            <a:rPr lang="lt-LT" sz="2400" b="0" kern="1200" dirty="0"/>
            <a:t>policijos pareigūnų </a:t>
          </a:r>
          <a:r>
            <a:rPr lang="lt-LT" sz="2400" b="1" kern="1200" dirty="0"/>
            <a:t>etatų</a:t>
          </a:r>
        </a:p>
        <a:p>
          <a:pPr lvl="0" algn="l" defTabSz="1066800">
            <a:lnSpc>
              <a:spcPct val="90000"/>
            </a:lnSpc>
            <a:spcBef>
              <a:spcPct val="0"/>
            </a:spcBef>
            <a:spcAft>
              <a:spcPct val="35000"/>
            </a:spcAft>
            <a:buNone/>
          </a:pPr>
          <a:r>
            <a:rPr lang="lt-LT" sz="2400" kern="1200" dirty="0"/>
            <a:t> - </a:t>
          </a:r>
          <a:r>
            <a:rPr lang="lt-LT" altLang="lt-LT" sz="2400" b="1" i="0" kern="1200" dirty="0"/>
            <a:t>628 298 EUR kasmet </a:t>
          </a:r>
          <a:r>
            <a:rPr lang="lt-LT" altLang="lt-LT" sz="2400" b="0" i="0" kern="1200" dirty="0"/>
            <a:t>jų išlaikymui</a:t>
          </a:r>
          <a:endParaRPr lang="lt-LT" sz="2400" b="0" kern="1200" dirty="0"/>
        </a:p>
      </dsp:txBody>
      <dsp:txXfrm>
        <a:off x="763641" y="705332"/>
        <a:ext cx="9184904" cy="954151"/>
      </dsp:txXfrm>
    </dsp:sp>
    <dsp:sp modelId="{939C87D5-DCC9-4F84-8C8A-4E1929B52B42}">
      <dsp:nvSpPr>
        <dsp:cNvPr id="0" name=""/>
        <dsp:cNvSpPr/>
      </dsp:nvSpPr>
      <dsp:spPr>
        <a:xfrm>
          <a:off x="763641" y="1846063"/>
          <a:ext cx="10104279" cy="58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lt-LT" altLang="lt-LT" sz="3200" b="1" i="0" kern="1200" dirty="0">
              <a:solidFill>
                <a:srgbClr val="0070C0"/>
              </a:solidFill>
            </a:rPr>
            <a:t>Administracinių nusižengimų registro tobulinimui </a:t>
          </a:r>
          <a:endParaRPr lang="lt-LT" sz="3200" b="1" kern="1200" dirty="0">
            <a:solidFill>
              <a:srgbClr val="0070C0"/>
            </a:solidFill>
          </a:endParaRPr>
        </a:p>
      </dsp:txBody>
      <dsp:txXfrm>
        <a:off x="763641" y="1846063"/>
        <a:ext cx="10104279" cy="585502"/>
      </dsp:txXfrm>
    </dsp:sp>
    <dsp:sp modelId="{261E31C4-6A4B-437B-8150-CFFF4C042E79}">
      <dsp:nvSpPr>
        <dsp:cNvPr id="0" name=""/>
        <dsp:cNvSpPr/>
      </dsp:nvSpPr>
      <dsp:spPr>
        <a:xfrm>
          <a:off x="2093968"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04C1F2-8584-44AB-96C7-15CD63B04CBF}">
      <dsp:nvSpPr>
        <dsp:cNvPr id="0" name=""/>
        <dsp:cNvSpPr/>
      </dsp:nvSpPr>
      <dsp:spPr>
        <a:xfrm>
          <a:off x="2999219"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B2724C-3840-4671-B585-C34CB1410F1A}">
      <dsp:nvSpPr>
        <dsp:cNvPr id="0" name=""/>
        <dsp:cNvSpPr/>
      </dsp:nvSpPr>
      <dsp:spPr>
        <a:xfrm>
          <a:off x="3905186"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8DD039A-FB9D-4490-8889-D616C0426E36}">
      <dsp:nvSpPr>
        <dsp:cNvPr id="0" name=""/>
        <dsp:cNvSpPr/>
      </dsp:nvSpPr>
      <dsp:spPr>
        <a:xfrm>
          <a:off x="4810438"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1496719-035C-4D1A-860B-8E25FEC86876}">
      <dsp:nvSpPr>
        <dsp:cNvPr id="0" name=""/>
        <dsp:cNvSpPr/>
      </dsp:nvSpPr>
      <dsp:spPr>
        <a:xfrm>
          <a:off x="5716405"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A885F3-DE5C-4D2F-97CB-E8CE13776397}">
      <dsp:nvSpPr>
        <dsp:cNvPr id="0" name=""/>
        <dsp:cNvSpPr/>
      </dsp:nvSpPr>
      <dsp:spPr>
        <a:xfrm>
          <a:off x="6621656"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25280-C252-4640-B048-7B2545E41728}">
      <dsp:nvSpPr>
        <dsp:cNvPr id="0" name=""/>
        <dsp:cNvSpPr/>
      </dsp:nvSpPr>
      <dsp:spPr>
        <a:xfrm>
          <a:off x="7527623"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1CF24F-AC35-4037-8888-83F878533F0D}">
      <dsp:nvSpPr>
        <dsp:cNvPr id="0" name=""/>
        <dsp:cNvSpPr/>
      </dsp:nvSpPr>
      <dsp:spPr>
        <a:xfrm>
          <a:off x="763641" y="2550834"/>
          <a:ext cx="9184904" cy="954151"/>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lt-LT" sz="2400" kern="1200"/>
            <a:t>- </a:t>
          </a:r>
          <a:r>
            <a:rPr lang="lt-LT" sz="2400" b="1" kern="1200"/>
            <a:t>2021 m. </a:t>
          </a:r>
          <a:r>
            <a:rPr lang="lt-LT" sz="2400" kern="1200"/>
            <a:t>papildomai </a:t>
          </a:r>
          <a:r>
            <a:rPr lang="lt-LT" altLang="lt-LT" sz="2400" i="0" kern="1200"/>
            <a:t>apie </a:t>
          </a:r>
          <a:r>
            <a:rPr lang="lt-LT" altLang="lt-LT" sz="2400" b="1" i="0" kern="1200"/>
            <a:t>200 000 EUR</a:t>
          </a:r>
          <a:r>
            <a:rPr lang="lt-LT" sz="2400" kern="1200"/>
            <a:t> </a:t>
          </a:r>
          <a:endParaRPr lang="lt-LT" sz="2400" kern="1200" dirty="0"/>
        </a:p>
      </dsp:txBody>
      <dsp:txXfrm>
        <a:off x="763641" y="2550834"/>
        <a:ext cx="9184904" cy="954151"/>
      </dsp:txXfrm>
    </dsp:sp>
    <dsp:sp modelId="{EE7899FA-7345-4A67-BE86-A1EB2CCF0BBE}">
      <dsp:nvSpPr>
        <dsp:cNvPr id="0" name=""/>
        <dsp:cNvSpPr/>
      </dsp:nvSpPr>
      <dsp:spPr>
        <a:xfrm>
          <a:off x="763641" y="3691565"/>
          <a:ext cx="6440523" cy="58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lt-LT" sz="3200" b="1" kern="1200" dirty="0">
              <a:solidFill>
                <a:srgbClr val="0070C0"/>
              </a:solidFill>
            </a:rPr>
            <a:t>Kaštai verslui</a:t>
          </a:r>
        </a:p>
      </dsp:txBody>
      <dsp:txXfrm>
        <a:off x="763641" y="3691565"/>
        <a:ext cx="6440523" cy="585502"/>
      </dsp:txXfrm>
    </dsp:sp>
    <dsp:sp modelId="{F1969AD3-5A46-4B79-8422-B923F1DF384A}">
      <dsp:nvSpPr>
        <dsp:cNvPr id="0" name=""/>
        <dsp:cNvSpPr/>
      </dsp:nvSpPr>
      <dsp:spPr>
        <a:xfrm>
          <a:off x="2093968"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A085E69-A4E1-4BB8-88D4-BF801B7B70EB}">
      <dsp:nvSpPr>
        <dsp:cNvPr id="0" name=""/>
        <dsp:cNvSpPr/>
      </dsp:nvSpPr>
      <dsp:spPr>
        <a:xfrm>
          <a:off x="2999219"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5815115-55B4-437E-99B1-4002B097AA93}">
      <dsp:nvSpPr>
        <dsp:cNvPr id="0" name=""/>
        <dsp:cNvSpPr/>
      </dsp:nvSpPr>
      <dsp:spPr>
        <a:xfrm>
          <a:off x="3905186"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98205B-6083-4726-9856-B6E8148C1636}">
      <dsp:nvSpPr>
        <dsp:cNvPr id="0" name=""/>
        <dsp:cNvSpPr/>
      </dsp:nvSpPr>
      <dsp:spPr>
        <a:xfrm>
          <a:off x="4810438"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2D09180-2888-4482-BD09-8EB950BC57A1}">
      <dsp:nvSpPr>
        <dsp:cNvPr id="0" name=""/>
        <dsp:cNvSpPr/>
      </dsp:nvSpPr>
      <dsp:spPr>
        <a:xfrm>
          <a:off x="5716405"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05DFE08-2341-44C3-9C84-1D39AAC9C8A9}">
      <dsp:nvSpPr>
        <dsp:cNvPr id="0" name=""/>
        <dsp:cNvSpPr/>
      </dsp:nvSpPr>
      <dsp:spPr>
        <a:xfrm>
          <a:off x="6621656"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BA1C82-3E71-433F-891D-94107C37B229}">
      <dsp:nvSpPr>
        <dsp:cNvPr id="0" name=""/>
        <dsp:cNvSpPr/>
      </dsp:nvSpPr>
      <dsp:spPr>
        <a:xfrm>
          <a:off x="7527623"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C7EA08E-3DA3-4535-A323-7A2E3CCFC56E}">
      <dsp:nvSpPr>
        <dsp:cNvPr id="0" name=""/>
        <dsp:cNvSpPr/>
      </dsp:nvSpPr>
      <dsp:spPr>
        <a:xfrm>
          <a:off x="763641" y="4396336"/>
          <a:ext cx="9184904" cy="954151"/>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lt-LT" altLang="lt-LT" sz="2400" b="1" i="0" kern="1200"/>
            <a:t>- </a:t>
          </a:r>
          <a:r>
            <a:rPr lang="lt-LT" altLang="lt-LT" sz="2400" i="0" kern="1200"/>
            <a:t>galima administracinė našta verslui </a:t>
          </a:r>
          <a:r>
            <a:rPr lang="lt-LT" altLang="lt-LT" sz="2400" b="1" i="0" kern="1200"/>
            <a:t>942 036,82 EUR</a:t>
          </a:r>
          <a:endParaRPr lang="lt-LT" sz="2400" kern="1200" dirty="0"/>
        </a:p>
      </dsp:txBody>
      <dsp:txXfrm>
        <a:off x="763641" y="4396336"/>
        <a:ext cx="9184904" cy="9541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4D5D3-020A-4F59-B681-F96566C1CB01}">
      <dsp:nvSpPr>
        <dsp:cNvPr id="0" name=""/>
        <dsp:cNvSpPr/>
      </dsp:nvSpPr>
      <dsp:spPr>
        <a:xfrm rot="16200000">
          <a:off x="-1806737" y="2807799"/>
          <a:ext cx="4252373" cy="51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1551" bIns="0" numCol="1" spcCol="1270" anchor="t" anchorCtr="0">
          <a:noAutofit/>
        </a:bodyPr>
        <a:lstStyle/>
        <a:p>
          <a:pPr lvl="0" algn="r" defTabSz="1600200">
            <a:lnSpc>
              <a:spcPct val="90000"/>
            </a:lnSpc>
            <a:spcBef>
              <a:spcPct val="0"/>
            </a:spcBef>
            <a:spcAft>
              <a:spcPct val="35000"/>
            </a:spcAft>
          </a:pPr>
          <a:r>
            <a:rPr lang="lt-LT" sz="3600" kern="1200" dirty="0"/>
            <a:t>Nauda valstybei</a:t>
          </a:r>
        </a:p>
      </dsp:txBody>
      <dsp:txXfrm>
        <a:off x="-1806737" y="2807799"/>
        <a:ext cx="4252373" cy="511994"/>
      </dsp:txXfrm>
    </dsp:sp>
    <dsp:sp modelId="{CAD770A0-E62C-4BB2-B8C0-24B8FDDA9631}">
      <dsp:nvSpPr>
        <dsp:cNvPr id="0" name=""/>
        <dsp:cNvSpPr/>
      </dsp:nvSpPr>
      <dsp:spPr>
        <a:xfrm>
          <a:off x="575446" y="937610"/>
          <a:ext cx="2550276" cy="4252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51551" rIns="149352" bIns="149352" numCol="1" spcCol="1270" anchor="t" anchorCtr="0">
          <a:noAutofit/>
        </a:bodyPr>
        <a:lstStyle/>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Nykstantis automobilių prekybos šešėlis</a:t>
          </a:r>
          <a:endParaRPr lang="lt-LT" sz="1600" b="1" kern="1200" dirty="0"/>
        </a:p>
        <a:p>
          <a:pPr marL="171450" lvl="1" indent="-171450" algn="l" defTabSz="711200">
            <a:lnSpc>
              <a:spcPct val="90000"/>
            </a:lnSpc>
            <a:spcBef>
              <a:spcPct val="0"/>
            </a:spcBef>
            <a:spcAft>
              <a:spcPct val="15000"/>
            </a:spcAft>
            <a:buChar char="••"/>
          </a:pPr>
          <a:endParaRPr lang="lt-LT" sz="1600" b="1"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Surenkami papildomi milijonai eurų į valstybės biudžetą</a:t>
          </a:r>
        </a:p>
        <a:p>
          <a:pPr marL="171450" lvl="1" indent="-171450" algn="l" defTabSz="711200">
            <a:lnSpc>
              <a:spcPct val="90000"/>
            </a:lnSpc>
            <a:spcBef>
              <a:spcPct val="0"/>
            </a:spcBef>
            <a:spcAft>
              <a:spcPct val="15000"/>
            </a:spcAft>
            <a:buChar char="••"/>
          </a:pPr>
          <a:endParaRPr lang="lt-LT" sz="1600" b="1"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Turima informacija apie tikruosius transporto priemonių savininkus (valdytojus) ir transporto priemonių prekybos mastą</a:t>
          </a:r>
        </a:p>
      </dsp:txBody>
      <dsp:txXfrm>
        <a:off x="575446" y="937610"/>
        <a:ext cx="2550276" cy="4252373"/>
      </dsp:txXfrm>
    </dsp:sp>
    <dsp:sp modelId="{5657087F-56D9-4710-B33C-A9B40D5E2E3C}">
      <dsp:nvSpPr>
        <dsp:cNvPr id="0" name=""/>
        <dsp:cNvSpPr/>
      </dsp:nvSpPr>
      <dsp:spPr>
        <a:xfrm>
          <a:off x="63452" y="261777"/>
          <a:ext cx="1023989" cy="102398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05566C-17CD-4344-8C9C-AD7D0170DFE1}">
      <dsp:nvSpPr>
        <dsp:cNvPr id="0" name=""/>
        <dsp:cNvSpPr/>
      </dsp:nvSpPr>
      <dsp:spPr>
        <a:xfrm rot="16200000">
          <a:off x="1919611" y="2807799"/>
          <a:ext cx="4252373" cy="51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1551" bIns="0" numCol="1" spcCol="1270" anchor="t" anchorCtr="0">
          <a:noAutofit/>
        </a:bodyPr>
        <a:lstStyle/>
        <a:p>
          <a:pPr lvl="0" algn="r" defTabSz="1600200">
            <a:lnSpc>
              <a:spcPct val="90000"/>
            </a:lnSpc>
            <a:spcBef>
              <a:spcPct val="0"/>
            </a:spcBef>
            <a:spcAft>
              <a:spcPct val="35000"/>
            </a:spcAft>
          </a:pPr>
          <a:r>
            <a:rPr lang="lt-LT" sz="3600" kern="1200" dirty="0"/>
            <a:t>Nauda pirkėjui</a:t>
          </a:r>
        </a:p>
      </dsp:txBody>
      <dsp:txXfrm>
        <a:off x="1919611" y="2807799"/>
        <a:ext cx="4252373" cy="511994"/>
      </dsp:txXfrm>
    </dsp:sp>
    <dsp:sp modelId="{901A6587-4555-4E76-87C8-E3F74F1812F5}">
      <dsp:nvSpPr>
        <dsp:cNvPr id="0" name=""/>
        <dsp:cNvSpPr/>
      </dsp:nvSpPr>
      <dsp:spPr>
        <a:xfrm>
          <a:off x="4301796" y="937610"/>
          <a:ext cx="2550276" cy="4252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51551" rIns="149352" bIns="149352" numCol="1" spcCol="1270" anchor="t" anchorCtr="0">
          <a:noAutofit/>
        </a:bodyPr>
        <a:lstStyle/>
        <a:p>
          <a:pPr marL="171450" lvl="1" indent="-171450" algn="l" defTabSz="711200">
            <a:lnSpc>
              <a:spcPct val="90000"/>
            </a:lnSpc>
            <a:spcBef>
              <a:spcPct val="0"/>
            </a:spcBef>
            <a:spcAft>
              <a:spcPct val="15000"/>
            </a:spcAft>
            <a:buChar char="••"/>
          </a:pPr>
          <a:endParaRPr lang="lt-LT" sz="1600" kern="1200" dirty="0"/>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Patikimas teisiniu-administraciniu požiūriu pirkinys </a:t>
          </a:r>
          <a:endParaRPr lang="lt-LT" sz="1600" b="1" kern="1200" dirty="0"/>
        </a:p>
        <a:p>
          <a:pPr marL="171450" lvl="1" indent="-171450" algn="l" defTabSz="711200">
            <a:lnSpc>
              <a:spcPct val="90000"/>
            </a:lnSpc>
            <a:spcBef>
              <a:spcPct val="0"/>
            </a:spcBef>
            <a:spcAft>
              <a:spcPct val="15000"/>
            </a:spcAft>
            <a:buChar char="••"/>
          </a:pPr>
          <a:endParaRPr lang="lt-LT" sz="1600" b="1" kern="1200" dirty="0"/>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Galimybė realizuoti vartotojo teises po automobilio įsigijimo</a:t>
          </a:r>
        </a:p>
        <a:p>
          <a:pPr marL="171450" lvl="1" indent="-171450" algn="l" defTabSz="711200">
            <a:lnSpc>
              <a:spcPct val="90000"/>
            </a:lnSpc>
            <a:spcBef>
              <a:spcPct val="0"/>
            </a:spcBef>
            <a:spcAft>
              <a:spcPct val="15000"/>
            </a:spcAft>
            <a:buChar char="••"/>
          </a:pPr>
          <a:endParaRPr lang="en-GB" sz="1600" i="1" kern="1200" dirty="0">
            <a:latin typeface="Trebuchet MS" panose="020B0603020202020204" pitchFamily="34" charset="0"/>
          </a:endParaRPr>
        </a:p>
      </dsp:txBody>
      <dsp:txXfrm>
        <a:off x="4301796" y="937610"/>
        <a:ext cx="2550276" cy="4252373"/>
      </dsp:txXfrm>
    </dsp:sp>
    <dsp:sp modelId="{9B969174-5EC9-4DBF-BDDC-2547277CAC1A}">
      <dsp:nvSpPr>
        <dsp:cNvPr id="0" name=""/>
        <dsp:cNvSpPr/>
      </dsp:nvSpPr>
      <dsp:spPr>
        <a:xfrm>
          <a:off x="3789801" y="261777"/>
          <a:ext cx="1023989" cy="102398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B4EA6-3526-475C-9CFC-8C887BFE7821}">
      <dsp:nvSpPr>
        <dsp:cNvPr id="0" name=""/>
        <dsp:cNvSpPr/>
      </dsp:nvSpPr>
      <dsp:spPr>
        <a:xfrm rot="16200000">
          <a:off x="5645961" y="2807799"/>
          <a:ext cx="4252373" cy="51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1551" bIns="0" numCol="1" spcCol="1270" anchor="t" anchorCtr="0">
          <a:noAutofit/>
        </a:bodyPr>
        <a:lstStyle/>
        <a:p>
          <a:pPr lvl="0" algn="r" defTabSz="1600200">
            <a:lnSpc>
              <a:spcPct val="90000"/>
            </a:lnSpc>
            <a:spcBef>
              <a:spcPct val="0"/>
            </a:spcBef>
            <a:spcAft>
              <a:spcPct val="35000"/>
            </a:spcAft>
          </a:pPr>
          <a:r>
            <a:rPr lang="lt-LT" sz="3600" kern="1200" dirty="0"/>
            <a:t>Nauda pardavėjui</a:t>
          </a:r>
        </a:p>
      </dsp:txBody>
      <dsp:txXfrm>
        <a:off x="5645961" y="2807799"/>
        <a:ext cx="4252373" cy="511994"/>
      </dsp:txXfrm>
    </dsp:sp>
    <dsp:sp modelId="{3BA2F976-DEBD-4F1D-B03A-2BCFA1F63AFB}">
      <dsp:nvSpPr>
        <dsp:cNvPr id="0" name=""/>
        <dsp:cNvSpPr/>
      </dsp:nvSpPr>
      <dsp:spPr>
        <a:xfrm>
          <a:off x="8028145" y="937610"/>
          <a:ext cx="2550276" cy="4252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51551" rIns="149352" bIns="149352" numCol="1" spcCol="1270" anchor="t" anchorCtr="0">
          <a:noAutofit/>
        </a:bodyPr>
        <a:lstStyle/>
        <a:p>
          <a:pPr marL="171450" lvl="1" indent="-171450" algn="l" defTabSz="711200">
            <a:lnSpc>
              <a:spcPct val="90000"/>
            </a:lnSpc>
            <a:spcBef>
              <a:spcPct val="0"/>
            </a:spcBef>
            <a:spcAft>
              <a:spcPct val="15000"/>
            </a:spcAft>
            <a:buChar char="••"/>
          </a:pPr>
          <a:endParaRPr lang="lt-LT" sz="1600" kern="1200" dirty="0"/>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Vienoda konkurencinė aplinka transporto priemonių pardavėjams</a:t>
          </a:r>
          <a:endParaRPr lang="lt-LT" sz="1600" b="1" kern="1200" dirty="0"/>
        </a:p>
        <a:p>
          <a:pPr marL="171450" lvl="1" indent="-171450" algn="l" defTabSz="711200">
            <a:lnSpc>
              <a:spcPct val="90000"/>
            </a:lnSpc>
            <a:spcBef>
              <a:spcPct val="0"/>
            </a:spcBef>
            <a:spcAft>
              <a:spcPct val="15000"/>
            </a:spcAft>
            <a:buChar char="••"/>
          </a:pPr>
          <a:endParaRPr lang="lt-LT" sz="1600" b="1"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Aiškus atsakomybės už parduotą automobilį perėjimo momentas</a:t>
          </a:r>
        </a:p>
      </dsp:txBody>
      <dsp:txXfrm>
        <a:off x="8028145" y="937610"/>
        <a:ext cx="2550276" cy="4252373"/>
      </dsp:txXfrm>
    </dsp:sp>
    <dsp:sp modelId="{8EA2FD34-56FD-47CE-9CC3-85FA253A5A75}">
      <dsp:nvSpPr>
        <dsp:cNvPr id="0" name=""/>
        <dsp:cNvSpPr/>
      </dsp:nvSpPr>
      <dsp:spPr>
        <a:xfrm>
          <a:off x="7516150" y="261777"/>
          <a:ext cx="1023989" cy="102398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0AC30-5041-47CB-8969-EEAC75A275CE}" type="datetimeFigureOut">
              <a:rPr lang="lt-LT" smtClean="0"/>
              <a:t>2019-10-17</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D6E0D-1BAB-4EA0-AD69-2B9AC2A847E7}" type="slidenum">
              <a:rPr lang="lt-LT" smtClean="0"/>
              <a:t>‹#›</a:t>
            </a:fld>
            <a:endParaRPr lang="lt-LT"/>
          </a:p>
        </p:txBody>
      </p:sp>
    </p:spTree>
    <p:extLst>
      <p:ext uri="{BB962C8B-B14F-4D97-AF65-F5344CB8AC3E}">
        <p14:creationId xmlns:p14="http://schemas.microsoft.com/office/powerpoint/2010/main" val="369031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pPr defTabSz="932385" eaLnBrk="1" fontAlgn="auto" hangingPunct="1">
              <a:spcBef>
                <a:spcPts val="0"/>
              </a:spcBef>
              <a:spcAft>
                <a:spcPts val="0"/>
              </a:spcAft>
              <a:defRPr/>
            </a:pPr>
            <a:fld id="{7DA9C00D-D186-4AA2-B5D9-778AE8C72CB4}" type="slidenum">
              <a:rPr lang="lt-LT">
                <a:solidFill>
                  <a:prstClr val="black"/>
                </a:solidFill>
                <a:latin typeface="Calibri" panose="020F0502020204030204"/>
              </a:rPr>
              <a:pPr defTabSz="932385" eaLnBrk="1" fontAlgn="auto" hangingPunct="1">
                <a:spcBef>
                  <a:spcPts val="0"/>
                </a:spcBef>
                <a:spcAft>
                  <a:spcPts val="0"/>
                </a:spcAft>
                <a:defRPr/>
              </a:pPr>
              <a:t>1</a:t>
            </a:fld>
            <a:endParaRPr lang="lt-LT">
              <a:solidFill>
                <a:prstClr val="black"/>
              </a:solidFill>
              <a:latin typeface="Calibri" panose="020F0502020204030204"/>
            </a:endParaRPr>
          </a:p>
        </p:txBody>
      </p:sp>
    </p:spTree>
    <p:extLst>
      <p:ext uri="{BB962C8B-B14F-4D97-AF65-F5344CB8AC3E}">
        <p14:creationId xmlns:p14="http://schemas.microsoft.com/office/powerpoint/2010/main" val="412658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E7D6E0D-1BAB-4EA0-AD69-2B9AC2A847E7}" type="slidenum">
              <a:rPr lang="lt-LT" smtClean="0"/>
              <a:t>2</a:t>
            </a:fld>
            <a:endParaRPr lang="lt-LT"/>
          </a:p>
        </p:txBody>
      </p:sp>
    </p:spTree>
    <p:extLst>
      <p:ext uri="{BB962C8B-B14F-4D97-AF65-F5344CB8AC3E}">
        <p14:creationId xmlns:p14="http://schemas.microsoft.com/office/powerpoint/2010/main" val="196891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1 stulpelis</a:t>
            </a:r>
            <a:r>
              <a:rPr lang="lt-LT" baseline="0" dirty="0"/>
              <a:t> – Remiantis </a:t>
            </a:r>
            <a:r>
              <a:rPr lang="lt-LT" sz="1200" kern="1200" dirty="0">
                <a:solidFill>
                  <a:schemeClr val="tx1"/>
                </a:solidFill>
                <a:effectLst/>
                <a:latin typeface="+mn-lt"/>
                <a:ea typeface="+mn-ea"/>
                <a:cs typeface="+mn-cs"/>
              </a:rPr>
              <a:t>VMI duomenimis (vadovaujantis Analizės, modeliavimo ir rizikos valdymo kompetencijų centro ir Kauno technologijos universiteto atliktu 2018 metų Lietuvos PVM atotrūkio vertinimu), automobilių prekybos srityje PVM atotrūkis siekė 38 mln. Eurų</a:t>
            </a:r>
            <a:r>
              <a:rPr lang="lt-LT" sz="1200" kern="1200" baseline="0" dirty="0">
                <a:solidFill>
                  <a:schemeClr val="tx1"/>
                </a:solidFill>
                <a:effectLst/>
                <a:latin typeface="+mn-lt"/>
                <a:ea typeface="+mn-ea"/>
                <a:cs typeface="+mn-cs"/>
              </a:rPr>
              <a:t> (</a:t>
            </a:r>
            <a:r>
              <a:rPr lang="lt-LT" sz="1200" b="0" i="0" kern="1200" dirty="0">
                <a:solidFill>
                  <a:schemeClr val="tx1"/>
                </a:solidFill>
                <a:effectLst/>
                <a:latin typeface="+mn-lt"/>
                <a:ea typeface="+mn-ea"/>
                <a:cs typeface="+mn-cs"/>
              </a:rPr>
              <a:t>PVM atotrūkis — tai PVM prievolės dydis, kurio PVM mokėtojas galimai nedeklaravo, siekdamas neapskaityti dalies pajamų ir išvengti dalies mokesčių).</a:t>
            </a:r>
            <a:endParaRPr lang="lt-LT" sz="1200" kern="1200" dirty="0">
              <a:solidFill>
                <a:schemeClr val="tx1"/>
              </a:solidFill>
              <a:effectLst/>
              <a:latin typeface="+mn-lt"/>
              <a:ea typeface="+mn-ea"/>
              <a:cs typeface="+mn-cs"/>
            </a:endParaRPr>
          </a:p>
          <a:p>
            <a:r>
              <a:rPr lang="lt-LT" dirty="0"/>
              <a:t>2 stulpelis - FNTT duomenimis, </a:t>
            </a:r>
            <a:r>
              <a:rPr lang="lt-LT" sz="1200" kern="1200" dirty="0">
                <a:solidFill>
                  <a:schemeClr val="tx1"/>
                </a:solidFill>
                <a:effectLst/>
                <a:latin typeface="+mn-lt"/>
                <a:ea typeface="+mn-ea"/>
                <a:cs typeface="+mn-cs"/>
              </a:rPr>
              <a:t>2017–2019 metais buvo pradėti 25 ikiteisminiai tyrimai dėl neapskaitytos prekybos naudotais lengvaisiais automobiliais (nustatyta daugiau kaip 900 tūkst. eurų žala valstybės biudžetui, neįskaitant tęsiamų patikrinimų ir ikiteisminių tyrimų, kuriuose žala vis dar nustatoma, nes atliekami objektų tyrimai).</a:t>
            </a:r>
          </a:p>
          <a:p>
            <a:endParaRPr lang="lt-LT" dirty="0"/>
          </a:p>
        </p:txBody>
      </p:sp>
      <p:sp>
        <p:nvSpPr>
          <p:cNvPr id="4" name="Skaidrės numerio vietos rezervavimo ženklas 3"/>
          <p:cNvSpPr>
            <a:spLocks noGrp="1"/>
          </p:cNvSpPr>
          <p:nvPr>
            <p:ph type="sldNum" sz="quarter" idx="10"/>
          </p:nvPr>
        </p:nvSpPr>
        <p:spPr/>
        <p:txBody>
          <a:bodyPr/>
          <a:lstStyle/>
          <a:p>
            <a:fld id="{0E7D6E0D-1BAB-4EA0-AD69-2B9AC2A847E7}" type="slidenum">
              <a:rPr lang="lt-LT" smtClean="0"/>
              <a:t>3</a:t>
            </a:fld>
            <a:endParaRPr lang="lt-LT"/>
          </a:p>
        </p:txBody>
      </p:sp>
    </p:spTree>
    <p:extLst>
      <p:ext uri="{BB962C8B-B14F-4D97-AF65-F5344CB8AC3E}">
        <p14:creationId xmlns:p14="http://schemas.microsoft.com/office/powerpoint/2010/main" val="3313584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3</a:t>
            </a:r>
            <a:r>
              <a:rPr lang="lt-LT" baseline="0" dirty="0"/>
              <a:t> </a:t>
            </a:r>
            <a:r>
              <a:rPr lang="lt-LT" baseline="0"/>
              <a:t>punktas </a:t>
            </a:r>
            <a:r>
              <a:rPr lang="lt-LT" baseline="0" smtClean="0"/>
              <a:t>– Remiantis Administracinių </a:t>
            </a:r>
            <a:r>
              <a:rPr lang="lt-LT" baseline="0" dirty="0"/>
              <a:t>nusižengimų kodekso (ANK) 431 straipsnio 1 dalimi, transporto priemonės savininkui (valdytojui) SEAKĮ nustatytų reikalavimų nevykdymas užtraukia baudą nuo 150 iki 300 eurų (pagal ANK 431 straipsnio 2 dalį nusižengimą padarius pakartotinai – nuo 440 iki 600 eurų). ANK projektu siūloma teisę pradėti administracinių nusižengimų teiseną, atlikti administracinių nusižengimų tyrimą ir surašyti administracinių nusižengimų protokolus už ANK 431 straipsnyje numatytus nusižengimus suteikti ir VMI pareigūnams, kuriems tokia teisė iki šiol nesuteikta.</a:t>
            </a:r>
            <a:endParaRPr lang="lt-LT" dirty="0"/>
          </a:p>
        </p:txBody>
      </p:sp>
      <p:sp>
        <p:nvSpPr>
          <p:cNvPr id="4" name="Skaidrės numerio vietos rezervavimo ženklas 3"/>
          <p:cNvSpPr>
            <a:spLocks noGrp="1"/>
          </p:cNvSpPr>
          <p:nvPr>
            <p:ph type="sldNum" sz="quarter" idx="10"/>
          </p:nvPr>
        </p:nvSpPr>
        <p:spPr/>
        <p:txBody>
          <a:bodyPr/>
          <a:lstStyle/>
          <a:p>
            <a:fld id="{0E7D6E0D-1BAB-4EA0-AD69-2B9AC2A847E7}" type="slidenum">
              <a:rPr lang="lt-LT" smtClean="0"/>
              <a:t>6</a:t>
            </a:fld>
            <a:endParaRPr lang="lt-LT"/>
          </a:p>
        </p:txBody>
      </p:sp>
    </p:spTree>
    <p:extLst>
      <p:ext uri="{BB962C8B-B14F-4D97-AF65-F5344CB8AC3E}">
        <p14:creationId xmlns:p14="http://schemas.microsoft.com/office/powerpoint/2010/main" val="71677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E7D6E0D-1BAB-4EA0-AD69-2B9AC2A847E7}" type="slidenum">
              <a:rPr lang="lt-LT" smtClean="0"/>
              <a:t>7</a:t>
            </a:fld>
            <a:endParaRPr lang="lt-LT"/>
          </a:p>
        </p:txBody>
      </p:sp>
    </p:spTree>
    <p:extLst>
      <p:ext uri="{BB962C8B-B14F-4D97-AF65-F5344CB8AC3E}">
        <p14:creationId xmlns:p14="http://schemas.microsoft.com/office/powerpoint/2010/main" val="2458161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baseline="0" dirty="0" smtClean="0"/>
              <a:t>1 stulpelis - pagal Administracinių nusižengimų kodekso (ANK) 431 straipsnio 1 dalį, transporto priemonės savininkui (valdytojui) SEAKĮ nustatytų reikalavimų nevykdymas užtraukia baudą nuo 150 iki 300 eurų (pagal ANK 431 straipsnio 2 dalį, nusižengimą padarius pakartotinai – nuo 440 iki 600 eurų). Pagal galiojantį ANK pagrindinė kontrolę vykdanti ir administracinę atsakomybę taikanti institucija yra policija. </a:t>
            </a:r>
            <a:r>
              <a:rPr lang="lt-LT" dirty="0" smtClean="0"/>
              <a:t>Nurodomas policijos pareigūnų skaičius reikalingas Projektu siūlomų naujų pareigų transporto</a:t>
            </a:r>
            <a:r>
              <a:rPr lang="lt-LT" baseline="0" dirty="0" smtClean="0"/>
              <a:t> priemonių savininkams priežiūrai ir išaugsiančiam  ANK 431 straipsnio taikymo mastui. </a:t>
            </a:r>
            <a:endParaRPr lang="lt-LT" dirty="0" smtClean="0"/>
          </a:p>
          <a:p>
            <a:endParaRPr lang="lt-LT" dirty="0"/>
          </a:p>
        </p:txBody>
      </p:sp>
      <p:sp>
        <p:nvSpPr>
          <p:cNvPr id="4" name="Skaidrės numerio vietos rezervavimo ženklas 3"/>
          <p:cNvSpPr>
            <a:spLocks noGrp="1"/>
          </p:cNvSpPr>
          <p:nvPr>
            <p:ph type="sldNum" sz="quarter" idx="10"/>
          </p:nvPr>
        </p:nvSpPr>
        <p:spPr/>
        <p:txBody>
          <a:bodyPr/>
          <a:lstStyle/>
          <a:p>
            <a:fld id="{0E7D6E0D-1BAB-4EA0-AD69-2B9AC2A847E7}" type="slidenum">
              <a:rPr lang="lt-LT" smtClean="0"/>
              <a:t>11</a:t>
            </a:fld>
            <a:endParaRPr lang="lt-LT"/>
          </a:p>
        </p:txBody>
      </p:sp>
    </p:spTree>
    <p:extLst>
      <p:ext uri="{BB962C8B-B14F-4D97-AF65-F5344CB8AC3E}">
        <p14:creationId xmlns:p14="http://schemas.microsoft.com/office/powerpoint/2010/main" val="523733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E7D6E0D-1BAB-4EA0-AD69-2B9AC2A847E7}" type="slidenum">
              <a:rPr lang="lt-LT" smtClean="0"/>
              <a:t>12</a:t>
            </a:fld>
            <a:endParaRPr lang="lt-LT"/>
          </a:p>
        </p:txBody>
      </p:sp>
    </p:spTree>
    <p:extLst>
      <p:ext uri="{BB962C8B-B14F-4D97-AF65-F5344CB8AC3E}">
        <p14:creationId xmlns:p14="http://schemas.microsoft.com/office/powerpoint/2010/main" val="145598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04ED8A-3D7A-421B-A29D-DAC682C22E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 xmlns:a16="http://schemas.microsoft.com/office/drawing/2014/main" id="{246BB116-261D-4422-BDFB-378D5E214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 xmlns:a16="http://schemas.microsoft.com/office/drawing/2014/main" id="{C90E9E35-F15B-45C3-A464-A0B9492477BC}"/>
              </a:ext>
            </a:extLst>
          </p:cNvPr>
          <p:cNvSpPr>
            <a:spLocks noGrp="1"/>
          </p:cNvSpPr>
          <p:nvPr>
            <p:ph type="dt" sz="half" idx="10"/>
          </p:nvPr>
        </p:nvSpPr>
        <p:spPr/>
        <p:txBody>
          <a:bodyPr/>
          <a:lstStyle/>
          <a:p>
            <a:fld id="{2CD922A4-DEAA-4CEE-B6BC-DEE74BC45051}" type="datetimeFigureOut">
              <a:rPr lang="lt-LT" smtClean="0"/>
              <a:t>2019-10-17</a:t>
            </a:fld>
            <a:endParaRPr lang="lt-LT"/>
          </a:p>
        </p:txBody>
      </p:sp>
      <p:sp>
        <p:nvSpPr>
          <p:cNvPr id="5" name="Footer Placeholder 4">
            <a:extLst>
              <a:ext uri="{FF2B5EF4-FFF2-40B4-BE49-F238E27FC236}">
                <a16:creationId xmlns="" xmlns:a16="http://schemas.microsoft.com/office/drawing/2014/main" id="{03522AAD-8054-4783-A4F4-3037891BE383}"/>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 xmlns:a16="http://schemas.microsoft.com/office/drawing/2014/main" id="{DAA5A858-3B6B-4A67-8683-CEF579734EE8}"/>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313194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5A6D4F-2FE2-4687-B47E-007C2C9AE4DA}"/>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 xmlns:a16="http://schemas.microsoft.com/office/drawing/2014/main" id="{32D403BB-98F7-4A3C-A156-74AC6B85A7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 xmlns:a16="http://schemas.microsoft.com/office/drawing/2014/main" id="{145705D1-FB79-4F3A-ABC9-4F324A76B924}"/>
              </a:ext>
            </a:extLst>
          </p:cNvPr>
          <p:cNvSpPr>
            <a:spLocks noGrp="1"/>
          </p:cNvSpPr>
          <p:nvPr>
            <p:ph type="dt" sz="half" idx="10"/>
          </p:nvPr>
        </p:nvSpPr>
        <p:spPr/>
        <p:txBody>
          <a:bodyPr/>
          <a:lstStyle/>
          <a:p>
            <a:fld id="{2CD922A4-DEAA-4CEE-B6BC-DEE74BC45051}" type="datetimeFigureOut">
              <a:rPr lang="lt-LT" smtClean="0"/>
              <a:t>2019-10-17</a:t>
            </a:fld>
            <a:endParaRPr lang="lt-LT"/>
          </a:p>
        </p:txBody>
      </p:sp>
      <p:sp>
        <p:nvSpPr>
          <p:cNvPr id="5" name="Footer Placeholder 4">
            <a:extLst>
              <a:ext uri="{FF2B5EF4-FFF2-40B4-BE49-F238E27FC236}">
                <a16:creationId xmlns="" xmlns:a16="http://schemas.microsoft.com/office/drawing/2014/main" id="{2F7981C9-F802-4917-B682-103C02EC81C8}"/>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 xmlns:a16="http://schemas.microsoft.com/office/drawing/2014/main" id="{C3C416A6-5376-4A0C-85A4-D8EF4497DFBC}"/>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147467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7FB0D9C-686C-470F-B6F0-F94D5ADA0B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 xmlns:a16="http://schemas.microsoft.com/office/drawing/2014/main" id="{346CB44E-A945-449A-A886-27DCF606A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 xmlns:a16="http://schemas.microsoft.com/office/drawing/2014/main" id="{8FC46D6B-F3AC-4CCE-853E-86034CF8CB4D}"/>
              </a:ext>
            </a:extLst>
          </p:cNvPr>
          <p:cNvSpPr>
            <a:spLocks noGrp="1"/>
          </p:cNvSpPr>
          <p:nvPr>
            <p:ph type="dt" sz="half" idx="10"/>
          </p:nvPr>
        </p:nvSpPr>
        <p:spPr/>
        <p:txBody>
          <a:bodyPr/>
          <a:lstStyle/>
          <a:p>
            <a:fld id="{2CD922A4-DEAA-4CEE-B6BC-DEE74BC45051}" type="datetimeFigureOut">
              <a:rPr lang="lt-LT" smtClean="0"/>
              <a:t>2019-10-17</a:t>
            </a:fld>
            <a:endParaRPr lang="lt-LT"/>
          </a:p>
        </p:txBody>
      </p:sp>
      <p:sp>
        <p:nvSpPr>
          <p:cNvPr id="5" name="Footer Placeholder 4">
            <a:extLst>
              <a:ext uri="{FF2B5EF4-FFF2-40B4-BE49-F238E27FC236}">
                <a16:creationId xmlns="" xmlns:a16="http://schemas.microsoft.com/office/drawing/2014/main" id="{D843F454-E32D-4E0C-998F-74BA952AC04A}"/>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 xmlns:a16="http://schemas.microsoft.com/office/drawing/2014/main" id="{063A8D1E-11F3-4A16-A857-7E38E1DB9D77}"/>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32593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251635-DB31-4155-A6E9-57420467D97B}"/>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 xmlns:a16="http://schemas.microsoft.com/office/drawing/2014/main" id="{76B0FD3C-9309-4272-B3E5-97689AD50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 xmlns:a16="http://schemas.microsoft.com/office/drawing/2014/main" id="{98621761-C4A7-4AFC-AE9C-415908ABD5D2}"/>
              </a:ext>
            </a:extLst>
          </p:cNvPr>
          <p:cNvSpPr>
            <a:spLocks noGrp="1"/>
          </p:cNvSpPr>
          <p:nvPr>
            <p:ph type="dt" sz="half" idx="10"/>
          </p:nvPr>
        </p:nvSpPr>
        <p:spPr/>
        <p:txBody>
          <a:bodyPr/>
          <a:lstStyle/>
          <a:p>
            <a:fld id="{2CD922A4-DEAA-4CEE-B6BC-DEE74BC45051}" type="datetimeFigureOut">
              <a:rPr lang="lt-LT" smtClean="0"/>
              <a:t>2019-10-17</a:t>
            </a:fld>
            <a:endParaRPr lang="lt-LT"/>
          </a:p>
        </p:txBody>
      </p:sp>
      <p:sp>
        <p:nvSpPr>
          <p:cNvPr id="5" name="Footer Placeholder 4">
            <a:extLst>
              <a:ext uri="{FF2B5EF4-FFF2-40B4-BE49-F238E27FC236}">
                <a16:creationId xmlns="" xmlns:a16="http://schemas.microsoft.com/office/drawing/2014/main" id="{71ACA50C-D502-4592-8A81-1633D1003950}"/>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 xmlns:a16="http://schemas.microsoft.com/office/drawing/2014/main" id="{EF9AA03B-6286-4F47-BFC5-CD4DAB11715E}"/>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130904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2F615C-8DEE-4B21-B11A-6A82E3CFAD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 xmlns:a16="http://schemas.microsoft.com/office/drawing/2014/main" id="{18CB1B2E-7754-41E8-AE9D-953E3D32F1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F12013D-E091-4C88-BA14-2D424A3ACA78}"/>
              </a:ext>
            </a:extLst>
          </p:cNvPr>
          <p:cNvSpPr>
            <a:spLocks noGrp="1"/>
          </p:cNvSpPr>
          <p:nvPr>
            <p:ph type="dt" sz="half" idx="10"/>
          </p:nvPr>
        </p:nvSpPr>
        <p:spPr/>
        <p:txBody>
          <a:bodyPr/>
          <a:lstStyle/>
          <a:p>
            <a:fld id="{2CD922A4-DEAA-4CEE-B6BC-DEE74BC45051}" type="datetimeFigureOut">
              <a:rPr lang="lt-LT" smtClean="0"/>
              <a:t>2019-10-17</a:t>
            </a:fld>
            <a:endParaRPr lang="lt-LT"/>
          </a:p>
        </p:txBody>
      </p:sp>
      <p:sp>
        <p:nvSpPr>
          <p:cNvPr id="5" name="Footer Placeholder 4">
            <a:extLst>
              <a:ext uri="{FF2B5EF4-FFF2-40B4-BE49-F238E27FC236}">
                <a16:creationId xmlns="" xmlns:a16="http://schemas.microsoft.com/office/drawing/2014/main" id="{239B4B72-967E-46F2-9C51-BBB175815B3B}"/>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 xmlns:a16="http://schemas.microsoft.com/office/drawing/2014/main" id="{7F10B5AC-FAC0-4923-9884-3263480D39D6}"/>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370234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353CF3-0001-4EC6-929F-1929352DB8E2}"/>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 xmlns:a16="http://schemas.microsoft.com/office/drawing/2014/main" id="{B81E63DC-F1A7-4212-A035-890B1DE170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 xmlns:a16="http://schemas.microsoft.com/office/drawing/2014/main" id="{D62FC54B-D216-40C9-B5F6-C7B3602B98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 xmlns:a16="http://schemas.microsoft.com/office/drawing/2014/main" id="{4A18A5F6-A09E-4405-B1DE-33A06D42FACE}"/>
              </a:ext>
            </a:extLst>
          </p:cNvPr>
          <p:cNvSpPr>
            <a:spLocks noGrp="1"/>
          </p:cNvSpPr>
          <p:nvPr>
            <p:ph type="dt" sz="half" idx="10"/>
          </p:nvPr>
        </p:nvSpPr>
        <p:spPr/>
        <p:txBody>
          <a:bodyPr/>
          <a:lstStyle/>
          <a:p>
            <a:fld id="{2CD922A4-DEAA-4CEE-B6BC-DEE74BC45051}" type="datetimeFigureOut">
              <a:rPr lang="lt-LT" smtClean="0"/>
              <a:t>2019-10-17</a:t>
            </a:fld>
            <a:endParaRPr lang="lt-LT"/>
          </a:p>
        </p:txBody>
      </p:sp>
      <p:sp>
        <p:nvSpPr>
          <p:cNvPr id="6" name="Footer Placeholder 5">
            <a:extLst>
              <a:ext uri="{FF2B5EF4-FFF2-40B4-BE49-F238E27FC236}">
                <a16:creationId xmlns="" xmlns:a16="http://schemas.microsoft.com/office/drawing/2014/main" id="{FC508E8B-1449-453E-AE7F-E981951AFFC5}"/>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 xmlns:a16="http://schemas.microsoft.com/office/drawing/2014/main" id="{0874EFB5-6892-4CB1-BC23-0ED644A18328}"/>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199669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060A9C-084D-4C5C-ACF6-EB8B84554827}"/>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 xmlns:a16="http://schemas.microsoft.com/office/drawing/2014/main" id="{F484EFEC-64DF-40C3-B5EB-E959BDFA36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9625077-D362-469D-8365-E4A570F814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 xmlns:a16="http://schemas.microsoft.com/office/drawing/2014/main" id="{DE37B7BD-AFA0-465C-A460-FE7BC3C25E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DAE54EF-9DA9-46D9-8E96-1FC7F31867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 xmlns:a16="http://schemas.microsoft.com/office/drawing/2014/main" id="{B23B6F57-AFC4-4738-B94B-FC916B6E8AEB}"/>
              </a:ext>
            </a:extLst>
          </p:cNvPr>
          <p:cNvSpPr>
            <a:spLocks noGrp="1"/>
          </p:cNvSpPr>
          <p:nvPr>
            <p:ph type="dt" sz="half" idx="10"/>
          </p:nvPr>
        </p:nvSpPr>
        <p:spPr/>
        <p:txBody>
          <a:bodyPr/>
          <a:lstStyle/>
          <a:p>
            <a:fld id="{2CD922A4-DEAA-4CEE-B6BC-DEE74BC45051}" type="datetimeFigureOut">
              <a:rPr lang="lt-LT" smtClean="0"/>
              <a:t>2019-10-17</a:t>
            </a:fld>
            <a:endParaRPr lang="lt-LT"/>
          </a:p>
        </p:txBody>
      </p:sp>
      <p:sp>
        <p:nvSpPr>
          <p:cNvPr id="8" name="Footer Placeholder 7">
            <a:extLst>
              <a:ext uri="{FF2B5EF4-FFF2-40B4-BE49-F238E27FC236}">
                <a16:creationId xmlns="" xmlns:a16="http://schemas.microsoft.com/office/drawing/2014/main" id="{2E9CEFE2-E7B0-4C7F-AF7F-0432F51BFEFC}"/>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 xmlns:a16="http://schemas.microsoft.com/office/drawing/2014/main" id="{F56BDA80-5BF9-4568-A603-B6D1C2B29C82}"/>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129534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7F5E7E-7B58-4D08-AF55-5751DB855617}"/>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 xmlns:a16="http://schemas.microsoft.com/office/drawing/2014/main" id="{3D1903BA-1296-42AA-9B42-794634BACD9E}"/>
              </a:ext>
            </a:extLst>
          </p:cNvPr>
          <p:cNvSpPr>
            <a:spLocks noGrp="1"/>
          </p:cNvSpPr>
          <p:nvPr>
            <p:ph type="dt" sz="half" idx="10"/>
          </p:nvPr>
        </p:nvSpPr>
        <p:spPr/>
        <p:txBody>
          <a:bodyPr/>
          <a:lstStyle/>
          <a:p>
            <a:fld id="{2CD922A4-DEAA-4CEE-B6BC-DEE74BC45051}" type="datetimeFigureOut">
              <a:rPr lang="lt-LT" smtClean="0"/>
              <a:t>2019-10-17</a:t>
            </a:fld>
            <a:endParaRPr lang="lt-LT"/>
          </a:p>
        </p:txBody>
      </p:sp>
      <p:sp>
        <p:nvSpPr>
          <p:cNvPr id="4" name="Footer Placeholder 3">
            <a:extLst>
              <a:ext uri="{FF2B5EF4-FFF2-40B4-BE49-F238E27FC236}">
                <a16:creationId xmlns="" xmlns:a16="http://schemas.microsoft.com/office/drawing/2014/main" id="{90B95A8A-4EA1-43FA-9D30-864A49CE9B38}"/>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 xmlns:a16="http://schemas.microsoft.com/office/drawing/2014/main" id="{555C9187-3D3E-4CD7-ADB5-4E049F7F7F13}"/>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424059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4E2D732-2B5C-4B8E-BC82-80FBCB9A4417}"/>
              </a:ext>
            </a:extLst>
          </p:cNvPr>
          <p:cNvSpPr>
            <a:spLocks noGrp="1"/>
          </p:cNvSpPr>
          <p:nvPr>
            <p:ph type="dt" sz="half" idx="10"/>
          </p:nvPr>
        </p:nvSpPr>
        <p:spPr/>
        <p:txBody>
          <a:bodyPr/>
          <a:lstStyle/>
          <a:p>
            <a:fld id="{2CD922A4-DEAA-4CEE-B6BC-DEE74BC45051}" type="datetimeFigureOut">
              <a:rPr lang="lt-LT" smtClean="0"/>
              <a:t>2019-10-17</a:t>
            </a:fld>
            <a:endParaRPr lang="lt-LT"/>
          </a:p>
        </p:txBody>
      </p:sp>
      <p:sp>
        <p:nvSpPr>
          <p:cNvPr id="3" name="Footer Placeholder 2">
            <a:extLst>
              <a:ext uri="{FF2B5EF4-FFF2-40B4-BE49-F238E27FC236}">
                <a16:creationId xmlns="" xmlns:a16="http://schemas.microsoft.com/office/drawing/2014/main" id="{F9F6A435-DF55-4AED-89DC-9797197982E0}"/>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 xmlns:a16="http://schemas.microsoft.com/office/drawing/2014/main" id="{D2D93129-7666-4012-B733-DBF57D8702B9}"/>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158474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6E1EBA-0E3E-41A1-85B9-3465943A4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 xmlns:a16="http://schemas.microsoft.com/office/drawing/2014/main" id="{7200E2C5-27E2-4180-93F9-8B60128BA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 xmlns:a16="http://schemas.microsoft.com/office/drawing/2014/main" id="{DEE0EB09-F038-4F1F-B1A8-435AAAE57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E5EAD25-F8C6-4C85-A4DD-9DC7A98A17CC}"/>
              </a:ext>
            </a:extLst>
          </p:cNvPr>
          <p:cNvSpPr>
            <a:spLocks noGrp="1"/>
          </p:cNvSpPr>
          <p:nvPr>
            <p:ph type="dt" sz="half" idx="10"/>
          </p:nvPr>
        </p:nvSpPr>
        <p:spPr/>
        <p:txBody>
          <a:bodyPr/>
          <a:lstStyle/>
          <a:p>
            <a:fld id="{2CD922A4-DEAA-4CEE-B6BC-DEE74BC45051}" type="datetimeFigureOut">
              <a:rPr lang="lt-LT" smtClean="0"/>
              <a:t>2019-10-17</a:t>
            </a:fld>
            <a:endParaRPr lang="lt-LT"/>
          </a:p>
        </p:txBody>
      </p:sp>
      <p:sp>
        <p:nvSpPr>
          <p:cNvPr id="6" name="Footer Placeholder 5">
            <a:extLst>
              <a:ext uri="{FF2B5EF4-FFF2-40B4-BE49-F238E27FC236}">
                <a16:creationId xmlns="" xmlns:a16="http://schemas.microsoft.com/office/drawing/2014/main" id="{6DF12EF7-B2EF-4FA3-ABCE-4FC110F04369}"/>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 xmlns:a16="http://schemas.microsoft.com/office/drawing/2014/main" id="{EABFC779-9429-4F39-BC61-1DDF8E888DC6}"/>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411246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92231F-7385-4F69-9D56-F212D2DB0C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 xmlns:a16="http://schemas.microsoft.com/office/drawing/2014/main" id="{D0770BA2-2DAF-4263-B2E3-06DA408122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 xmlns:a16="http://schemas.microsoft.com/office/drawing/2014/main" id="{00BE29A8-FB81-43C1-B6B3-940E26F63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236BAEC-B76D-45FE-8C95-9B0324D6CF9A}"/>
              </a:ext>
            </a:extLst>
          </p:cNvPr>
          <p:cNvSpPr>
            <a:spLocks noGrp="1"/>
          </p:cNvSpPr>
          <p:nvPr>
            <p:ph type="dt" sz="half" idx="10"/>
          </p:nvPr>
        </p:nvSpPr>
        <p:spPr/>
        <p:txBody>
          <a:bodyPr/>
          <a:lstStyle/>
          <a:p>
            <a:fld id="{2CD922A4-DEAA-4CEE-B6BC-DEE74BC45051}" type="datetimeFigureOut">
              <a:rPr lang="lt-LT" smtClean="0"/>
              <a:t>2019-10-17</a:t>
            </a:fld>
            <a:endParaRPr lang="lt-LT"/>
          </a:p>
        </p:txBody>
      </p:sp>
      <p:sp>
        <p:nvSpPr>
          <p:cNvPr id="6" name="Footer Placeholder 5">
            <a:extLst>
              <a:ext uri="{FF2B5EF4-FFF2-40B4-BE49-F238E27FC236}">
                <a16:creationId xmlns="" xmlns:a16="http://schemas.microsoft.com/office/drawing/2014/main" id="{E77FFB15-7AA9-4566-9705-E2ED31EB2B4F}"/>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 xmlns:a16="http://schemas.microsoft.com/office/drawing/2014/main" id="{103562C2-0253-4964-8CB2-6F4347865757}"/>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236029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BC2A2F-2018-46B5-975C-D0D27C6494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 xmlns:a16="http://schemas.microsoft.com/office/drawing/2014/main" id="{48C84A9E-63B6-4153-BE8A-606EDB878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 xmlns:a16="http://schemas.microsoft.com/office/drawing/2014/main" id="{93C23CFC-BE49-404E-9971-A92D26F63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922A4-DEAA-4CEE-B6BC-DEE74BC45051}" type="datetimeFigureOut">
              <a:rPr lang="lt-LT" smtClean="0"/>
              <a:t>2019-10-17</a:t>
            </a:fld>
            <a:endParaRPr lang="lt-LT"/>
          </a:p>
        </p:txBody>
      </p:sp>
      <p:sp>
        <p:nvSpPr>
          <p:cNvPr id="5" name="Footer Placeholder 4">
            <a:extLst>
              <a:ext uri="{FF2B5EF4-FFF2-40B4-BE49-F238E27FC236}">
                <a16:creationId xmlns="" xmlns:a16="http://schemas.microsoft.com/office/drawing/2014/main" id="{21F29E3D-B4DD-4DC9-8461-E6CA061E0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 xmlns:a16="http://schemas.microsoft.com/office/drawing/2014/main" id="{3A43F33D-D6FD-4547-B790-7AD768745F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DB979-FCFB-4760-8A14-DE3F2EBA71C3}" type="slidenum">
              <a:rPr lang="lt-LT" smtClean="0"/>
              <a:t>‹#›</a:t>
            </a:fld>
            <a:endParaRPr lang="lt-LT"/>
          </a:p>
        </p:txBody>
      </p:sp>
    </p:spTree>
    <p:extLst>
      <p:ext uri="{BB962C8B-B14F-4D97-AF65-F5344CB8AC3E}">
        <p14:creationId xmlns:p14="http://schemas.microsoft.com/office/powerpoint/2010/main" val="217062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24.png"/><Relationship Id="rId4" Type="http://schemas.openxmlformats.org/officeDocument/2006/relationships/diagramLayout" Target="../diagrams/layout7.xml"/><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6.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753C459-DFB4-495E-8469-76BAA57D8D9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6000"/>
                    </a14:imgEffect>
                    <a14:imgEffect>
                      <a14:brightnessContrast bright="20000" contrast="3000"/>
                    </a14:imgEffect>
                  </a14:imgLayer>
                </a14:imgProps>
              </a:ext>
              <a:ext uri="{28A0092B-C50C-407E-A947-70E740481C1C}">
                <a14:useLocalDpi xmlns:a14="http://schemas.microsoft.com/office/drawing/2010/main" val="0"/>
              </a:ext>
            </a:extLst>
          </a:blip>
          <a:srcRect t="12518" b="12516"/>
          <a:stretch/>
        </p:blipFill>
        <p:spPr>
          <a:xfrm>
            <a:off x="-5542" y="0"/>
            <a:ext cx="12197542" cy="6858000"/>
          </a:xfrm>
          <a:prstGeom prst="rect">
            <a:avLst/>
          </a:prstGeom>
        </p:spPr>
      </p:pic>
      <p:sp>
        <p:nvSpPr>
          <p:cNvPr id="24" name="object 3">
            <a:extLst>
              <a:ext uri="{FF2B5EF4-FFF2-40B4-BE49-F238E27FC236}">
                <a16:creationId xmlns="" xmlns:a16="http://schemas.microsoft.com/office/drawing/2014/main" id="{9B982C6E-30A9-4E19-BE95-E644561A0E5E}"/>
              </a:ext>
            </a:extLst>
          </p:cNvPr>
          <p:cNvSpPr txBox="1"/>
          <p:nvPr/>
        </p:nvSpPr>
        <p:spPr>
          <a:xfrm>
            <a:off x="4580239" y="3168835"/>
            <a:ext cx="7257534" cy="2924079"/>
          </a:xfrm>
          <a:prstGeom prst="rect">
            <a:avLst/>
          </a:prstGeom>
          <a:solidFill>
            <a:schemeClr val="accent5">
              <a:lumMod val="50000"/>
            </a:schemeClr>
          </a:solidFill>
        </p:spPr>
        <p:txBody>
          <a:bodyPr vert="horz" wrap="square" lIns="216000" tIns="216000" rIns="216000" bIns="216000" rtlCol="0">
            <a:spAutoFit/>
          </a:bodyPr>
          <a:lstStyle/>
          <a:p>
            <a:pPr marL="67628" marR="945356" defTabSz="685800">
              <a:spcBef>
                <a:spcPts val="176"/>
              </a:spcBef>
            </a:pPr>
            <a:r>
              <a:rPr lang="lt-LT" sz="2400" dirty="0">
                <a:solidFill>
                  <a:schemeClr val="bg1"/>
                </a:solidFill>
                <a:cs typeface="Trebuchet MS"/>
              </a:rPr>
              <a:t>SAUGAUS EISMO AUTOMOBILIŲ KELIAIS ĮSTATYMO NR. VIII-2043 20 IR 27 STRAIPSNIŲ PAKEITIMO ĮSTATYMO PROJEKTAS IR </a:t>
            </a:r>
            <a:r>
              <a:rPr lang="lt-LT" sz="2400" dirty="0">
                <a:solidFill>
                  <a:schemeClr val="bg1"/>
                </a:solidFill>
              </a:rPr>
              <a:t>ADMINISTRACINIŲ NUSIŽENGIMŲ KODEKSO 589 IR 611 STRAIPSNIŲ PAKEITIMO ĮSTATYMO PROJEKTAS </a:t>
            </a:r>
            <a:endParaRPr lang="lt-LT" sz="2400" dirty="0">
              <a:solidFill>
                <a:schemeClr val="bg1"/>
              </a:solidFill>
              <a:cs typeface="Trebuchet MS"/>
            </a:endParaRPr>
          </a:p>
          <a:p>
            <a:pPr marL="67628" marR="945356" defTabSz="685800">
              <a:spcBef>
                <a:spcPts val="176"/>
              </a:spcBef>
            </a:pPr>
            <a:endParaRPr lang="en-GB" sz="1600" dirty="0">
              <a:solidFill>
                <a:schemeClr val="bg1"/>
              </a:solidFill>
              <a:cs typeface="Trebuchet MS"/>
            </a:endParaRPr>
          </a:p>
        </p:txBody>
      </p:sp>
      <p:sp>
        <p:nvSpPr>
          <p:cNvPr id="6" name="Rectangle 5">
            <a:extLst>
              <a:ext uri="{FF2B5EF4-FFF2-40B4-BE49-F238E27FC236}">
                <a16:creationId xmlns="" xmlns:a16="http://schemas.microsoft.com/office/drawing/2014/main" id="{7EFF57B6-E861-4733-85F4-433CA82BD45A}"/>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9">
            <a:extLst>
              <a:ext uri="{FF2B5EF4-FFF2-40B4-BE49-F238E27FC236}">
                <a16:creationId xmlns="" xmlns:a16="http://schemas.microsoft.com/office/drawing/2014/main" id="{E023708B-AE5C-4B5F-9960-737F8E63BD00}"/>
              </a:ext>
            </a:extLst>
          </p:cNvPr>
          <p:cNvSpPr txBox="1">
            <a:spLocks/>
          </p:cNvSpPr>
          <p:nvPr/>
        </p:nvSpPr>
        <p:spPr>
          <a:xfrm>
            <a:off x="527543" y="365126"/>
            <a:ext cx="10990385" cy="8963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b="1" cap="small" dirty="0">
                <a:solidFill>
                  <a:schemeClr val="accent5">
                    <a:lumMod val="50000"/>
                  </a:schemeClr>
                </a:solidFill>
              </a:rPr>
              <a:t>Transporto Priemonių Savininkų Apskaitos Nauda</a:t>
            </a:r>
          </a:p>
        </p:txBody>
      </p:sp>
      <p:grpSp>
        <p:nvGrpSpPr>
          <p:cNvPr id="79" name="Group 78">
            <a:extLst>
              <a:ext uri="{FF2B5EF4-FFF2-40B4-BE49-F238E27FC236}">
                <a16:creationId xmlns="" xmlns:a16="http://schemas.microsoft.com/office/drawing/2014/main" id="{1C6DFAE5-428A-4537-9D20-8830977E6C0C}"/>
              </a:ext>
            </a:extLst>
          </p:cNvPr>
          <p:cNvGrpSpPr/>
          <p:nvPr/>
        </p:nvGrpSpPr>
        <p:grpSpPr>
          <a:xfrm>
            <a:off x="765440" y="1434822"/>
            <a:ext cx="10752488" cy="4615275"/>
            <a:chOff x="738966" y="1626305"/>
            <a:chExt cx="10752488" cy="4615275"/>
          </a:xfrm>
        </p:grpSpPr>
        <p:sp>
          <p:nvSpPr>
            <p:cNvPr id="63" name="Freeform: Shape 62">
              <a:extLst>
                <a:ext uri="{FF2B5EF4-FFF2-40B4-BE49-F238E27FC236}">
                  <a16:creationId xmlns="" xmlns:a16="http://schemas.microsoft.com/office/drawing/2014/main" id="{28B7D847-EA27-4D22-B2BF-2D34C922F141}"/>
                </a:ext>
              </a:extLst>
            </p:cNvPr>
            <p:cNvSpPr/>
            <p:nvPr/>
          </p:nvSpPr>
          <p:spPr>
            <a:xfrm>
              <a:off x="5252395" y="2123630"/>
              <a:ext cx="1447872" cy="1575322"/>
            </a:xfrm>
            <a:custGeom>
              <a:avLst/>
              <a:gdLst>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18846 w 1409306"/>
                <a:gd name="connsiteY5" fmla="*/ 310632 h 1814116"/>
                <a:gd name="connsiteX6" fmla="*/ 1204546 w 1409306"/>
                <a:gd name="connsiteY6" fmla="*/ 565609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18846 w 1409306"/>
                <a:gd name="connsiteY5" fmla="*/ 310632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62808 w 1409306"/>
                <a:gd name="connsiteY5" fmla="*/ 627155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0" fmla="*/ 0 w 1327639"/>
                <a:gd name="connsiteY0" fmla="*/ 1814116 h 1814116"/>
                <a:gd name="connsiteX1" fmla="*/ 562708 w 1327639"/>
                <a:gd name="connsiteY1" fmla="*/ 961262 h 1814116"/>
                <a:gd name="connsiteX2" fmla="*/ 668216 w 1327639"/>
                <a:gd name="connsiteY2" fmla="*/ 275462 h 1814116"/>
                <a:gd name="connsiteX3" fmla="*/ 1327639 w 1327639"/>
                <a:gd name="connsiteY3" fmla="*/ 11693 h 1814116"/>
                <a:gd name="connsiteX0" fmla="*/ 0 w 1327639"/>
                <a:gd name="connsiteY0" fmla="*/ 1818773 h 1818773"/>
                <a:gd name="connsiteX1" fmla="*/ 782516 w 1327639"/>
                <a:gd name="connsiteY1" fmla="*/ 1379157 h 1818773"/>
                <a:gd name="connsiteX2" fmla="*/ 668216 w 1327639"/>
                <a:gd name="connsiteY2" fmla="*/ 280119 h 1818773"/>
                <a:gd name="connsiteX3" fmla="*/ 1327639 w 1327639"/>
                <a:gd name="connsiteY3" fmla="*/ 16350 h 1818773"/>
                <a:gd name="connsiteX0" fmla="*/ 0 w 1327639"/>
                <a:gd name="connsiteY0" fmla="*/ 1818773 h 1818775"/>
                <a:gd name="connsiteX1" fmla="*/ 782516 w 1327639"/>
                <a:gd name="connsiteY1" fmla="*/ 1379157 h 1818775"/>
                <a:gd name="connsiteX2" fmla="*/ 668216 w 1327639"/>
                <a:gd name="connsiteY2" fmla="*/ 280119 h 1818775"/>
                <a:gd name="connsiteX3" fmla="*/ 1327639 w 1327639"/>
                <a:gd name="connsiteY3" fmla="*/ 16350 h 1818775"/>
                <a:gd name="connsiteX0" fmla="*/ 0 w 1327639"/>
                <a:gd name="connsiteY0" fmla="*/ 1819726 h 1819729"/>
                <a:gd name="connsiteX1" fmla="*/ 615462 w 1327639"/>
                <a:gd name="connsiteY1" fmla="*/ 1441657 h 1819729"/>
                <a:gd name="connsiteX2" fmla="*/ 668216 w 1327639"/>
                <a:gd name="connsiteY2" fmla="*/ 281072 h 1819729"/>
                <a:gd name="connsiteX3" fmla="*/ 1327639 w 1327639"/>
                <a:gd name="connsiteY3" fmla="*/ 17303 h 1819729"/>
                <a:gd name="connsiteX0" fmla="*/ 0 w 1327639"/>
                <a:gd name="connsiteY0" fmla="*/ 1804668 h 1804671"/>
                <a:gd name="connsiteX1" fmla="*/ 615462 w 1327639"/>
                <a:gd name="connsiteY1" fmla="*/ 1426599 h 1804671"/>
                <a:gd name="connsiteX2" fmla="*/ 668216 w 1327639"/>
                <a:gd name="connsiteY2" fmla="*/ 266014 h 1804671"/>
                <a:gd name="connsiteX3" fmla="*/ 1327639 w 1327639"/>
                <a:gd name="connsiteY3" fmla="*/ 2245 h 1804671"/>
                <a:gd name="connsiteX0" fmla="*/ 0 w 1327639"/>
                <a:gd name="connsiteY0" fmla="*/ 1803022 h 1803024"/>
                <a:gd name="connsiteX1" fmla="*/ 615462 w 1327639"/>
                <a:gd name="connsiteY1" fmla="*/ 1424953 h 1803024"/>
                <a:gd name="connsiteX2" fmla="*/ 659423 w 1327639"/>
                <a:gd name="connsiteY2" fmla="*/ 431422 h 1803024"/>
                <a:gd name="connsiteX3" fmla="*/ 1327639 w 1327639"/>
                <a:gd name="connsiteY3" fmla="*/ 599 h 1803024"/>
                <a:gd name="connsiteX0" fmla="*/ 0 w 1327639"/>
                <a:gd name="connsiteY0" fmla="*/ 1803167 h 1803169"/>
                <a:gd name="connsiteX1" fmla="*/ 615462 w 1327639"/>
                <a:gd name="connsiteY1" fmla="*/ 1425098 h 1803169"/>
                <a:gd name="connsiteX2" fmla="*/ 659423 w 1327639"/>
                <a:gd name="connsiteY2" fmla="*/ 431567 h 1803169"/>
                <a:gd name="connsiteX3" fmla="*/ 1327639 w 1327639"/>
                <a:gd name="connsiteY3" fmla="*/ 744 h 1803169"/>
                <a:gd name="connsiteX0" fmla="*/ 0 w 1327639"/>
                <a:gd name="connsiteY0" fmla="*/ 1803072 h 1803074"/>
                <a:gd name="connsiteX1" fmla="*/ 615462 w 1327639"/>
                <a:gd name="connsiteY1" fmla="*/ 1425003 h 1803074"/>
                <a:gd name="connsiteX2" fmla="*/ 597876 w 1327639"/>
                <a:gd name="connsiteY2" fmla="*/ 457849 h 1803074"/>
                <a:gd name="connsiteX3" fmla="*/ 1327639 w 1327639"/>
                <a:gd name="connsiteY3" fmla="*/ 649 h 1803074"/>
                <a:gd name="connsiteX0" fmla="*/ 0 w 1327639"/>
                <a:gd name="connsiteY0" fmla="*/ 1802423 h 1802428"/>
                <a:gd name="connsiteX1" fmla="*/ 615462 w 1327639"/>
                <a:gd name="connsiteY1" fmla="*/ 1424354 h 1802428"/>
                <a:gd name="connsiteX2" fmla="*/ 1327639 w 1327639"/>
                <a:gd name="connsiteY2" fmla="*/ 0 h 1802428"/>
                <a:gd name="connsiteX0" fmla="*/ 0 w 1327639"/>
                <a:gd name="connsiteY0" fmla="*/ 1802423 h 1802423"/>
                <a:gd name="connsiteX1" fmla="*/ 720969 w 1327639"/>
                <a:gd name="connsiteY1" fmla="*/ 659423 h 1802423"/>
                <a:gd name="connsiteX2" fmla="*/ 1327639 w 1327639"/>
                <a:gd name="connsiteY2" fmla="*/ 0 h 1802423"/>
                <a:gd name="connsiteX0" fmla="*/ 0 w 1327639"/>
                <a:gd name="connsiteY0" fmla="*/ 1802423 h 1802423"/>
                <a:gd name="connsiteX1" fmla="*/ 720969 w 1327639"/>
                <a:gd name="connsiteY1" fmla="*/ 659423 h 1802423"/>
                <a:gd name="connsiteX2" fmla="*/ 1327639 w 1327639"/>
                <a:gd name="connsiteY2" fmla="*/ 0 h 1802423"/>
                <a:gd name="connsiteX0" fmla="*/ 0 w 1327639"/>
                <a:gd name="connsiteY0" fmla="*/ 1802507 h 1802507"/>
                <a:gd name="connsiteX1" fmla="*/ 720969 w 1327639"/>
                <a:gd name="connsiteY1" fmla="*/ 659507 h 1802507"/>
                <a:gd name="connsiteX2" fmla="*/ 1327639 w 1327639"/>
                <a:gd name="connsiteY2" fmla="*/ 84 h 1802507"/>
                <a:gd name="connsiteX0" fmla="*/ 0 w 1327639"/>
                <a:gd name="connsiteY0" fmla="*/ 1802436 h 1802437"/>
                <a:gd name="connsiteX1" fmla="*/ 677007 w 1327639"/>
                <a:gd name="connsiteY1" fmla="*/ 905620 h 1802437"/>
                <a:gd name="connsiteX2" fmla="*/ 1327639 w 1327639"/>
                <a:gd name="connsiteY2" fmla="*/ 13 h 1802437"/>
                <a:gd name="connsiteX0" fmla="*/ 0 w 1327639"/>
                <a:gd name="connsiteY0" fmla="*/ 1802433 h 1802434"/>
                <a:gd name="connsiteX1" fmla="*/ 677007 w 1327639"/>
                <a:gd name="connsiteY1" fmla="*/ 905617 h 1802434"/>
                <a:gd name="connsiteX2" fmla="*/ 1327639 w 1327639"/>
                <a:gd name="connsiteY2" fmla="*/ 10 h 1802434"/>
                <a:gd name="connsiteX0" fmla="*/ 0 w 1327639"/>
                <a:gd name="connsiteY0" fmla="*/ 1802430 h 1802430"/>
                <a:gd name="connsiteX1" fmla="*/ 677007 w 1327639"/>
                <a:gd name="connsiteY1" fmla="*/ 905614 h 1802430"/>
                <a:gd name="connsiteX2" fmla="*/ 1327639 w 1327639"/>
                <a:gd name="connsiteY2" fmla="*/ 7 h 1802430"/>
                <a:gd name="connsiteX0" fmla="*/ 0 w 1327639"/>
                <a:gd name="connsiteY0" fmla="*/ 1802423 h 1802423"/>
                <a:gd name="connsiteX1" fmla="*/ 677007 w 1327639"/>
                <a:gd name="connsiteY1" fmla="*/ 905607 h 1802423"/>
                <a:gd name="connsiteX2" fmla="*/ 1327639 w 1327639"/>
                <a:gd name="connsiteY2" fmla="*/ 0 h 1802423"/>
                <a:gd name="connsiteX0" fmla="*/ 0 w 1327639"/>
                <a:gd name="connsiteY0" fmla="*/ 1802423 h 1802423"/>
                <a:gd name="connsiteX1" fmla="*/ 677007 w 1327639"/>
                <a:gd name="connsiteY1" fmla="*/ 905607 h 1802423"/>
                <a:gd name="connsiteX2" fmla="*/ 1327639 w 1327639"/>
                <a:gd name="connsiteY2" fmla="*/ 0 h 1802423"/>
              </a:gdLst>
              <a:ahLst/>
              <a:cxnLst>
                <a:cxn ang="0">
                  <a:pos x="connsiteX0" y="connsiteY0"/>
                </a:cxn>
                <a:cxn ang="0">
                  <a:pos x="connsiteX1" y="connsiteY1"/>
                </a:cxn>
                <a:cxn ang="0">
                  <a:pos x="connsiteX2" y="connsiteY2"/>
                </a:cxn>
              </a:cxnLst>
              <a:rect l="l" t="t" r="r" b="b"/>
              <a:pathLst>
                <a:path w="1327639" h="1802423">
                  <a:moveTo>
                    <a:pt x="0" y="1802423"/>
                  </a:moveTo>
                  <a:cubicBezTo>
                    <a:pt x="630116" y="1776779"/>
                    <a:pt x="684335" y="1258765"/>
                    <a:pt x="677007" y="905607"/>
                  </a:cubicBezTo>
                  <a:cubicBezTo>
                    <a:pt x="669679" y="552449"/>
                    <a:pt x="713276" y="32971"/>
                    <a:pt x="1327639"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64" name="Freeform: Shape 63">
              <a:extLst>
                <a:ext uri="{FF2B5EF4-FFF2-40B4-BE49-F238E27FC236}">
                  <a16:creationId xmlns="" xmlns:a16="http://schemas.microsoft.com/office/drawing/2014/main" id="{AC111C77-424E-4827-A738-F47AFAA62E7D}"/>
                </a:ext>
              </a:extLst>
            </p:cNvPr>
            <p:cNvSpPr/>
            <p:nvPr/>
          </p:nvSpPr>
          <p:spPr>
            <a:xfrm flipV="1">
              <a:off x="5260202" y="3742043"/>
              <a:ext cx="1360419" cy="2077568"/>
            </a:xfrm>
            <a:custGeom>
              <a:avLst/>
              <a:gdLst>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18846 w 1409306"/>
                <a:gd name="connsiteY5" fmla="*/ 310632 h 1814116"/>
                <a:gd name="connsiteX6" fmla="*/ 1204546 w 1409306"/>
                <a:gd name="connsiteY6" fmla="*/ 565609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18846 w 1409306"/>
                <a:gd name="connsiteY5" fmla="*/ 310632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62808 w 1409306"/>
                <a:gd name="connsiteY5" fmla="*/ 627155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0" fmla="*/ 0 w 1327639"/>
                <a:gd name="connsiteY0" fmla="*/ 1814116 h 1814116"/>
                <a:gd name="connsiteX1" fmla="*/ 562708 w 1327639"/>
                <a:gd name="connsiteY1" fmla="*/ 961262 h 1814116"/>
                <a:gd name="connsiteX2" fmla="*/ 668216 w 1327639"/>
                <a:gd name="connsiteY2" fmla="*/ 275462 h 1814116"/>
                <a:gd name="connsiteX3" fmla="*/ 1327639 w 1327639"/>
                <a:gd name="connsiteY3" fmla="*/ 11693 h 1814116"/>
                <a:gd name="connsiteX0" fmla="*/ 0 w 1327639"/>
                <a:gd name="connsiteY0" fmla="*/ 1818773 h 1818773"/>
                <a:gd name="connsiteX1" fmla="*/ 782516 w 1327639"/>
                <a:gd name="connsiteY1" fmla="*/ 1379157 h 1818773"/>
                <a:gd name="connsiteX2" fmla="*/ 668216 w 1327639"/>
                <a:gd name="connsiteY2" fmla="*/ 280119 h 1818773"/>
                <a:gd name="connsiteX3" fmla="*/ 1327639 w 1327639"/>
                <a:gd name="connsiteY3" fmla="*/ 16350 h 1818773"/>
                <a:gd name="connsiteX0" fmla="*/ 0 w 1327639"/>
                <a:gd name="connsiteY0" fmla="*/ 1818773 h 1818775"/>
                <a:gd name="connsiteX1" fmla="*/ 782516 w 1327639"/>
                <a:gd name="connsiteY1" fmla="*/ 1379157 h 1818775"/>
                <a:gd name="connsiteX2" fmla="*/ 668216 w 1327639"/>
                <a:gd name="connsiteY2" fmla="*/ 280119 h 1818775"/>
                <a:gd name="connsiteX3" fmla="*/ 1327639 w 1327639"/>
                <a:gd name="connsiteY3" fmla="*/ 16350 h 1818775"/>
                <a:gd name="connsiteX0" fmla="*/ 0 w 1327639"/>
                <a:gd name="connsiteY0" fmla="*/ 1819726 h 1819729"/>
                <a:gd name="connsiteX1" fmla="*/ 615462 w 1327639"/>
                <a:gd name="connsiteY1" fmla="*/ 1441657 h 1819729"/>
                <a:gd name="connsiteX2" fmla="*/ 668216 w 1327639"/>
                <a:gd name="connsiteY2" fmla="*/ 281072 h 1819729"/>
                <a:gd name="connsiteX3" fmla="*/ 1327639 w 1327639"/>
                <a:gd name="connsiteY3" fmla="*/ 17303 h 1819729"/>
                <a:gd name="connsiteX0" fmla="*/ 0 w 1327639"/>
                <a:gd name="connsiteY0" fmla="*/ 1804668 h 1804671"/>
                <a:gd name="connsiteX1" fmla="*/ 615462 w 1327639"/>
                <a:gd name="connsiteY1" fmla="*/ 1426599 h 1804671"/>
                <a:gd name="connsiteX2" fmla="*/ 668216 w 1327639"/>
                <a:gd name="connsiteY2" fmla="*/ 266014 h 1804671"/>
                <a:gd name="connsiteX3" fmla="*/ 1327639 w 1327639"/>
                <a:gd name="connsiteY3" fmla="*/ 2245 h 1804671"/>
                <a:gd name="connsiteX0" fmla="*/ 0 w 1327639"/>
                <a:gd name="connsiteY0" fmla="*/ 1803022 h 1803024"/>
                <a:gd name="connsiteX1" fmla="*/ 615462 w 1327639"/>
                <a:gd name="connsiteY1" fmla="*/ 1424953 h 1803024"/>
                <a:gd name="connsiteX2" fmla="*/ 659423 w 1327639"/>
                <a:gd name="connsiteY2" fmla="*/ 431422 h 1803024"/>
                <a:gd name="connsiteX3" fmla="*/ 1327639 w 1327639"/>
                <a:gd name="connsiteY3" fmla="*/ 599 h 1803024"/>
                <a:gd name="connsiteX0" fmla="*/ 0 w 1327639"/>
                <a:gd name="connsiteY0" fmla="*/ 1803167 h 1803169"/>
                <a:gd name="connsiteX1" fmla="*/ 615462 w 1327639"/>
                <a:gd name="connsiteY1" fmla="*/ 1425098 h 1803169"/>
                <a:gd name="connsiteX2" fmla="*/ 659423 w 1327639"/>
                <a:gd name="connsiteY2" fmla="*/ 431567 h 1803169"/>
                <a:gd name="connsiteX3" fmla="*/ 1327639 w 1327639"/>
                <a:gd name="connsiteY3" fmla="*/ 744 h 1803169"/>
                <a:gd name="connsiteX0" fmla="*/ 0 w 1327639"/>
                <a:gd name="connsiteY0" fmla="*/ 1803072 h 1803074"/>
                <a:gd name="connsiteX1" fmla="*/ 615462 w 1327639"/>
                <a:gd name="connsiteY1" fmla="*/ 1425003 h 1803074"/>
                <a:gd name="connsiteX2" fmla="*/ 597876 w 1327639"/>
                <a:gd name="connsiteY2" fmla="*/ 457849 h 1803074"/>
                <a:gd name="connsiteX3" fmla="*/ 1327639 w 1327639"/>
                <a:gd name="connsiteY3" fmla="*/ 649 h 1803074"/>
                <a:gd name="connsiteX0" fmla="*/ 0 w 1327639"/>
                <a:gd name="connsiteY0" fmla="*/ 1802423 h 1802428"/>
                <a:gd name="connsiteX1" fmla="*/ 615462 w 1327639"/>
                <a:gd name="connsiteY1" fmla="*/ 1424354 h 1802428"/>
                <a:gd name="connsiteX2" fmla="*/ 1327639 w 1327639"/>
                <a:gd name="connsiteY2" fmla="*/ 0 h 1802428"/>
                <a:gd name="connsiteX0" fmla="*/ 0 w 1327639"/>
                <a:gd name="connsiteY0" fmla="*/ 1802423 h 1802423"/>
                <a:gd name="connsiteX1" fmla="*/ 720969 w 1327639"/>
                <a:gd name="connsiteY1" fmla="*/ 659423 h 1802423"/>
                <a:gd name="connsiteX2" fmla="*/ 1327639 w 1327639"/>
                <a:gd name="connsiteY2" fmla="*/ 0 h 1802423"/>
                <a:gd name="connsiteX0" fmla="*/ 0 w 1327639"/>
                <a:gd name="connsiteY0" fmla="*/ 1802423 h 1802423"/>
                <a:gd name="connsiteX1" fmla="*/ 720969 w 1327639"/>
                <a:gd name="connsiteY1" fmla="*/ 659423 h 1802423"/>
                <a:gd name="connsiteX2" fmla="*/ 1327639 w 1327639"/>
                <a:gd name="connsiteY2" fmla="*/ 0 h 1802423"/>
                <a:gd name="connsiteX0" fmla="*/ 0 w 1327639"/>
                <a:gd name="connsiteY0" fmla="*/ 1802507 h 1802507"/>
                <a:gd name="connsiteX1" fmla="*/ 720969 w 1327639"/>
                <a:gd name="connsiteY1" fmla="*/ 659507 h 1802507"/>
                <a:gd name="connsiteX2" fmla="*/ 1327639 w 1327639"/>
                <a:gd name="connsiteY2" fmla="*/ 84 h 1802507"/>
                <a:gd name="connsiteX0" fmla="*/ 0 w 1327639"/>
                <a:gd name="connsiteY0" fmla="*/ 1802436 h 1802437"/>
                <a:gd name="connsiteX1" fmla="*/ 677007 w 1327639"/>
                <a:gd name="connsiteY1" fmla="*/ 905620 h 1802437"/>
                <a:gd name="connsiteX2" fmla="*/ 1327639 w 1327639"/>
                <a:gd name="connsiteY2" fmla="*/ 13 h 1802437"/>
                <a:gd name="connsiteX0" fmla="*/ 0 w 1327639"/>
                <a:gd name="connsiteY0" fmla="*/ 1802433 h 1802434"/>
                <a:gd name="connsiteX1" fmla="*/ 677007 w 1327639"/>
                <a:gd name="connsiteY1" fmla="*/ 905617 h 1802434"/>
                <a:gd name="connsiteX2" fmla="*/ 1327639 w 1327639"/>
                <a:gd name="connsiteY2" fmla="*/ 10 h 1802434"/>
                <a:gd name="connsiteX0" fmla="*/ 0 w 1327639"/>
                <a:gd name="connsiteY0" fmla="*/ 1802430 h 1802430"/>
                <a:gd name="connsiteX1" fmla="*/ 677007 w 1327639"/>
                <a:gd name="connsiteY1" fmla="*/ 905614 h 1802430"/>
                <a:gd name="connsiteX2" fmla="*/ 1327639 w 1327639"/>
                <a:gd name="connsiteY2" fmla="*/ 7 h 1802430"/>
                <a:gd name="connsiteX0" fmla="*/ 0 w 1327639"/>
                <a:gd name="connsiteY0" fmla="*/ 1802423 h 1802423"/>
                <a:gd name="connsiteX1" fmla="*/ 677007 w 1327639"/>
                <a:gd name="connsiteY1" fmla="*/ 905607 h 1802423"/>
                <a:gd name="connsiteX2" fmla="*/ 1327639 w 1327639"/>
                <a:gd name="connsiteY2" fmla="*/ 0 h 1802423"/>
                <a:gd name="connsiteX0" fmla="*/ 0 w 1327639"/>
                <a:gd name="connsiteY0" fmla="*/ 1802423 h 1802423"/>
                <a:gd name="connsiteX1" fmla="*/ 677007 w 1327639"/>
                <a:gd name="connsiteY1" fmla="*/ 905607 h 1802423"/>
                <a:gd name="connsiteX2" fmla="*/ 1327639 w 1327639"/>
                <a:gd name="connsiteY2" fmla="*/ 0 h 1802423"/>
              </a:gdLst>
              <a:ahLst/>
              <a:cxnLst>
                <a:cxn ang="0">
                  <a:pos x="connsiteX0" y="connsiteY0"/>
                </a:cxn>
                <a:cxn ang="0">
                  <a:pos x="connsiteX1" y="connsiteY1"/>
                </a:cxn>
                <a:cxn ang="0">
                  <a:pos x="connsiteX2" y="connsiteY2"/>
                </a:cxn>
              </a:cxnLst>
              <a:rect l="l" t="t" r="r" b="b"/>
              <a:pathLst>
                <a:path w="1327639" h="1802423">
                  <a:moveTo>
                    <a:pt x="0" y="1802423"/>
                  </a:moveTo>
                  <a:cubicBezTo>
                    <a:pt x="630116" y="1776779"/>
                    <a:pt x="684335" y="1258765"/>
                    <a:pt x="677007" y="905607"/>
                  </a:cubicBezTo>
                  <a:cubicBezTo>
                    <a:pt x="669679" y="552449"/>
                    <a:pt x="713276" y="32971"/>
                    <a:pt x="1327639"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71" name="Freeform: Shape 70">
              <a:extLst>
                <a:ext uri="{FF2B5EF4-FFF2-40B4-BE49-F238E27FC236}">
                  <a16:creationId xmlns="" xmlns:a16="http://schemas.microsoft.com/office/drawing/2014/main" id="{E4F47BCF-1116-4831-9ED1-5BA275E838DC}"/>
                </a:ext>
              </a:extLst>
            </p:cNvPr>
            <p:cNvSpPr/>
            <p:nvPr/>
          </p:nvSpPr>
          <p:spPr>
            <a:xfrm>
              <a:off x="1274887" y="2822331"/>
              <a:ext cx="808892" cy="1107831"/>
            </a:xfrm>
            <a:custGeom>
              <a:avLst/>
              <a:gdLst>
                <a:gd name="connsiteX0" fmla="*/ 975775 w 975775"/>
                <a:gd name="connsiteY0" fmla="*/ 1107831 h 1107831"/>
                <a:gd name="connsiteX1" fmla="*/ 166883 w 975775"/>
                <a:gd name="connsiteY1" fmla="*/ 0 h 1107831"/>
                <a:gd name="connsiteX2" fmla="*/ 166883 w 975775"/>
                <a:gd name="connsiteY2" fmla="*/ 0 h 1107831"/>
                <a:gd name="connsiteX3" fmla="*/ 8621 w 975775"/>
                <a:gd name="connsiteY3" fmla="*/ 43962 h 1107831"/>
                <a:gd name="connsiteX4" fmla="*/ 34998 w 975775"/>
                <a:gd name="connsiteY4" fmla="*/ 43962 h 1107831"/>
                <a:gd name="connsiteX0" fmla="*/ 967154 w 967154"/>
                <a:gd name="connsiteY0" fmla="*/ 1107831 h 1107831"/>
                <a:gd name="connsiteX1" fmla="*/ 158262 w 967154"/>
                <a:gd name="connsiteY1" fmla="*/ 0 h 1107831"/>
                <a:gd name="connsiteX2" fmla="*/ 158262 w 967154"/>
                <a:gd name="connsiteY2" fmla="*/ 0 h 1107831"/>
                <a:gd name="connsiteX3" fmla="*/ 0 w 967154"/>
                <a:gd name="connsiteY3" fmla="*/ 43962 h 1107831"/>
                <a:gd name="connsiteX0" fmla="*/ 808892 w 808892"/>
                <a:gd name="connsiteY0" fmla="*/ 1107831 h 1107831"/>
                <a:gd name="connsiteX1" fmla="*/ 0 w 808892"/>
                <a:gd name="connsiteY1" fmla="*/ 0 h 1107831"/>
                <a:gd name="connsiteX2" fmla="*/ 0 w 808892"/>
                <a:gd name="connsiteY2" fmla="*/ 0 h 1107831"/>
                <a:gd name="connsiteX0" fmla="*/ 808892 w 808892"/>
                <a:gd name="connsiteY0" fmla="*/ 1107831 h 1107831"/>
                <a:gd name="connsiteX1" fmla="*/ 0 w 808892"/>
                <a:gd name="connsiteY1" fmla="*/ 0 h 1107831"/>
                <a:gd name="connsiteX2" fmla="*/ 0 w 808892"/>
                <a:gd name="connsiteY2" fmla="*/ 0 h 1107831"/>
                <a:gd name="connsiteX0" fmla="*/ 808892 w 808892"/>
                <a:gd name="connsiteY0" fmla="*/ 1107831 h 1107831"/>
                <a:gd name="connsiteX1" fmla="*/ 0 w 808892"/>
                <a:gd name="connsiteY1" fmla="*/ 0 h 1107831"/>
                <a:gd name="connsiteX2" fmla="*/ 0 w 808892"/>
                <a:gd name="connsiteY2" fmla="*/ 0 h 1107831"/>
                <a:gd name="connsiteX0" fmla="*/ 808892 w 808892"/>
                <a:gd name="connsiteY0" fmla="*/ 1107831 h 1107831"/>
                <a:gd name="connsiteX1" fmla="*/ 0 w 808892"/>
                <a:gd name="connsiteY1" fmla="*/ 0 h 1107831"/>
                <a:gd name="connsiteX2" fmla="*/ 0 w 808892"/>
                <a:gd name="connsiteY2" fmla="*/ 0 h 1107831"/>
                <a:gd name="connsiteX0" fmla="*/ 808892 w 808892"/>
                <a:gd name="connsiteY0" fmla="*/ 1107831 h 1107831"/>
                <a:gd name="connsiteX1" fmla="*/ 0 w 808892"/>
                <a:gd name="connsiteY1" fmla="*/ 0 h 1107831"/>
                <a:gd name="connsiteX2" fmla="*/ 0 w 808892"/>
                <a:gd name="connsiteY2" fmla="*/ 0 h 1107831"/>
              </a:gdLst>
              <a:ahLst/>
              <a:cxnLst>
                <a:cxn ang="0">
                  <a:pos x="connsiteX0" y="connsiteY0"/>
                </a:cxn>
                <a:cxn ang="0">
                  <a:pos x="connsiteX1" y="connsiteY1"/>
                </a:cxn>
                <a:cxn ang="0">
                  <a:pos x="connsiteX2" y="connsiteY2"/>
                </a:cxn>
              </a:cxnLst>
              <a:rect l="l" t="t" r="r" b="b"/>
              <a:pathLst>
                <a:path w="808892" h="1107831">
                  <a:moveTo>
                    <a:pt x="808892" y="1107831"/>
                  </a:moveTo>
                  <a:cubicBezTo>
                    <a:pt x="266699" y="1081454"/>
                    <a:pt x="5861" y="501161"/>
                    <a:pt x="0" y="0"/>
                  </a:cubicBezTo>
                  <a:lnTo>
                    <a:pt x="0" y="0"/>
                  </a:ln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3" name="Freeform: Shape 72">
              <a:extLst>
                <a:ext uri="{FF2B5EF4-FFF2-40B4-BE49-F238E27FC236}">
                  <a16:creationId xmlns="" xmlns:a16="http://schemas.microsoft.com/office/drawing/2014/main" id="{012A0746-13C1-498C-B154-A1C2B8E4C0D9}"/>
                </a:ext>
              </a:extLst>
            </p:cNvPr>
            <p:cNvSpPr/>
            <p:nvPr/>
          </p:nvSpPr>
          <p:spPr>
            <a:xfrm flipV="1">
              <a:off x="1272097" y="3937193"/>
              <a:ext cx="808892" cy="1107831"/>
            </a:xfrm>
            <a:custGeom>
              <a:avLst/>
              <a:gdLst>
                <a:gd name="connsiteX0" fmla="*/ 975775 w 975775"/>
                <a:gd name="connsiteY0" fmla="*/ 1107831 h 1107831"/>
                <a:gd name="connsiteX1" fmla="*/ 166883 w 975775"/>
                <a:gd name="connsiteY1" fmla="*/ 0 h 1107831"/>
                <a:gd name="connsiteX2" fmla="*/ 166883 w 975775"/>
                <a:gd name="connsiteY2" fmla="*/ 0 h 1107831"/>
                <a:gd name="connsiteX3" fmla="*/ 8621 w 975775"/>
                <a:gd name="connsiteY3" fmla="*/ 43962 h 1107831"/>
                <a:gd name="connsiteX4" fmla="*/ 34998 w 975775"/>
                <a:gd name="connsiteY4" fmla="*/ 43962 h 1107831"/>
                <a:gd name="connsiteX0" fmla="*/ 967154 w 967154"/>
                <a:gd name="connsiteY0" fmla="*/ 1107831 h 1107831"/>
                <a:gd name="connsiteX1" fmla="*/ 158262 w 967154"/>
                <a:gd name="connsiteY1" fmla="*/ 0 h 1107831"/>
                <a:gd name="connsiteX2" fmla="*/ 158262 w 967154"/>
                <a:gd name="connsiteY2" fmla="*/ 0 h 1107831"/>
                <a:gd name="connsiteX3" fmla="*/ 0 w 967154"/>
                <a:gd name="connsiteY3" fmla="*/ 43962 h 1107831"/>
                <a:gd name="connsiteX0" fmla="*/ 808892 w 808892"/>
                <a:gd name="connsiteY0" fmla="*/ 1107831 h 1107831"/>
                <a:gd name="connsiteX1" fmla="*/ 0 w 808892"/>
                <a:gd name="connsiteY1" fmla="*/ 0 h 1107831"/>
                <a:gd name="connsiteX2" fmla="*/ 0 w 808892"/>
                <a:gd name="connsiteY2" fmla="*/ 0 h 1107831"/>
                <a:gd name="connsiteX0" fmla="*/ 808892 w 808892"/>
                <a:gd name="connsiteY0" fmla="*/ 1107831 h 1107831"/>
                <a:gd name="connsiteX1" fmla="*/ 0 w 808892"/>
                <a:gd name="connsiteY1" fmla="*/ 0 h 1107831"/>
                <a:gd name="connsiteX2" fmla="*/ 0 w 808892"/>
                <a:gd name="connsiteY2" fmla="*/ 0 h 1107831"/>
                <a:gd name="connsiteX0" fmla="*/ 808892 w 808892"/>
                <a:gd name="connsiteY0" fmla="*/ 1107831 h 1107831"/>
                <a:gd name="connsiteX1" fmla="*/ 0 w 808892"/>
                <a:gd name="connsiteY1" fmla="*/ 0 h 1107831"/>
                <a:gd name="connsiteX2" fmla="*/ 0 w 808892"/>
                <a:gd name="connsiteY2" fmla="*/ 0 h 1107831"/>
                <a:gd name="connsiteX0" fmla="*/ 808892 w 808892"/>
                <a:gd name="connsiteY0" fmla="*/ 1107831 h 1107831"/>
                <a:gd name="connsiteX1" fmla="*/ 0 w 808892"/>
                <a:gd name="connsiteY1" fmla="*/ 0 h 1107831"/>
                <a:gd name="connsiteX2" fmla="*/ 0 w 808892"/>
                <a:gd name="connsiteY2" fmla="*/ 0 h 1107831"/>
                <a:gd name="connsiteX0" fmla="*/ 808892 w 808892"/>
                <a:gd name="connsiteY0" fmla="*/ 1107831 h 1107831"/>
                <a:gd name="connsiteX1" fmla="*/ 0 w 808892"/>
                <a:gd name="connsiteY1" fmla="*/ 0 h 1107831"/>
                <a:gd name="connsiteX2" fmla="*/ 0 w 808892"/>
                <a:gd name="connsiteY2" fmla="*/ 0 h 1107831"/>
              </a:gdLst>
              <a:ahLst/>
              <a:cxnLst>
                <a:cxn ang="0">
                  <a:pos x="connsiteX0" y="connsiteY0"/>
                </a:cxn>
                <a:cxn ang="0">
                  <a:pos x="connsiteX1" y="connsiteY1"/>
                </a:cxn>
                <a:cxn ang="0">
                  <a:pos x="connsiteX2" y="connsiteY2"/>
                </a:cxn>
              </a:cxnLst>
              <a:rect l="l" t="t" r="r" b="b"/>
              <a:pathLst>
                <a:path w="808892" h="1107831">
                  <a:moveTo>
                    <a:pt x="808892" y="1107831"/>
                  </a:moveTo>
                  <a:cubicBezTo>
                    <a:pt x="266699" y="1081454"/>
                    <a:pt x="5861" y="501161"/>
                    <a:pt x="0" y="0"/>
                  </a:cubicBezTo>
                  <a:lnTo>
                    <a:pt x="0" y="0"/>
                  </a:ln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78" name="Group 77">
              <a:extLst>
                <a:ext uri="{FF2B5EF4-FFF2-40B4-BE49-F238E27FC236}">
                  <a16:creationId xmlns="" xmlns:a16="http://schemas.microsoft.com/office/drawing/2014/main" id="{9537EEF6-196E-4A1E-B5A0-62A8DCE71ECE}"/>
                </a:ext>
              </a:extLst>
            </p:cNvPr>
            <p:cNvGrpSpPr/>
            <p:nvPr/>
          </p:nvGrpSpPr>
          <p:grpSpPr>
            <a:xfrm>
              <a:off x="2080989" y="3426077"/>
              <a:ext cx="3192531" cy="1002870"/>
              <a:chOff x="2080989" y="3426077"/>
              <a:chExt cx="3192531" cy="1002870"/>
            </a:xfrm>
          </p:grpSpPr>
          <p:sp>
            <p:nvSpPr>
              <p:cNvPr id="14" name="Rectangle 13">
                <a:extLst>
                  <a:ext uri="{FF2B5EF4-FFF2-40B4-BE49-F238E27FC236}">
                    <a16:creationId xmlns="" xmlns:a16="http://schemas.microsoft.com/office/drawing/2014/main" id="{1C71EBE2-7457-4FE6-8F2F-9A17BC463477}"/>
                  </a:ext>
                </a:extLst>
              </p:cNvPr>
              <p:cNvSpPr/>
              <p:nvPr/>
            </p:nvSpPr>
            <p:spPr>
              <a:xfrm>
                <a:off x="3077251" y="3430212"/>
                <a:ext cx="2196269" cy="998735"/>
              </a:xfrm>
              <a:prstGeom prst="rect">
                <a:avLst/>
              </a:prstGeom>
              <a:solidFill>
                <a:srgbClr val="ECF3FA"/>
              </a:solidFill>
              <a:ln w="22225" cap="rnd">
                <a:noFill/>
                <a:prstDash val="solid"/>
                <a:round/>
              </a:ln>
            </p:spPr>
            <p:txBody>
              <a:bodyPr wrap="square" lIns="91440" tIns="45720" rIns="91440" bIns="45720">
                <a:spAutoFit/>
              </a:bodyPr>
              <a:lstStyle/>
              <a:p>
                <a:pPr algn="ctr"/>
                <a:r>
                  <a:rPr lang="lt-LT" sz="3200" b="1" dirty="0">
                    <a:ln w="0"/>
                    <a:solidFill>
                      <a:schemeClr val="accent5">
                        <a:lumMod val="50000"/>
                      </a:schemeClr>
                    </a:solidFill>
                  </a:rPr>
                  <a:t>TPSAS</a:t>
                </a:r>
                <a:endParaRPr lang="lt-LT" sz="2400" b="1" dirty="0">
                  <a:ln w="0"/>
                  <a:solidFill>
                    <a:schemeClr val="accent5">
                      <a:lumMod val="50000"/>
                    </a:schemeClr>
                  </a:solidFill>
                </a:endParaRPr>
              </a:p>
              <a:p>
                <a:pPr algn="ctr"/>
                <a:r>
                  <a:rPr lang="lt-LT" sz="1050" dirty="0">
                    <a:ln w="0"/>
                    <a:solidFill>
                      <a:schemeClr val="accent5">
                        <a:lumMod val="50000"/>
                      </a:schemeClr>
                    </a:solidFill>
                  </a:rPr>
                  <a:t>TRANSPORTO PRIEMONIŲ SAVININKŲ APSKAITOS SISTEMA</a:t>
                </a:r>
                <a:endParaRPr lang="en-US" sz="1050" dirty="0">
                  <a:ln w="0"/>
                  <a:solidFill>
                    <a:schemeClr val="accent5">
                      <a:lumMod val="50000"/>
                    </a:schemeClr>
                  </a:solidFill>
                </a:endParaRPr>
              </a:p>
            </p:txBody>
          </p:sp>
          <p:sp>
            <p:nvSpPr>
              <p:cNvPr id="17" name="Rectangle 16">
                <a:extLst>
                  <a:ext uri="{FF2B5EF4-FFF2-40B4-BE49-F238E27FC236}">
                    <a16:creationId xmlns="" xmlns:a16="http://schemas.microsoft.com/office/drawing/2014/main" id="{56683267-7245-416E-89E5-42A091242AC2}"/>
                  </a:ext>
                </a:extLst>
              </p:cNvPr>
              <p:cNvSpPr/>
              <p:nvPr/>
            </p:nvSpPr>
            <p:spPr>
              <a:xfrm>
                <a:off x="2080989" y="3426077"/>
                <a:ext cx="3192531" cy="998735"/>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3" name="Group 2">
                <a:extLst>
                  <a:ext uri="{FF2B5EF4-FFF2-40B4-BE49-F238E27FC236}">
                    <a16:creationId xmlns="" xmlns:a16="http://schemas.microsoft.com/office/drawing/2014/main" id="{84FC5F98-4534-4317-AD5A-999F250DCB04}"/>
                  </a:ext>
                </a:extLst>
              </p:cNvPr>
              <p:cNvGrpSpPr/>
              <p:nvPr/>
            </p:nvGrpSpPr>
            <p:grpSpPr>
              <a:xfrm>
                <a:off x="2325778" y="3555193"/>
                <a:ext cx="489001" cy="611047"/>
                <a:chOff x="5712789" y="1438102"/>
                <a:chExt cx="565089" cy="706124"/>
              </a:xfrm>
            </p:grpSpPr>
            <p:sp>
              <p:nvSpPr>
                <p:cNvPr id="4" name="Oval 3">
                  <a:extLst>
                    <a:ext uri="{FF2B5EF4-FFF2-40B4-BE49-F238E27FC236}">
                      <a16:creationId xmlns="" xmlns:a16="http://schemas.microsoft.com/office/drawing/2014/main" id="{84624C63-A968-485B-8A1D-2968726BA917}"/>
                    </a:ext>
                  </a:extLst>
                </p:cNvPr>
                <p:cNvSpPr/>
                <p:nvPr/>
              </p:nvSpPr>
              <p:spPr>
                <a:xfrm>
                  <a:off x="5712789" y="1438102"/>
                  <a:ext cx="564919" cy="196461"/>
                </a:xfrm>
                <a:prstGeom prst="ellipse">
                  <a:avLst/>
                </a:prstGeom>
                <a:noFill/>
                <a:ln w="47625">
                  <a:solidFill>
                    <a:srgbClr val="8B2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 name="Oval 83">
                  <a:extLst>
                    <a:ext uri="{FF2B5EF4-FFF2-40B4-BE49-F238E27FC236}">
                      <a16:creationId xmlns="" xmlns:a16="http://schemas.microsoft.com/office/drawing/2014/main" id="{F3FB0F8B-5A1B-4497-BAE4-F6947146DE1A}"/>
                    </a:ext>
                  </a:extLst>
                </p:cNvPr>
                <p:cNvSpPr/>
                <p:nvPr/>
              </p:nvSpPr>
              <p:spPr>
                <a:xfrm>
                  <a:off x="5712790" y="1703544"/>
                  <a:ext cx="564920" cy="98231"/>
                </a:xfrm>
                <a:custGeom>
                  <a:avLst/>
                  <a:gdLst>
                    <a:gd name="connsiteX0" fmla="*/ 0 w 564919"/>
                    <a:gd name="connsiteY0" fmla="*/ 98231 h 196461"/>
                    <a:gd name="connsiteX1" fmla="*/ 282460 w 564919"/>
                    <a:gd name="connsiteY1" fmla="*/ 0 h 196461"/>
                    <a:gd name="connsiteX2" fmla="*/ 564920 w 564919"/>
                    <a:gd name="connsiteY2" fmla="*/ 98231 h 196461"/>
                    <a:gd name="connsiteX3" fmla="*/ 282460 w 564919"/>
                    <a:gd name="connsiteY3" fmla="*/ 196462 h 196461"/>
                    <a:gd name="connsiteX4" fmla="*/ 0 w 564919"/>
                    <a:gd name="connsiteY4" fmla="*/ 98231 h 196461"/>
                    <a:gd name="connsiteX0" fmla="*/ 282460 w 564920"/>
                    <a:gd name="connsiteY0" fmla="*/ 0 h 196462"/>
                    <a:gd name="connsiteX1" fmla="*/ 564920 w 564920"/>
                    <a:gd name="connsiteY1" fmla="*/ 98231 h 196462"/>
                    <a:gd name="connsiteX2" fmla="*/ 282460 w 564920"/>
                    <a:gd name="connsiteY2" fmla="*/ 196462 h 196462"/>
                    <a:gd name="connsiteX3" fmla="*/ 0 w 564920"/>
                    <a:gd name="connsiteY3" fmla="*/ 98231 h 196462"/>
                    <a:gd name="connsiteX4" fmla="*/ 373900 w 564920"/>
                    <a:gd name="connsiteY4" fmla="*/ 91440 h 196462"/>
                    <a:gd name="connsiteX0" fmla="*/ 282460 w 564920"/>
                    <a:gd name="connsiteY0" fmla="*/ 0 h 196462"/>
                    <a:gd name="connsiteX1" fmla="*/ 564920 w 564920"/>
                    <a:gd name="connsiteY1" fmla="*/ 98231 h 196462"/>
                    <a:gd name="connsiteX2" fmla="*/ 282460 w 564920"/>
                    <a:gd name="connsiteY2" fmla="*/ 196462 h 196462"/>
                    <a:gd name="connsiteX3" fmla="*/ 0 w 564920"/>
                    <a:gd name="connsiteY3" fmla="*/ 98231 h 196462"/>
                    <a:gd name="connsiteX0" fmla="*/ 564920 w 564920"/>
                    <a:gd name="connsiteY0" fmla="*/ 0 h 98231"/>
                    <a:gd name="connsiteX1" fmla="*/ 282460 w 564920"/>
                    <a:gd name="connsiteY1" fmla="*/ 98231 h 98231"/>
                    <a:gd name="connsiteX2" fmla="*/ 0 w 564920"/>
                    <a:gd name="connsiteY2" fmla="*/ 0 h 98231"/>
                  </a:gdLst>
                  <a:ahLst/>
                  <a:cxnLst>
                    <a:cxn ang="0">
                      <a:pos x="connsiteX0" y="connsiteY0"/>
                    </a:cxn>
                    <a:cxn ang="0">
                      <a:pos x="connsiteX1" y="connsiteY1"/>
                    </a:cxn>
                    <a:cxn ang="0">
                      <a:pos x="connsiteX2" y="connsiteY2"/>
                    </a:cxn>
                  </a:cxnLst>
                  <a:rect l="l" t="t" r="r" b="b"/>
                  <a:pathLst>
                    <a:path w="564920" h="98231">
                      <a:moveTo>
                        <a:pt x="564920" y="0"/>
                      </a:moveTo>
                      <a:cubicBezTo>
                        <a:pt x="564920" y="54251"/>
                        <a:pt x="438458" y="98231"/>
                        <a:pt x="282460" y="98231"/>
                      </a:cubicBezTo>
                      <a:cubicBezTo>
                        <a:pt x="126462" y="98231"/>
                        <a:pt x="0" y="54251"/>
                        <a:pt x="0" y="0"/>
                      </a:cubicBezTo>
                    </a:path>
                  </a:pathLst>
                </a:custGeom>
                <a:noFill/>
                <a:ln w="31750">
                  <a:solidFill>
                    <a:srgbClr val="8B2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Oval 84">
                  <a:extLst>
                    <a:ext uri="{FF2B5EF4-FFF2-40B4-BE49-F238E27FC236}">
                      <a16:creationId xmlns="" xmlns:a16="http://schemas.microsoft.com/office/drawing/2014/main" id="{554F23BD-C0B4-469E-AD34-A69C989C3209}"/>
                    </a:ext>
                  </a:extLst>
                </p:cNvPr>
                <p:cNvSpPr/>
                <p:nvPr/>
              </p:nvSpPr>
              <p:spPr>
                <a:xfrm>
                  <a:off x="5712790" y="1879020"/>
                  <a:ext cx="564920" cy="98231"/>
                </a:xfrm>
                <a:custGeom>
                  <a:avLst/>
                  <a:gdLst>
                    <a:gd name="connsiteX0" fmla="*/ 0 w 564919"/>
                    <a:gd name="connsiteY0" fmla="*/ 98231 h 196461"/>
                    <a:gd name="connsiteX1" fmla="*/ 282460 w 564919"/>
                    <a:gd name="connsiteY1" fmla="*/ 0 h 196461"/>
                    <a:gd name="connsiteX2" fmla="*/ 564920 w 564919"/>
                    <a:gd name="connsiteY2" fmla="*/ 98231 h 196461"/>
                    <a:gd name="connsiteX3" fmla="*/ 282460 w 564919"/>
                    <a:gd name="connsiteY3" fmla="*/ 196462 h 196461"/>
                    <a:gd name="connsiteX4" fmla="*/ 0 w 564919"/>
                    <a:gd name="connsiteY4" fmla="*/ 98231 h 196461"/>
                    <a:gd name="connsiteX0" fmla="*/ 282460 w 564920"/>
                    <a:gd name="connsiteY0" fmla="*/ 0 h 196462"/>
                    <a:gd name="connsiteX1" fmla="*/ 564920 w 564920"/>
                    <a:gd name="connsiteY1" fmla="*/ 98231 h 196462"/>
                    <a:gd name="connsiteX2" fmla="*/ 282460 w 564920"/>
                    <a:gd name="connsiteY2" fmla="*/ 196462 h 196462"/>
                    <a:gd name="connsiteX3" fmla="*/ 0 w 564920"/>
                    <a:gd name="connsiteY3" fmla="*/ 98231 h 196462"/>
                    <a:gd name="connsiteX4" fmla="*/ 373900 w 564920"/>
                    <a:gd name="connsiteY4" fmla="*/ 91440 h 196462"/>
                    <a:gd name="connsiteX0" fmla="*/ 282460 w 564920"/>
                    <a:gd name="connsiteY0" fmla="*/ 0 h 196462"/>
                    <a:gd name="connsiteX1" fmla="*/ 564920 w 564920"/>
                    <a:gd name="connsiteY1" fmla="*/ 98231 h 196462"/>
                    <a:gd name="connsiteX2" fmla="*/ 282460 w 564920"/>
                    <a:gd name="connsiteY2" fmla="*/ 196462 h 196462"/>
                    <a:gd name="connsiteX3" fmla="*/ 0 w 564920"/>
                    <a:gd name="connsiteY3" fmla="*/ 98231 h 196462"/>
                    <a:gd name="connsiteX0" fmla="*/ 564920 w 564920"/>
                    <a:gd name="connsiteY0" fmla="*/ 0 h 98231"/>
                    <a:gd name="connsiteX1" fmla="*/ 282460 w 564920"/>
                    <a:gd name="connsiteY1" fmla="*/ 98231 h 98231"/>
                    <a:gd name="connsiteX2" fmla="*/ 0 w 564920"/>
                    <a:gd name="connsiteY2" fmla="*/ 0 h 98231"/>
                  </a:gdLst>
                  <a:ahLst/>
                  <a:cxnLst>
                    <a:cxn ang="0">
                      <a:pos x="connsiteX0" y="connsiteY0"/>
                    </a:cxn>
                    <a:cxn ang="0">
                      <a:pos x="connsiteX1" y="connsiteY1"/>
                    </a:cxn>
                    <a:cxn ang="0">
                      <a:pos x="connsiteX2" y="connsiteY2"/>
                    </a:cxn>
                  </a:cxnLst>
                  <a:rect l="l" t="t" r="r" b="b"/>
                  <a:pathLst>
                    <a:path w="564920" h="98231">
                      <a:moveTo>
                        <a:pt x="564920" y="0"/>
                      </a:moveTo>
                      <a:cubicBezTo>
                        <a:pt x="564920" y="54251"/>
                        <a:pt x="438458" y="98231"/>
                        <a:pt x="282460" y="98231"/>
                      </a:cubicBezTo>
                      <a:cubicBezTo>
                        <a:pt x="126462" y="98231"/>
                        <a:pt x="0" y="54251"/>
                        <a:pt x="0" y="0"/>
                      </a:cubicBezTo>
                    </a:path>
                  </a:pathLst>
                </a:custGeom>
                <a:noFill/>
                <a:ln w="31750">
                  <a:solidFill>
                    <a:srgbClr val="8B2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Oval 85">
                  <a:extLst>
                    <a:ext uri="{FF2B5EF4-FFF2-40B4-BE49-F238E27FC236}">
                      <a16:creationId xmlns="" xmlns:a16="http://schemas.microsoft.com/office/drawing/2014/main" id="{5FA6785C-B95B-4E05-8C27-6DF4831685D4}"/>
                    </a:ext>
                  </a:extLst>
                </p:cNvPr>
                <p:cNvSpPr/>
                <p:nvPr/>
              </p:nvSpPr>
              <p:spPr>
                <a:xfrm>
                  <a:off x="5712790" y="2045995"/>
                  <a:ext cx="564920" cy="98231"/>
                </a:xfrm>
                <a:custGeom>
                  <a:avLst/>
                  <a:gdLst>
                    <a:gd name="connsiteX0" fmla="*/ 0 w 564919"/>
                    <a:gd name="connsiteY0" fmla="*/ 98231 h 196461"/>
                    <a:gd name="connsiteX1" fmla="*/ 282460 w 564919"/>
                    <a:gd name="connsiteY1" fmla="*/ 0 h 196461"/>
                    <a:gd name="connsiteX2" fmla="*/ 564920 w 564919"/>
                    <a:gd name="connsiteY2" fmla="*/ 98231 h 196461"/>
                    <a:gd name="connsiteX3" fmla="*/ 282460 w 564919"/>
                    <a:gd name="connsiteY3" fmla="*/ 196462 h 196461"/>
                    <a:gd name="connsiteX4" fmla="*/ 0 w 564919"/>
                    <a:gd name="connsiteY4" fmla="*/ 98231 h 196461"/>
                    <a:gd name="connsiteX0" fmla="*/ 282460 w 564920"/>
                    <a:gd name="connsiteY0" fmla="*/ 0 h 196462"/>
                    <a:gd name="connsiteX1" fmla="*/ 564920 w 564920"/>
                    <a:gd name="connsiteY1" fmla="*/ 98231 h 196462"/>
                    <a:gd name="connsiteX2" fmla="*/ 282460 w 564920"/>
                    <a:gd name="connsiteY2" fmla="*/ 196462 h 196462"/>
                    <a:gd name="connsiteX3" fmla="*/ 0 w 564920"/>
                    <a:gd name="connsiteY3" fmla="*/ 98231 h 196462"/>
                    <a:gd name="connsiteX4" fmla="*/ 373900 w 564920"/>
                    <a:gd name="connsiteY4" fmla="*/ 91440 h 196462"/>
                    <a:gd name="connsiteX0" fmla="*/ 282460 w 564920"/>
                    <a:gd name="connsiteY0" fmla="*/ 0 h 196462"/>
                    <a:gd name="connsiteX1" fmla="*/ 564920 w 564920"/>
                    <a:gd name="connsiteY1" fmla="*/ 98231 h 196462"/>
                    <a:gd name="connsiteX2" fmla="*/ 282460 w 564920"/>
                    <a:gd name="connsiteY2" fmla="*/ 196462 h 196462"/>
                    <a:gd name="connsiteX3" fmla="*/ 0 w 564920"/>
                    <a:gd name="connsiteY3" fmla="*/ 98231 h 196462"/>
                    <a:gd name="connsiteX0" fmla="*/ 564920 w 564920"/>
                    <a:gd name="connsiteY0" fmla="*/ 0 h 98231"/>
                    <a:gd name="connsiteX1" fmla="*/ 282460 w 564920"/>
                    <a:gd name="connsiteY1" fmla="*/ 98231 h 98231"/>
                    <a:gd name="connsiteX2" fmla="*/ 0 w 564920"/>
                    <a:gd name="connsiteY2" fmla="*/ 0 h 98231"/>
                  </a:gdLst>
                  <a:ahLst/>
                  <a:cxnLst>
                    <a:cxn ang="0">
                      <a:pos x="connsiteX0" y="connsiteY0"/>
                    </a:cxn>
                    <a:cxn ang="0">
                      <a:pos x="connsiteX1" y="connsiteY1"/>
                    </a:cxn>
                    <a:cxn ang="0">
                      <a:pos x="connsiteX2" y="connsiteY2"/>
                    </a:cxn>
                  </a:cxnLst>
                  <a:rect l="l" t="t" r="r" b="b"/>
                  <a:pathLst>
                    <a:path w="564920" h="98231">
                      <a:moveTo>
                        <a:pt x="564920" y="0"/>
                      </a:moveTo>
                      <a:cubicBezTo>
                        <a:pt x="564920" y="54251"/>
                        <a:pt x="438458" y="98231"/>
                        <a:pt x="282460" y="98231"/>
                      </a:cubicBezTo>
                      <a:cubicBezTo>
                        <a:pt x="126462" y="98231"/>
                        <a:pt x="0" y="54251"/>
                        <a:pt x="0" y="0"/>
                      </a:cubicBezTo>
                    </a:path>
                  </a:pathLst>
                </a:custGeom>
                <a:noFill/>
                <a:ln w="47625">
                  <a:solidFill>
                    <a:srgbClr val="8B2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8" name="Straight Connector 7">
                  <a:extLst>
                    <a:ext uri="{FF2B5EF4-FFF2-40B4-BE49-F238E27FC236}">
                      <a16:creationId xmlns="" xmlns:a16="http://schemas.microsoft.com/office/drawing/2014/main" id="{D221A15F-7C9B-4912-954F-A63AE3E29648}"/>
                    </a:ext>
                  </a:extLst>
                </p:cNvPr>
                <p:cNvCxnSpPr>
                  <a:stCxn id="4" idx="2"/>
                  <a:endCxn id="7" idx="2"/>
                </p:cNvCxnSpPr>
                <p:nvPr/>
              </p:nvCxnSpPr>
              <p:spPr>
                <a:xfrm>
                  <a:off x="5712789" y="1536333"/>
                  <a:ext cx="1" cy="509662"/>
                </a:xfrm>
                <a:prstGeom prst="line">
                  <a:avLst/>
                </a:prstGeom>
                <a:ln w="47625">
                  <a:solidFill>
                    <a:srgbClr val="8B230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0CA4DC9-73BC-44D7-8628-F7E97DA5FB4F}"/>
                    </a:ext>
                  </a:extLst>
                </p:cNvPr>
                <p:cNvCxnSpPr/>
                <p:nvPr/>
              </p:nvCxnSpPr>
              <p:spPr>
                <a:xfrm>
                  <a:off x="6277877" y="1536333"/>
                  <a:ext cx="1" cy="509662"/>
                </a:xfrm>
                <a:prstGeom prst="line">
                  <a:avLst/>
                </a:prstGeom>
                <a:ln w="47625">
                  <a:solidFill>
                    <a:srgbClr val="8B2307"/>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 xmlns:a16="http://schemas.microsoft.com/office/drawing/2014/main" id="{2CFBC8E9-19C3-4A9A-A52E-601265BC0181}"/>
                    </a:ext>
                  </a:extLst>
                </p:cNvPr>
                <p:cNvSpPr/>
                <p:nvPr/>
              </p:nvSpPr>
              <p:spPr>
                <a:xfrm>
                  <a:off x="6155056" y="1674018"/>
                  <a:ext cx="45719" cy="45719"/>
                </a:xfrm>
                <a:prstGeom prst="ellipse">
                  <a:avLst/>
                </a:prstGeom>
                <a:solidFill>
                  <a:srgbClr val="8B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Oval 10">
                  <a:extLst>
                    <a:ext uri="{FF2B5EF4-FFF2-40B4-BE49-F238E27FC236}">
                      <a16:creationId xmlns="" xmlns:a16="http://schemas.microsoft.com/office/drawing/2014/main" id="{196FC3DE-DC8F-4C79-8EB0-A26640CCDF0E}"/>
                    </a:ext>
                  </a:extLst>
                </p:cNvPr>
                <p:cNvSpPr/>
                <p:nvPr/>
              </p:nvSpPr>
              <p:spPr>
                <a:xfrm>
                  <a:off x="6155056" y="1843982"/>
                  <a:ext cx="45719" cy="45719"/>
                </a:xfrm>
                <a:prstGeom prst="ellipse">
                  <a:avLst/>
                </a:prstGeom>
                <a:solidFill>
                  <a:srgbClr val="8B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Oval 11">
                  <a:extLst>
                    <a:ext uri="{FF2B5EF4-FFF2-40B4-BE49-F238E27FC236}">
                      <a16:creationId xmlns="" xmlns:a16="http://schemas.microsoft.com/office/drawing/2014/main" id="{58A8CCA6-84D1-41BE-ABCB-499D40E5489A}"/>
                    </a:ext>
                  </a:extLst>
                </p:cNvPr>
                <p:cNvSpPr/>
                <p:nvPr/>
              </p:nvSpPr>
              <p:spPr>
                <a:xfrm>
                  <a:off x="6155056" y="2012289"/>
                  <a:ext cx="45719" cy="45719"/>
                </a:xfrm>
                <a:prstGeom prst="ellipse">
                  <a:avLst/>
                </a:prstGeom>
                <a:solidFill>
                  <a:srgbClr val="8B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32" name="TextBox 31">
                <a:extLst>
                  <a:ext uri="{FF2B5EF4-FFF2-40B4-BE49-F238E27FC236}">
                    <a16:creationId xmlns="" xmlns:a16="http://schemas.microsoft.com/office/drawing/2014/main" id="{6EA6A6E4-660E-4FED-AB40-A444C422AD1C}"/>
                  </a:ext>
                </a:extLst>
              </p:cNvPr>
              <p:cNvSpPr txBox="1"/>
              <p:nvPr/>
            </p:nvSpPr>
            <p:spPr>
              <a:xfrm>
                <a:off x="2142576" y="4151607"/>
                <a:ext cx="886781" cy="261610"/>
              </a:xfrm>
              <a:prstGeom prst="rect">
                <a:avLst/>
              </a:prstGeom>
              <a:noFill/>
            </p:spPr>
            <p:txBody>
              <a:bodyPr wrap="none" rtlCol="0">
                <a:spAutoFit/>
              </a:bodyPr>
              <a:lstStyle/>
              <a:p>
                <a:r>
                  <a:rPr lang="lt-LT" sz="1100" b="1" dirty="0">
                    <a:solidFill>
                      <a:srgbClr val="8B2307"/>
                    </a:solidFill>
                    <a:cs typeface="Consolas" panose="020B0609020204030204" pitchFamily="49" charset="0"/>
                  </a:rPr>
                  <a:t>DUOMENYS</a:t>
                </a:r>
              </a:p>
            </p:txBody>
          </p:sp>
        </p:grpSp>
        <p:grpSp>
          <p:nvGrpSpPr>
            <p:cNvPr id="47" name="Group 46">
              <a:extLst>
                <a:ext uri="{FF2B5EF4-FFF2-40B4-BE49-F238E27FC236}">
                  <a16:creationId xmlns="" xmlns:a16="http://schemas.microsoft.com/office/drawing/2014/main" id="{18882535-286A-4F07-9A63-62C33E7A99D7}"/>
                </a:ext>
              </a:extLst>
            </p:cNvPr>
            <p:cNvGrpSpPr/>
            <p:nvPr/>
          </p:nvGrpSpPr>
          <p:grpSpPr>
            <a:xfrm>
              <a:off x="738966" y="1626305"/>
              <a:ext cx="4534554" cy="972000"/>
              <a:chOff x="6180992" y="1727200"/>
              <a:chExt cx="4534554" cy="972000"/>
            </a:xfrm>
          </p:grpSpPr>
          <p:sp>
            <p:nvSpPr>
              <p:cNvPr id="22" name="Rectangle 21">
                <a:extLst>
                  <a:ext uri="{FF2B5EF4-FFF2-40B4-BE49-F238E27FC236}">
                    <a16:creationId xmlns="" xmlns:a16="http://schemas.microsoft.com/office/drawing/2014/main" id="{BA844B4D-E0BB-46CE-AF75-FDBE7851A0F7}"/>
                  </a:ext>
                </a:extLst>
              </p:cNvPr>
              <p:cNvSpPr/>
              <p:nvPr/>
            </p:nvSpPr>
            <p:spPr>
              <a:xfrm>
                <a:off x="7170357" y="1727200"/>
                <a:ext cx="3545189" cy="972000"/>
              </a:xfrm>
              <a:prstGeom prst="rect">
                <a:avLst/>
              </a:prstGeom>
              <a:solidFill>
                <a:srgbClr val="ECF3FA"/>
              </a:solidFill>
              <a:ln w="22225">
                <a:noFill/>
                <a:prstDash val="solid"/>
              </a:ln>
            </p:spPr>
            <p:txBody>
              <a:bodyPr wrap="square" lIns="91440" tIns="45720" rIns="91440" bIns="45720" anchor="ctr" anchorCtr="0">
                <a:spAutoFit/>
              </a:bodyPr>
              <a:lstStyle/>
              <a:p>
                <a:pPr algn="ctr"/>
                <a:r>
                  <a:rPr lang="lt-LT" sz="2000" b="1" dirty="0">
                    <a:ln w="0"/>
                    <a:solidFill>
                      <a:schemeClr val="accent5">
                        <a:lumMod val="50000"/>
                      </a:schemeClr>
                    </a:solidFill>
                  </a:rPr>
                  <a:t>Teisėsaugos institucijos</a:t>
                </a:r>
                <a:br>
                  <a:rPr lang="lt-LT" sz="2000" b="1" dirty="0">
                    <a:ln w="0"/>
                    <a:solidFill>
                      <a:schemeClr val="accent5">
                        <a:lumMod val="50000"/>
                      </a:schemeClr>
                    </a:solidFill>
                  </a:rPr>
                </a:br>
                <a:r>
                  <a:rPr lang="lt-LT" sz="1600" dirty="0">
                    <a:ln w="0"/>
                    <a:solidFill>
                      <a:schemeClr val="accent5">
                        <a:lumMod val="50000"/>
                      </a:schemeClr>
                    </a:solidFill>
                  </a:rPr>
                  <a:t>atliekant įstatymuose nustatytas</a:t>
                </a:r>
                <a:br>
                  <a:rPr lang="lt-LT" sz="1600" dirty="0">
                    <a:ln w="0"/>
                    <a:solidFill>
                      <a:schemeClr val="accent5">
                        <a:lumMod val="50000"/>
                      </a:schemeClr>
                    </a:solidFill>
                  </a:rPr>
                </a:br>
                <a:r>
                  <a:rPr lang="lt-LT" sz="1600" dirty="0">
                    <a:ln w="0"/>
                    <a:solidFill>
                      <a:schemeClr val="accent5">
                        <a:lumMod val="50000"/>
                      </a:schemeClr>
                    </a:solidFill>
                  </a:rPr>
                  <a:t>tyrimų atlikimo funkcijas</a:t>
                </a:r>
                <a:endParaRPr lang="en-US" sz="2000" dirty="0">
                  <a:ln w="0"/>
                  <a:solidFill>
                    <a:schemeClr val="accent5">
                      <a:lumMod val="50000"/>
                    </a:schemeClr>
                  </a:solidFill>
                </a:endParaRPr>
              </a:p>
            </p:txBody>
          </p:sp>
          <p:pic>
            <p:nvPicPr>
              <p:cNvPr id="38" name="Picture 37" descr="A close up of a logo&#10;&#10;Description automatically generated">
                <a:extLst>
                  <a:ext uri="{FF2B5EF4-FFF2-40B4-BE49-F238E27FC236}">
                    <a16:creationId xmlns="" xmlns:a16="http://schemas.microsoft.com/office/drawing/2014/main" id="{4638A9D1-F845-41D7-8DED-CC784777F1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422" y="1902004"/>
                <a:ext cx="633548" cy="633548"/>
              </a:xfrm>
              <a:prstGeom prst="rect">
                <a:avLst/>
              </a:prstGeom>
            </p:spPr>
          </p:pic>
          <p:sp>
            <p:nvSpPr>
              <p:cNvPr id="43" name="Rectangle 42">
                <a:extLst>
                  <a:ext uri="{FF2B5EF4-FFF2-40B4-BE49-F238E27FC236}">
                    <a16:creationId xmlns="" xmlns:a16="http://schemas.microsoft.com/office/drawing/2014/main" id="{67087A52-891E-452C-80E0-33378FD586FF}"/>
                  </a:ext>
                </a:extLst>
              </p:cNvPr>
              <p:cNvSpPr/>
              <p:nvPr/>
            </p:nvSpPr>
            <p:spPr>
              <a:xfrm>
                <a:off x="6180992" y="1727200"/>
                <a:ext cx="4534554" cy="97200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48" name="Group 47">
              <a:extLst>
                <a:ext uri="{FF2B5EF4-FFF2-40B4-BE49-F238E27FC236}">
                  <a16:creationId xmlns="" xmlns:a16="http://schemas.microsoft.com/office/drawing/2014/main" id="{3335B197-3B1A-423B-9395-217532429C6B}"/>
                </a:ext>
              </a:extLst>
            </p:cNvPr>
            <p:cNvGrpSpPr/>
            <p:nvPr/>
          </p:nvGrpSpPr>
          <p:grpSpPr>
            <a:xfrm>
              <a:off x="738966" y="5256719"/>
              <a:ext cx="4535365" cy="984861"/>
              <a:chOff x="6180992" y="2995908"/>
              <a:chExt cx="4535365" cy="984861"/>
            </a:xfrm>
          </p:grpSpPr>
          <p:sp>
            <p:nvSpPr>
              <p:cNvPr id="26" name="Rectangle 25">
                <a:extLst>
                  <a:ext uri="{FF2B5EF4-FFF2-40B4-BE49-F238E27FC236}">
                    <a16:creationId xmlns="" xmlns:a16="http://schemas.microsoft.com/office/drawing/2014/main" id="{EE8A3F46-4771-4254-B91A-8F4E5F4E314E}"/>
                  </a:ext>
                </a:extLst>
              </p:cNvPr>
              <p:cNvSpPr/>
              <p:nvPr/>
            </p:nvSpPr>
            <p:spPr>
              <a:xfrm>
                <a:off x="7170357" y="3008769"/>
                <a:ext cx="3546000" cy="972000"/>
              </a:xfrm>
              <a:prstGeom prst="rect">
                <a:avLst/>
              </a:prstGeom>
              <a:solidFill>
                <a:srgbClr val="ECF3FA"/>
              </a:solidFill>
              <a:ln w="22225">
                <a:noFill/>
                <a:prstDash val="solid"/>
              </a:ln>
            </p:spPr>
            <p:txBody>
              <a:bodyPr wrap="square" lIns="91440" tIns="45720" rIns="91440" bIns="45720" anchor="ctr" anchorCtr="0">
                <a:spAutoFit/>
              </a:bodyPr>
              <a:lstStyle/>
              <a:p>
                <a:pPr algn="ctr"/>
                <a:r>
                  <a:rPr lang="lt-LT" sz="2000" b="1" dirty="0">
                    <a:ln w="0"/>
                    <a:solidFill>
                      <a:schemeClr val="accent5">
                        <a:lumMod val="50000"/>
                      </a:schemeClr>
                    </a:solidFill>
                  </a:rPr>
                  <a:t>Aplinkos apsaugos subjektai</a:t>
                </a:r>
                <a:br>
                  <a:rPr lang="lt-LT" sz="2000" b="1" dirty="0">
                    <a:ln w="0"/>
                    <a:solidFill>
                      <a:schemeClr val="accent5">
                        <a:lumMod val="50000"/>
                      </a:schemeClr>
                    </a:solidFill>
                  </a:rPr>
                </a:br>
                <a:r>
                  <a:rPr lang="sv-SE" sz="1600" dirty="0">
                    <a:ln w="0"/>
                    <a:solidFill>
                      <a:schemeClr val="accent5">
                        <a:lumMod val="50000"/>
                      </a:schemeClr>
                    </a:solidFill>
                  </a:rPr>
                  <a:t>atliekant tyrimus, skiriant baudas ir pan.</a:t>
                </a:r>
                <a:endParaRPr lang="en-US" sz="2000" dirty="0">
                  <a:ln w="0"/>
                  <a:solidFill>
                    <a:schemeClr val="accent5">
                      <a:lumMod val="50000"/>
                    </a:schemeClr>
                  </a:solidFill>
                </a:endParaRPr>
              </a:p>
            </p:txBody>
          </p:sp>
          <p:pic>
            <p:nvPicPr>
              <p:cNvPr id="42" name="Picture 41">
                <a:extLst>
                  <a:ext uri="{FF2B5EF4-FFF2-40B4-BE49-F238E27FC236}">
                    <a16:creationId xmlns="" xmlns:a16="http://schemas.microsoft.com/office/drawing/2014/main" id="{09E410DB-DA09-49E9-BE54-C0202A170A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3122" y="3140919"/>
                <a:ext cx="725284" cy="725284"/>
              </a:xfrm>
              <a:prstGeom prst="rect">
                <a:avLst/>
              </a:prstGeom>
            </p:spPr>
          </p:pic>
          <p:sp>
            <p:nvSpPr>
              <p:cNvPr id="44" name="Rectangle 43">
                <a:extLst>
                  <a:ext uri="{FF2B5EF4-FFF2-40B4-BE49-F238E27FC236}">
                    <a16:creationId xmlns="" xmlns:a16="http://schemas.microsoft.com/office/drawing/2014/main" id="{3924A37C-F91C-473F-912A-6810B17BD334}"/>
                  </a:ext>
                </a:extLst>
              </p:cNvPr>
              <p:cNvSpPr/>
              <p:nvPr/>
            </p:nvSpPr>
            <p:spPr>
              <a:xfrm>
                <a:off x="6180992" y="2995908"/>
                <a:ext cx="4534554" cy="97200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49" name="Group 48">
              <a:extLst>
                <a:ext uri="{FF2B5EF4-FFF2-40B4-BE49-F238E27FC236}">
                  <a16:creationId xmlns="" xmlns:a16="http://schemas.microsoft.com/office/drawing/2014/main" id="{78AC2C9F-2DEC-4506-9942-87558DA11C77}"/>
                </a:ext>
              </a:extLst>
            </p:cNvPr>
            <p:cNvGrpSpPr/>
            <p:nvPr/>
          </p:nvGrpSpPr>
          <p:grpSpPr>
            <a:xfrm>
              <a:off x="6883312" y="1638578"/>
              <a:ext cx="4534554" cy="981139"/>
              <a:chOff x="6180992" y="4078682"/>
              <a:chExt cx="4534554" cy="981139"/>
            </a:xfrm>
          </p:grpSpPr>
          <p:sp>
            <p:nvSpPr>
              <p:cNvPr id="27" name="Rectangle 26">
                <a:extLst>
                  <a:ext uri="{FF2B5EF4-FFF2-40B4-BE49-F238E27FC236}">
                    <a16:creationId xmlns="" xmlns:a16="http://schemas.microsoft.com/office/drawing/2014/main" id="{BAAD2EB1-6FAF-4D2A-8C9E-1F7BF27464EE}"/>
                  </a:ext>
                </a:extLst>
              </p:cNvPr>
              <p:cNvSpPr/>
              <p:nvPr/>
            </p:nvSpPr>
            <p:spPr>
              <a:xfrm>
                <a:off x="7169546" y="4087821"/>
                <a:ext cx="3546000" cy="972000"/>
              </a:xfrm>
              <a:prstGeom prst="rect">
                <a:avLst/>
              </a:prstGeom>
              <a:solidFill>
                <a:srgbClr val="ECF3FA"/>
              </a:solidFill>
              <a:ln w="22225">
                <a:noFill/>
                <a:prstDash val="solid"/>
              </a:ln>
            </p:spPr>
            <p:txBody>
              <a:bodyPr wrap="square" lIns="91440" tIns="45720" rIns="91440" bIns="45720" anchor="ctr" anchorCtr="0">
                <a:spAutoFit/>
              </a:bodyPr>
              <a:lstStyle/>
              <a:p>
                <a:pPr algn="ctr"/>
                <a:r>
                  <a:rPr lang="lt-LT" sz="2000" b="1" dirty="0">
                    <a:ln w="0"/>
                    <a:solidFill>
                      <a:schemeClr val="accent5">
                        <a:lumMod val="50000"/>
                      </a:schemeClr>
                    </a:solidFill>
                  </a:rPr>
                  <a:t>Valstybinė mokesčių inspekcija</a:t>
                </a:r>
                <a:br>
                  <a:rPr lang="lt-LT" sz="2000" b="1" dirty="0">
                    <a:ln w="0"/>
                    <a:solidFill>
                      <a:schemeClr val="accent5">
                        <a:lumMod val="50000"/>
                      </a:schemeClr>
                    </a:solidFill>
                  </a:rPr>
                </a:br>
                <a:r>
                  <a:rPr lang="lt-LT" sz="1600" dirty="0">
                    <a:ln w="0"/>
                    <a:solidFill>
                      <a:schemeClr val="accent5">
                        <a:lumMod val="50000"/>
                      </a:schemeClr>
                    </a:solidFill>
                  </a:rPr>
                  <a:t>vykdant valstybinę mokesčių priežiūrą</a:t>
                </a:r>
                <a:endParaRPr lang="en-US" sz="2000" dirty="0">
                  <a:ln w="0"/>
                  <a:solidFill>
                    <a:schemeClr val="accent5">
                      <a:lumMod val="50000"/>
                    </a:schemeClr>
                  </a:solidFill>
                </a:endParaRPr>
              </a:p>
            </p:txBody>
          </p:sp>
          <p:pic>
            <p:nvPicPr>
              <p:cNvPr id="36" name="Picture 35">
                <a:extLst>
                  <a:ext uri="{FF2B5EF4-FFF2-40B4-BE49-F238E27FC236}">
                    <a16:creationId xmlns="" xmlns:a16="http://schemas.microsoft.com/office/drawing/2014/main" id="{0363246C-6704-4049-8C08-FA650FF13B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3122" y="4198566"/>
                <a:ext cx="732231" cy="732231"/>
              </a:xfrm>
              <a:prstGeom prst="rect">
                <a:avLst/>
              </a:prstGeom>
            </p:spPr>
          </p:pic>
          <p:sp>
            <p:nvSpPr>
              <p:cNvPr id="45" name="Rectangle 44">
                <a:extLst>
                  <a:ext uri="{FF2B5EF4-FFF2-40B4-BE49-F238E27FC236}">
                    <a16:creationId xmlns="" xmlns:a16="http://schemas.microsoft.com/office/drawing/2014/main" id="{9143EB8C-E42F-4108-9A54-AC227199FB0D}"/>
                  </a:ext>
                </a:extLst>
              </p:cNvPr>
              <p:cNvSpPr/>
              <p:nvPr/>
            </p:nvSpPr>
            <p:spPr>
              <a:xfrm>
                <a:off x="6180992" y="4078682"/>
                <a:ext cx="4534554" cy="97200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50" name="Group 49">
              <a:extLst>
                <a:ext uri="{FF2B5EF4-FFF2-40B4-BE49-F238E27FC236}">
                  <a16:creationId xmlns="" xmlns:a16="http://schemas.microsoft.com/office/drawing/2014/main" id="{499BAE9E-748E-4D5B-9766-60EA24C98748}"/>
                </a:ext>
              </a:extLst>
            </p:cNvPr>
            <p:cNvGrpSpPr/>
            <p:nvPr/>
          </p:nvGrpSpPr>
          <p:grpSpPr>
            <a:xfrm>
              <a:off x="6952774" y="4192342"/>
              <a:ext cx="4538680" cy="997694"/>
              <a:chOff x="6250454" y="4144509"/>
              <a:chExt cx="4538680" cy="997694"/>
            </a:xfrm>
          </p:grpSpPr>
          <p:sp>
            <p:nvSpPr>
              <p:cNvPr id="28" name="Rectangle 27">
                <a:extLst>
                  <a:ext uri="{FF2B5EF4-FFF2-40B4-BE49-F238E27FC236}">
                    <a16:creationId xmlns="" xmlns:a16="http://schemas.microsoft.com/office/drawing/2014/main" id="{91F75B00-AECC-4036-BEDC-9BC39859F2B4}"/>
                  </a:ext>
                </a:extLst>
              </p:cNvPr>
              <p:cNvSpPr/>
              <p:nvPr/>
            </p:nvSpPr>
            <p:spPr>
              <a:xfrm>
                <a:off x="7243134" y="4170203"/>
                <a:ext cx="3546000" cy="972000"/>
              </a:xfrm>
              <a:prstGeom prst="rect">
                <a:avLst/>
              </a:prstGeom>
              <a:solidFill>
                <a:srgbClr val="ECF3FA"/>
              </a:solidFill>
              <a:ln w="22225">
                <a:noFill/>
                <a:prstDash val="solid"/>
              </a:ln>
            </p:spPr>
            <p:txBody>
              <a:bodyPr wrap="square" lIns="91440" tIns="45720" rIns="91440" bIns="45720" anchor="ctr" anchorCtr="0">
                <a:spAutoFit/>
              </a:bodyPr>
              <a:lstStyle/>
              <a:p>
                <a:pPr algn="ctr"/>
                <a:r>
                  <a:rPr lang="lt-LT" sz="2000" b="1" dirty="0">
                    <a:ln w="0"/>
                    <a:solidFill>
                      <a:schemeClr val="accent5">
                        <a:lumMod val="50000"/>
                      </a:schemeClr>
                    </a:solidFill>
                  </a:rPr>
                  <a:t>Kitos institucijos ir įstaigos,</a:t>
                </a:r>
                <a:br>
                  <a:rPr lang="lt-LT" sz="2000" b="1" dirty="0">
                    <a:ln w="0"/>
                    <a:solidFill>
                      <a:schemeClr val="accent5">
                        <a:lumMod val="50000"/>
                      </a:schemeClr>
                    </a:solidFill>
                  </a:rPr>
                </a:br>
                <a:r>
                  <a:rPr lang="lt-LT" sz="1600" dirty="0">
                    <a:ln w="0"/>
                    <a:solidFill>
                      <a:schemeClr val="accent5">
                        <a:lumMod val="50000"/>
                      </a:schemeClr>
                    </a:solidFill>
                  </a:rPr>
                  <a:t>kurioms teisės aktais suteikta teisė</a:t>
                </a:r>
                <a:br>
                  <a:rPr lang="lt-LT" sz="1600" dirty="0">
                    <a:ln w="0"/>
                    <a:solidFill>
                      <a:schemeClr val="accent5">
                        <a:lumMod val="50000"/>
                      </a:schemeClr>
                    </a:solidFill>
                  </a:rPr>
                </a:br>
                <a:r>
                  <a:rPr lang="lt-LT" sz="1600" dirty="0">
                    <a:ln w="0"/>
                    <a:solidFill>
                      <a:schemeClr val="accent5">
                        <a:lumMod val="50000"/>
                      </a:schemeClr>
                    </a:solidFill>
                  </a:rPr>
                  <a:t>tokius duomenis gauti</a:t>
                </a:r>
                <a:endParaRPr lang="en-US" sz="2000" dirty="0">
                  <a:ln w="0"/>
                  <a:solidFill>
                    <a:schemeClr val="accent5">
                      <a:lumMod val="50000"/>
                    </a:schemeClr>
                  </a:solidFill>
                </a:endParaRPr>
              </a:p>
            </p:txBody>
          </p:sp>
          <p:pic>
            <p:nvPicPr>
              <p:cNvPr id="40" name="Picture 39" descr="A picture containing clipart&#10;&#10;Description automatically generated">
                <a:extLst>
                  <a:ext uri="{FF2B5EF4-FFF2-40B4-BE49-F238E27FC236}">
                    <a16:creationId xmlns="" xmlns:a16="http://schemas.microsoft.com/office/drawing/2014/main" id="{9ACBFD36-9B70-432D-A9D2-DAA35A278D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447" y="4296151"/>
                <a:ext cx="739452" cy="637067"/>
              </a:xfrm>
              <a:prstGeom prst="rect">
                <a:avLst/>
              </a:prstGeom>
            </p:spPr>
          </p:pic>
          <p:sp>
            <p:nvSpPr>
              <p:cNvPr id="46" name="Rectangle 45">
                <a:extLst>
                  <a:ext uri="{FF2B5EF4-FFF2-40B4-BE49-F238E27FC236}">
                    <a16:creationId xmlns="" xmlns:a16="http://schemas.microsoft.com/office/drawing/2014/main" id="{30A4741C-0BE3-4655-BC82-3588412F6EA6}"/>
                  </a:ext>
                </a:extLst>
              </p:cNvPr>
              <p:cNvSpPr/>
              <p:nvPr/>
            </p:nvSpPr>
            <p:spPr>
              <a:xfrm>
                <a:off x="6250454" y="4144509"/>
                <a:ext cx="4534554" cy="97200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grpSp>
        <p:grpSp>
          <p:nvGrpSpPr>
            <p:cNvPr id="56" name="Group 55">
              <a:extLst>
                <a:ext uri="{FF2B5EF4-FFF2-40B4-BE49-F238E27FC236}">
                  <a16:creationId xmlns="" xmlns:a16="http://schemas.microsoft.com/office/drawing/2014/main" id="{AB05B507-081B-4C34-8D7E-48CCF8A7CA93}"/>
                </a:ext>
              </a:extLst>
            </p:cNvPr>
            <p:cNvGrpSpPr/>
            <p:nvPr/>
          </p:nvGrpSpPr>
          <p:grpSpPr>
            <a:xfrm>
              <a:off x="6914224" y="2819050"/>
              <a:ext cx="4534554" cy="1147312"/>
              <a:chOff x="1040541" y="3617110"/>
              <a:chExt cx="4534554" cy="1147312"/>
            </a:xfrm>
          </p:grpSpPr>
          <p:sp>
            <p:nvSpPr>
              <p:cNvPr id="25" name="Rectangle 24">
                <a:extLst>
                  <a:ext uri="{FF2B5EF4-FFF2-40B4-BE49-F238E27FC236}">
                    <a16:creationId xmlns="" xmlns:a16="http://schemas.microsoft.com/office/drawing/2014/main" id="{230B39D2-961B-4564-A471-BA1433413A1A}"/>
                  </a:ext>
                </a:extLst>
              </p:cNvPr>
              <p:cNvSpPr/>
              <p:nvPr/>
            </p:nvSpPr>
            <p:spPr>
              <a:xfrm>
                <a:off x="2034781" y="3625649"/>
                <a:ext cx="3525004" cy="1138773"/>
              </a:xfrm>
              <a:prstGeom prst="rect">
                <a:avLst/>
              </a:prstGeom>
              <a:solidFill>
                <a:srgbClr val="ECF3FA"/>
              </a:solidFill>
              <a:ln w="22225">
                <a:noFill/>
                <a:prstDash val="solid"/>
              </a:ln>
            </p:spPr>
            <p:txBody>
              <a:bodyPr wrap="square" lIns="91440" tIns="45720" rIns="91440" bIns="45720" anchor="ctr" anchorCtr="0">
                <a:spAutoFit/>
              </a:bodyPr>
              <a:lstStyle/>
              <a:p>
                <a:pPr algn="ctr"/>
                <a:r>
                  <a:rPr lang="it-IT" sz="1900" b="1" dirty="0">
                    <a:ln w="0"/>
                    <a:solidFill>
                      <a:schemeClr val="accent5">
                        <a:lumMod val="50000"/>
                      </a:schemeClr>
                    </a:solidFill>
                  </a:rPr>
                  <a:t>Teismai, notarai, antstoliai,</a:t>
                </a:r>
                <a:r>
                  <a:rPr lang="lt-LT" sz="1900" b="1" dirty="0">
                    <a:ln w="0"/>
                    <a:solidFill>
                      <a:schemeClr val="accent5">
                        <a:lumMod val="50000"/>
                      </a:schemeClr>
                    </a:solidFill>
                  </a:rPr>
                  <a:t/>
                </a:r>
                <a:br>
                  <a:rPr lang="lt-LT" sz="1900" b="1" dirty="0">
                    <a:ln w="0"/>
                    <a:solidFill>
                      <a:schemeClr val="accent5">
                        <a:lumMod val="50000"/>
                      </a:schemeClr>
                    </a:solidFill>
                  </a:rPr>
                </a:br>
                <a:r>
                  <a:rPr lang="it-IT" sz="1900" b="1" dirty="0">
                    <a:ln w="0"/>
                    <a:solidFill>
                      <a:schemeClr val="accent5">
                        <a:lumMod val="50000"/>
                      </a:schemeClr>
                    </a:solidFill>
                  </a:rPr>
                  <a:t>bankroto administratoriai</a:t>
                </a:r>
                <a:r>
                  <a:rPr lang="lt-LT" sz="2000" b="1" dirty="0">
                    <a:ln w="0"/>
                    <a:solidFill>
                      <a:schemeClr val="accent5">
                        <a:lumMod val="50000"/>
                      </a:schemeClr>
                    </a:solidFill>
                  </a:rPr>
                  <a:t/>
                </a:r>
                <a:br>
                  <a:rPr lang="lt-LT" sz="2000" b="1" dirty="0">
                    <a:ln w="0"/>
                    <a:solidFill>
                      <a:schemeClr val="accent5">
                        <a:lumMod val="50000"/>
                      </a:schemeClr>
                    </a:solidFill>
                  </a:rPr>
                </a:br>
                <a:r>
                  <a:rPr lang="lt-LT" sz="1500" dirty="0">
                    <a:ln w="0"/>
                    <a:solidFill>
                      <a:schemeClr val="accent5">
                        <a:lumMod val="50000"/>
                      </a:schemeClr>
                    </a:solidFill>
                  </a:rPr>
                  <a:t>nagrinėjant bylas, kuriose reikalingi</a:t>
                </a:r>
                <a:br>
                  <a:rPr lang="lt-LT" sz="1500" dirty="0">
                    <a:ln w="0"/>
                    <a:solidFill>
                      <a:schemeClr val="accent5">
                        <a:lumMod val="50000"/>
                      </a:schemeClr>
                    </a:solidFill>
                  </a:rPr>
                </a:br>
                <a:r>
                  <a:rPr lang="lt-LT" sz="1500" dirty="0">
                    <a:ln w="0"/>
                    <a:solidFill>
                      <a:schemeClr val="accent5">
                        <a:lumMod val="50000"/>
                      </a:schemeClr>
                    </a:solidFill>
                  </a:rPr>
                  <a:t>TP nuosavybę patvirtinantys duomenys</a:t>
                </a:r>
                <a:endParaRPr lang="en-US" sz="1500" dirty="0">
                  <a:ln w="0"/>
                  <a:solidFill>
                    <a:schemeClr val="accent5">
                      <a:lumMod val="50000"/>
                    </a:schemeClr>
                  </a:solidFill>
                </a:endParaRPr>
              </a:p>
            </p:txBody>
          </p:sp>
          <p:pic>
            <p:nvPicPr>
              <p:cNvPr id="34" name="Picture 33" descr="A close up of a logo&#10;&#10;Description automatically generated">
                <a:extLst>
                  <a:ext uri="{FF2B5EF4-FFF2-40B4-BE49-F238E27FC236}">
                    <a16:creationId xmlns="" xmlns:a16="http://schemas.microsoft.com/office/drawing/2014/main" id="{844B64F2-1876-4CBF-888A-0CA5ADB221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6382" y="3779485"/>
                <a:ext cx="817482" cy="817482"/>
              </a:xfrm>
              <a:prstGeom prst="rect">
                <a:avLst/>
              </a:prstGeom>
            </p:spPr>
          </p:pic>
          <p:sp>
            <p:nvSpPr>
              <p:cNvPr id="55" name="Rectangle 54">
                <a:extLst>
                  <a:ext uri="{FF2B5EF4-FFF2-40B4-BE49-F238E27FC236}">
                    <a16:creationId xmlns="" xmlns:a16="http://schemas.microsoft.com/office/drawing/2014/main" id="{4E1E9A6A-127D-476C-9528-3E3E1E265FF8}"/>
                  </a:ext>
                </a:extLst>
              </p:cNvPr>
              <p:cNvSpPr/>
              <p:nvPr/>
            </p:nvSpPr>
            <p:spPr>
              <a:xfrm>
                <a:off x="1040541" y="3617110"/>
                <a:ext cx="4534554" cy="1138773"/>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58" name="Isosceles Triangle 57">
              <a:extLst>
                <a:ext uri="{FF2B5EF4-FFF2-40B4-BE49-F238E27FC236}">
                  <a16:creationId xmlns="" xmlns:a16="http://schemas.microsoft.com/office/drawing/2014/main" id="{8EF610A4-2E31-49D0-8386-1238484D5326}"/>
                </a:ext>
              </a:extLst>
            </p:cNvPr>
            <p:cNvSpPr/>
            <p:nvPr/>
          </p:nvSpPr>
          <p:spPr>
            <a:xfrm rot="5242535">
              <a:off x="6533957" y="1926751"/>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65" name="Isosceles Triangle 64">
              <a:extLst>
                <a:ext uri="{FF2B5EF4-FFF2-40B4-BE49-F238E27FC236}">
                  <a16:creationId xmlns="" xmlns:a16="http://schemas.microsoft.com/office/drawing/2014/main" id="{337CBBB8-BCE6-42B2-9616-B5F298F1787F}"/>
                </a:ext>
              </a:extLst>
            </p:cNvPr>
            <p:cNvSpPr/>
            <p:nvPr/>
          </p:nvSpPr>
          <p:spPr>
            <a:xfrm rot="16200000" flipV="1">
              <a:off x="6598722" y="4576043"/>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68" name="Isosceles Triangle 67">
              <a:extLst>
                <a:ext uri="{FF2B5EF4-FFF2-40B4-BE49-F238E27FC236}">
                  <a16:creationId xmlns="" xmlns:a16="http://schemas.microsoft.com/office/drawing/2014/main" id="{A0C2B26A-E1EE-4E01-AD28-64E81171746C}"/>
                </a:ext>
              </a:extLst>
            </p:cNvPr>
            <p:cNvSpPr/>
            <p:nvPr/>
          </p:nvSpPr>
          <p:spPr>
            <a:xfrm rot="5400000">
              <a:off x="6593262" y="2719055"/>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74" name="Isosceles Triangle 73">
              <a:extLst>
                <a:ext uri="{FF2B5EF4-FFF2-40B4-BE49-F238E27FC236}">
                  <a16:creationId xmlns="" xmlns:a16="http://schemas.microsoft.com/office/drawing/2014/main" id="{D7FDC700-811D-4FA1-AAAF-F14A627E4F52}"/>
                </a:ext>
              </a:extLst>
            </p:cNvPr>
            <p:cNvSpPr/>
            <p:nvPr/>
          </p:nvSpPr>
          <p:spPr>
            <a:xfrm rot="21359132">
              <a:off x="1114580" y="2713102"/>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5" name="Isosceles Triangle 74">
              <a:extLst>
                <a:ext uri="{FF2B5EF4-FFF2-40B4-BE49-F238E27FC236}">
                  <a16:creationId xmlns="" xmlns:a16="http://schemas.microsoft.com/office/drawing/2014/main" id="{1C0B29F7-5302-48F8-B69D-9ADF11E9D328}"/>
                </a:ext>
              </a:extLst>
            </p:cNvPr>
            <p:cNvSpPr/>
            <p:nvPr/>
          </p:nvSpPr>
          <p:spPr>
            <a:xfrm rot="240868" flipV="1">
              <a:off x="1125658" y="4783224"/>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51" name="Freeform: Shape 50">
            <a:extLst>
              <a:ext uri="{FF2B5EF4-FFF2-40B4-BE49-F238E27FC236}">
                <a16:creationId xmlns="" xmlns:a16="http://schemas.microsoft.com/office/drawing/2014/main" id="{3D71DEAE-4581-4704-82D7-09B4811EE0CD}"/>
              </a:ext>
            </a:extLst>
          </p:cNvPr>
          <p:cNvSpPr/>
          <p:nvPr/>
        </p:nvSpPr>
        <p:spPr>
          <a:xfrm>
            <a:off x="5345360" y="2734540"/>
            <a:ext cx="1525341" cy="786405"/>
          </a:xfrm>
          <a:custGeom>
            <a:avLst/>
            <a:gdLst>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18846 w 1409306"/>
              <a:gd name="connsiteY5" fmla="*/ 310632 h 1814116"/>
              <a:gd name="connsiteX6" fmla="*/ 1204546 w 1409306"/>
              <a:gd name="connsiteY6" fmla="*/ 565609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18846 w 1409306"/>
              <a:gd name="connsiteY5" fmla="*/ 310632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62808 w 1409306"/>
              <a:gd name="connsiteY5" fmla="*/ 627155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0" fmla="*/ 0 w 1327639"/>
              <a:gd name="connsiteY0" fmla="*/ 1814116 h 1814116"/>
              <a:gd name="connsiteX1" fmla="*/ 562708 w 1327639"/>
              <a:gd name="connsiteY1" fmla="*/ 961262 h 1814116"/>
              <a:gd name="connsiteX2" fmla="*/ 668216 w 1327639"/>
              <a:gd name="connsiteY2" fmla="*/ 275462 h 1814116"/>
              <a:gd name="connsiteX3" fmla="*/ 1327639 w 1327639"/>
              <a:gd name="connsiteY3" fmla="*/ 11693 h 1814116"/>
              <a:gd name="connsiteX0" fmla="*/ 0 w 1327639"/>
              <a:gd name="connsiteY0" fmla="*/ 1818773 h 1818773"/>
              <a:gd name="connsiteX1" fmla="*/ 782516 w 1327639"/>
              <a:gd name="connsiteY1" fmla="*/ 1379157 h 1818773"/>
              <a:gd name="connsiteX2" fmla="*/ 668216 w 1327639"/>
              <a:gd name="connsiteY2" fmla="*/ 280119 h 1818773"/>
              <a:gd name="connsiteX3" fmla="*/ 1327639 w 1327639"/>
              <a:gd name="connsiteY3" fmla="*/ 16350 h 1818773"/>
              <a:gd name="connsiteX0" fmla="*/ 0 w 1327639"/>
              <a:gd name="connsiteY0" fmla="*/ 1818773 h 1818775"/>
              <a:gd name="connsiteX1" fmla="*/ 782516 w 1327639"/>
              <a:gd name="connsiteY1" fmla="*/ 1379157 h 1818775"/>
              <a:gd name="connsiteX2" fmla="*/ 668216 w 1327639"/>
              <a:gd name="connsiteY2" fmla="*/ 280119 h 1818775"/>
              <a:gd name="connsiteX3" fmla="*/ 1327639 w 1327639"/>
              <a:gd name="connsiteY3" fmla="*/ 16350 h 1818775"/>
              <a:gd name="connsiteX0" fmla="*/ 0 w 1327639"/>
              <a:gd name="connsiteY0" fmla="*/ 1819726 h 1819729"/>
              <a:gd name="connsiteX1" fmla="*/ 615462 w 1327639"/>
              <a:gd name="connsiteY1" fmla="*/ 1441657 h 1819729"/>
              <a:gd name="connsiteX2" fmla="*/ 668216 w 1327639"/>
              <a:gd name="connsiteY2" fmla="*/ 281072 h 1819729"/>
              <a:gd name="connsiteX3" fmla="*/ 1327639 w 1327639"/>
              <a:gd name="connsiteY3" fmla="*/ 17303 h 1819729"/>
              <a:gd name="connsiteX0" fmla="*/ 0 w 1327639"/>
              <a:gd name="connsiteY0" fmla="*/ 1804668 h 1804671"/>
              <a:gd name="connsiteX1" fmla="*/ 615462 w 1327639"/>
              <a:gd name="connsiteY1" fmla="*/ 1426599 h 1804671"/>
              <a:gd name="connsiteX2" fmla="*/ 668216 w 1327639"/>
              <a:gd name="connsiteY2" fmla="*/ 266014 h 1804671"/>
              <a:gd name="connsiteX3" fmla="*/ 1327639 w 1327639"/>
              <a:gd name="connsiteY3" fmla="*/ 2245 h 1804671"/>
              <a:gd name="connsiteX0" fmla="*/ 0 w 1327639"/>
              <a:gd name="connsiteY0" fmla="*/ 1803022 h 1803024"/>
              <a:gd name="connsiteX1" fmla="*/ 615462 w 1327639"/>
              <a:gd name="connsiteY1" fmla="*/ 1424953 h 1803024"/>
              <a:gd name="connsiteX2" fmla="*/ 659423 w 1327639"/>
              <a:gd name="connsiteY2" fmla="*/ 431422 h 1803024"/>
              <a:gd name="connsiteX3" fmla="*/ 1327639 w 1327639"/>
              <a:gd name="connsiteY3" fmla="*/ 599 h 1803024"/>
              <a:gd name="connsiteX0" fmla="*/ 0 w 1327639"/>
              <a:gd name="connsiteY0" fmla="*/ 1803167 h 1803169"/>
              <a:gd name="connsiteX1" fmla="*/ 615462 w 1327639"/>
              <a:gd name="connsiteY1" fmla="*/ 1425098 h 1803169"/>
              <a:gd name="connsiteX2" fmla="*/ 659423 w 1327639"/>
              <a:gd name="connsiteY2" fmla="*/ 431567 h 1803169"/>
              <a:gd name="connsiteX3" fmla="*/ 1327639 w 1327639"/>
              <a:gd name="connsiteY3" fmla="*/ 744 h 1803169"/>
              <a:gd name="connsiteX0" fmla="*/ 0 w 1327639"/>
              <a:gd name="connsiteY0" fmla="*/ 1803072 h 1803074"/>
              <a:gd name="connsiteX1" fmla="*/ 615462 w 1327639"/>
              <a:gd name="connsiteY1" fmla="*/ 1425003 h 1803074"/>
              <a:gd name="connsiteX2" fmla="*/ 597876 w 1327639"/>
              <a:gd name="connsiteY2" fmla="*/ 457849 h 1803074"/>
              <a:gd name="connsiteX3" fmla="*/ 1327639 w 1327639"/>
              <a:gd name="connsiteY3" fmla="*/ 649 h 1803074"/>
              <a:gd name="connsiteX0" fmla="*/ 0 w 1327639"/>
              <a:gd name="connsiteY0" fmla="*/ 1802423 h 1802428"/>
              <a:gd name="connsiteX1" fmla="*/ 615462 w 1327639"/>
              <a:gd name="connsiteY1" fmla="*/ 1424354 h 1802428"/>
              <a:gd name="connsiteX2" fmla="*/ 1327639 w 1327639"/>
              <a:gd name="connsiteY2" fmla="*/ 0 h 1802428"/>
              <a:gd name="connsiteX0" fmla="*/ 0 w 1327639"/>
              <a:gd name="connsiteY0" fmla="*/ 1802423 h 1802423"/>
              <a:gd name="connsiteX1" fmla="*/ 720969 w 1327639"/>
              <a:gd name="connsiteY1" fmla="*/ 659423 h 1802423"/>
              <a:gd name="connsiteX2" fmla="*/ 1327639 w 1327639"/>
              <a:gd name="connsiteY2" fmla="*/ 0 h 1802423"/>
              <a:gd name="connsiteX0" fmla="*/ 0 w 1327639"/>
              <a:gd name="connsiteY0" fmla="*/ 1802423 h 1802423"/>
              <a:gd name="connsiteX1" fmla="*/ 720969 w 1327639"/>
              <a:gd name="connsiteY1" fmla="*/ 659423 h 1802423"/>
              <a:gd name="connsiteX2" fmla="*/ 1327639 w 1327639"/>
              <a:gd name="connsiteY2" fmla="*/ 0 h 1802423"/>
              <a:gd name="connsiteX0" fmla="*/ 0 w 1327639"/>
              <a:gd name="connsiteY0" fmla="*/ 1802507 h 1802507"/>
              <a:gd name="connsiteX1" fmla="*/ 720969 w 1327639"/>
              <a:gd name="connsiteY1" fmla="*/ 659507 h 1802507"/>
              <a:gd name="connsiteX2" fmla="*/ 1327639 w 1327639"/>
              <a:gd name="connsiteY2" fmla="*/ 84 h 1802507"/>
              <a:gd name="connsiteX0" fmla="*/ 0 w 1327639"/>
              <a:gd name="connsiteY0" fmla="*/ 1802436 h 1802437"/>
              <a:gd name="connsiteX1" fmla="*/ 677007 w 1327639"/>
              <a:gd name="connsiteY1" fmla="*/ 905620 h 1802437"/>
              <a:gd name="connsiteX2" fmla="*/ 1327639 w 1327639"/>
              <a:gd name="connsiteY2" fmla="*/ 13 h 1802437"/>
              <a:gd name="connsiteX0" fmla="*/ 0 w 1327639"/>
              <a:gd name="connsiteY0" fmla="*/ 1802433 h 1802434"/>
              <a:gd name="connsiteX1" fmla="*/ 677007 w 1327639"/>
              <a:gd name="connsiteY1" fmla="*/ 905617 h 1802434"/>
              <a:gd name="connsiteX2" fmla="*/ 1327639 w 1327639"/>
              <a:gd name="connsiteY2" fmla="*/ 10 h 1802434"/>
              <a:gd name="connsiteX0" fmla="*/ 0 w 1327639"/>
              <a:gd name="connsiteY0" fmla="*/ 1802430 h 1802430"/>
              <a:gd name="connsiteX1" fmla="*/ 677007 w 1327639"/>
              <a:gd name="connsiteY1" fmla="*/ 905614 h 1802430"/>
              <a:gd name="connsiteX2" fmla="*/ 1327639 w 1327639"/>
              <a:gd name="connsiteY2" fmla="*/ 7 h 1802430"/>
              <a:gd name="connsiteX0" fmla="*/ 0 w 1327639"/>
              <a:gd name="connsiteY0" fmla="*/ 1802423 h 1802423"/>
              <a:gd name="connsiteX1" fmla="*/ 677007 w 1327639"/>
              <a:gd name="connsiteY1" fmla="*/ 905607 h 1802423"/>
              <a:gd name="connsiteX2" fmla="*/ 1327639 w 1327639"/>
              <a:gd name="connsiteY2" fmla="*/ 0 h 1802423"/>
              <a:gd name="connsiteX0" fmla="*/ 0 w 1327639"/>
              <a:gd name="connsiteY0" fmla="*/ 1802423 h 1802423"/>
              <a:gd name="connsiteX1" fmla="*/ 677007 w 1327639"/>
              <a:gd name="connsiteY1" fmla="*/ 905607 h 1802423"/>
              <a:gd name="connsiteX2" fmla="*/ 1327639 w 1327639"/>
              <a:gd name="connsiteY2" fmla="*/ 0 h 1802423"/>
            </a:gdLst>
            <a:ahLst/>
            <a:cxnLst>
              <a:cxn ang="0">
                <a:pos x="connsiteX0" y="connsiteY0"/>
              </a:cxn>
              <a:cxn ang="0">
                <a:pos x="connsiteX1" y="connsiteY1"/>
              </a:cxn>
              <a:cxn ang="0">
                <a:pos x="connsiteX2" y="connsiteY2"/>
              </a:cxn>
            </a:cxnLst>
            <a:rect l="l" t="t" r="r" b="b"/>
            <a:pathLst>
              <a:path w="1327639" h="1802423">
                <a:moveTo>
                  <a:pt x="0" y="1802423"/>
                </a:moveTo>
                <a:cubicBezTo>
                  <a:pt x="630116" y="1776779"/>
                  <a:pt x="684335" y="1258765"/>
                  <a:pt x="677007" y="905607"/>
                </a:cubicBezTo>
                <a:cubicBezTo>
                  <a:pt x="669679" y="552449"/>
                  <a:pt x="713276" y="32971"/>
                  <a:pt x="1327639"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52" name="Freeform: Shape 51">
            <a:extLst>
              <a:ext uri="{FF2B5EF4-FFF2-40B4-BE49-F238E27FC236}">
                <a16:creationId xmlns="" xmlns:a16="http://schemas.microsoft.com/office/drawing/2014/main" id="{209F62CA-FAC7-42FD-8087-E337EE308D10}"/>
              </a:ext>
            </a:extLst>
          </p:cNvPr>
          <p:cNvSpPr/>
          <p:nvPr/>
        </p:nvSpPr>
        <p:spPr>
          <a:xfrm flipV="1">
            <a:off x="5400394" y="3564036"/>
            <a:ext cx="1301516" cy="972000"/>
          </a:xfrm>
          <a:custGeom>
            <a:avLst/>
            <a:gdLst>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18846 w 1409306"/>
              <a:gd name="connsiteY5" fmla="*/ 310632 h 1814116"/>
              <a:gd name="connsiteX6" fmla="*/ 1204546 w 1409306"/>
              <a:gd name="connsiteY6" fmla="*/ 565609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18846 w 1409306"/>
              <a:gd name="connsiteY5" fmla="*/ 310632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62808 w 1409306"/>
              <a:gd name="connsiteY5" fmla="*/ 627155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0" fmla="*/ 0 w 1327639"/>
              <a:gd name="connsiteY0" fmla="*/ 1814116 h 1814116"/>
              <a:gd name="connsiteX1" fmla="*/ 562708 w 1327639"/>
              <a:gd name="connsiteY1" fmla="*/ 961262 h 1814116"/>
              <a:gd name="connsiteX2" fmla="*/ 668216 w 1327639"/>
              <a:gd name="connsiteY2" fmla="*/ 275462 h 1814116"/>
              <a:gd name="connsiteX3" fmla="*/ 1327639 w 1327639"/>
              <a:gd name="connsiteY3" fmla="*/ 11693 h 1814116"/>
              <a:gd name="connsiteX0" fmla="*/ 0 w 1327639"/>
              <a:gd name="connsiteY0" fmla="*/ 1818773 h 1818773"/>
              <a:gd name="connsiteX1" fmla="*/ 782516 w 1327639"/>
              <a:gd name="connsiteY1" fmla="*/ 1379157 h 1818773"/>
              <a:gd name="connsiteX2" fmla="*/ 668216 w 1327639"/>
              <a:gd name="connsiteY2" fmla="*/ 280119 h 1818773"/>
              <a:gd name="connsiteX3" fmla="*/ 1327639 w 1327639"/>
              <a:gd name="connsiteY3" fmla="*/ 16350 h 1818773"/>
              <a:gd name="connsiteX0" fmla="*/ 0 w 1327639"/>
              <a:gd name="connsiteY0" fmla="*/ 1818773 h 1818775"/>
              <a:gd name="connsiteX1" fmla="*/ 782516 w 1327639"/>
              <a:gd name="connsiteY1" fmla="*/ 1379157 h 1818775"/>
              <a:gd name="connsiteX2" fmla="*/ 668216 w 1327639"/>
              <a:gd name="connsiteY2" fmla="*/ 280119 h 1818775"/>
              <a:gd name="connsiteX3" fmla="*/ 1327639 w 1327639"/>
              <a:gd name="connsiteY3" fmla="*/ 16350 h 1818775"/>
              <a:gd name="connsiteX0" fmla="*/ 0 w 1327639"/>
              <a:gd name="connsiteY0" fmla="*/ 1819726 h 1819729"/>
              <a:gd name="connsiteX1" fmla="*/ 615462 w 1327639"/>
              <a:gd name="connsiteY1" fmla="*/ 1441657 h 1819729"/>
              <a:gd name="connsiteX2" fmla="*/ 668216 w 1327639"/>
              <a:gd name="connsiteY2" fmla="*/ 281072 h 1819729"/>
              <a:gd name="connsiteX3" fmla="*/ 1327639 w 1327639"/>
              <a:gd name="connsiteY3" fmla="*/ 17303 h 1819729"/>
              <a:gd name="connsiteX0" fmla="*/ 0 w 1327639"/>
              <a:gd name="connsiteY0" fmla="*/ 1804668 h 1804671"/>
              <a:gd name="connsiteX1" fmla="*/ 615462 w 1327639"/>
              <a:gd name="connsiteY1" fmla="*/ 1426599 h 1804671"/>
              <a:gd name="connsiteX2" fmla="*/ 668216 w 1327639"/>
              <a:gd name="connsiteY2" fmla="*/ 266014 h 1804671"/>
              <a:gd name="connsiteX3" fmla="*/ 1327639 w 1327639"/>
              <a:gd name="connsiteY3" fmla="*/ 2245 h 1804671"/>
              <a:gd name="connsiteX0" fmla="*/ 0 w 1327639"/>
              <a:gd name="connsiteY0" fmla="*/ 1803022 h 1803024"/>
              <a:gd name="connsiteX1" fmla="*/ 615462 w 1327639"/>
              <a:gd name="connsiteY1" fmla="*/ 1424953 h 1803024"/>
              <a:gd name="connsiteX2" fmla="*/ 659423 w 1327639"/>
              <a:gd name="connsiteY2" fmla="*/ 431422 h 1803024"/>
              <a:gd name="connsiteX3" fmla="*/ 1327639 w 1327639"/>
              <a:gd name="connsiteY3" fmla="*/ 599 h 1803024"/>
              <a:gd name="connsiteX0" fmla="*/ 0 w 1327639"/>
              <a:gd name="connsiteY0" fmla="*/ 1803167 h 1803169"/>
              <a:gd name="connsiteX1" fmla="*/ 615462 w 1327639"/>
              <a:gd name="connsiteY1" fmla="*/ 1425098 h 1803169"/>
              <a:gd name="connsiteX2" fmla="*/ 659423 w 1327639"/>
              <a:gd name="connsiteY2" fmla="*/ 431567 h 1803169"/>
              <a:gd name="connsiteX3" fmla="*/ 1327639 w 1327639"/>
              <a:gd name="connsiteY3" fmla="*/ 744 h 1803169"/>
              <a:gd name="connsiteX0" fmla="*/ 0 w 1327639"/>
              <a:gd name="connsiteY0" fmla="*/ 1803072 h 1803074"/>
              <a:gd name="connsiteX1" fmla="*/ 615462 w 1327639"/>
              <a:gd name="connsiteY1" fmla="*/ 1425003 h 1803074"/>
              <a:gd name="connsiteX2" fmla="*/ 597876 w 1327639"/>
              <a:gd name="connsiteY2" fmla="*/ 457849 h 1803074"/>
              <a:gd name="connsiteX3" fmla="*/ 1327639 w 1327639"/>
              <a:gd name="connsiteY3" fmla="*/ 649 h 1803074"/>
              <a:gd name="connsiteX0" fmla="*/ 0 w 1327639"/>
              <a:gd name="connsiteY0" fmla="*/ 1802423 h 1802428"/>
              <a:gd name="connsiteX1" fmla="*/ 615462 w 1327639"/>
              <a:gd name="connsiteY1" fmla="*/ 1424354 h 1802428"/>
              <a:gd name="connsiteX2" fmla="*/ 1327639 w 1327639"/>
              <a:gd name="connsiteY2" fmla="*/ 0 h 1802428"/>
              <a:gd name="connsiteX0" fmla="*/ 0 w 1327639"/>
              <a:gd name="connsiteY0" fmla="*/ 1802423 h 1802423"/>
              <a:gd name="connsiteX1" fmla="*/ 720969 w 1327639"/>
              <a:gd name="connsiteY1" fmla="*/ 659423 h 1802423"/>
              <a:gd name="connsiteX2" fmla="*/ 1327639 w 1327639"/>
              <a:gd name="connsiteY2" fmla="*/ 0 h 1802423"/>
              <a:gd name="connsiteX0" fmla="*/ 0 w 1327639"/>
              <a:gd name="connsiteY0" fmla="*/ 1802423 h 1802423"/>
              <a:gd name="connsiteX1" fmla="*/ 720969 w 1327639"/>
              <a:gd name="connsiteY1" fmla="*/ 659423 h 1802423"/>
              <a:gd name="connsiteX2" fmla="*/ 1327639 w 1327639"/>
              <a:gd name="connsiteY2" fmla="*/ 0 h 1802423"/>
              <a:gd name="connsiteX0" fmla="*/ 0 w 1327639"/>
              <a:gd name="connsiteY0" fmla="*/ 1802507 h 1802507"/>
              <a:gd name="connsiteX1" fmla="*/ 720969 w 1327639"/>
              <a:gd name="connsiteY1" fmla="*/ 659507 h 1802507"/>
              <a:gd name="connsiteX2" fmla="*/ 1327639 w 1327639"/>
              <a:gd name="connsiteY2" fmla="*/ 84 h 1802507"/>
              <a:gd name="connsiteX0" fmla="*/ 0 w 1327639"/>
              <a:gd name="connsiteY0" fmla="*/ 1802436 h 1802437"/>
              <a:gd name="connsiteX1" fmla="*/ 677007 w 1327639"/>
              <a:gd name="connsiteY1" fmla="*/ 905620 h 1802437"/>
              <a:gd name="connsiteX2" fmla="*/ 1327639 w 1327639"/>
              <a:gd name="connsiteY2" fmla="*/ 13 h 1802437"/>
              <a:gd name="connsiteX0" fmla="*/ 0 w 1327639"/>
              <a:gd name="connsiteY0" fmla="*/ 1802433 h 1802434"/>
              <a:gd name="connsiteX1" fmla="*/ 677007 w 1327639"/>
              <a:gd name="connsiteY1" fmla="*/ 905617 h 1802434"/>
              <a:gd name="connsiteX2" fmla="*/ 1327639 w 1327639"/>
              <a:gd name="connsiteY2" fmla="*/ 10 h 1802434"/>
              <a:gd name="connsiteX0" fmla="*/ 0 w 1327639"/>
              <a:gd name="connsiteY0" fmla="*/ 1802430 h 1802430"/>
              <a:gd name="connsiteX1" fmla="*/ 677007 w 1327639"/>
              <a:gd name="connsiteY1" fmla="*/ 905614 h 1802430"/>
              <a:gd name="connsiteX2" fmla="*/ 1327639 w 1327639"/>
              <a:gd name="connsiteY2" fmla="*/ 7 h 1802430"/>
              <a:gd name="connsiteX0" fmla="*/ 0 w 1327639"/>
              <a:gd name="connsiteY0" fmla="*/ 1802423 h 1802423"/>
              <a:gd name="connsiteX1" fmla="*/ 677007 w 1327639"/>
              <a:gd name="connsiteY1" fmla="*/ 905607 h 1802423"/>
              <a:gd name="connsiteX2" fmla="*/ 1327639 w 1327639"/>
              <a:gd name="connsiteY2" fmla="*/ 0 h 1802423"/>
              <a:gd name="connsiteX0" fmla="*/ 0 w 1327639"/>
              <a:gd name="connsiteY0" fmla="*/ 1802423 h 1802423"/>
              <a:gd name="connsiteX1" fmla="*/ 677007 w 1327639"/>
              <a:gd name="connsiteY1" fmla="*/ 905607 h 1802423"/>
              <a:gd name="connsiteX2" fmla="*/ 1327639 w 1327639"/>
              <a:gd name="connsiteY2" fmla="*/ 0 h 1802423"/>
            </a:gdLst>
            <a:ahLst/>
            <a:cxnLst>
              <a:cxn ang="0">
                <a:pos x="connsiteX0" y="connsiteY0"/>
              </a:cxn>
              <a:cxn ang="0">
                <a:pos x="connsiteX1" y="connsiteY1"/>
              </a:cxn>
              <a:cxn ang="0">
                <a:pos x="connsiteX2" y="connsiteY2"/>
              </a:cxn>
            </a:cxnLst>
            <a:rect l="l" t="t" r="r" b="b"/>
            <a:pathLst>
              <a:path w="1327639" h="1802423">
                <a:moveTo>
                  <a:pt x="0" y="1802423"/>
                </a:moveTo>
                <a:cubicBezTo>
                  <a:pt x="630116" y="1776779"/>
                  <a:pt x="684335" y="1258765"/>
                  <a:pt x="677007" y="905607"/>
                </a:cubicBezTo>
                <a:cubicBezTo>
                  <a:pt x="669679" y="552449"/>
                  <a:pt x="713276" y="32971"/>
                  <a:pt x="1327639"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53" name="Isosceles Triangle 52">
            <a:extLst>
              <a:ext uri="{FF2B5EF4-FFF2-40B4-BE49-F238E27FC236}">
                <a16:creationId xmlns="" xmlns:a16="http://schemas.microsoft.com/office/drawing/2014/main" id="{13F757C5-02F4-49C3-8198-5BCDC1262FA0}"/>
              </a:ext>
            </a:extLst>
          </p:cNvPr>
          <p:cNvSpPr/>
          <p:nvPr/>
        </p:nvSpPr>
        <p:spPr>
          <a:xfrm rot="16200000" flipV="1">
            <a:off x="6633665" y="5424769"/>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54" name="Rectangle 53">
            <a:extLst>
              <a:ext uri="{FF2B5EF4-FFF2-40B4-BE49-F238E27FC236}">
                <a16:creationId xmlns="" xmlns:a16="http://schemas.microsoft.com/office/drawing/2014/main" id="{82314B27-C899-4350-A8CE-9FAF7E157331}"/>
              </a:ext>
            </a:extLst>
          </p:cNvPr>
          <p:cNvSpPr/>
          <p:nvPr/>
        </p:nvSpPr>
        <p:spPr>
          <a:xfrm>
            <a:off x="6989332" y="5265027"/>
            <a:ext cx="4524470" cy="959929"/>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7" name="Rectangle 56">
            <a:extLst>
              <a:ext uri="{FF2B5EF4-FFF2-40B4-BE49-F238E27FC236}">
                <a16:creationId xmlns="" xmlns:a16="http://schemas.microsoft.com/office/drawing/2014/main" id="{6D2118D9-A687-4DD2-ABBF-1D7C1EB18112}"/>
              </a:ext>
            </a:extLst>
          </p:cNvPr>
          <p:cNvSpPr/>
          <p:nvPr/>
        </p:nvSpPr>
        <p:spPr>
          <a:xfrm>
            <a:off x="8055300" y="5290661"/>
            <a:ext cx="3458502" cy="892552"/>
          </a:xfrm>
          <a:prstGeom prst="rect">
            <a:avLst/>
          </a:prstGeom>
          <a:solidFill>
            <a:srgbClr val="ECF3FA"/>
          </a:solidFill>
          <a:ln w="22225">
            <a:noFill/>
            <a:prstDash val="solid"/>
          </a:ln>
        </p:spPr>
        <p:txBody>
          <a:bodyPr wrap="square" lIns="91440" tIns="45720" rIns="91440" bIns="45720" anchor="ctr" anchorCtr="0">
            <a:spAutoFit/>
          </a:bodyPr>
          <a:lstStyle/>
          <a:p>
            <a:pPr algn="ctr"/>
            <a:r>
              <a:rPr lang="lt-LT" sz="2000" b="1" dirty="0">
                <a:ln w="0"/>
                <a:solidFill>
                  <a:schemeClr val="accent5">
                    <a:lumMod val="50000"/>
                  </a:schemeClr>
                </a:solidFill>
              </a:rPr>
              <a:t>Pirkėjas / pardavėjas</a:t>
            </a:r>
            <a:br>
              <a:rPr lang="lt-LT" sz="2000" b="1" dirty="0">
                <a:ln w="0"/>
                <a:solidFill>
                  <a:schemeClr val="accent5">
                    <a:lumMod val="50000"/>
                  </a:schemeClr>
                </a:solidFill>
              </a:rPr>
            </a:br>
            <a:r>
              <a:rPr lang="lt-LT" sz="1600" dirty="0">
                <a:ln w="0"/>
                <a:solidFill>
                  <a:schemeClr val="accent5">
                    <a:lumMod val="50000"/>
                  </a:schemeClr>
                </a:solidFill>
              </a:rPr>
              <a:t>patikimas sandoris, vienoda konkurencinė aplinka </a:t>
            </a:r>
            <a:endParaRPr lang="en-US" sz="2000" dirty="0">
              <a:ln w="0"/>
              <a:solidFill>
                <a:schemeClr val="accent5">
                  <a:lumMod val="50000"/>
                </a:schemeClr>
              </a:solidFill>
            </a:endParaRPr>
          </a:p>
        </p:txBody>
      </p:sp>
      <p:pic>
        <p:nvPicPr>
          <p:cNvPr id="16" name="Graphic 15" descr="Handshake">
            <a:extLst>
              <a:ext uri="{FF2B5EF4-FFF2-40B4-BE49-F238E27FC236}">
                <a16:creationId xmlns="" xmlns:a16="http://schemas.microsoft.com/office/drawing/2014/main" id="{98C7948B-BB55-4E24-B982-F28E87EBD1B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044693" y="5336190"/>
            <a:ext cx="914400" cy="914400"/>
          </a:xfrm>
          <a:prstGeom prst="rect">
            <a:avLst/>
          </a:prstGeom>
        </p:spPr>
      </p:pic>
      <p:sp>
        <p:nvSpPr>
          <p:cNvPr id="59" name="Rectangle 5">
            <a:extLst>
              <a:ext uri="{FF2B5EF4-FFF2-40B4-BE49-F238E27FC236}">
                <a16:creationId xmlns="" xmlns:a16="http://schemas.microsoft.com/office/drawing/2014/main"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77574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8908A08E-E984-4B4F-8199-E1AAA4500B79}"/>
              </a:ext>
            </a:extLst>
          </p:cNvPr>
          <p:cNvSpPr>
            <a:spLocks noGrp="1"/>
          </p:cNvSpPr>
          <p:nvPr>
            <p:ph type="title"/>
          </p:nvPr>
        </p:nvSpPr>
        <p:spPr>
          <a:xfrm>
            <a:off x="530942" y="188146"/>
            <a:ext cx="10714703" cy="745920"/>
          </a:xfrm>
        </p:spPr>
        <p:txBody>
          <a:bodyPr>
            <a:normAutofit/>
          </a:bodyPr>
          <a:lstStyle/>
          <a:p>
            <a:pPr algn="ctr"/>
            <a:r>
              <a:rPr lang="lt-LT" altLang="lt-LT" sz="4000" b="1" kern="0" dirty="0">
                <a:solidFill>
                  <a:schemeClr val="accent5">
                    <a:lumMod val="50000"/>
                  </a:schemeClr>
                </a:solidFill>
              </a:rPr>
              <a:t>SIŪLOMŲ PRIEMONIŲ ĮGYVENDINIMO KAŠTAI</a:t>
            </a:r>
            <a:endParaRPr lang="lt-LT" sz="4000" dirty="0"/>
          </a:p>
        </p:txBody>
      </p:sp>
      <p:graphicFrame>
        <p:nvGraphicFramePr>
          <p:cNvPr id="3" name="Diagrama 2">
            <a:extLst>
              <a:ext uri="{FF2B5EF4-FFF2-40B4-BE49-F238E27FC236}">
                <a16:creationId xmlns="" xmlns:a16="http://schemas.microsoft.com/office/drawing/2014/main" id="{91B85C26-7225-4DD7-8042-7618B67071E9}"/>
              </a:ext>
            </a:extLst>
          </p:cNvPr>
          <p:cNvGraphicFramePr/>
          <p:nvPr>
            <p:extLst>
              <p:ext uri="{D42A27DB-BD31-4B8C-83A1-F6EECF244321}">
                <p14:modId xmlns:p14="http://schemas.microsoft.com/office/powerpoint/2010/main" val="1277821660"/>
              </p:ext>
            </p:extLst>
          </p:nvPr>
        </p:nvGraphicFramePr>
        <p:xfrm>
          <a:off x="314633" y="1022555"/>
          <a:ext cx="11631562" cy="5470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 xmlns:a16="http://schemas.microsoft.com/office/drawing/2014/main" id="{30925D98-49EA-4FF5-A1AB-95F4EFC27ED3}"/>
              </a:ext>
            </a:extLst>
          </p:cNvPr>
          <p:cNvSpPr txBox="1"/>
          <p:nvPr/>
        </p:nvSpPr>
        <p:spPr>
          <a:xfrm>
            <a:off x="10540181" y="1740310"/>
            <a:ext cx="1042219" cy="894735"/>
          </a:xfrm>
          <a:prstGeom prst="rect">
            <a:avLst/>
          </a:prstGeom>
          <a:noFill/>
        </p:spPr>
        <p:txBody>
          <a:bodyPr wrap="square" rtlCol="0">
            <a:spAutoFit/>
          </a:bodyPr>
          <a:lstStyle/>
          <a:p>
            <a:endParaRPr lang="lt-LT" dirty="0"/>
          </a:p>
        </p:txBody>
      </p:sp>
      <p:pic>
        <p:nvPicPr>
          <p:cNvPr id="6" name="Picture 2">
            <a:extLst>
              <a:ext uri="{FF2B5EF4-FFF2-40B4-BE49-F238E27FC236}">
                <a16:creationId xmlns="" xmlns:a16="http://schemas.microsoft.com/office/drawing/2014/main" id="{DEDDD1DC-2E06-4362-9711-644425E604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5841" y="1792389"/>
            <a:ext cx="685800" cy="790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98E7E3FD-9636-474B-8FA5-922D89184AA6}"/>
              </a:ext>
            </a:extLst>
          </p:cNvPr>
          <p:cNvSpPr txBox="1"/>
          <p:nvPr/>
        </p:nvSpPr>
        <p:spPr>
          <a:xfrm>
            <a:off x="10540181" y="3608439"/>
            <a:ext cx="1042219" cy="796413"/>
          </a:xfrm>
          <a:prstGeom prst="rect">
            <a:avLst/>
          </a:prstGeom>
          <a:noFill/>
        </p:spPr>
        <p:txBody>
          <a:bodyPr wrap="square" rtlCol="0">
            <a:spAutoFit/>
          </a:bodyPr>
          <a:lstStyle/>
          <a:p>
            <a:endParaRPr lang="lt-LT" dirty="0"/>
          </a:p>
        </p:txBody>
      </p:sp>
      <p:pic>
        <p:nvPicPr>
          <p:cNvPr id="8" name="Picture 4">
            <a:extLst>
              <a:ext uri="{FF2B5EF4-FFF2-40B4-BE49-F238E27FC236}">
                <a16:creationId xmlns="" xmlns:a16="http://schemas.microsoft.com/office/drawing/2014/main" id="{55399377-12EA-4829-BB15-4B9EC12042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52001" y="3824288"/>
            <a:ext cx="676275"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 xmlns:a16="http://schemas.microsoft.com/office/drawing/2014/main" id="{33A000D2-847C-4E1C-BE6F-BDE78018BF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85351" y="5679051"/>
            <a:ext cx="54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a:extLst>
              <a:ext uri="{FF2B5EF4-FFF2-40B4-BE49-F238E27FC236}">
                <a16:creationId xmlns="" xmlns:a16="http://schemas.microsoft.com/office/drawing/2014/main"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740465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9">
            <a:extLst>
              <a:ext uri="{FF2B5EF4-FFF2-40B4-BE49-F238E27FC236}">
                <a16:creationId xmlns="" xmlns:a16="http://schemas.microsoft.com/office/drawing/2014/main" id="{FE6DC6AB-DA18-4694-9A9E-31C3BDB45820}"/>
              </a:ext>
            </a:extLst>
          </p:cNvPr>
          <p:cNvSpPr txBox="1">
            <a:spLocks/>
          </p:cNvSpPr>
          <p:nvPr/>
        </p:nvSpPr>
        <p:spPr>
          <a:xfrm>
            <a:off x="718039" y="241559"/>
            <a:ext cx="11473961" cy="8032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600" b="1" cap="small" dirty="0">
                <a:solidFill>
                  <a:schemeClr val="accent5">
                    <a:lumMod val="50000"/>
                  </a:schemeClr>
                </a:solidFill>
              </a:rPr>
              <a:t>SPRENDIMŲ, SKIRTŲ ŠEŠĖLINEI EKONOMIKAI TRANSPORTO PRIEMONIŲ PREKYBOS SEKTORIUJE MAŽINTI, NAUDA</a:t>
            </a:r>
          </a:p>
        </p:txBody>
      </p:sp>
      <p:sp>
        <p:nvSpPr>
          <p:cNvPr id="6" name="Rectangle 5">
            <a:extLst>
              <a:ext uri="{FF2B5EF4-FFF2-40B4-BE49-F238E27FC236}">
                <a16:creationId xmlns="" xmlns:a16="http://schemas.microsoft.com/office/drawing/2014/main"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4" name="Diagrama 3"/>
          <p:cNvGraphicFramePr/>
          <p:nvPr>
            <p:extLst>
              <p:ext uri="{D42A27DB-BD31-4B8C-83A1-F6EECF244321}">
                <p14:modId xmlns:p14="http://schemas.microsoft.com/office/powerpoint/2010/main" val="2643811297"/>
              </p:ext>
            </p:extLst>
          </p:nvPr>
        </p:nvGraphicFramePr>
        <p:xfrm>
          <a:off x="1036320" y="1044832"/>
          <a:ext cx="10641874" cy="5451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763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9">
            <a:extLst>
              <a:ext uri="{FF2B5EF4-FFF2-40B4-BE49-F238E27FC236}">
                <a16:creationId xmlns="" xmlns:a16="http://schemas.microsoft.com/office/drawing/2014/main" id="{FE6DC6AB-DA18-4694-9A9E-31C3BDB45820}"/>
              </a:ext>
            </a:extLst>
          </p:cNvPr>
          <p:cNvSpPr txBox="1">
            <a:spLocks/>
          </p:cNvSpPr>
          <p:nvPr/>
        </p:nvSpPr>
        <p:spPr>
          <a:xfrm>
            <a:off x="641841" y="365126"/>
            <a:ext cx="11473961" cy="13239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4000" b="1" cap="small" dirty="0">
                <a:solidFill>
                  <a:schemeClr val="accent5">
                    <a:lumMod val="50000"/>
                  </a:schemeClr>
                </a:solidFill>
              </a:rPr>
              <a:t>AKTUALI STATISTIKA</a:t>
            </a:r>
          </a:p>
        </p:txBody>
      </p:sp>
      <p:sp>
        <p:nvSpPr>
          <p:cNvPr id="6" name="Rectangle 5">
            <a:extLst>
              <a:ext uri="{FF2B5EF4-FFF2-40B4-BE49-F238E27FC236}">
                <a16:creationId xmlns="" xmlns:a16="http://schemas.microsoft.com/office/drawing/2014/main" id="{502B2A09-83A5-49B2-B879-8EEC4B6060B0}"/>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7" name="Diagrama 6"/>
          <p:cNvGraphicFramePr/>
          <p:nvPr>
            <p:extLst>
              <p:ext uri="{D42A27DB-BD31-4B8C-83A1-F6EECF244321}">
                <p14:modId xmlns:p14="http://schemas.microsoft.com/office/powerpoint/2010/main" val="1360935038"/>
              </p:ext>
            </p:extLst>
          </p:nvPr>
        </p:nvGraphicFramePr>
        <p:xfrm>
          <a:off x="557349" y="1105989"/>
          <a:ext cx="11216640" cy="536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854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9">
            <a:extLst>
              <a:ext uri="{FF2B5EF4-FFF2-40B4-BE49-F238E27FC236}">
                <a16:creationId xmlns="" xmlns:a16="http://schemas.microsoft.com/office/drawing/2014/main" id="{FE6DC6AB-DA18-4694-9A9E-31C3BDB45820}"/>
              </a:ext>
            </a:extLst>
          </p:cNvPr>
          <p:cNvSpPr txBox="1">
            <a:spLocks/>
          </p:cNvSpPr>
          <p:nvPr/>
        </p:nvSpPr>
        <p:spPr>
          <a:xfrm>
            <a:off x="641841" y="365126"/>
            <a:ext cx="11473961" cy="13239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4000" b="1" cap="small" dirty="0">
                <a:solidFill>
                  <a:schemeClr val="accent5">
                    <a:lumMod val="50000"/>
                  </a:schemeClr>
                </a:solidFill>
              </a:rPr>
              <a:t>ŠEŠĖLINĖS EKONOMIKOS TRANSPORTO PRIEMONIŲ PREKYBOS SEKTORIUJE PROBLEMATIKA</a:t>
            </a:r>
          </a:p>
        </p:txBody>
      </p:sp>
      <p:sp>
        <p:nvSpPr>
          <p:cNvPr id="6" name="Rectangle 5">
            <a:extLst>
              <a:ext uri="{FF2B5EF4-FFF2-40B4-BE49-F238E27FC236}">
                <a16:creationId xmlns="" xmlns:a16="http://schemas.microsoft.com/office/drawing/2014/main" id="{502B2A09-83A5-49B2-B879-8EEC4B6060B0}"/>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7" name="Diagrama 6"/>
          <p:cNvGraphicFramePr/>
          <p:nvPr>
            <p:extLst>
              <p:ext uri="{D42A27DB-BD31-4B8C-83A1-F6EECF244321}">
                <p14:modId xmlns:p14="http://schemas.microsoft.com/office/powerpoint/2010/main" val="1834827517"/>
              </p:ext>
            </p:extLst>
          </p:nvPr>
        </p:nvGraphicFramePr>
        <p:xfrm>
          <a:off x="1114697" y="1602378"/>
          <a:ext cx="10432867" cy="4728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121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9">
            <a:extLst>
              <a:ext uri="{FF2B5EF4-FFF2-40B4-BE49-F238E27FC236}">
                <a16:creationId xmlns="" xmlns:a16="http://schemas.microsoft.com/office/drawing/2014/main" id="{FE6DC6AB-DA18-4694-9A9E-31C3BDB45820}"/>
              </a:ext>
            </a:extLst>
          </p:cNvPr>
          <p:cNvSpPr txBox="1">
            <a:spLocks/>
          </p:cNvSpPr>
          <p:nvPr/>
        </p:nvSpPr>
        <p:spPr>
          <a:xfrm>
            <a:off x="641841" y="365126"/>
            <a:ext cx="11473961" cy="8032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4000" b="1" cap="small" dirty="0">
                <a:solidFill>
                  <a:schemeClr val="accent5">
                    <a:lumMod val="50000"/>
                  </a:schemeClr>
                </a:solidFill>
              </a:rPr>
              <a:t>„KAUFERIŲ“ PROBLEMATIKA</a:t>
            </a:r>
          </a:p>
        </p:txBody>
      </p:sp>
      <p:sp>
        <p:nvSpPr>
          <p:cNvPr id="13" name="Rectangle 12">
            <a:extLst>
              <a:ext uri="{FF2B5EF4-FFF2-40B4-BE49-F238E27FC236}">
                <a16:creationId xmlns="" xmlns:a16="http://schemas.microsoft.com/office/drawing/2014/main" id="{93A02DC1-B705-41C5-B57C-ABC7369CE82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4" name="Diagrama 3"/>
          <p:cNvGraphicFramePr/>
          <p:nvPr>
            <p:extLst>
              <p:ext uri="{D42A27DB-BD31-4B8C-83A1-F6EECF244321}">
                <p14:modId xmlns:p14="http://schemas.microsoft.com/office/powerpoint/2010/main" val="2675843291"/>
              </p:ext>
            </p:extLst>
          </p:nvPr>
        </p:nvGraphicFramePr>
        <p:xfrm>
          <a:off x="1245326" y="719666"/>
          <a:ext cx="10363200" cy="5602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751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88390FA4-1D96-4C8E-A408-31EF53DB9879}"/>
              </a:ext>
            </a:extLst>
          </p:cNvPr>
          <p:cNvSpPr>
            <a:spLocks noGrp="1"/>
          </p:cNvSpPr>
          <p:nvPr>
            <p:ph type="title"/>
          </p:nvPr>
        </p:nvSpPr>
        <p:spPr>
          <a:xfrm>
            <a:off x="227642" y="246856"/>
            <a:ext cx="11450551" cy="680151"/>
          </a:xfrm>
        </p:spPr>
        <p:txBody>
          <a:bodyPr>
            <a:normAutofit fontScale="90000"/>
          </a:bodyPr>
          <a:lstStyle/>
          <a:p>
            <a:pPr algn="ctr"/>
            <a:r>
              <a:rPr lang="lt-LT" b="1" cap="small" dirty="0">
                <a:solidFill>
                  <a:schemeClr val="accent5">
                    <a:lumMod val="50000"/>
                  </a:schemeClr>
                </a:solidFill>
              </a:rPr>
              <a:t>LATVIJOS RESPUBLIKOS GEROJI PRAKTIKA</a:t>
            </a:r>
            <a:endParaRPr lang="lt-LT" dirty="0"/>
          </a:p>
        </p:txBody>
      </p:sp>
      <p:sp>
        <p:nvSpPr>
          <p:cNvPr id="3" name="Teksto vietos rezervavimo ženklas 2">
            <a:extLst>
              <a:ext uri="{FF2B5EF4-FFF2-40B4-BE49-F238E27FC236}">
                <a16:creationId xmlns="" xmlns:a16="http://schemas.microsoft.com/office/drawing/2014/main" id="{9C0A9A26-C5C2-4107-B19B-D8BB30888111}"/>
              </a:ext>
            </a:extLst>
          </p:cNvPr>
          <p:cNvSpPr>
            <a:spLocks noGrp="1"/>
          </p:cNvSpPr>
          <p:nvPr>
            <p:ph type="body" idx="1"/>
          </p:nvPr>
        </p:nvSpPr>
        <p:spPr>
          <a:xfrm>
            <a:off x="243834" y="1083075"/>
            <a:ext cx="5535530" cy="433642"/>
          </a:xfrm>
        </p:spPr>
        <p:txBody>
          <a:bodyPr>
            <a:normAutofit/>
          </a:bodyPr>
          <a:lstStyle/>
          <a:p>
            <a:r>
              <a:rPr lang="lt-LT" dirty="0">
                <a:cs typeface="Times New Roman" panose="02020603050405020304" pitchFamily="18" charset="0"/>
              </a:rPr>
              <a:t>Įregistravimas</a:t>
            </a:r>
            <a:endParaRPr lang="lt-LT" dirty="0"/>
          </a:p>
        </p:txBody>
      </p:sp>
      <p:grpSp>
        <p:nvGrpSpPr>
          <p:cNvPr id="15" name="Grupė 14">
            <a:extLst>
              <a:ext uri="{FF2B5EF4-FFF2-40B4-BE49-F238E27FC236}">
                <a16:creationId xmlns="" xmlns:a16="http://schemas.microsoft.com/office/drawing/2014/main" id="{B2AB5673-B1CD-4D2A-819A-C3E2307E63DC}"/>
              </a:ext>
            </a:extLst>
          </p:cNvPr>
          <p:cNvGrpSpPr/>
          <p:nvPr/>
        </p:nvGrpSpPr>
        <p:grpSpPr>
          <a:xfrm>
            <a:off x="243836" y="1466612"/>
            <a:ext cx="5584002" cy="2712968"/>
            <a:chOff x="243836" y="1466612"/>
            <a:chExt cx="5584002" cy="2712968"/>
          </a:xfrm>
        </p:grpSpPr>
        <p:sp>
          <p:nvSpPr>
            <p:cNvPr id="16" name="Laisva forma: figūra 15">
              <a:extLst>
                <a:ext uri="{FF2B5EF4-FFF2-40B4-BE49-F238E27FC236}">
                  <a16:creationId xmlns="" xmlns:a16="http://schemas.microsoft.com/office/drawing/2014/main" id="{F576555D-ED66-4256-9FE9-2542449164CB}"/>
                </a:ext>
              </a:extLst>
            </p:cNvPr>
            <p:cNvSpPr/>
            <p:nvPr/>
          </p:nvSpPr>
          <p:spPr>
            <a:xfrm>
              <a:off x="243836" y="1466612"/>
              <a:ext cx="5584001" cy="813243"/>
            </a:xfrm>
            <a:custGeom>
              <a:avLst/>
              <a:gdLst>
                <a:gd name="connsiteX0" fmla="*/ 0 w 5584001"/>
                <a:gd name="connsiteY0" fmla="*/ 203311 h 813243"/>
                <a:gd name="connsiteX1" fmla="*/ 5177380 w 5584001"/>
                <a:gd name="connsiteY1" fmla="*/ 203311 h 813243"/>
                <a:gd name="connsiteX2" fmla="*/ 5177380 w 5584001"/>
                <a:gd name="connsiteY2" fmla="*/ 0 h 813243"/>
                <a:gd name="connsiteX3" fmla="*/ 5584001 w 5584001"/>
                <a:gd name="connsiteY3" fmla="*/ 406622 h 813243"/>
                <a:gd name="connsiteX4" fmla="*/ 5177380 w 5584001"/>
                <a:gd name="connsiteY4" fmla="*/ 813243 h 813243"/>
                <a:gd name="connsiteX5" fmla="*/ 5177380 w 5584001"/>
                <a:gd name="connsiteY5" fmla="*/ 609932 h 813243"/>
                <a:gd name="connsiteX6" fmla="*/ 0 w 5584001"/>
                <a:gd name="connsiteY6" fmla="*/ 609932 h 813243"/>
                <a:gd name="connsiteX7" fmla="*/ 0 w 5584001"/>
                <a:gd name="connsiteY7" fmla="*/ 203311 h 81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001" h="813243">
                  <a:moveTo>
                    <a:pt x="0" y="203311"/>
                  </a:moveTo>
                  <a:lnTo>
                    <a:pt x="5177380" y="203311"/>
                  </a:lnTo>
                  <a:lnTo>
                    <a:pt x="5177380" y="0"/>
                  </a:lnTo>
                  <a:lnTo>
                    <a:pt x="5584001" y="406622"/>
                  </a:lnTo>
                  <a:lnTo>
                    <a:pt x="5177380" y="813243"/>
                  </a:lnTo>
                  <a:lnTo>
                    <a:pt x="5177380" y="609932"/>
                  </a:lnTo>
                  <a:lnTo>
                    <a:pt x="0" y="609932"/>
                  </a:lnTo>
                  <a:lnTo>
                    <a:pt x="0" y="20331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271891" rIns="457311" bIns="332413" numCol="1" spcCol="1270" anchor="ctr" anchorCtr="0">
              <a:noAutofit/>
            </a:bodyPr>
            <a:lstStyle/>
            <a:p>
              <a:pPr marL="0" lvl="0" indent="0" algn="l" defTabSz="800100">
                <a:lnSpc>
                  <a:spcPct val="90000"/>
                </a:lnSpc>
                <a:spcBef>
                  <a:spcPct val="0"/>
                </a:spcBef>
                <a:spcAft>
                  <a:spcPct val="35000"/>
                </a:spcAft>
                <a:buNone/>
              </a:pPr>
              <a:r>
                <a:rPr lang="lt-LT" sz="1800" b="1" kern="1200" dirty="0"/>
                <a:t>Karantinas iki 15 d.</a:t>
              </a:r>
            </a:p>
          </p:txBody>
        </p:sp>
        <p:sp>
          <p:nvSpPr>
            <p:cNvPr id="17" name="Laisva forma: figūra 16">
              <a:extLst>
                <a:ext uri="{FF2B5EF4-FFF2-40B4-BE49-F238E27FC236}">
                  <a16:creationId xmlns="" xmlns:a16="http://schemas.microsoft.com/office/drawing/2014/main" id="{DDE26340-0EA5-481C-B179-F3AC4A79EA8B}"/>
                </a:ext>
              </a:extLst>
            </p:cNvPr>
            <p:cNvSpPr/>
            <p:nvPr/>
          </p:nvSpPr>
          <p:spPr>
            <a:xfrm>
              <a:off x="243836" y="2093740"/>
              <a:ext cx="1719872" cy="1566606"/>
            </a:xfrm>
            <a:custGeom>
              <a:avLst/>
              <a:gdLst>
                <a:gd name="connsiteX0" fmla="*/ 0 w 1719872"/>
                <a:gd name="connsiteY0" fmla="*/ 0 h 1566606"/>
                <a:gd name="connsiteX1" fmla="*/ 1719872 w 1719872"/>
                <a:gd name="connsiteY1" fmla="*/ 0 h 1566606"/>
                <a:gd name="connsiteX2" fmla="*/ 1719872 w 1719872"/>
                <a:gd name="connsiteY2" fmla="*/ 1566606 h 1566606"/>
                <a:gd name="connsiteX3" fmla="*/ 0 w 1719872"/>
                <a:gd name="connsiteY3" fmla="*/ 1566606 h 1566606"/>
                <a:gd name="connsiteX4" fmla="*/ 0 w 1719872"/>
                <a:gd name="connsiteY4" fmla="*/ 0 h 1566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72" h="1566606">
                  <a:moveTo>
                    <a:pt x="0" y="0"/>
                  </a:moveTo>
                  <a:lnTo>
                    <a:pt x="1719872" y="0"/>
                  </a:lnTo>
                  <a:lnTo>
                    <a:pt x="1719872" y="1566606"/>
                  </a:lnTo>
                  <a:lnTo>
                    <a:pt x="0" y="1566606"/>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lt-LT" sz="1400" b="1" kern="1200" dirty="0">
                  <a:cs typeface="Times New Roman" panose="02020603050405020304" pitchFamily="18" charset="0"/>
                </a:rPr>
                <a:t>Visos registruojamos  M1 ir N1 kategorijų TP (ne senesnės nei 5 metų) </a:t>
              </a:r>
              <a:endParaRPr lang="lt-LT" sz="1400" b="1" kern="1200" dirty="0"/>
            </a:p>
          </p:txBody>
        </p:sp>
        <p:sp>
          <p:nvSpPr>
            <p:cNvPr id="18" name="Laisva forma: figūra 17">
              <a:extLst>
                <a:ext uri="{FF2B5EF4-FFF2-40B4-BE49-F238E27FC236}">
                  <a16:creationId xmlns="" xmlns:a16="http://schemas.microsoft.com/office/drawing/2014/main" id="{E4446F6C-30AE-4509-8309-3DB75019FCF7}"/>
                </a:ext>
              </a:extLst>
            </p:cNvPr>
            <p:cNvSpPr/>
            <p:nvPr/>
          </p:nvSpPr>
          <p:spPr>
            <a:xfrm>
              <a:off x="1963709" y="1737693"/>
              <a:ext cx="3864129" cy="813243"/>
            </a:xfrm>
            <a:custGeom>
              <a:avLst/>
              <a:gdLst>
                <a:gd name="connsiteX0" fmla="*/ 0 w 3864129"/>
                <a:gd name="connsiteY0" fmla="*/ 203311 h 813243"/>
                <a:gd name="connsiteX1" fmla="*/ 3457508 w 3864129"/>
                <a:gd name="connsiteY1" fmla="*/ 203311 h 813243"/>
                <a:gd name="connsiteX2" fmla="*/ 3457508 w 3864129"/>
                <a:gd name="connsiteY2" fmla="*/ 0 h 813243"/>
                <a:gd name="connsiteX3" fmla="*/ 3864129 w 3864129"/>
                <a:gd name="connsiteY3" fmla="*/ 406622 h 813243"/>
                <a:gd name="connsiteX4" fmla="*/ 3457508 w 3864129"/>
                <a:gd name="connsiteY4" fmla="*/ 813243 h 813243"/>
                <a:gd name="connsiteX5" fmla="*/ 3457508 w 3864129"/>
                <a:gd name="connsiteY5" fmla="*/ 609932 h 813243"/>
                <a:gd name="connsiteX6" fmla="*/ 0 w 3864129"/>
                <a:gd name="connsiteY6" fmla="*/ 609932 h 813243"/>
                <a:gd name="connsiteX7" fmla="*/ 0 w 3864129"/>
                <a:gd name="connsiteY7" fmla="*/ 203311 h 81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129" h="813243">
                  <a:moveTo>
                    <a:pt x="0" y="203311"/>
                  </a:moveTo>
                  <a:lnTo>
                    <a:pt x="3457508" y="203311"/>
                  </a:lnTo>
                  <a:lnTo>
                    <a:pt x="3457508" y="0"/>
                  </a:lnTo>
                  <a:lnTo>
                    <a:pt x="3864129" y="406622"/>
                  </a:lnTo>
                  <a:lnTo>
                    <a:pt x="3457508" y="813243"/>
                  </a:lnTo>
                  <a:lnTo>
                    <a:pt x="3457508" y="609932"/>
                  </a:lnTo>
                  <a:lnTo>
                    <a:pt x="0" y="609932"/>
                  </a:lnTo>
                  <a:lnTo>
                    <a:pt x="0" y="20331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271891" rIns="457311" bIns="332413" numCol="1" spcCol="1270" anchor="ctr" anchorCtr="0">
              <a:noAutofit/>
            </a:bodyPr>
            <a:lstStyle/>
            <a:p>
              <a:pPr marL="0" lvl="0" indent="0" algn="l" defTabSz="800100">
                <a:lnSpc>
                  <a:spcPct val="90000"/>
                </a:lnSpc>
                <a:spcBef>
                  <a:spcPct val="0"/>
                </a:spcBef>
                <a:spcAft>
                  <a:spcPct val="35000"/>
                </a:spcAft>
                <a:buNone/>
              </a:pPr>
              <a:r>
                <a:rPr lang="lt-LT" sz="1800" b="1" kern="1200" dirty="0"/>
                <a:t>Patikra</a:t>
              </a:r>
            </a:p>
          </p:txBody>
        </p:sp>
        <p:sp>
          <p:nvSpPr>
            <p:cNvPr id="19" name="Laisva forma: figūra 18">
              <a:extLst>
                <a:ext uri="{FF2B5EF4-FFF2-40B4-BE49-F238E27FC236}">
                  <a16:creationId xmlns="" xmlns:a16="http://schemas.microsoft.com/office/drawing/2014/main" id="{031AF436-53FF-4E17-83CA-FD4639F3D8EF}"/>
                </a:ext>
              </a:extLst>
            </p:cNvPr>
            <p:cNvSpPr/>
            <p:nvPr/>
          </p:nvSpPr>
          <p:spPr>
            <a:xfrm>
              <a:off x="1963709" y="2364821"/>
              <a:ext cx="1719872" cy="1651572"/>
            </a:xfrm>
            <a:custGeom>
              <a:avLst/>
              <a:gdLst>
                <a:gd name="connsiteX0" fmla="*/ 0 w 1719872"/>
                <a:gd name="connsiteY0" fmla="*/ 0 h 1566606"/>
                <a:gd name="connsiteX1" fmla="*/ 1719872 w 1719872"/>
                <a:gd name="connsiteY1" fmla="*/ 0 h 1566606"/>
                <a:gd name="connsiteX2" fmla="*/ 1719872 w 1719872"/>
                <a:gd name="connsiteY2" fmla="*/ 1566606 h 1566606"/>
                <a:gd name="connsiteX3" fmla="*/ 0 w 1719872"/>
                <a:gd name="connsiteY3" fmla="*/ 1566606 h 1566606"/>
                <a:gd name="connsiteX4" fmla="*/ 0 w 1719872"/>
                <a:gd name="connsiteY4" fmla="*/ 0 h 1566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72" h="1566606">
                  <a:moveTo>
                    <a:pt x="0" y="0"/>
                  </a:moveTo>
                  <a:lnTo>
                    <a:pt x="1719872" y="0"/>
                  </a:lnTo>
                  <a:lnTo>
                    <a:pt x="1719872" y="1566606"/>
                  </a:lnTo>
                  <a:lnTo>
                    <a:pt x="0" y="1566606"/>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lt-LT" sz="1400" b="1" kern="1200" dirty="0">
                  <a:cs typeface="Times New Roman" panose="02020603050405020304" pitchFamily="18" charset="0"/>
                </a:rPr>
                <a:t>Latvijos „Regitra“ perduoda informaciją apie rizikingus asmenis ir transporto priemones mokesčių administratoriams, kurie tikrina sandorio teisėtumą</a:t>
              </a:r>
              <a:endParaRPr lang="lt-LT" sz="1400" b="1" kern="1200" dirty="0"/>
            </a:p>
          </p:txBody>
        </p:sp>
        <p:sp>
          <p:nvSpPr>
            <p:cNvPr id="20" name="Laisva forma: figūra 19">
              <a:extLst>
                <a:ext uri="{FF2B5EF4-FFF2-40B4-BE49-F238E27FC236}">
                  <a16:creationId xmlns="" xmlns:a16="http://schemas.microsoft.com/office/drawing/2014/main" id="{2713EE99-A142-4E43-8B35-827F7C304F73}"/>
                </a:ext>
              </a:extLst>
            </p:cNvPr>
            <p:cNvSpPr/>
            <p:nvPr/>
          </p:nvSpPr>
          <p:spPr>
            <a:xfrm>
              <a:off x="3683581" y="2008774"/>
              <a:ext cx="2144256" cy="813243"/>
            </a:xfrm>
            <a:custGeom>
              <a:avLst/>
              <a:gdLst>
                <a:gd name="connsiteX0" fmla="*/ 0 w 2144256"/>
                <a:gd name="connsiteY0" fmla="*/ 203311 h 813243"/>
                <a:gd name="connsiteX1" fmla="*/ 1737635 w 2144256"/>
                <a:gd name="connsiteY1" fmla="*/ 203311 h 813243"/>
                <a:gd name="connsiteX2" fmla="*/ 1737635 w 2144256"/>
                <a:gd name="connsiteY2" fmla="*/ 0 h 813243"/>
                <a:gd name="connsiteX3" fmla="*/ 2144256 w 2144256"/>
                <a:gd name="connsiteY3" fmla="*/ 406622 h 813243"/>
                <a:gd name="connsiteX4" fmla="*/ 1737635 w 2144256"/>
                <a:gd name="connsiteY4" fmla="*/ 813243 h 813243"/>
                <a:gd name="connsiteX5" fmla="*/ 1737635 w 2144256"/>
                <a:gd name="connsiteY5" fmla="*/ 609932 h 813243"/>
                <a:gd name="connsiteX6" fmla="*/ 0 w 2144256"/>
                <a:gd name="connsiteY6" fmla="*/ 609932 h 813243"/>
                <a:gd name="connsiteX7" fmla="*/ 0 w 2144256"/>
                <a:gd name="connsiteY7" fmla="*/ 203311 h 81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4256" h="813243">
                  <a:moveTo>
                    <a:pt x="0" y="203311"/>
                  </a:moveTo>
                  <a:lnTo>
                    <a:pt x="1737635" y="203311"/>
                  </a:lnTo>
                  <a:lnTo>
                    <a:pt x="1737635" y="0"/>
                  </a:lnTo>
                  <a:lnTo>
                    <a:pt x="2144256" y="406622"/>
                  </a:lnTo>
                  <a:lnTo>
                    <a:pt x="1737635" y="813243"/>
                  </a:lnTo>
                  <a:lnTo>
                    <a:pt x="1737635" y="609932"/>
                  </a:lnTo>
                  <a:lnTo>
                    <a:pt x="0" y="609932"/>
                  </a:lnTo>
                  <a:lnTo>
                    <a:pt x="0" y="20331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271891" rIns="457311" bIns="332413" numCol="1" spcCol="1270" anchor="ctr" anchorCtr="0">
              <a:noAutofit/>
            </a:bodyPr>
            <a:lstStyle/>
            <a:p>
              <a:pPr marL="0" lvl="0" indent="0" algn="l" defTabSz="800100">
                <a:lnSpc>
                  <a:spcPct val="90000"/>
                </a:lnSpc>
                <a:spcBef>
                  <a:spcPct val="0"/>
                </a:spcBef>
                <a:spcAft>
                  <a:spcPct val="35000"/>
                </a:spcAft>
                <a:buNone/>
              </a:pPr>
              <a:r>
                <a:rPr lang="lt-LT" sz="1800" b="1" kern="1200" dirty="0"/>
                <a:t>Registracija</a:t>
              </a:r>
            </a:p>
          </p:txBody>
        </p:sp>
        <p:sp>
          <p:nvSpPr>
            <p:cNvPr id="21" name="Laisva forma: figūra 20">
              <a:extLst>
                <a:ext uri="{FF2B5EF4-FFF2-40B4-BE49-F238E27FC236}">
                  <a16:creationId xmlns="" xmlns:a16="http://schemas.microsoft.com/office/drawing/2014/main" id="{B98C3C37-C670-49D3-B5D7-AF9BEBECEFB9}"/>
                </a:ext>
              </a:extLst>
            </p:cNvPr>
            <p:cNvSpPr/>
            <p:nvPr/>
          </p:nvSpPr>
          <p:spPr>
            <a:xfrm>
              <a:off x="3683581" y="2635902"/>
              <a:ext cx="1719872" cy="1543678"/>
            </a:xfrm>
            <a:custGeom>
              <a:avLst/>
              <a:gdLst>
                <a:gd name="connsiteX0" fmla="*/ 0 w 1719872"/>
                <a:gd name="connsiteY0" fmla="*/ 0 h 1543678"/>
                <a:gd name="connsiteX1" fmla="*/ 1719872 w 1719872"/>
                <a:gd name="connsiteY1" fmla="*/ 0 h 1543678"/>
                <a:gd name="connsiteX2" fmla="*/ 1719872 w 1719872"/>
                <a:gd name="connsiteY2" fmla="*/ 1543678 h 1543678"/>
                <a:gd name="connsiteX3" fmla="*/ 0 w 1719872"/>
                <a:gd name="connsiteY3" fmla="*/ 1543678 h 1543678"/>
                <a:gd name="connsiteX4" fmla="*/ 0 w 1719872"/>
                <a:gd name="connsiteY4" fmla="*/ 0 h 154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72" h="1543678">
                  <a:moveTo>
                    <a:pt x="0" y="0"/>
                  </a:moveTo>
                  <a:lnTo>
                    <a:pt x="1719872" y="0"/>
                  </a:lnTo>
                  <a:lnTo>
                    <a:pt x="1719872" y="1543678"/>
                  </a:lnTo>
                  <a:lnTo>
                    <a:pt x="0" y="1543678"/>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lt-LT" sz="1400" b="1" kern="1200" dirty="0">
                  <a:cs typeface="Times New Roman" panose="02020603050405020304" pitchFamily="18" charset="0"/>
                </a:rPr>
                <a:t>sulaukus teigiamų patikrinimo rezultatų transporto priemonė registruojama </a:t>
              </a:r>
              <a:endParaRPr lang="lt-LT" sz="1400" b="1" kern="1200" dirty="0"/>
            </a:p>
          </p:txBody>
        </p:sp>
      </p:grpSp>
      <p:sp>
        <p:nvSpPr>
          <p:cNvPr id="5" name="Teksto vietos rezervavimo ženklas 4">
            <a:extLst>
              <a:ext uri="{FF2B5EF4-FFF2-40B4-BE49-F238E27FC236}">
                <a16:creationId xmlns="" xmlns:a16="http://schemas.microsoft.com/office/drawing/2014/main" id="{28A7B96E-079C-40D6-B80D-008D91E41BF9}"/>
              </a:ext>
            </a:extLst>
          </p:cNvPr>
          <p:cNvSpPr>
            <a:spLocks noGrp="1"/>
          </p:cNvSpPr>
          <p:nvPr>
            <p:ph type="body" sz="quarter" idx="3"/>
          </p:nvPr>
        </p:nvSpPr>
        <p:spPr>
          <a:xfrm>
            <a:off x="6067251" y="1083073"/>
            <a:ext cx="5234022" cy="335017"/>
          </a:xfrm>
        </p:spPr>
        <p:txBody>
          <a:bodyPr>
            <a:normAutofit fontScale="85000" lnSpcReduction="20000"/>
          </a:bodyPr>
          <a:lstStyle/>
          <a:p>
            <a:r>
              <a:rPr lang="lt-LT" altLang="lt-LT" dirty="0"/>
              <a:t>Pirkimas-pardavimas</a:t>
            </a:r>
            <a:endParaRPr lang="lt-LT" dirty="0"/>
          </a:p>
        </p:txBody>
      </p:sp>
      <p:graphicFrame>
        <p:nvGraphicFramePr>
          <p:cNvPr id="8" name="Turinio vietos rezervavimo ženklas 7">
            <a:extLst>
              <a:ext uri="{FF2B5EF4-FFF2-40B4-BE49-F238E27FC236}">
                <a16:creationId xmlns="" xmlns:a16="http://schemas.microsoft.com/office/drawing/2014/main" id="{176E5455-8C0A-4CB3-91CF-FAED446FD5FC}"/>
              </a:ext>
            </a:extLst>
          </p:cNvPr>
          <p:cNvGraphicFramePr>
            <a:graphicFrameLocks noGrp="1"/>
          </p:cNvGraphicFramePr>
          <p:nvPr>
            <p:ph sz="quarter" idx="4"/>
            <p:extLst>
              <p:ext uri="{D42A27DB-BD31-4B8C-83A1-F6EECF244321}">
                <p14:modId xmlns:p14="http://schemas.microsoft.com/office/powerpoint/2010/main" val="3956622237"/>
              </p:ext>
            </p:extLst>
          </p:nvPr>
        </p:nvGraphicFramePr>
        <p:xfrm>
          <a:off x="6161103" y="1466612"/>
          <a:ext cx="5966854" cy="3096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Paaiškinimas: rodyklė žemyn 21">
            <a:extLst>
              <a:ext uri="{FF2B5EF4-FFF2-40B4-BE49-F238E27FC236}">
                <a16:creationId xmlns="" xmlns:a16="http://schemas.microsoft.com/office/drawing/2014/main" id="{0484C990-79E1-4B26-8D78-4663BF599EDC}"/>
              </a:ext>
            </a:extLst>
          </p:cNvPr>
          <p:cNvSpPr/>
          <p:nvPr/>
        </p:nvSpPr>
        <p:spPr>
          <a:xfrm>
            <a:off x="243835" y="1083073"/>
            <a:ext cx="5677853" cy="5025119"/>
          </a:xfrm>
          <a:prstGeom prst="down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TextBox 22">
            <a:extLst>
              <a:ext uri="{FF2B5EF4-FFF2-40B4-BE49-F238E27FC236}">
                <a16:creationId xmlns="" xmlns:a16="http://schemas.microsoft.com/office/drawing/2014/main" id="{F04D8F44-F5D6-48F5-B3C5-05BAE9188F80}"/>
              </a:ext>
            </a:extLst>
          </p:cNvPr>
          <p:cNvSpPr txBox="1"/>
          <p:nvPr/>
        </p:nvSpPr>
        <p:spPr>
          <a:xfrm>
            <a:off x="1004434" y="6064129"/>
            <a:ext cx="4495819" cy="400110"/>
          </a:xfrm>
          <a:prstGeom prst="rect">
            <a:avLst/>
          </a:prstGeom>
          <a:noFill/>
        </p:spPr>
        <p:txBody>
          <a:bodyPr wrap="square" rtlCol="0">
            <a:spAutoFit/>
          </a:bodyPr>
          <a:lstStyle/>
          <a:p>
            <a:pPr algn="ctr"/>
            <a:r>
              <a:rPr lang="lt-LT" sz="2000" b="1" dirty="0">
                <a:solidFill>
                  <a:srgbClr val="002060"/>
                </a:solidFill>
              </a:rPr>
              <a:t>Identifikuojamas TP savininkas</a:t>
            </a:r>
          </a:p>
        </p:txBody>
      </p:sp>
      <p:sp>
        <p:nvSpPr>
          <p:cNvPr id="24" name="Paaiškinimas: rodyklė žemyn 23">
            <a:extLst>
              <a:ext uri="{FF2B5EF4-FFF2-40B4-BE49-F238E27FC236}">
                <a16:creationId xmlns="" xmlns:a16="http://schemas.microsoft.com/office/drawing/2014/main" id="{66D72EDF-6EDF-4041-8764-29FBBD65F58D}"/>
              </a:ext>
            </a:extLst>
          </p:cNvPr>
          <p:cNvSpPr/>
          <p:nvPr/>
        </p:nvSpPr>
        <p:spPr>
          <a:xfrm>
            <a:off x="6067251" y="1083073"/>
            <a:ext cx="6060706" cy="5025119"/>
          </a:xfrm>
          <a:prstGeom prst="down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5" name="TextBox 24">
            <a:extLst>
              <a:ext uri="{FF2B5EF4-FFF2-40B4-BE49-F238E27FC236}">
                <a16:creationId xmlns="" xmlns:a16="http://schemas.microsoft.com/office/drawing/2014/main" id="{C0B95441-7831-4100-9511-4AB775397481}"/>
              </a:ext>
            </a:extLst>
          </p:cNvPr>
          <p:cNvSpPr txBox="1"/>
          <p:nvPr/>
        </p:nvSpPr>
        <p:spPr>
          <a:xfrm>
            <a:off x="6901540" y="6005438"/>
            <a:ext cx="4495819" cy="707886"/>
          </a:xfrm>
          <a:prstGeom prst="rect">
            <a:avLst/>
          </a:prstGeom>
          <a:noFill/>
        </p:spPr>
        <p:txBody>
          <a:bodyPr wrap="square" rtlCol="0">
            <a:spAutoFit/>
          </a:bodyPr>
          <a:lstStyle/>
          <a:p>
            <a:pPr algn="ctr"/>
            <a:r>
              <a:rPr lang="lt-LT" sz="2000" b="1" dirty="0">
                <a:solidFill>
                  <a:srgbClr val="002060"/>
                </a:solidFill>
              </a:rPr>
              <a:t>TP pažymėtos pardavimui matomos viešai</a:t>
            </a:r>
          </a:p>
        </p:txBody>
      </p:sp>
    </p:spTree>
    <p:extLst>
      <p:ext uri="{BB962C8B-B14F-4D97-AF65-F5344CB8AC3E}">
        <p14:creationId xmlns:p14="http://schemas.microsoft.com/office/powerpoint/2010/main" val="177519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9">
            <a:extLst>
              <a:ext uri="{FF2B5EF4-FFF2-40B4-BE49-F238E27FC236}">
                <a16:creationId xmlns="" xmlns:a16="http://schemas.microsoft.com/office/drawing/2014/main" id="{FE6DC6AB-DA18-4694-9A9E-31C3BDB45820}"/>
              </a:ext>
            </a:extLst>
          </p:cNvPr>
          <p:cNvSpPr txBox="1">
            <a:spLocks/>
          </p:cNvSpPr>
          <p:nvPr/>
        </p:nvSpPr>
        <p:spPr>
          <a:xfrm>
            <a:off x="641841" y="365126"/>
            <a:ext cx="11473961" cy="8032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4000" b="1" cap="small" dirty="0">
                <a:solidFill>
                  <a:schemeClr val="accent5">
                    <a:lumMod val="50000"/>
                  </a:schemeClr>
                </a:solidFill>
              </a:rPr>
              <a:t>KOKIE SIŪLOMI SPRENDIMAI</a:t>
            </a:r>
          </a:p>
        </p:txBody>
      </p:sp>
      <p:sp>
        <p:nvSpPr>
          <p:cNvPr id="6" name="Rectangle 5">
            <a:extLst>
              <a:ext uri="{FF2B5EF4-FFF2-40B4-BE49-F238E27FC236}">
                <a16:creationId xmlns="" xmlns:a16="http://schemas.microsoft.com/office/drawing/2014/main"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2" name="Diagrama 1"/>
          <p:cNvGraphicFramePr/>
          <p:nvPr>
            <p:extLst>
              <p:ext uri="{D42A27DB-BD31-4B8C-83A1-F6EECF244321}">
                <p14:modId xmlns:p14="http://schemas.microsoft.com/office/powerpoint/2010/main" val="353933897"/>
              </p:ext>
            </p:extLst>
          </p:nvPr>
        </p:nvGraphicFramePr>
        <p:xfrm>
          <a:off x="836023" y="1001486"/>
          <a:ext cx="10763793" cy="5136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97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xmlns="" id="{FE6DC6AB-DA18-4694-9A9E-31C3BDB45820}"/>
              </a:ext>
            </a:extLst>
          </p:cNvPr>
          <p:cNvSpPr txBox="1">
            <a:spLocks/>
          </p:cNvSpPr>
          <p:nvPr/>
        </p:nvSpPr>
        <p:spPr>
          <a:xfrm>
            <a:off x="641841" y="365126"/>
            <a:ext cx="11473961" cy="8032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lt-LT" sz="4000" b="1" cap="small" dirty="0">
              <a:solidFill>
                <a:schemeClr val="accent5">
                  <a:lumMod val="50000"/>
                </a:schemeClr>
              </a:solidFill>
            </a:endParaRPr>
          </a:p>
        </p:txBody>
      </p:sp>
      <p:sp>
        <p:nvSpPr>
          <p:cNvPr id="6" name="Rectangle 5">
            <a:extLst>
              <a:ext uri="{FF2B5EF4-FFF2-40B4-BE49-F238E27FC236}">
                <a16:creationId xmlns:a16="http://schemas.microsoft.com/office/drawing/2014/main" xmlns=""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Stačiakampis 2"/>
          <p:cNvSpPr/>
          <p:nvPr/>
        </p:nvSpPr>
        <p:spPr>
          <a:xfrm>
            <a:off x="870858" y="443597"/>
            <a:ext cx="10772502" cy="1938992"/>
          </a:xfrm>
          <a:prstGeom prst="rect">
            <a:avLst/>
          </a:prstGeom>
        </p:spPr>
        <p:txBody>
          <a:bodyPr wrap="square">
            <a:spAutoFit/>
          </a:bodyPr>
          <a:lstStyle/>
          <a:p>
            <a:pPr algn="ctr"/>
            <a:r>
              <a:rPr lang="lt-LT" altLang="lt-LT" sz="4000" b="1" kern="0" dirty="0" smtClean="0">
                <a:solidFill>
                  <a:schemeClr val="accent5">
                    <a:lumMod val="50000"/>
                  </a:schemeClr>
                </a:solidFill>
                <a:latin typeface="+mj-lt"/>
              </a:rPr>
              <a:t>SIŪLOMAS PRIEMONES NUMATANTYS TEISĖS AKTŲ PROJEKTAI</a:t>
            </a:r>
            <a:r>
              <a:rPr lang="lt-LT" altLang="lt-LT" sz="4000" b="1" kern="0" dirty="0">
                <a:solidFill>
                  <a:schemeClr val="accent5">
                    <a:lumMod val="50000"/>
                  </a:schemeClr>
                </a:solidFill>
                <a:latin typeface="+mj-lt"/>
              </a:rPr>
              <a:t/>
            </a:r>
            <a:br>
              <a:rPr lang="lt-LT" altLang="lt-LT" sz="4000" b="1" kern="0" dirty="0">
                <a:solidFill>
                  <a:schemeClr val="accent5">
                    <a:lumMod val="50000"/>
                  </a:schemeClr>
                </a:solidFill>
                <a:latin typeface="+mj-lt"/>
              </a:rPr>
            </a:br>
            <a:endParaRPr lang="lt-LT" sz="4000" dirty="0">
              <a:latin typeface="+mj-lt"/>
            </a:endParaRPr>
          </a:p>
        </p:txBody>
      </p:sp>
      <p:graphicFrame>
        <p:nvGraphicFramePr>
          <p:cNvPr id="2" name="Diagrama 1"/>
          <p:cNvGraphicFramePr/>
          <p:nvPr>
            <p:extLst>
              <p:ext uri="{D42A27DB-BD31-4B8C-83A1-F6EECF244321}">
                <p14:modId xmlns:p14="http://schemas.microsoft.com/office/powerpoint/2010/main" val="3273241783"/>
              </p:ext>
            </p:extLst>
          </p:nvPr>
        </p:nvGraphicFramePr>
        <p:xfrm>
          <a:off x="975360" y="1733005"/>
          <a:ext cx="10850880" cy="4955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9847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6AF1ADF0-7F0D-4900-8E9C-68F7F84C36AF}"/>
              </a:ext>
            </a:extLst>
          </p:cNvPr>
          <p:cNvSpPr>
            <a:spLocks noGrp="1"/>
          </p:cNvSpPr>
          <p:nvPr>
            <p:ph type="title"/>
          </p:nvPr>
        </p:nvSpPr>
        <p:spPr>
          <a:xfrm>
            <a:off x="527541" y="365126"/>
            <a:ext cx="11473961" cy="896304"/>
          </a:xfrm>
        </p:spPr>
        <p:txBody>
          <a:bodyPr>
            <a:normAutofit/>
          </a:bodyPr>
          <a:lstStyle/>
          <a:p>
            <a:r>
              <a:rPr lang="lt-LT" b="1" cap="small" dirty="0">
                <a:solidFill>
                  <a:schemeClr val="accent5">
                    <a:lumMod val="50000"/>
                  </a:schemeClr>
                </a:solidFill>
              </a:rPr>
              <a:t>Transporto Priemonių Savininkų Apskaitos Samprata</a:t>
            </a:r>
          </a:p>
        </p:txBody>
      </p:sp>
      <p:grpSp>
        <p:nvGrpSpPr>
          <p:cNvPr id="2" name="Group 1">
            <a:extLst>
              <a:ext uri="{FF2B5EF4-FFF2-40B4-BE49-F238E27FC236}">
                <a16:creationId xmlns="" xmlns:a16="http://schemas.microsoft.com/office/drawing/2014/main" id="{207E753F-0F3F-41A9-83F6-D9A9CB55C46A}"/>
              </a:ext>
            </a:extLst>
          </p:cNvPr>
          <p:cNvGrpSpPr/>
          <p:nvPr/>
        </p:nvGrpSpPr>
        <p:grpSpPr>
          <a:xfrm>
            <a:off x="307731" y="1646239"/>
            <a:ext cx="11632223" cy="4466721"/>
            <a:chOff x="307731" y="1646239"/>
            <a:chExt cx="11632223" cy="4466721"/>
          </a:xfrm>
        </p:grpSpPr>
        <p:sp>
          <p:nvSpPr>
            <p:cNvPr id="13" name="TextBox 12">
              <a:extLst>
                <a:ext uri="{FF2B5EF4-FFF2-40B4-BE49-F238E27FC236}">
                  <a16:creationId xmlns="" xmlns:a16="http://schemas.microsoft.com/office/drawing/2014/main" id="{065E2DF3-64C2-4E59-8F9A-C866763FC1A0}"/>
                </a:ext>
              </a:extLst>
            </p:cNvPr>
            <p:cNvSpPr txBox="1"/>
            <p:nvPr/>
          </p:nvSpPr>
          <p:spPr>
            <a:xfrm>
              <a:off x="3105011" y="1831590"/>
              <a:ext cx="5263942" cy="1031051"/>
            </a:xfrm>
            <a:prstGeom prst="rect">
              <a:avLst/>
            </a:prstGeom>
            <a:noFill/>
          </p:spPr>
          <p:txBody>
            <a:bodyPr wrap="none" rtlCol="0">
              <a:spAutoFit/>
            </a:bodyPr>
            <a:lstStyle/>
            <a:p>
              <a:r>
                <a:rPr lang="lt-LT" sz="3200" dirty="0">
                  <a:solidFill>
                    <a:schemeClr val="accent5">
                      <a:lumMod val="50000"/>
                    </a:schemeClr>
                  </a:solidFill>
                </a:rPr>
                <a:t>TP SAVININKAS </a:t>
              </a:r>
              <a:r>
                <a:rPr lang="lt-LT" sz="3200" b="1" dirty="0">
                  <a:solidFill>
                    <a:schemeClr val="accent5">
                      <a:lumMod val="50000"/>
                    </a:schemeClr>
                  </a:solidFill>
                </a:rPr>
                <a:t>DEKLARUOJA</a:t>
              </a:r>
            </a:p>
            <a:p>
              <a:r>
                <a:rPr lang="lt-LT" sz="2700" dirty="0">
                  <a:solidFill>
                    <a:schemeClr val="accent5">
                      <a:lumMod val="50000"/>
                    </a:schemeClr>
                  </a:solidFill>
                </a:rPr>
                <a:t>apie įsigytą ar parduotą nuosavybę</a:t>
              </a:r>
            </a:p>
          </p:txBody>
        </p:sp>
        <p:sp>
          <p:nvSpPr>
            <p:cNvPr id="46" name="Rectangle 45">
              <a:extLst>
                <a:ext uri="{FF2B5EF4-FFF2-40B4-BE49-F238E27FC236}">
                  <a16:creationId xmlns="" xmlns:a16="http://schemas.microsoft.com/office/drawing/2014/main" id="{6FE32247-1D10-4653-A39E-E260671F23CF}"/>
                </a:ext>
              </a:extLst>
            </p:cNvPr>
            <p:cNvSpPr/>
            <p:nvPr/>
          </p:nvSpPr>
          <p:spPr>
            <a:xfrm>
              <a:off x="715449" y="4908347"/>
              <a:ext cx="2196269" cy="1015663"/>
            </a:xfrm>
            <a:prstGeom prst="rect">
              <a:avLst/>
            </a:prstGeom>
            <a:solidFill>
              <a:srgbClr val="ECF3FA"/>
            </a:solidFill>
            <a:ln w="22225" cap="rnd">
              <a:noFill/>
              <a:prstDash val="solid"/>
              <a:round/>
            </a:ln>
          </p:spPr>
          <p:txBody>
            <a:bodyPr wrap="square" lIns="91440" tIns="45720" rIns="91440" bIns="45720">
              <a:spAutoFit/>
            </a:bodyPr>
            <a:lstStyle/>
            <a:p>
              <a:pPr algn="ctr"/>
              <a:r>
                <a:rPr lang="lt-LT" sz="3200" b="1" dirty="0">
                  <a:ln w="0"/>
                  <a:solidFill>
                    <a:schemeClr val="accent5">
                      <a:lumMod val="50000"/>
                    </a:schemeClr>
                  </a:solidFill>
                </a:rPr>
                <a:t>KTPR</a:t>
              </a:r>
              <a:endParaRPr lang="lt-LT" sz="2400" b="1" dirty="0">
                <a:ln w="0"/>
                <a:solidFill>
                  <a:schemeClr val="accent5">
                    <a:lumMod val="50000"/>
                  </a:schemeClr>
                </a:solidFill>
              </a:endParaRPr>
            </a:p>
            <a:p>
              <a:pPr algn="ctr"/>
              <a:r>
                <a:rPr lang="lt-LT" sz="1100" dirty="0">
                  <a:ln w="0"/>
                  <a:solidFill>
                    <a:schemeClr val="accent5">
                      <a:lumMod val="50000"/>
                    </a:schemeClr>
                  </a:solidFill>
                </a:rPr>
                <a:t>KELIŲ TRANSPORTO</a:t>
              </a:r>
              <a:br>
                <a:rPr lang="lt-LT" sz="1100" dirty="0">
                  <a:ln w="0"/>
                  <a:solidFill>
                    <a:schemeClr val="accent5">
                      <a:lumMod val="50000"/>
                    </a:schemeClr>
                  </a:solidFill>
                </a:rPr>
              </a:br>
              <a:r>
                <a:rPr lang="lt-LT" sz="1100" dirty="0">
                  <a:ln w="0"/>
                  <a:solidFill>
                    <a:schemeClr val="accent5">
                      <a:lumMod val="50000"/>
                    </a:schemeClr>
                  </a:solidFill>
                </a:rPr>
                <a:t>PRIEMONIŲ REGISTRAS</a:t>
              </a:r>
              <a:endParaRPr lang="en-US" sz="1100" dirty="0">
                <a:ln w="0"/>
                <a:solidFill>
                  <a:schemeClr val="accent5">
                    <a:lumMod val="50000"/>
                  </a:schemeClr>
                </a:solidFill>
              </a:endParaRPr>
            </a:p>
          </p:txBody>
        </p:sp>
        <p:sp>
          <p:nvSpPr>
            <p:cNvPr id="47" name="Rectangle 46">
              <a:extLst>
                <a:ext uri="{FF2B5EF4-FFF2-40B4-BE49-F238E27FC236}">
                  <a16:creationId xmlns="" xmlns:a16="http://schemas.microsoft.com/office/drawing/2014/main" id="{5982AD05-6E14-468E-8316-D15D26E29A8A}"/>
                </a:ext>
              </a:extLst>
            </p:cNvPr>
            <p:cNvSpPr/>
            <p:nvPr/>
          </p:nvSpPr>
          <p:spPr>
            <a:xfrm>
              <a:off x="683210" y="1857287"/>
              <a:ext cx="2196269" cy="998735"/>
            </a:xfrm>
            <a:prstGeom prst="rect">
              <a:avLst/>
            </a:prstGeom>
            <a:solidFill>
              <a:srgbClr val="ECF3FA"/>
            </a:solidFill>
            <a:ln w="22225" cap="rnd">
              <a:noFill/>
              <a:prstDash val="solid"/>
              <a:round/>
            </a:ln>
          </p:spPr>
          <p:txBody>
            <a:bodyPr wrap="square" lIns="91440" tIns="45720" rIns="91440" bIns="45720">
              <a:spAutoFit/>
            </a:bodyPr>
            <a:lstStyle/>
            <a:p>
              <a:pPr algn="ctr"/>
              <a:r>
                <a:rPr lang="lt-LT" sz="3200" b="1" dirty="0">
                  <a:ln w="0"/>
                  <a:solidFill>
                    <a:schemeClr val="accent5">
                      <a:lumMod val="50000"/>
                    </a:schemeClr>
                  </a:solidFill>
                </a:rPr>
                <a:t>TPSAS</a:t>
              </a:r>
              <a:endParaRPr lang="lt-LT" sz="2400" b="1" dirty="0">
                <a:ln w="0"/>
                <a:solidFill>
                  <a:schemeClr val="accent5">
                    <a:lumMod val="50000"/>
                  </a:schemeClr>
                </a:solidFill>
              </a:endParaRPr>
            </a:p>
            <a:p>
              <a:pPr algn="ctr"/>
              <a:r>
                <a:rPr lang="lt-LT" sz="1050" dirty="0">
                  <a:ln w="0"/>
                  <a:solidFill>
                    <a:schemeClr val="accent5">
                      <a:lumMod val="50000"/>
                    </a:schemeClr>
                  </a:solidFill>
                </a:rPr>
                <a:t>TRANSPORTO PRIEMONIŲ SAVININKŲ APSKAITOS SISTEMA</a:t>
              </a:r>
              <a:endParaRPr lang="en-US" sz="1050" dirty="0">
                <a:ln w="0"/>
                <a:solidFill>
                  <a:schemeClr val="accent5">
                    <a:lumMod val="50000"/>
                  </a:schemeClr>
                </a:solidFill>
              </a:endParaRPr>
            </a:p>
          </p:txBody>
        </p:sp>
        <p:sp>
          <p:nvSpPr>
            <p:cNvPr id="48" name="TextBox 47">
              <a:extLst>
                <a:ext uri="{FF2B5EF4-FFF2-40B4-BE49-F238E27FC236}">
                  <a16:creationId xmlns="" xmlns:a16="http://schemas.microsoft.com/office/drawing/2014/main" id="{C2A5F00E-F29F-47F6-B06E-17BF90B9BEAA}"/>
                </a:ext>
              </a:extLst>
            </p:cNvPr>
            <p:cNvSpPr txBox="1"/>
            <p:nvPr/>
          </p:nvSpPr>
          <p:spPr>
            <a:xfrm>
              <a:off x="3139193" y="4869874"/>
              <a:ext cx="4877617" cy="1000274"/>
            </a:xfrm>
            <a:prstGeom prst="rect">
              <a:avLst/>
            </a:prstGeom>
            <a:noFill/>
          </p:spPr>
          <p:txBody>
            <a:bodyPr wrap="none" rtlCol="0">
              <a:spAutoFit/>
            </a:bodyPr>
            <a:lstStyle/>
            <a:p>
              <a:r>
                <a:rPr lang="lt-LT" sz="3000" dirty="0">
                  <a:solidFill>
                    <a:schemeClr val="accent5">
                      <a:lumMod val="50000"/>
                    </a:schemeClr>
                  </a:solidFill>
                </a:rPr>
                <a:t>TP VALDYTOJAS </a:t>
              </a:r>
              <a:r>
                <a:rPr lang="lt-LT" sz="3000" b="1" dirty="0">
                  <a:solidFill>
                    <a:schemeClr val="accent5">
                      <a:lumMod val="50000"/>
                    </a:schemeClr>
                  </a:solidFill>
                </a:rPr>
                <a:t>REGISTRUOJA</a:t>
              </a:r>
            </a:p>
            <a:p>
              <a:r>
                <a:rPr lang="lt-LT" sz="2900" dirty="0">
                  <a:solidFill>
                    <a:schemeClr val="accent5">
                      <a:lumMod val="50000"/>
                    </a:schemeClr>
                  </a:solidFill>
                </a:rPr>
                <a:t>dėl leidimo TP dalyvauti eisme</a:t>
              </a:r>
            </a:p>
          </p:txBody>
        </p:sp>
        <p:sp>
          <p:nvSpPr>
            <p:cNvPr id="15" name="Rectangle 14">
              <a:extLst>
                <a:ext uri="{FF2B5EF4-FFF2-40B4-BE49-F238E27FC236}">
                  <a16:creationId xmlns="" xmlns:a16="http://schemas.microsoft.com/office/drawing/2014/main" id="{2A7FFBD2-8B09-4B18-87BB-D825F6B7E1D2}"/>
                </a:ext>
              </a:extLst>
            </p:cNvPr>
            <p:cNvSpPr/>
            <p:nvPr/>
          </p:nvSpPr>
          <p:spPr>
            <a:xfrm>
              <a:off x="444015" y="1646239"/>
              <a:ext cx="7838331" cy="1450731"/>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9" name="Rectangle 48">
              <a:extLst>
                <a:ext uri="{FF2B5EF4-FFF2-40B4-BE49-F238E27FC236}">
                  <a16:creationId xmlns="" xmlns:a16="http://schemas.microsoft.com/office/drawing/2014/main" id="{3CFDADA8-93EE-4046-9874-629F368D622F}"/>
                </a:ext>
              </a:extLst>
            </p:cNvPr>
            <p:cNvSpPr/>
            <p:nvPr/>
          </p:nvSpPr>
          <p:spPr>
            <a:xfrm>
              <a:off x="444015" y="4662229"/>
              <a:ext cx="7838340" cy="1450731"/>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Rectangle 13">
              <a:extLst>
                <a:ext uri="{FF2B5EF4-FFF2-40B4-BE49-F238E27FC236}">
                  <a16:creationId xmlns="" xmlns:a16="http://schemas.microsoft.com/office/drawing/2014/main" id="{A595FF11-BCC6-45FD-B2BD-7465993A19A0}"/>
                </a:ext>
              </a:extLst>
            </p:cNvPr>
            <p:cNvSpPr/>
            <p:nvPr/>
          </p:nvSpPr>
          <p:spPr>
            <a:xfrm>
              <a:off x="8845061" y="4662229"/>
              <a:ext cx="2911574" cy="143769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9" name="Rectangle 28">
              <a:extLst>
                <a:ext uri="{FF2B5EF4-FFF2-40B4-BE49-F238E27FC236}">
                  <a16:creationId xmlns="" xmlns:a16="http://schemas.microsoft.com/office/drawing/2014/main" id="{A685810C-578E-47BA-94A7-11155CCEB4D2}"/>
                </a:ext>
              </a:extLst>
            </p:cNvPr>
            <p:cNvSpPr/>
            <p:nvPr/>
          </p:nvSpPr>
          <p:spPr>
            <a:xfrm>
              <a:off x="9059352" y="4843496"/>
              <a:ext cx="1119452" cy="1092607"/>
            </a:xfrm>
            <a:prstGeom prst="rect">
              <a:avLst/>
            </a:prstGeom>
            <a:solidFill>
              <a:srgbClr val="ECF3FA"/>
            </a:solidFill>
            <a:ln w="22225" cap="rnd">
              <a:noFill/>
              <a:prstDash val="solid"/>
              <a:round/>
            </a:ln>
          </p:spPr>
          <p:txBody>
            <a:bodyPr wrap="square" lIns="91440" tIns="45720" rIns="91440" bIns="45720">
              <a:spAutoFit/>
            </a:bodyPr>
            <a:lstStyle/>
            <a:p>
              <a:pPr algn="ctr"/>
              <a:r>
                <a:rPr lang="lt-LT" sz="3200" b="1" dirty="0">
                  <a:ln w="0"/>
                  <a:solidFill>
                    <a:schemeClr val="accent5">
                      <a:lumMod val="50000"/>
                    </a:schemeClr>
                  </a:solidFill>
                </a:rPr>
                <a:t>VNŽ</a:t>
              </a:r>
              <a:endParaRPr lang="lt-LT" sz="2400" b="1" dirty="0">
                <a:ln w="0"/>
                <a:solidFill>
                  <a:schemeClr val="accent5">
                    <a:lumMod val="50000"/>
                  </a:schemeClr>
                </a:solidFill>
              </a:endParaRPr>
            </a:p>
            <a:p>
              <a:pPr algn="ctr"/>
              <a:r>
                <a:rPr lang="lt-LT" sz="1100" dirty="0">
                  <a:ln w="0"/>
                  <a:solidFill>
                    <a:schemeClr val="accent5">
                      <a:lumMod val="50000"/>
                    </a:schemeClr>
                  </a:solidFill>
                </a:rPr>
                <a:t>VALSTYBINIO NUMERIO ŽENKLAS</a:t>
              </a:r>
              <a:endParaRPr lang="en-US" sz="1100" dirty="0">
                <a:ln w="0"/>
                <a:solidFill>
                  <a:schemeClr val="accent5">
                    <a:lumMod val="50000"/>
                  </a:schemeClr>
                </a:solidFill>
              </a:endParaRPr>
            </a:p>
          </p:txBody>
        </p:sp>
        <p:sp>
          <p:nvSpPr>
            <p:cNvPr id="30" name="Rectangle 29">
              <a:extLst>
                <a:ext uri="{FF2B5EF4-FFF2-40B4-BE49-F238E27FC236}">
                  <a16:creationId xmlns="" xmlns:a16="http://schemas.microsoft.com/office/drawing/2014/main" id="{12E09618-A996-4D7B-B083-D999BAD7094C}"/>
                </a:ext>
              </a:extLst>
            </p:cNvPr>
            <p:cNvSpPr/>
            <p:nvPr/>
          </p:nvSpPr>
          <p:spPr>
            <a:xfrm>
              <a:off x="9041764" y="1831590"/>
              <a:ext cx="1119456" cy="1092607"/>
            </a:xfrm>
            <a:prstGeom prst="rect">
              <a:avLst/>
            </a:prstGeom>
            <a:solidFill>
              <a:srgbClr val="ECF3FA"/>
            </a:solidFill>
            <a:ln w="22225" cap="rnd">
              <a:noFill/>
              <a:prstDash val="solid"/>
              <a:round/>
            </a:ln>
          </p:spPr>
          <p:txBody>
            <a:bodyPr wrap="square" lIns="91440" tIns="45720" rIns="91440" bIns="45720">
              <a:spAutoFit/>
            </a:bodyPr>
            <a:lstStyle/>
            <a:p>
              <a:pPr algn="ctr"/>
              <a:r>
                <a:rPr lang="lt-LT" sz="3200" b="1" dirty="0">
                  <a:ln w="0"/>
                  <a:solidFill>
                    <a:srgbClr val="FF0000"/>
                  </a:solidFill>
                </a:rPr>
                <a:t>SDK</a:t>
              </a:r>
              <a:endParaRPr lang="lt-LT" sz="2400" b="1" dirty="0">
                <a:ln w="0"/>
                <a:solidFill>
                  <a:srgbClr val="FF0000"/>
                </a:solidFill>
              </a:endParaRPr>
            </a:p>
            <a:p>
              <a:pPr algn="ctr"/>
              <a:r>
                <a:rPr lang="lt-LT" sz="1100" dirty="0">
                  <a:ln w="0"/>
                  <a:solidFill>
                    <a:srgbClr val="FF0000"/>
                  </a:solidFill>
                </a:rPr>
                <a:t>SAVININKO DEKLARAVIMO KODAS</a:t>
              </a:r>
              <a:endParaRPr lang="en-US" sz="1100" dirty="0">
                <a:ln w="0"/>
                <a:solidFill>
                  <a:srgbClr val="FF0000"/>
                </a:solidFill>
              </a:endParaRPr>
            </a:p>
          </p:txBody>
        </p:sp>
        <p:sp>
          <p:nvSpPr>
            <p:cNvPr id="31" name="Isosceles Triangle 30">
              <a:extLst>
                <a:ext uri="{FF2B5EF4-FFF2-40B4-BE49-F238E27FC236}">
                  <a16:creationId xmlns="" xmlns:a16="http://schemas.microsoft.com/office/drawing/2014/main" id="{9421BF99-C6EE-40B8-AAB3-1D08211B060B}"/>
                </a:ext>
              </a:extLst>
            </p:cNvPr>
            <p:cNvSpPr/>
            <p:nvPr/>
          </p:nvSpPr>
          <p:spPr>
            <a:xfrm rot="5400000">
              <a:off x="8410592" y="2158827"/>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2" name="Isosceles Triangle 31">
              <a:extLst>
                <a:ext uri="{FF2B5EF4-FFF2-40B4-BE49-F238E27FC236}">
                  <a16:creationId xmlns="" xmlns:a16="http://schemas.microsoft.com/office/drawing/2014/main" id="{A192D181-F1CD-48E4-91CC-671A1FC70B5D}"/>
                </a:ext>
              </a:extLst>
            </p:cNvPr>
            <p:cNvSpPr/>
            <p:nvPr/>
          </p:nvSpPr>
          <p:spPr>
            <a:xfrm rot="5400000">
              <a:off x="8410592" y="5172184"/>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4" name="TextBox 33">
              <a:extLst>
                <a:ext uri="{FF2B5EF4-FFF2-40B4-BE49-F238E27FC236}">
                  <a16:creationId xmlns="" xmlns:a16="http://schemas.microsoft.com/office/drawing/2014/main" id="{E7CE5D68-C389-48AC-BFE5-EAE5271839B0}"/>
                </a:ext>
              </a:extLst>
            </p:cNvPr>
            <p:cNvSpPr txBox="1"/>
            <p:nvPr/>
          </p:nvSpPr>
          <p:spPr>
            <a:xfrm>
              <a:off x="10259586" y="1674099"/>
              <a:ext cx="1421030" cy="1323439"/>
            </a:xfrm>
            <a:prstGeom prst="rect">
              <a:avLst/>
            </a:prstGeom>
            <a:noFill/>
          </p:spPr>
          <p:txBody>
            <a:bodyPr wrap="none" rtlCol="0">
              <a:spAutoFit/>
            </a:bodyPr>
            <a:lstStyle/>
            <a:p>
              <a:r>
                <a:rPr lang="lt-LT" sz="2000" dirty="0">
                  <a:solidFill>
                    <a:schemeClr val="accent5">
                      <a:lumMod val="50000"/>
                    </a:schemeClr>
                  </a:solidFill>
                </a:rPr>
                <a:t>deklaravus</a:t>
              </a:r>
            </a:p>
            <a:p>
              <a:r>
                <a:rPr lang="lt-LT" sz="2000" dirty="0">
                  <a:solidFill>
                    <a:schemeClr val="accent5">
                      <a:lumMod val="50000"/>
                    </a:schemeClr>
                  </a:solidFill>
                </a:rPr>
                <a:t>TP įsigijimą</a:t>
              </a:r>
            </a:p>
            <a:p>
              <a:r>
                <a:rPr lang="lt-LT" sz="2000" dirty="0">
                  <a:solidFill>
                    <a:schemeClr val="accent5">
                      <a:lumMod val="50000"/>
                    </a:schemeClr>
                  </a:solidFill>
                </a:rPr>
                <a:t>suteikiamas</a:t>
              </a:r>
            </a:p>
            <a:p>
              <a:endParaRPr lang="lt-LT" sz="2000" dirty="0">
                <a:solidFill>
                  <a:schemeClr val="accent5">
                    <a:lumMod val="50000"/>
                  </a:schemeClr>
                </a:solidFill>
              </a:endParaRPr>
            </a:p>
          </p:txBody>
        </p:sp>
        <p:sp>
          <p:nvSpPr>
            <p:cNvPr id="35" name="TextBox 34">
              <a:extLst>
                <a:ext uri="{FF2B5EF4-FFF2-40B4-BE49-F238E27FC236}">
                  <a16:creationId xmlns="" xmlns:a16="http://schemas.microsoft.com/office/drawing/2014/main" id="{B8CA0DEC-2108-476A-A5B3-1690179D4BAA}"/>
                </a:ext>
              </a:extLst>
            </p:cNvPr>
            <p:cNvSpPr txBox="1"/>
            <p:nvPr/>
          </p:nvSpPr>
          <p:spPr>
            <a:xfrm>
              <a:off x="10259586" y="4689262"/>
              <a:ext cx="1421030" cy="1015663"/>
            </a:xfrm>
            <a:prstGeom prst="rect">
              <a:avLst/>
            </a:prstGeom>
            <a:noFill/>
          </p:spPr>
          <p:txBody>
            <a:bodyPr wrap="none" rtlCol="0">
              <a:spAutoFit/>
            </a:bodyPr>
            <a:lstStyle/>
            <a:p>
              <a:r>
                <a:rPr lang="lt-LT" sz="2000" dirty="0">
                  <a:solidFill>
                    <a:schemeClr val="accent5">
                      <a:lumMod val="50000"/>
                    </a:schemeClr>
                  </a:solidFill>
                </a:rPr>
                <a:t>įregistravus</a:t>
              </a:r>
              <a:br>
                <a:rPr lang="lt-LT" sz="2000" dirty="0">
                  <a:solidFill>
                    <a:schemeClr val="accent5">
                      <a:lumMod val="50000"/>
                    </a:schemeClr>
                  </a:solidFill>
                </a:rPr>
              </a:br>
              <a:r>
                <a:rPr lang="lt-LT" sz="2000" dirty="0">
                  <a:solidFill>
                    <a:schemeClr val="accent5">
                      <a:lumMod val="50000"/>
                    </a:schemeClr>
                  </a:solidFill>
                </a:rPr>
                <a:t>TP valdymą</a:t>
              </a:r>
            </a:p>
            <a:p>
              <a:r>
                <a:rPr lang="lt-LT" sz="2000" dirty="0">
                  <a:solidFill>
                    <a:schemeClr val="accent5">
                      <a:lumMod val="50000"/>
                    </a:schemeClr>
                  </a:solidFill>
                </a:rPr>
                <a:t>suteikiamas</a:t>
              </a:r>
            </a:p>
          </p:txBody>
        </p:sp>
        <p:grpSp>
          <p:nvGrpSpPr>
            <p:cNvPr id="11" name="Group 10">
              <a:extLst>
                <a:ext uri="{FF2B5EF4-FFF2-40B4-BE49-F238E27FC236}">
                  <a16:creationId xmlns="" xmlns:a16="http://schemas.microsoft.com/office/drawing/2014/main" id="{2E62E16F-D29D-4D3A-B41F-9761F0C232E2}"/>
                </a:ext>
              </a:extLst>
            </p:cNvPr>
            <p:cNvGrpSpPr/>
            <p:nvPr/>
          </p:nvGrpSpPr>
          <p:grpSpPr>
            <a:xfrm>
              <a:off x="10365567" y="2686222"/>
              <a:ext cx="1278489" cy="286951"/>
              <a:chOff x="10375092" y="2720662"/>
              <a:chExt cx="1278489" cy="286951"/>
            </a:xfrm>
          </p:grpSpPr>
          <p:pic>
            <p:nvPicPr>
              <p:cNvPr id="1026" name="Picture 2" descr="Barcode">
                <a:extLst>
                  <a:ext uri="{FF2B5EF4-FFF2-40B4-BE49-F238E27FC236}">
                    <a16:creationId xmlns="" xmlns:a16="http://schemas.microsoft.com/office/drawing/2014/main" id="{297A8C29-9E4F-4A04-A614-1BBA89DE8A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3190" y="2737288"/>
                <a:ext cx="245610" cy="2456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C249FA34-2838-4575-86C8-60C755CB1616}"/>
                  </a:ext>
                </a:extLst>
              </p:cNvPr>
              <p:cNvSpPr txBox="1"/>
              <p:nvPr/>
            </p:nvSpPr>
            <p:spPr>
              <a:xfrm>
                <a:off x="10604841" y="2730614"/>
                <a:ext cx="1048740" cy="276999"/>
              </a:xfrm>
              <a:prstGeom prst="rect">
                <a:avLst/>
              </a:prstGeom>
              <a:noFill/>
            </p:spPr>
            <p:txBody>
              <a:bodyPr wrap="square" rtlCol="0">
                <a:spAutoFit/>
              </a:bodyPr>
              <a:lstStyle/>
              <a:p>
                <a:r>
                  <a:rPr lang="lt-LT" sz="1200" b="1" kern="2200" dirty="0">
                    <a:latin typeface="Courier New" panose="02070309020205020404" pitchFamily="49" charset="0"/>
                    <a:cs typeface="Courier New" panose="02070309020205020404" pitchFamily="49" charset="0"/>
                  </a:rPr>
                  <a:t>123456789</a:t>
                </a:r>
              </a:p>
            </p:txBody>
          </p:sp>
          <p:sp>
            <p:nvSpPr>
              <p:cNvPr id="9" name="Rectangle 8">
                <a:extLst>
                  <a:ext uri="{FF2B5EF4-FFF2-40B4-BE49-F238E27FC236}">
                    <a16:creationId xmlns="" xmlns:a16="http://schemas.microsoft.com/office/drawing/2014/main" id="{46B3BE1F-A6C5-438A-8025-8149219934D8}"/>
                  </a:ext>
                </a:extLst>
              </p:cNvPr>
              <p:cNvSpPr/>
              <p:nvPr/>
            </p:nvSpPr>
            <p:spPr>
              <a:xfrm>
                <a:off x="10375092" y="2720662"/>
                <a:ext cx="1200653" cy="27699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pic>
          <p:nvPicPr>
            <p:cNvPr id="36" name="Picture 35" descr="A drawing of a person&#10;&#10;Description automatically generated">
              <a:extLst>
                <a:ext uri="{FF2B5EF4-FFF2-40B4-BE49-F238E27FC236}">
                  <a16:creationId xmlns="" xmlns:a16="http://schemas.microsoft.com/office/drawing/2014/main" id="{D645024E-1E26-4C18-B8DA-A8BAA0F0F9D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4000"/>
                      </a14:imgEffect>
                    </a14:imgLayer>
                  </a14:imgProps>
                </a:ext>
                <a:ext uri="{28A0092B-C50C-407E-A947-70E740481C1C}">
                  <a14:useLocalDpi xmlns:a14="http://schemas.microsoft.com/office/drawing/2010/main" val="0"/>
                </a:ext>
              </a:extLst>
            </a:blip>
            <a:stretch>
              <a:fillRect/>
            </a:stretch>
          </p:blipFill>
          <p:spPr>
            <a:xfrm>
              <a:off x="10365567" y="5692762"/>
              <a:ext cx="1191347" cy="260925"/>
            </a:xfrm>
            <a:prstGeom prst="rect">
              <a:avLst/>
            </a:prstGeom>
          </p:spPr>
        </p:pic>
        <p:cxnSp>
          <p:nvCxnSpPr>
            <p:cNvPr id="38" name="Straight Connector 37">
              <a:extLst>
                <a:ext uri="{FF2B5EF4-FFF2-40B4-BE49-F238E27FC236}">
                  <a16:creationId xmlns="" xmlns:a16="http://schemas.microsoft.com/office/drawing/2014/main" id="{43261A71-9D75-4623-B638-9103398AE829}"/>
                </a:ext>
              </a:extLst>
            </p:cNvPr>
            <p:cNvCxnSpPr>
              <a:cxnSpLocks/>
            </p:cNvCxnSpPr>
            <p:nvPr/>
          </p:nvCxnSpPr>
          <p:spPr>
            <a:xfrm>
              <a:off x="307731" y="3886193"/>
              <a:ext cx="1222131" cy="0"/>
            </a:xfrm>
            <a:prstGeom prst="line">
              <a:avLst/>
            </a:prstGeom>
            <a:ln w="12700">
              <a:solidFill>
                <a:schemeClr val="accent5">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 xmlns:a16="http://schemas.microsoft.com/office/drawing/2014/main" id="{499FE635-E768-4B09-B737-FB7CE899C4F9}"/>
                </a:ext>
              </a:extLst>
            </p:cNvPr>
            <p:cNvSpPr/>
            <p:nvPr/>
          </p:nvSpPr>
          <p:spPr>
            <a:xfrm rot="10800000">
              <a:off x="1623827" y="3721108"/>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4" name="TextBox 53">
              <a:extLst>
                <a:ext uri="{FF2B5EF4-FFF2-40B4-BE49-F238E27FC236}">
                  <a16:creationId xmlns="" xmlns:a16="http://schemas.microsoft.com/office/drawing/2014/main" id="{4B465799-1199-4AA7-9298-1920E67F10D3}"/>
                </a:ext>
              </a:extLst>
            </p:cNvPr>
            <p:cNvSpPr txBox="1"/>
            <p:nvPr/>
          </p:nvSpPr>
          <p:spPr>
            <a:xfrm>
              <a:off x="1947653" y="3715351"/>
              <a:ext cx="9077901" cy="353943"/>
            </a:xfrm>
            <a:prstGeom prst="rect">
              <a:avLst/>
            </a:prstGeom>
            <a:noFill/>
          </p:spPr>
          <p:txBody>
            <a:bodyPr wrap="square" rtlCol="0">
              <a:spAutoFit/>
            </a:bodyPr>
            <a:lstStyle/>
            <a:p>
              <a:r>
                <a:rPr lang="lt-LT" sz="1700" i="1" dirty="0">
                  <a:solidFill>
                    <a:schemeClr val="accent5">
                      <a:lumMod val="50000"/>
                    </a:schemeClr>
                  </a:solidFill>
                </a:rPr>
                <a:t>REGISTRACIJĄ DĖL LEIDIMO TP DALYVAVAUTI EISME GALIMA ATLIKTI DEKLARAVUS APIE TP ĮSIGIJIMĄ</a:t>
              </a:r>
            </a:p>
          </p:txBody>
        </p:sp>
        <p:cxnSp>
          <p:nvCxnSpPr>
            <p:cNvPr id="56" name="Straight Connector 55">
              <a:extLst>
                <a:ext uri="{FF2B5EF4-FFF2-40B4-BE49-F238E27FC236}">
                  <a16:creationId xmlns="" xmlns:a16="http://schemas.microsoft.com/office/drawing/2014/main" id="{5D6A2DD0-CF41-4777-98D2-B13291CA6C3E}"/>
                </a:ext>
              </a:extLst>
            </p:cNvPr>
            <p:cNvCxnSpPr>
              <a:cxnSpLocks/>
            </p:cNvCxnSpPr>
            <p:nvPr/>
          </p:nvCxnSpPr>
          <p:spPr>
            <a:xfrm>
              <a:off x="10840915" y="3894985"/>
              <a:ext cx="1099039" cy="0"/>
            </a:xfrm>
            <a:prstGeom prst="line">
              <a:avLst/>
            </a:prstGeom>
            <a:ln w="12700">
              <a:solidFill>
                <a:schemeClr val="accent5">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 xmlns:a16="http://schemas.microsoft.com/office/drawing/2014/main" id="{EADD5B4C-D99E-40EA-BF45-3D61E3C6E22A}"/>
                </a:ext>
              </a:extLst>
            </p:cNvPr>
            <p:cNvSpPr/>
            <p:nvPr/>
          </p:nvSpPr>
          <p:spPr>
            <a:xfrm>
              <a:off x="8845061" y="1661653"/>
              <a:ext cx="2911574" cy="143769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27" name="Rectangle 5">
            <a:extLst>
              <a:ext uri="{FF2B5EF4-FFF2-40B4-BE49-F238E27FC236}">
                <a16:creationId xmlns="" xmlns:a16="http://schemas.microsoft.com/office/drawing/2014/main"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55263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6AF1ADF0-7F0D-4900-8E9C-68F7F84C36AF}"/>
              </a:ext>
            </a:extLst>
          </p:cNvPr>
          <p:cNvSpPr>
            <a:spLocks noGrp="1"/>
          </p:cNvSpPr>
          <p:nvPr>
            <p:ph type="title"/>
          </p:nvPr>
        </p:nvSpPr>
        <p:spPr>
          <a:xfrm>
            <a:off x="527543" y="365126"/>
            <a:ext cx="10990385" cy="896304"/>
          </a:xfrm>
        </p:spPr>
        <p:txBody>
          <a:bodyPr>
            <a:normAutofit/>
          </a:bodyPr>
          <a:lstStyle/>
          <a:p>
            <a:r>
              <a:rPr lang="lt-LT" b="1" cap="small" dirty="0">
                <a:solidFill>
                  <a:schemeClr val="accent5">
                    <a:lumMod val="50000"/>
                  </a:schemeClr>
                </a:solidFill>
              </a:rPr>
              <a:t>Transporto Priemonių Savininkų Apskaitos Sistema</a:t>
            </a:r>
          </a:p>
        </p:txBody>
      </p:sp>
      <p:grpSp>
        <p:nvGrpSpPr>
          <p:cNvPr id="5" name="Group 4">
            <a:extLst>
              <a:ext uri="{FF2B5EF4-FFF2-40B4-BE49-F238E27FC236}">
                <a16:creationId xmlns="" xmlns:a16="http://schemas.microsoft.com/office/drawing/2014/main" id="{2BB757E6-A0C7-445F-8A85-F59E6CBBF039}"/>
              </a:ext>
            </a:extLst>
          </p:cNvPr>
          <p:cNvGrpSpPr/>
          <p:nvPr/>
        </p:nvGrpSpPr>
        <p:grpSpPr>
          <a:xfrm>
            <a:off x="570037" y="1115973"/>
            <a:ext cx="10708661" cy="5086912"/>
            <a:chOff x="570037" y="1115973"/>
            <a:chExt cx="10708661" cy="5086912"/>
          </a:xfrm>
        </p:grpSpPr>
        <p:sp>
          <p:nvSpPr>
            <p:cNvPr id="94" name="Oval 63">
              <a:extLst>
                <a:ext uri="{FF2B5EF4-FFF2-40B4-BE49-F238E27FC236}">
                  <a16:creationId xmlns="" xmlns:a16="http://schemas.microsoft.com/office/drawing/2014/main" id="{C08B7993-E19C-45F0-BCE1-2755B54968BF}"/>
                </a:ext>
              </a:extLst>
            </p:cNvPr>
            <p:cNvSpPr/>
            <p:nvPr/>
          </p:nvSpPr>
          <p:spPr>
            <a:xfrm>
              <a:off x="5520501" y="1660279"/>
              <a:ext cx="2071406" cy="1342613"/>
            </a:xfrm>
            <a:custGeom>
              <a:avLst/>
              <a:gdLst>
                <a:gd name="connsiteX0" fmla="*/ 0 w 4142812"/>
                <a:gd name="connsiteY0" fmla="*/ 1342613 h 2685226"/>
                <a:gd name="connsiteX1" fmla="*/ 2071406 w 4142812"/>
                <a:gd name="connsiteY1" fmla="*/ 0 h 2685226"/>
                <a:gd name="connsiteX2" fmla="*/ 4142812 w 4142812"/>
                <a:gd name="connsiteY2" fmla="*/ 1342613 h 2685226"/>
                <a:gd name="connsiteX3" fmla="*/ 2071406 w 4142812"/>
                <a:gd name="connsiteY3" fmla="*/ 2685226 h 2685226"/>
                <a:gd name="connsiteX4" fmla="*/ 0 w 4142812"/>
                <a:gd name="connsiteY4" fmla="*/ 1342613 h 2685226"/>
                <a:gd name="connsiteX0" fmla="*/ 4142812 w 4234252"/>
                <a:gd name="connsiteY0" fmla="*/ 1342613 h 2685226"/>
                <a:gd name="connsiteX1" fmla="*/ 2071406 w 4234252"/>
                <a:gd name="connsiteY1" fmla="*/ 2685226 h 2685226"/>
                <a:gd name="connsiteX2" fmla="*/ 0 w 4234252"/>
                <a:gd name="connsiteY2" fmla="*/ 1342613 h 2685226"/>
                <a:gd name="connsiteX3" fmla="*/ 2071406 w 4234252"/>
                <a:gd name="connsiteY3" fmla="*/ 0 h 2685226"/>
                <a:gd name="connsiteX4" fmla="*/ 4234252 w 4234252"/>
                <a:gd name="connsiteY4" fmla="*/ 1434053 h 2685226"/>
                <a:gd name="connsiteX0" fmla="*/ 4142812 w 4142812"/>
                <a:gd name="connsiteY0" fmla="*/ 1342613 h 2685226"/>
                <a:gd name="connsiteX1" fmla="*/ 2071406 w 4142812"/>
                <a:gd name="connsiteY1" fmla="*/ 2685226 h 2685226"/>
                <a:gd name="connsiteX2" fmla="*/ 0 w 4142812"/>
                <a:gd name="connsiteY2" fmla="*/ 1342613 h 2685226"/>
                <a:gd name="connsiteX3" fmla="*/ 2071406 w 4142812"/>
                <a:gd name="connsiteY3" fmla="*/ 0 h 2685226"/>
                <a:gd name="connsiteX0" fmla="*/ 2071406 w 2071406"/>
                <a:gd name="connsiteY0" fmla="*/ 2685226 h 2685226"/>
                <a:gd name="connsiteX1" fmla="*/ 0 w 2071406"/>
                <a:gd name="connsiteY1" fmla="*/ 1342613 h 2685226"/>
                <a:gd name="connsiteX2" fmla="*/ 2071406 w 2071406"/>
                <a:gd name="connsiteY2" fmla="*/ 0 h 2685226"/>
                <a:gd name="connsiteX0" fmla="*/ 0 w 2071406"/>
                <a:gd name="connsiteY0" fmla="*/ 1342613 h 1342613"/>
                <a:gd name="connsiteX1" fmla="*/ 2071406 w 2071406"/>
                <a:gd name="connsiteY1" fmla="*/ 0 h 1342613"/>
              </a:gdLst>
              <a:ahLst/>
              <a:cxnLst>
                <a:cxn ang="0">
                  <a:pos x="connsiteX0" y="connsiteY0"/>
                </a:cxn>
                <a:cxn ang="0">
                  <a:pos x="connsiteX1" y="connsiteY1"/>
                </a:cxn>
              </a:cxnLst>
              <a:rect l="l" t="t" r="r" b="b"/>
              <a:pathLst>
                <a:path w="2071406" h="1342613">
                  <a:moveTo>
                    <a:pt x="0" y="1342613"/>
                  </a:moveTo>
                  <a:cubicBezTo>
                    <a:pt x="0" y="601108"/>
                    <a:pt x="927400" y="0"/>
                    <a:pt x="2071406" y="0"/>
                  </a:cubicBezTo>
                </a:path>
              </a:pathLst>
            </a:custGeom>
            <a:noFill/>
            <a:ln w="76200">
              <a:solidFill>
                <a:srgbClr val="8B2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7" name="Rectangle 40">
              <a:extLst>
                <a:ext uri="{FF2B5EF4-FFF2-40B4-BE49-F238E27FC236}">
                  <a16:creationId xmlns="" xmlns:a16="http://schemas.microsoft.com/office/drawing/2014/main" id="{90804AE3-69C2-4761-A871-7FDD7A9EDA55}"/>
                </a:ext>
              </a:extLst>
            </p:cNvPr>
            <p:cNvSpPr/>
            <p:nvPr/>
          </p:nvSpPr>
          <p:spPr>
            <a:xfrm rot="17240071">
              <a:off x="4672701" y="2975821"/>
              <a:ext cx="1536166" cy="1359065"/>
            </a:xfrm>
            <a:custGeom>
              <a:avLst/>
              <a:gdLst>
                <a:gd name="connsiteX0" fmla="*/ 0 w 1300705"/>
                <a:gd name="connsiteY0" fmla="*/ 0 h 1340491"/>
                <a:gd name="connsiteX1" fmla="*/ 1300705 w 1300705"/>
                <a:gd name="connsiteY1" fmla="*/ 0 h 1340491"/>
                <a:gd name="connsiteX2" fmla="*/ 1300705 w 1300705"/>
                <a:gd name="connsiteY2" fmla="*/ 1340491 h 1340491"/>
                <a:gd name="connsiteX3" fmla="*/ 0 w 1300705"/>
                <a:gd name="connsiteY3" fmla="*/ 1340491 h 1340491"/>
                <a:gd name="connsiteX4" fmla="*/ 0 w 1300705"/>
                <a:gd name="connsiteY4" fmla="*/ 0 h 1340491"/>
                <a:gd name="connsiteX0" fmla="*/ 8792 w 1300705"/>
                <a:gd name="connsiteY0" fmla="*/ 184638 h 1340491"/>
                <a:gd name="connsiteX1" fmla="*/ 1300705 w 1300705"/>
                <a:gd name="connsiteY1" fmla="*/ 0 h 1340491"/>
                <a:gd name="connsiteX2" fmla="*/ 1300705 w 1300705"/>
                <a:gd name="connsiteY2" fmla="*/ 1340491 h 1340491"/>
                <a:gd name="connsiteX3" fmla="*/ 0 w 1300705"/>
                <a:gd name="connsiteY3" fmla="*/ 1340491 h 1340491"/>
                <a:gd name="connsiteX4" fmla="*/ 8792 w 1300705"/>
                <a:gd name="connsiteY4" fmla="*/ 184638 h 1340491"/>
                <a:gd name="connsiteX0" fmla="*/ 8792 w 1300705"/>
                <a:gd name="connsiteY0" fmla="*/ 316523 h 1472376"/>
                <a:gd name="connsiteX1" fmla="*/ 869882 w 1300705"/>
                <a:gd name="connsiteY1" fmla="*/ 0 h 1472376"/>
                <a:gd name="connsiteX2" fmla="*/ 1300705 w 1300705"/>
                <a:gd name="connsiteY2" fmla="*/ 1472376 h 1472376"/>
                <a:gd name="connsiteX3" fmla="*/ 0 w 1300705"/>
                <a:gd name="connsiteY3" fmla="*/ 1472376 h 1472376"/>
                <a:gd name="connsiteX4" fmla="*/ 8792 w 1300705"/>
                <a:gd name="connsiteY4" fmla="*/ 316523 h 1472376"/>
                <a:gd name="connsiteX0" fmla="*/ 26376 w 1300705"/>
                <a:gd name="connsiteY0" fmla="*/ 413239 h 1472376"/>
                <a:gd name="connsiteX1" fmla="*/ 869882 w 1300705"/>
                <a:gd name="connsiteY1" fmla="*/ 0 h 1472376"/>
                <a:gd name="connsiteX2" fmla="*/ 1300705 w 1300705"/>
                <a:gd name="connsiteY2" fmla="*/ 1472376 h 1472376"/>
                <a:gd name="connsiteX3" fmla="*/ 0 w 1300705"/>
                <a:gd name="connsiteY3" fmla="*/ 1472376 h 1472376"/>
                <a:gd name="connsiteX4" fmla="*/ 26376 w 1300705"/>
                <a:gd name="connsiteY4" fmla="*/ 413239 h 1472376"/>
                <a:gd name="connsiteX0" fmla="*/ 26376 w 1300705"/>
                <a:gd name="connsiteY0" fmla="*/ 325316 h 1384453"/>
                <a:gd name="connsiteX1" fmla="*/ 957805 w 1300705"/>
                <a:gd name="connsiteY1" fmla="*/ 0 h 1384453"/>
                <a:gd name="connsiteX2" fmla="*/ 1300705 w 1300705"/>
                <a:gd name="connsiteY2" fmla="*/ 1384453 h 1384453"/>
                <a:gd name="connsiteX3" fmla="*/ 0 w 1300705"/>
                <a:gd name="connsiteY3" fmla="*/ 1384453 h 1384453"/>
                <a:gd name="connsiteX4" fmla="*/ 26376 w 1300705"/>
                <a:gd name="connsiteY4" fmla="*/ 325316 h 1384453"/>
                <a:gd name="connsiteX0" fmla="*/ 79130 w 1300705"/>
                <a:gd name="connsiteY0" fmla="*/ 434016 h 1384453"/>
                <a:gd name="connsiteX1" fmla="*/ 957805 w 1300705"/>
                <a:gd name="connsiteY1" fmla="*/ 0 h 1384453"/>
                <a:gd name="connsiteX2" fmla="*/ 1300705 w 1300705"/>
                <a:gd name="connsiteY2" fmla="*/ 1384453 h 1384453"/>
                <a:gd name="connsiteX3" fmla="*/ 0 w 1300705"/>
                <a:gd name="connsiteY3" fmla="*/ 1384453 h 1384453"/>
                <a:gd name="connsiteX4" fmla="*/ 79130 w 1300705"/>
                <a:gd name="connsiteY4" fmla="*/ 434016 h 1384453"/>
                <a:gd name="connsiteX0" fmla="*/ 79130 w 1300705"/>
                <a:gd name="connsiteY0" fmla="*/ 342040 h 1292477"/>
                <a:gd name="connsiteX1" fmla="*/ 1054521 w 1300705"/>
                <a:gd name="connsiteY1" fmla="*/ 0 h 1292477"/>
                <a:gd name="connsiteX2" fmla="*/ 1300705 w 1300705"/>
                <a:gd name="connsiteY2" fmla="*/ 1292477 h 1292477"/>
                <a:gd name="connsiteX3" fmla="*/ 0 w 1300705"/>
                <a:gd name="connsiteY3" fmla="*/ 1292477 h 1292477"/>
                <a:gd name="connsiteX4" fmla="*/ 79130 w 1300705"/>
                <a:gd name="connsiteY4" fmla="*/ 342040 h 129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05" h="1292477">
                  <a:moveTo>
                    <a:pt x="79130" y="342040"/>
                  </a:moveTo>
                  <a:lnTo>
                    <a:pt x="1054521" y="0"/>
                  </a:lnTo>
                  <a:lnTo>
                    <a:pt x="1300705" y="1292477"/>
                  </a:lnTo>
                  <a:lnTo>
                    <a:pt x="0" y="1292477"/>
                  </a:lnTo>
                  <a:cubicBezTo>
                    <a:pt x="2931" y="907193"/>
                    <a:pt x="76199" y="727324"/>
                    <a:pt x="79130" y="3420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8" name="Oval 17">
              <a:extLst>
                <a:ext uri="{FF2B5EF4-FFF2-40B4-BE49-F238E27FC236}">
                  <a16:creationId xmlns="" xmlns:a16="http://schemas.microsoft.com/office/drawing/2014/main" id="{07DE38F5-F61B-438B-97D6-AC26DF180437}"/>
                </a:ext>
              </a:extLst>
            </p:cNvPr>
            <p:cNvSpPr/>
            <p:nvPr/>
          </p:nvSpPr>
          <p:spPr>
            <a:xfrm>
              <a:off x="5979289" y="4360715"/>
              <a:ext cx="1667260" cy="1320507"/>
            </a:xfrm>
            <a:custGeom>
              <a:avLst/>
              <a:gdLst>
                <a:gd name="connsiteX0" fmla="*/ 0 w 4142812"/>
                <a:gd name="connsiteY0" fmla="*/ 1342613 h 2685226"/>
                <a:gd name="connsiteX1" fmla="*/ 2071406 w 4142812"/>
                <a:gd name="connsiteY1" fmla="*/ 0 h 2685226"/>
                <a:gd name="connsiteX2" fmla="*/ 4142812 w 4142812"/>
                <a:gd name="connsiteY2" fmla="*/ 1342613 h 2685226"/>
                <a:gd name="connsiteX3" fmla="*/ 2071406 w 4142812"/>
                <a:gd name="connsiteY3" fmla="*/ 2685226 h 2685226"/>
                <a:gd name="connsiteX4" fmla="*/ 0 w 4142812"/>
                <a:gd name="connsiteY4" fmla="*/ 1342613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4" fmla="*/ 2162846 w 4142812"/>
                <a:gd name="connsiteY4" fmla="*/ 91440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0" fmla="*/ 4142812 w 4142812"/>
                <a:gd name="connsiteY0" fmla="*/ 0 h 1342613"/>
                <a:gd name="connsiteX1" fmla="*/ 2071406 w 4142812"/>
                <a:gd name="connsiteY1" fmla="*/ 1342613 h 1342613"/>
                <a:gd name="connsiteX2" fmla="*/ 0 w 4142812"/>
                <a:gd name="connsiteY2" fmla="*/ 0 h 1342613"/>
                <a:gd name="connsiteX0" fmla="*/ 2071406 w 2071406"/>
                <a:gd name="connsiteY0" fmla="*/ 1342613 h 1342613"/>
                <a:gd name="connsiteX1" fmla="*/ 0 w 2071406"/>
                <a:gd name="connsiteY1" fmla="*/ 0 h 1342613"/>
                <a:gd name="connsiteX0" fmla="*/ 2071406 w 2071406"/>
                <a:gd name="connsiteY0" fmla="*/ 1342613 h 1342613"/>
                <a:gd name="connsiteX1" fmla="*/ 1667260 w 2071406"/>
                <a:gd name="connsiteY1" fmla="*/ 1319883 h 1342613"/>
                <a:gd name="connsiteX2" fmla="*/ 0 w 2071406"/>
                <a:gd name="connsiteY2" fmla="*/ 0 h 1342613"/>
                <a:gd name="connsiteX0" fmla="*/ 1667260 w 1667260"/>
                <a:gd name="connsiteY0" fmla="*/ 1319883 h 1320507"/>
                <a:gd name="connsiteX1" fmla="*/ 0 w 1667260"/>
                <a:gd name="connsiteY1" fmla="*/ 0 h 1320507"/>
              </a:gdLst>
              <a:ahLst/>
              <a:cxnLst>
                <a:cxn ang="0">
                  <a:pos x="connsiteX0" y="connsiteY0"/>
                </a:cxn>
                <a:cxn ang="0">
                  <a:pos x="connsiteX1" y="connsiteY1"/>
                </a:cxn>
              </a:cxnLst>
              <a:rect l="l" t="t" r="r" b="b"/>
              <a:pathLst>
                <a:path w="1667260" h="1320507">
                  <a:moveTo>
                    <a:pt x="1667260" y="1319883"/>
                  </a:moveTo>
                  <a:cubicBezTo>
                    <a:pt x="927400" y="1342613"/>
                    <a:pt x="0" y="741505"/>
                    <a:pt x="0"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4" name="Rectangle 3">
              <a:extLst>
                <a:ext uri="{FF2B5EF4-FFF2-40B4-BE49-F238E27FC236}">
                  <a16:creationId xmlns="" xmlns:a16="http://schemas.microsoft.com/office/drawing/2014/main" id="{E4EE8655-3526-4504-83B2-A383225FA8E8}"/>
                </a:ext>
              </a:extLst>
            </p:cNvPr>
            <p:cNvSpPr/>
            <p:nvPr/>
          </p:nvSpPr>
          <p:spPr>
            <a:xfrm rot="19283784">
              <a:off x="5980550" y="4380788"/>
              <a:ext cx="677008" cy="1157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Isosceles Triangle 13">
              <a:extLst>
                <a:ext uri="{FF2B5EF4-FFF2-40B4-BE49-F238E27FC236}">
                  <a16:creationId xmlns="" xmlns:a16="http://schemas.microsoft.com/office/drawing/2014/main" id="{9C6C0E94-5FC5-4C62-9882-CE0E500C72F2}"/>
                </a:ext>
              </a:extLst>
            </p:cNvPr>
            <p:cNvSpPr/>
            <p:nvPr/>
          </p:nvSpPr>
          <p:spPr>
            <a:xfrm rot="5400000">
              <a:off x="7623507" y="5483395"/>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5" name="Rectangle 34">
              <a:extLst>
                <a:ext uri="{FF2B5EF4-FFF2-40B4-BE49-F238E27FC236}">
                  <a16:creationId xmlns="" xmlns:a16="http://schemas.microsoft.com/office/drawing/2014/main" id="{19B147B8-0348-4A91-ACB4-F28D8CDE78ED}"/>
                </a:ext>
              </a:extLst>
            </p:cNvPr>
            <p:cNvSpPr/>
            <p:nvPr/>
          </p:nvSpPr>
          <p:spPr>
            <a:xfrm>
              <a:off x="9064329" y="4023880"/>
              <a:ext cx="2002055" cy="738664"/>
            </a:xfrm>
            <a:prstGeom prst="rect">
              <a:avLst/>
            </a:prstGeom>
            <a:solidFill>
              <a:srgbClr val="ECF3FA"/>
            </a:solidFill>
            <a:ln w="22225">
              <a:noFill/>
              <a:prstDash val="solid"/>
            </a:ln>
          </p:spPr>
          <p:txBody>
            <a:bodyPr wrap="square" lIns="91440" tIns="45720" rIns="91440" bIns="45720">
              <a:spAutoFit/>
            </a:bodyPr>
            <a:lstStyle/>
            <a:p>
              <a:pPr algn="ctr"/>
              <a:r>
                <a:rPr lang="lt-LT" sz="2400" b="1" dirty="0">
                  <a:ln w="0"/>
                  <a:solidFill>
                    <a:schemeClr val="accent5">
                      <a:lumMod val="50000"/>
                    </a:schemeClr>
                  </a:solidFill>
                </a:rPr>
                <a:t>Naikinu TP </a:t>
              </a:r>
              <a:r>
                <a:rPr lang="lt-LT" dirty="0">
                  <a:ln w="0"/>
                  <a:solidFill>
                    <a:schemeClr val="accent5">
                      <a:lumMod val="50000"/>
                    </a:schemeClr>
                  </a:solidFill>
                </a:rPr>
                <a:t>NEGRĮŽTAMAI</a:t>
              </a:r>
              <a:endParaRPr lang="en-US" sz="2400" dirty="0">
                <a:ln w="0"/>
                <a:solidFill>
                  <a:schemeClr val="accent5">
                    <a:lumMod val="50000"/>
                  </a:schemeClr>
                </a:solidFill>
              </a:endParaRPr>
            </a:p>
          </p:txBody>
        </p:sp>
        <p:sp>
          <p:nvSpPr>
            <p:cNvPr id="46" name="Rectangle 45">
              <a:extLst>
                <a:ext uri="{FF2B5EF4-FFF2-40B4-BE49-F238E27FC236}">
                  <a16:creationId xmlns="" xmlns:a16="http://schemas.microsoft.com/office/drawing/2014/main" id="{14B43F53-9B0A-4701-9029-4E5F218318E0}"/>
                </a:ext>
              </a:extLst>
            </p:cNvPr>
            <p:cNvSpPr/>
            <p:nvPr/>
          </p:nvSpPr>
          <p:spPr>
            <a:xfrm>
              <a:off x="8285090" y="4023880"/>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78" name="Group 77">
              <a:extLst>
                <a:ext uri="{FF2B5EF4-FFF2-40B4-BE49-F238E27FC236}">
                  <a16:creationId xmlns="" xmlns:a16="http://schemas.microsoft.com/office/drawing/2014/main" id="{17448503-621F-4C39-934F-D6CF706E6CF2}"/>
                </a:ext>
              </a:extLst>
            </p:cNvPr>
            <p:cNvGrpSpPr/>
            <p:nvPr/>
          </p:nvGrpSpPr>
          <p:grpSpPr>
            <a:xfrm>
              <a:off x="8278179" y="5280349"/>
              <a:ext cx="2781294" cy="738664"/>
              <a:chOff x="7186076" y="5638625"/>
              <a:chExt cx="2781294" cy="738664"/>
            </a:xfrm>
          </p:grpSpPr>
          <p:sp>
            <p:nvSpPr>
              <p:cNvPr id="36" name="Rectangle 35">
                <a:extLst>
                  <a:ext uri="{FF2B5EF4-FFF2-40B4-BE49-F238E27FC236}">
                    <a16:creationId xmlns="" xmlns:a16="http://schemas.microsoft.com/office/drawing/2014/main" id="{7772C1AF-43EF-4E70-A9A2-10FAFA154923}"/>
                  </a:ext>
                </a:extLst>
              </p:cNvPr>
              <p:cNvSpPr/>
              <p:nvPr/>
            </p:nvSpPr>
            <p:spPr>
              <a:xfrm>
                <a:off x="7965315" y="5638625"/>
                <a:ext cx="2002055" cy="738664"/>
              </a:xfrm>
              <a:prstGeom prst="rect">
                <a:avLst/>
              </a:prstGeom>
              <a:solidFill>
                <a:srgbClr val="ECF3FA"/>
              </a:solidFill>
              <a:ln w="22225">
                <a:noFill/>
                <a:prstDash val="solid"/>
              </a:ln>
            </p:spPr>
            <p:txBody>
              <a:bodyPr wrap="square" lIns="91440" tIns="45720" rIns="91440" bIns="45720">
                <a:spAutoFit/>
              </a:bodyPr>
              <a:lstStyle/>
              <a:p>
                <a:pPr algn="ctr"/>
                <a:r>
                  <a:rPr lang="lt-LT" sz="2400" b="1" dirty="0">
                    <a:ln w="0"/>
                    <a:solidFill>
                      <a:schemeClr val="accent5">
                        <a:lumMod val="50000"/>
                      </a:schemeClr>
                    </a:solidFill>
                  </a:rPr>
                  <a:t>Išrenku TP </a:t>
                </a:r>
                <a:r>
                  <a:rPr lang="lt-LT" dirty="0">
                    <a:ln w="0"/>
                    <a:solidFill>
                      <a:schemeClr val="accent5">
                        <a:lumMod val="50000"/>
                      </a:schemeClr>
                    </a:solidFill>
                  </a:rPr>
                  <a:t>DALIMIS</a:t>
                </a:r>
                <a:endParaRPr lang="en-US" sz="2400" dirty="0">
                  <a:ln w="0"/>
                  <a:solidFill>
                    <a:schemeClr val="accent5">
                      <a:lumMod val="50000"/>
                    </a:schemeClr>
                  </a:solidFill>
                </a:endParaRPr>
              </a:p>
            </p:txBody>
          </p:sp>
          <p:pic>
            <p:nvPicPr>
              <p:cNvPr id="51" name="Picture 50" descr="A picture containing metalware&#10;&#10;Description automatically generated">
                <a:extLst>
                  <a:ext uri="{FF2B5EF4-FFF2-40B4-BE49-F238E27FC236}">
                    <a16:creationId xmlns="" xmlns:a16="http://schemas.microsoft.com/office/drawing/2014/main" id="{2E380B90-5622-4308-9FE6-F6C5B88FB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196" y="5764868"/>
                <a:ext cx="493366" cy="481457"/>
              </a:xfrm>
              <a:prstGeom prst="rect">
                <a:avLst/>
              </a:prstGeom>
            </p:spPr>
          </p:pic>
          <p:sp>
            <p:nvSpPr>
              <p:cNvPr id="52" name="Rectangle 51">
                <a:extLst>
                  <a:ext uri="{FF2B5EF4-FFF2-40B4-BE49-F238E27FC236}">
                    <a16:creationId xmlns="" xmlns:a16="http://schemas.microsoft.com/office/drawing/2014/main" id="{E695D6E7-85BB-4796-9BC4-62E1DD1A95F5}"/>
                  </a:ext>
                </a:extLst>
              </p:cNvPr>
              <p:cNvSpPr/>
              <p:nvPr/>
            </p:nvSpPr>
            <p:spPr>
              <a:xfrm>
                <a:off x="7186076" y="5638625"/>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77" name="Group 76">
              <a:extLst>
                <a:ext uri="{FF2B5EF4-FFF2-40B4-BE49-F238E27FC236}">
                  <a16:creationId xmlns="" xmlns:a16="http://schemas.microsoft.com/office/drawing/2014/main" id="{8584CA57-1B5A-4690-ADE7-3ED344E9646F}"/>
                </a:ext>
              </a:extLst>
            </p:cNvPr>
            <p:cNvGrpSpPr/>
            <p:nvPr/>
          </p:nvGrpSpPr>
          <p:grpSpPr>
            <a:xfrm>
              <a:off x="8285090" y="2767411"/>
              <a:ext cx="2781294" cy="738664"/>
              <a:chOff x="9195042" y="4528986"/>
              <a:chExt cx="2781294" cy="738664"/>
            </a:xfrm>
          </p:grpSpPr>
          <p:sp>
            <p:nvSpPr>
              <p:cNvPr id="34" name="Rectangle 33">
                <a:extLst>
                  <a:ext uri="{FF2B5EF4-FFF2-40B4-BE49-F238E27FC236}">
                    <a16:creationId xmlns="" xmlns:a16="http://schemas.microsoft.com/office/drawing/2014/main" id="{A17D2608-53A6-491B-8A59-D6D1356A9562}"/>
                  </a:ext>
                </a:extLst>
              </p:cNvPr>
              <p:cNvSpPr/>
              <p:nvPr/>
            </p:nvSpPr>
            <p:spPr>
              <a:xfrm>
                <a:off x="9967370" y="4528986"/>
                <a:ext cx="2002055" cy="738664"/>
              </a:xfrm>
              <a:prstGeom prst="rect">
                <a:avLst/>
              </a:prstGeom>
              <a:solidFill>
                <a:srgbClr val="ECF3FA"/>
              </a:solidFill>
              <a:ln w="22225">
                <a:noFill/>
                <a:prstDash val="solid"/>
              </a:ln>
            </p:spPr>
            <p:txBody>
              <a:bodyPr wrap="square" lIns="91440" tIns="45720" rIns="91440" bIns="45720">
                <a:spAutoFit/>
              </a:bodyPr>
              <a:lstStyle/>
              <a:p>
                <a:pPr algn="ctr"/>
                <a:r>
                  <a:rPr lang="lt-LT" sz="2400" b="1" dirty="0">
                    <a:ln w="0"/>
                    <a:solidFill>
                      <a:schemeClr val="accent5">
                        <a:lumMod val="50000"/>
                      </a:schemeClr>
                    </a:solidFill>
                  </a:rPr>
                  <a:t>Išvežu TP</a:t>
                </a:r>
                <a:br>
                  <a:rPr lang="lt-LT" sz="2400" b="1" dirty="0">
                    <a:ln w="0"/>
                    <a:solidFill>
                      <a:schemeClr val="accent5">
                        <a:lumMod val="50000"/>
                      </a:schemeClr>
                    </a:solidFill>
                  </a:rPr>
                </a:br>
                <a:r>
                  <a:rPr lang="lt-LT" dirty="0">
                    <a:ln w="0"/>
                    <a:solidFill>
                      <a:schemeClr val="accent5">
                        <a:lumMod val="50000"/>
                      </a:schemeClr>
                    </a:solidFill>
                  </a:rPr>
                  <a:t>Į UŽSIENĮ</a:t>
                </a:r>
                <a:endParaRPr lang="en-US" sz="2400" dirty="0">
                  <a:ln w="0"/>
                  <a:solidFill>
                    <a:schemeClr val="accent5">
                      <a:lumMod val="50000"/>
                    </a:schemeClr>
                  </a:solidFill>
                </a:endParaRPr>
              </a:p>
            </p:txBody>
          </p:sp>
          <p:sp>
            <p:nvSpPr>
              <p:cNvPr id="70" name="Rectangle 69">
                <a:extLst>
                  <a:ext uri="{FF2B5EF4-FFF2-40B4-BE49-F238E27FC236}">
                    <a16:creationId xmlns="" xmlns:a16="http://schemas.microsoft.com/office/drawing/2014/main" id="{78F13CBB-2FB0-4DAF-B928-92C2E95BA14F}"/>
                  </a:ext>
                </a:extLst>
              </p:cNvPr>
              <p:cNvSpPr/>
              <p:nvPr/>
            </p:nvSpPr>
            <p:spPr>
              <a:xfrm>
                <a:off x="9195042" y="4528986"/>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72" name="Picture 71" descr="A close up of a logo&#10;&#10;Description automatically generated">
                <a:extLst>
                  <a:ext uri="{FF2B5EF4-FFF2-40B4-BE49-F238E27FC236}">
                    <a16:creationId xmlns="" xmlns:a16="http://schemas.microsoft.com/office/drawing/2014/main" id="{3789C0D0-602E-4B1C-9886-07D945F51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3450" y="4562670"/>
                <a:ext cx="704090" cy="618746"/>
              </a:xfrm>
              <a:prstGeom prst="rect">
                <a:avLst/>
              </a:prstGeom>
            </p:spPr>
          </p:pic>
        </p:grpSp>
        <p:sp>
          <p:nvSpPr>
            <p:cNvPr id="50" name="Oval 49">
              <a:extLst>
                <a:ext uri="{FF2B5EF4-FFF2-40B4-BE49-F238E27FC236}">
                  <a16:creationId xmlns="" xmlns:a16="http://schemas.microsoft.com/office/drawing/2014/main" id="{3B27DC47-3945-430A-9857-5BE47FC2F2DA}"/>
                </a:ext>
              </a:extLst>
            </p:cNvPr>
            <p:cNvSpPr/>
            <p:nvPr/>
          </p:nvSpPr>
          <p:spPr>
            <a:xfrm>
              <a:off x="2465052" y="1751780"/>
              <a:ext cx="2071406" cy="1342613"/>
            </a:xfrm>
            <a:custGeom>
              <a:avLst/>
              <a:gdLst>
                <a:gd name="connsiteX0" fmla="*/ 0 w 4142812"/>
                <a:gd name="connsiteY0" fmla="*/ 1342613 h 2685226"/>
                <a:gd name="connsiteX1" fmla="*/ 2071406 w 4142812"/>
                <a:gd name="connsiteY1" fmla="*/ 0 h 2685226"/>
                <a:gd name="connsiteX2" fmla="*/ 4142812 w 4142812"/>
                <a:gd name="connsiteY2" fmla="*/ 1342613 h 2685226"/>
                <a:gd name="connsiteX3" fmla="*/ 2071406 w 4142812"/>
                <a:gd name="connsiteY3" fmla="*/ 2685226 h 2685226"/>
                <a:gd name="connsiteX4" fmla="*/ 0 w 4142812"/>
                <a:gd name="connsiteY4" fmla="*/ 1342613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4" fmla="*/ 2162846 w 4142812"/>
                <a:gd name="connsiteY4" fmla="*/ 91440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0" fmla="*/ 0 w 2071406"/>
                <a:gd name="connsiteY0" fmla="*/ 0 h 2685226"/>
                <a:gd name="connsiteX1" fmla="*/ 2071406 w 2071406"/>
                <a:gd name="connsiteY1" fmla="*/ 1342613 h 2685226"/>
                <a:gd name="connsiteX2" fmla="*/ 0 w 2071406"/>
                <a:gd name="connsiteY2" fmla="*/ 2685226 h 2685226"/>
                <a:gd name="connsiteX0" fmla="*/ 0 w 2071406"/>
                <a:gd name="connsiteY0" fmla="*/ 0 h 1342613"/>
                <a:gd name="connsiteX1" fmla="*/ 2071406 w 2071406"/>
                <a:gd name="connsiteY1" fmla="*/ 1342613 h 1342613"/>
              </a:gdLst>
              <a:ahLst/>
              <a:cxnLst>
                <a:cxn ang="0">
                  <a:pos x="connsiteX0" y="connsiteY0"/>
                </a:cxn>
                <a:cxn ang="0">
                  <a:pos x="connsiteX1" y="connsiteY1"/>
                </a:cxn>
              </a:cxnLst>
              <a:rect l="l" t="t" r="r" b="b"/>
              <a:pathLst>
                <a:path w="2071406" h="1342613">
                  <a:moveTo>
                    <a:pt x="0" y="0"/>
                  </a:moveTo>
                  <a:cubicBezTo>
                    <a:pt x="1144006" y="0"/>
                    <a:pt x="2071406" y="601108"/>
                    <a:pt x="2071406" y="1342613"/>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3" name="Rectangle 40">
              <a:extLst>
                <a:ext uri="{FF2B5EF4-FFF2-40B4-BE49-F238E27FC236}">
                  <a16:creationId xmlns="" xmlns:a16="http://schemas.microsoft.com/office/drawing/2014/main" id="{53FE4905-33C3-42B4-B9F2-3C4F05BC4DF1}"/>
                </a:ext>
              </a:extLst>
            </p:cNvPr>
            <p:cNvSpPr/>
            <p:nvPr/>
          </p:nvSpPr>
          <p:spPr>
            <a:xfrm>
              <a:off x="4240893" y="2591243"/>
              <a:ext cx="661457" cy="1359065"/>
            </a:xfrm>
            <a:custGeom>
              <a:avLst/>
              <a:gdLst>
                <a:gd name="connsiteX0" fmla="*/ 0 w 1300705"/>
                <a:gd name="connsiteY0" fmla="*/ 0 h 1340491"/>
                <a:gd name="connsiteX1" fmla="*/ 1300705 w 1300705"/>
                <a:gd name="connsiteY1" fmla="*/ 0 h 1340491"/>
                <a:gd name="connsiteX2" fmla="*/ 1300705 w 1300705"/>
                <a:gd name="connsiteY2" fmla="*/ 1340491 h 1340491"/>
                <a:gd name="connsiteX3" fmla="*/ 0 w 1300705"/>
                <a:gd name="connsiteY3" fmla="*/ 1340491 h 1340491"/>
                <a:gd name="connsiteX4" fmla="*/ 0 w 1300705"/>
                <a:gd name="connsiteY4" fmla="*/ 0 h 1340491"/>
                <a:gd name="connsiteX0" fmla="*/ 8792 w 1300705"/>
                <a:gd name="connsiteY0" fmla="*/ 184638 h 1340491"/>
                <a:gd name="connsiteX1" fmla="*/ 1300705 w 1300705"/>
                <a:gd name="connsiteY1" fmla="*/ 0 h 1340491"/>
                <a:gd name="connsiteX2" fmla="*/ 1300705 w 1300705"/>
                <a:gd name="connsiteY2" fmla="*/ 1340491 h 1340491"/>
                <a:gd name="connsiteX3" fmla="*/ 0 w 1300705"/>
                <a:gd name="connsiteY3" fmla="*/ 1340491 h 1340491"/>
                <a:gd name="connsiteX4" fmla="*/ 8792 w 1300705"/>
                <a:gd name="connsiteY4" fmla="*/ 184638 h 1340491"/>
                <a:gd name="connsiteX0" fmla="*/ 8792 w 1300705"/>
                <a:gd name="connsiteY0" fmla="*/ 316523 h 1472376"/>
                <a:gd name="connsiteX1" fmla="*/ 869882 w 1300705"/>
                <a:gd name="connsiteY1" fmla="*/ 0 h 1472376"/>
                <a:gd name="connsiteX2" fmla="*/ 1300705 w 1300705"/>
                <a:gd name="connsiteY2" fmla="*/ 1472376 h 1472376"/>
                <a:gd name="connsiteX3" fmla="*/ 0 w 1300705"/>
                <a:gd name="connsiteY3" fmla="*/ 1472376 h 1472376"/>
                <a:gd name="connsiteX4" fmla="*/ 8792 w 1300705"/>
                <a:gd name="connsiteY4" fmla="*/ 316523 h 1472376"/>
                <a:gd name="connsiteX0" fmla="*/ 26376 w 1300705"/>
                <a:gd name="connsiteY0" fmla="*/ 413239 h 1472376"/>
                <a:gd name="connsiteX1" fmla="*/ 869882 w 1300705"/>
                <a:gd name="connsiteY1" fmla="*/ 0 h 1472376"/>
                <a:gd name="connsiteX2" fmla="*/ 1300705 w 1300705"/>
                <a:gd name="connsiteY2" fmla="*/ 1472376 h 1472376"/>
                <a:gd name="connsiteX3" fmla="*/ 0 w 1300705"/>
                <a:gd name="connsiteY3" fmla="*/ 1472376 h 1472376"/>
                <a:gd name="connsiteX4" fmla="*/ 26376 w 1300705"/>
                <a:gd name="connsiteY4" fmla="*/ 413239 h 1472376"/>
                <a:gd name="connsiteX0" fmla="*/ 26376 w 1300705"/>
                <a:gd name="connsiteY0" fmla="*/ 325316 h 1384453"/>
                <a:gd name="connsiteX1" fmla="*/ 957805 w 1300705"/>
                <a:gd name="connsiteY1" fmla="*/ 0 h 1384453"/>
                <a:gd name="connsiteX2" fmla="*/ 1300705 w 1300705"/>
                <a:gd name="connsiteY2" fmla="*/ 1384453 h 1384453"/>
                <a:gd name="connsiteX3" fmla="*/ 0 w 1300705"/>
                <a:gd name="connsiteY3" fmla="*/ 1384453 h 1384453"/>
                <a:gd name="connsiteX4" fmla="*/ 26376 w 1300705"/>
                <a:gd name="connsiteY4" fmla="*/ 325316 h 1384453"/>
                <a:gd name="connsiteX0" fmla="*/ 79130 w 1300705"/>
                <a:gd name="connsiteY0" fmla="*/ 434016 h 1384453"/>
                <a:gd name="connsiteX1" fmla="*/ 957805 w 1300705"/>
                <a:gd name="connsiteY1" fmla="*/ 0 h 1384453"/>
                <a:gd name="connsiteX2" fmla="*/ 1300705 w 1300705"/>
                <a:gd name="connsiteY2" fmla="*/ 1384453 h 1384453"/>
                <a:gd name="connsiteX3" fmla="*/ 0 w 1300705"/>
                <a:gd name="connsiteY3" fmla="*/ 1384453 h 1384453"/>
                <a:gd name="connsiteX4" fmla="*/ 79130 w 1300705"/>
                <a:gd name="connsiteY4" fmla="*/ 434016 h 1384453"/>
                <a:gd name="connsiteX0" fmla="*/ 79130 w 1300705"/>
                <a:gd name="connsiteY0" fmla="*/ 342040 h 1292477"/>
                <a:gd name="connsiteX1" fmla="*/ 1054521 w 1300705"/>
                <a:gd name="connsiteY1" fmla="*/ 0 h 1292477"/>
                <a:gd name="connsiteX2" fmla="*/ 1300705 w 1300705"/>
                <a:gd name="connsiteY2" fmla="*/ 1292477 h 1292477"/>
                <a:gd name="connsiteX3" fmla="*/ 0 w 1300705"/>
                <a:gd name="connsiteY3" fmla="*/ 1292477 h 1292477"/>
                <a:gd name="connsiteX4" fmla="*/ 79130 w 1300705"/>
                <a:gd name="connsiteY4" fmla="*/ 342040 h 129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05" h="1292477">
                  <a:moveTo>
                    <a:pt x="79130" y="342040"/>
                  </a:moveTo>
                  <a:lnTo>
                    <a:pt x="1054521" y="0"/>
                  </a:lnTo>
                  <a:lnTo>
                    <a:pt x="1300705" y="1292477"/>
                  </a:lnTo>
                  <a:lnTo>
                    <a:pt x="0" y="1292477"/>
                  </a:lnTo>
                  <a:cubicBezTo>
                    <a:pt x="2931" y="907193"/>
                    <a:pt x="76199" y="727324"/>
                    <a:pt x="79130" y="3420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4" name="Isosceles Triangle 43">
              <a:extLst>
                <a:ext uri="{FF2B5EF4-FFF2-40B4-BE49-F238E27FC236}">
                  <a16:creationId xmlns="" xmlns:a16="http://schemas.microsoft.com/office/drawing/2014/main" id="{B4AF2380-F593-4755-8C49-247C02D50676}"/>
                </a:ext>
              </a:extLst>
            </p:cNvPr>
            <p:cNvSpPr/>
            <p:nvPr/>
          </p:nvSpPr>
          <p:spPr>
            <a:xfrm rot="9582531">
              <a:off x="4336280" y="2620022"/>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8" name="Isosceles Triangle 67">
              <a:extLst>
                <a:ext uri="{FF2B5EF4-FFF2-40B4-BE49-F238E27FC236}">
                  <a16:creationId xmlns="" xmlns:a16="http://schemas.microsoft.com/office/drawing/2014/main" id="{CEAD57A0-87ED-495A-A805-2F4317EC2DDA}"/>
                </a:ext>
              </a:extLst>
            </p:cNvPr>
            <p:cNvSpPr/>
            <p:nvPr/>
          </p:nvSpPr>
          <p:spPr>
            <a:xfrm rot="5400000">
              <a:off x="7609218" y="2886647"/>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1" name="Oval 17">
              <a:extLst>
                <a:ext uri="{FF2B5EF4-FFF2-40B4-BE49-F238E27FC236}">
                  <a16:creationId xmlns="" xmlns:a16="http://schemas.microsoft.com/office/drawing/2014/main" id="{0BC2F9E7-46FC-4132-B20A-51F1685170A1}"/>
                </a:ext>
              </a:extLst>
            </p:cNvPr>
            <p:cNvSpPr/>
            <p:nvPr/>
          </p:nvSpPr>
          <p:spPr>
            <a:xfrm>
              <a:off x="5979289" y="3056924"/>
              <a:ext cx="1667260" cy="1320507"/>
            </a:xfrm>
            <a:custGeom>
              <a:avLst/>
              <a:gdLst>
                <a:gd name="connsiteX0" fmla="*/ 0 w 4142812"/>
                <a:gd name="connsiteY0" fmla="*/ 1342613 h 2685226"/>
                <a:gd name="connsiteX1" fmla="*/ 2071406 w 4142812"/>
                <a:gd name="connsiteY1" fmla="*/ 0 h 2685226"/>
                <a:gd name="connsiteX2" fmla="*/ 4142812 w 4142812"/>
                <a:gd name="connsiteY2" fmla="*/ 1342613 h 2685226"/>
                <a:gd name="connsiteX3" fmla="*/ 2071406 w 4142812"/>
                <a:gd name="connsiteY3" fmla="*/ 2685226 h 2685226"/>
                <a:gd name="connsiteX4" fmla="*/ 0 w 4142812"/>
                <a:gd name="connsiteY4" fmla="*/ 1342613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4" fmla="*/ 2162846 w 4142812"/>
                <a:gd name="connsiteY4" fmla="*/ 91440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0" fmla="*/ 4142812 w 4142812"/>
                <a:gd name="connsiteY0" fmla="*/ 0 h 1342613"/>
                <a:gd name="connsiteX1" fmla="*/ 2071406 w 4142812"/>
                <a:gd name="connsiteY1" fmla="*/ 1342613 h 1342613"/>
                <a:gd name="connsiteX2" fmla="*/ 0 w 4142812"/>
                <a:gd name="connsiteY2" fmla="*/ 0 h 1342613"/>
                <a:gd name="connsiteX0" fmla="*/ 2071406 w 2071406"/>
                <a:gd name="connsiteY0" fmla="*/ 1342613 h 1342613"/>
                <a:gd name="connsiteX1" fmla="*/ 0 w 2071406"/>
                <a:gd name="connsiteY1" fmla="*/ 0 h 1342613"/>
                <a:gd name="connsiteX0" fmla="*/ 2071406 w 2071406"/>
                <a:gd name="connsiteY0" fmla="*/ 1342613 h 1342613"/>
                <a:gd name="connsiteX1" fmla="*/ 1667260 w 2071406"/>
                <a:gd name="connsiteY1" fmla="*/ 1319883 h 1342613"/>
                <a:gd name="connsiteX2" fmla="*/ 0 w 2071406"/>
                <a:gd name="connsiteY2" fmla="*/ 0 h 1342613"/>
                <a:gd name="connsiteX0" fmla="*/ 1667260 w 1667260"/>
                <a:gd name="connsiteY0" fmla="*/ 1319883 h 1320507"/>
                <a:gd name="connsiteX1" fmla="*/ 0 w 1667260"/>
                <a:gd name="connsiteY1" fmla="*/ 0 h 1320507"/>
              </a:gdLst>
              <a:ahLst/>
              <a:cxnLst>
                <a:cxn ang="0">
                  <a:pos x="connsiteX0" y="connsiteY0"/>
                </a:cxn>
                <a:cxn ang="0">
                  <a:pos x="connsiteX1" y="connsiteY1"/>
                </a:cxn>
              </a:cxnLst>
              <a:rect l="l" t="t" r="r" b="b"/>
              <a:pathLst>
                <a:path w="1667260" h="1320507">
                  <a:moveTo>
                    <a:pt x="1667260" y="1319883"/>
                  </a:moveTo>
                  <a:cubicBezTo>
                    <a:pt x="927400" y="1342613"/>
                    <a:pt x="0" y="741505"/>
                    <a:pt x="0"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1" name="Isosceles Triangle 80">
              <a:extLst>
                <a:ext uri="{FF2B5EF4-FFF2-40B4-BE49-F238E27FC236}">
                  <a16:creationId xmlns="" xmlns:a16="http://schemas.microsoft.com/office/drawing/2014/main" id="{414236E0-EC7A-4886-9F4D-65E54F0FD5E9}"/>
                </a:ext>
              </a:extLst>
            </p:cNvPr>
            <p:cNvSpPr/>
            <p:nvPr/>
          </p:nvSpPr>
          <p:spPr>
            <a:xfrm rot="5400000">
              <a:off x="7612686" y="4185021"/>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4" name="Rectangle 73">
              <a:extLst>
                <a:ext uri="{FF2B5EF4-FFF2-40B4-BE49-F238E27FC236}">
                  <a16:creationId xmlns="" xmlns:a16="http://schemas.microsoft.com/office/drawing/2014/main" id="{A2BB9BA0-4EB2-4EEF-9EF0-7D6C3E0424F5}"/>
                </a:ext>
              </a:extLst>
            </p:cNvPr>
            <p:cNvSpPr/>
            <p:nvPr/>
          </p:nvSpPr>
          <p:spPr>
            <a:xfrm rot="21215822">
              <a:off x="5755741" y="2804041"/>
              <a:ext cx="1407001" cy="179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4" name="Oval 63">
              <a:extLst>
                <a:ext uri="{FF2B5EF4-FFF2-40B4-BE49-F238E27FC236}">
                  <a16:creationId xmlns="" xmlns:a16="http://schemas.microsoft.com/office/drawing/2014/main" id="{C078CD7E-5A28-43B0-905E-8C8061697AAC}"/>
                </a:ext>
              </a:extLst>
            </p:cNvPr>
            <p:cNvSpPr/>
            <p:nvPr/>
          </p:nvSpPr>
          <p:spPr>
            <a:xfrm>
              <a:off x="5779464" y="3073640"/>
              <a:ext cx="2071406" cy="1342613"/>
            </a:xfrm>
            <a:custGeom>
              <a:avLst/>
              <a:gdLst>
                <a:gd name="connsiteX0" fmla="*/ 0 w 4142812"/>
                <a:gd name="connsiteY0" fmla="*/ 1342613 h 2685226"/>
                <a:gd name="connsiteX1" fmla="*/ 2071406 w 4142812"/>
                <a:gd name="connsiteY1" fmla="*/ 0 h 2685226"/>
                <a:gd name="connsiteX2" fmla="*/ 4142812 w 4142812"/>
                <a:gd name="connsiteY2" fmla="*/ 1342613 h 2685226"/>
                <a:gd name="connsiteX3" fmla="*/ 2071406 w 4142812"/>
                <a:gd name="connsiteY3" fmla="*/ 2685226 h 2685226"/>
                <a:gd name="connsiteX4" fmla="*/ 0 w 4142812"/>
                <a:gd name="connsiteY4" fmla="*/ 1342613 h 2685226"/>
                <a:gd name="connsiteX0" fmla="*/ 4142812 w 4234252"/>
                <a:gd name="connsiteY0" fmla="*/ 1342613 h 2685226"/>
                <a:gd name="connsiteX1" fmla="*/ 2071406 w 4234252"/>
                <a:gd name="connsiteY1" fmla="*/ 2685226 h 2685226"/>
                <a:gd name="connsiteX2" fmla="*/ 0 w 4234252"/>
                <a:gd name="connsiteY2" fmla="*/ 1342613 h 2685226"/>
                <a:gd name="connsiteX3" fmla="*/ 2071406 w 4234252"/>
                <a:gd name="connsiteY3" fmla="*/ 0 h 2685226"/>
                <a:gd name="connsiteX4" fmla="*/ 4234252 w 4234252"/>
                <a:gd name="connsiteY4" fmla="*/ 1434053 h 2685226"/>
                <a:gd name="connsiteX0" fmla="*/ 4142812 w 4142812"/>
                <a:gd name="connsiteY0" fmla="*/ 1342613 h 2685226"/>
                <a:gd name="connsiteX1" fmla="*/ 2071406 w 4142812"/>
                <a:gd name="connsiteY1" fmla="*/ 2685226 h 2685226"/>
                <a:gd name="connsiteX2" fmla="*/ 0 w 4142812"/>
                <a:gd name="connsiteY2" fmla="*/ 1342613 h 2685226"/>
                <a:gd name="connsiteX3" fmla="*/ 2071406 w 4142812"/>
                <a:gd name="connsiteY3" fmla="*/ 0 h 2685226"/>
                <a:gd name="connsiteX0" fmla="*/ 2071406 w 2071406"/>
                <a:gd name="connsiteY0" fmla="*/ 2685226 h 2685226"/>
                <a:gd name="connsiteX1" fmla="*/ 0 w 2071406"/>
                <a:gd name="connsiteY1" fmla="*/ 1342613 h 2685226"/>
                <a:gd name="connsiteX2" fmla="*/ 2071406 w 2071406"/>
                <a:gd name="connsiteY2" fmla="*/ 0 h 2685226"/>
                <a:gd name="connsiteX0" fmla="*/ 0 w 2071406"/>
                <a:gd name="connsiteY0" fmla="*/ 1342613 h 1342613"/>
                <a:gd name="connsiteX1" fmla="*/ 2071406 w 2071406"/>
                <a:gd name="connsiteY1" fmla="*/ 0 h 1342613"/>
              </a:gdLst>
              <a:ahLst/>
              <a:cxnLst>
                <a:cxn ang="0">
                  <a:pos x="connsiteX0" y="connsiteY0"/>
                </a:cxn>
                <a:cxn ang="0">
                  <a:pos x="connsiteX1" y="connsiteY1"/>
                </a:cxn>
              </a:cxnLst>
              <a:rect l="l" t="t" r="r" b="b"/>
              <a:pathLst>
                <a:path w="2071406" h="1342613">
                  <a:moveTo>
                    <a:pt x="0" y="1342613"/>
                  </a:moveTo>
                  <a:cubicBezTo>
                    <a:pt x="0" y="601108"/>
                    <a:pt x="927400" y="0"/>
                    <a:pt x="2071406"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5" name="Rectangle 40">
              <a:extLst>
                <a:ext uri="{FF2B5EF4-FFF2-40B4-BE49-F238E27FC236}">
                  <a16:creationId xmlns="" xmlns:a16="http://schemas.microsoft.com/office/drawing/2014/main" id="{8F7B2D0F-97B3-4F62-AB08-9684A683C8A8}"/>
                </a:ext>
              </a:extLst>
            </p:cNvPr>
            <p:cNvSpPr/>
            <p:nvPr/>
          </p:nvSpPr>
          <p:spPr>
            <a:xfrm rot="18956726">
              <a:off x="5257638" y="3095134"/>
              <a:ext cx="1627724" cy="1359065"/>
            </a:xfrm>
            <a:custGeom>
              <a:avLst/>
              <a:gdLst>
                <a:gd name="connsiteX0" fmla="*/ 0 w 1300705"/>
                <a:gd name="connsiteY0" fmla="*/ 0 h 1340491"/>
                <a:gd name="connsiteX1" fmla="*/ 1300705 w 1300705"/>
                <a:gd name="connsiteY1" fmla="*/ 0 h 1340491"/>
                <a:gd name="connsiteX2" fmla="*/ 1300705 w 1300705"/>
                <a:gd name="connsiteY2" fmla="*/ 1340491 h 1340491"/>
                <a:gd name="connsiteX3" fmla="*/ 0 w 1300705"/>
                <a:gd name="connsiteY3" fmla="*/ 1340491 h 1340491"/>
                <a:gd name="connsiteX4" fmla="*/ 0 w 1300705"/>
                <a:gd name="connsiteY4" fmla="*/ 0 h 1340491"/>
                <a:gd name="connsiteX0" fmla="*/ 8792 w 1300705"/>
                <a:gd name="connsiteY0" fmla="*/ 184638 h 1340491"/>
                <a:gd name="connsiteX1" fmla="*/ 1300705 w 1300705"/>
                <a:gd name="connsiteY1" fmla="*/ 0 h 1340491"/>
                <a:gd name="connsiteX2" fmla="*/ 1300705 w 1300705"/>
                <a:gd name="connsiteY2" fmla="*/ 1340491 h 1340491"/>
                <a:gd name="connsiteX3" fmla="*/ 0 w 1300705"/>
                <a:gd name="connsiteY3" fmla="*/ 1340491 h 1340491"/>
                <a:gd name="connsiteX4" fmla="*/ 8792 w 1300705"/>
                <a:gd name="connsiteY4" fmla="*/ 184638 h 1340491"/>
                <a:gd name="connsiteX0" fmla="*/ 8792 w 1300705"/>
                <a:gd name="connsiteY0" fmla="*/ 316523 h 1472376"/>
                <a:gd name="connsiteX1" fmla="*/ 869882 w 1300705"/>
                <a:gd name="connsiteY1" fmla="*/ 0 h 1472376"/>
                <a:gd name="connsiteX2" fmla="*/ 1300705 w 1300705"/>
                <a:gd name="connsiteY2" fmla="*/ 1472376 h 1472376"/>
                <a:gd name="connsiteX3" fmla="*/ 0 w 1300705"/>
                <a:gd name="connsiteY3" fmla="*/ 1472376 h 1472376"/>
                <a:gd name="connsiteX4" fmla="*/ 8792 w 1300705"/>
                <a:gd name="connsiteY4" fmla="*/ 316523 h 1472376"/>
                <a:gd name="connsiteX0" fmla="*/ 26376 w 1300705"/>
                <a:gd name="connsiteY0" fmla="*/ 413239 h 1472376"/>
                <a:gd name="connsiteX1" fmla="*/ 869882 w 1300705"/>
                <a:gd name="connsiteY1" fmla="*/ 0 h 1472376"/>
                <a:gd name="connsiteX2" fmla="*/ 1300705 w 1300705"/>
                <a:gd name="connsiteY2" fmla="*/ 1472376 h 1472376"/>
                <a:gd name="connsiteX3" fmla="*/ 0 w 1300705"/>
                <a:gd name="connsiteY3" fmla="*/ 1472376 h 1472376"/>
                <a:gd name="connsiteX4" fmla="*/ 26376 w 1300705"/>
                <a:gd name="connsiteY4" fmla="*/ 413239 h 1472376"/>
                <a:gd name="connsiteX0" fmla="*/ 26376 w 1300705"/>
                <a:gd name="connsiteY0" fmla="*/ 325316 h 1384453"/>
                <a:gd name="connsiteX1" fmla="*/ 957805 w 1300705"/>
                <a:gd name="connsiteY1" fmla="*/ 0 h 1384453"/>
                <a:gd name="connsiteX2" fmla="*/ 1300705 w 1300705"/>
                <a:gd name="connsiteY2" fmla="*/ 1384453 h 1384453"/>
                <a:gd name="connsiteX3" fmla="*/ 0 w 1300705"/>
                <a:gd name="connsiteY3" fmla="*/ 1384453 h 1384453"/>
                <a:gd name="connsiteX4" fmla="*/ 26376 w 1300705"/>
                <a:gd name="connsiteY4" fmla="*/ 325316 h 1384453"/>
                <a:gd name="connsiteX0" fmla="*/ 79130 w 1300705"/>
                <a:gd name="connsiteY0" fmla="*/ 434016 h 1384453"/>
                <a:gd name="connsiteX1" fmla="*/ 957805 w 1300705"/>
                <a:gd name="connsiteY1" fmla="*/ 0 h 1384453"/>
                <a:gd name="connsiteX2" fmla="*/ 1300705 w 1300705"/>
                <a:gd name="connsiteY2" fmla="*/ 1384453 h 1384453"/>
                <a:gd name="connsiteX3" fmla="*/ 0 w 1300705"/>
                <a:gd name="connsiteY3" fmla="*/ 1384453 h 1384453"/>
                <a:gd name="connsiteX4" fmla="*/ 79130 w 1300705"/>
                <a:gd name="connsiteY4" fmla="*/ 434016 h 1384453"/>
                <a:gd name="connsiteX0" fmla="*/ 79130 w 1300705"/>
                <a:gd name="connsiteY0" fmla="*/ 342040 h 1292477"/>
                <a:gd name="connsiteX1" fmla="*/ 1054521 w 1300705"/>
                <a:gd name="connsiteY1" fmla="*/ 0 h 1292477"/>
                <a:gd name="connsiteX2" fmla="*/ 1300705 w 1300705"/>
                <a:gd name="connsiteY2" fmla="*/ 1292477 h 1292477"/>
                <a:gd name="connsiteX3" fmla="*/ 0 w 1300705"/>
                <a:gd name="connsiteY3" fmla="*/ 1292477 h 1292477"/>
                <a:gd name="connsiteX4" fmla="*/ 79130 w 1300705"/>
                <a:gd name="connsiteY4" fmla="*/ 342040 h 129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05" h="1292477">
                  <a:moveTo>
                    <a:pt x="79130" y="342040"/>
                  </a:moveTo>
                  <a:lnTo>
                    <a:pt x="1054521" y="0"/>
                  </a:lnTo>
                  <a:lnTo>
                    <a:pt x="1300705" y="1292477"/>
                  </a:lnTo>
                  <a:lnTo>
                    <a:pt x="0" y="1292477"/>
                  </a:lnTo>
                  <a:cubicBezTo>
                    <a:pt x="2931" y="907193"/>
                    <a:pt x="76199" y="727324"/>
                    <a:pt x="79130" y="3420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Oval 2">
              <a:extLst>
                <a:ext uri="{FF2B5EF4-FFF2-40B4-BE49-F238E27FC236}">
                  <a16:creationId xmlns="" xmlns:a16="http://schemas.microsoft.com/office/drawing/2014/main" id="{272B358F-E7EC-4FCC-958B-158BFF9226E9}"/>
                </a:ext>
              </a:extLst>
            </p:cNvPr>
            <p:cNvSpPr/>
            <p:nvPr/>
          </p:nvSpPr>
          <p:spPr>
            <a:xfrm>
              <a:off x="2985676" y="3077475"/>
              <a:ext cx="4142812" cy="2685226"/>
            </a:xfrm>
            <a:prstGeom prst="ellipse">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3" name="Rectangle 62">
              <a:extLst>
                <a:ext uri="{FF2B5EF4-FFF2-40B4-BE49-F238E27FC236}">
                  <a16:creationId xmlns="" xmlns:a16="http://schemas.microsoft.com/office/drawing/2014/main" id="{A029DEC6-8301-4F64-A521-2B41BBF87AC4}"/>
                </a:ext>
              </a:extLst>
            </p:cNvPr>
            <p:cNvSpPr/>
            <p:nvPr/>
          </p:nvSpPr>
          <p:spPr>
            <a:xfrm>
              <a:off x="2572992" y="3497904"/>
              <a:ext cx="1442323" cy="1106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0" name="Rectangle 59">
              <a:extLst>
                <a:ext uri="{FF2B5EF4-FFF2-40B4-BE49-F238E27FC236}">
                  <a16:creationId xmlns="" xmlns:a16="http://schemas.microsoft.com/office/drawing/2014/main" id="{8CD973D4-2261-407E-B3C7-E6BDF0C18C8F}"/>
                </a:ext>
              </a:extLst>
            </p:cNvPr>
            <p:cNvSpPr/>
            <p:nvPr/>
          </p:nvSpPr>
          <p:spPr>
            <a:xfrm>
              <a:off x="3263676" y="5298174"/>
              <a:ext cx="1975559" cy="641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76" name="Group 75">
              <a:extLst>
                <a:ext uri="{FF2B5EF4-FFF2-40B4-BE49-F238E27FC236}">
                  <a16:creationId xmlns="" xmlns:a16="http://schemas.microsoft.com/office/drawing/2014/main" id="{8F6F90D3-0B3B-4834-9854-50EFA7DD4443}"/>
                </a:ext>
              </a:extLst>
            </p:cNvPr>
            <p:cNvGrpSpPr/>
            <p:nvPr/>
          </p:nvGrpSpPr>
          <p:grpSpPr>
            <a:xfrm>
              <a:off x="1583323" y="3586345"/>
              <a:ext cx="2783597" cy="739543"/>
              <a:chOff x="7139869" y="3073274"/>
              <a:chExt cx="2783597" cy="739543"/>
            </a:xfrm>
          </p:grpSpPr>
          <p:sp>
            <p:nvSpPr>
              <p:cNvPr id="28" name="Rectangle 27">
                <a:extLst>
                  <a:ext uri="{FF2B5EF4-FFF2-40B4-BE49-F238E27FC236}">
                    <a16:creationId xmlns="" xmlns:a16="http://schemas.microsoft.com/office/drawing/2014/main" id="{458D02E0-4607-4D15-AF8C-1439CE01738F}"/>
                  </a:ext>
                </a:extLst>
              </p:cNvPr>
              <p:cNvSpPr/>
              <p:nvPr/>
            </p:nvSpPr>
            <p:spPr>
              <a:xfrm>
                <a:off x="7921411" y="3073274"/>
                <a:ext cx="2002055" cy="738664"/>
              </a:xfrm>
              <a:prstGeom prst="rect">
                <a:avLst/>
              </a:prstGeom>
              <a:solidFill>
                <a:srgbClr val="ECF3FA"/>
              </a:solidFill>
              <a:ln w="22225">
                <a:noFill/>
                <a:prstDash val="solid"/>
              </a:ln>
            </p:spPr>
            <p:txBody>
              <a:bodyPr wrap="square" lIns="91440" tIns="45720" rIns="91440" bIns="45720">
                <a:spAutoFit/>
              </a:bodyPr>
              <a:lstStyle/>
              <a:p>
                <a:pPr algn="ctr"/>
                <a:r>
                  <a:rPr lang="lt-LT" sz="2400" b="1" dirty="0">
                    <a:ln w="0"/>
                    <a:solidFill>
                      <a:schemeClr val="accent5">
                        <a:lumMod val="50000"/>
                      </a:schemeClr>
                    </a:solidFill>
                  </a:rPr>
                  <a:t>Įsigijau TP </a:t>
                </a:r>
                <a:r>
                  <a:rPr lang="lt-LT" dirty="0">
                    <a:ln w="0"/>
                    <a:solidFill>
                      <a:schemeClr val="accent5">
                        <a:lumMod val="50000"/>
                      </a:schemeClr>
                    </a:solidFill>
                  </a:rPr>
                  <a:t>LIETUVOJE</a:t>
                </a:r>
                <a:endParaRPr lang="en-US" sz="2400" dirty="0">
                  <a:ln w="0"/>
                  <a:solidFill>
                    <a:schemeClr val="accent5">
                      <a:lumMod val="50000"/>
                    </a:schemeClr>
                  </a:solidFill>
                </a:endParaRPr>
              </a:p>
            </p:txBody>
          </p:sp>
          <p:pic>
            <p:nvPicPr>
              <p:cNvPr id="61" name="Picture 60" descr="A close up of a logo&#10;&#10;Description automatically generated">
                <a:extLst>
                  <a:ext uri="{FF2B5EF4-FFF2-40B4-BE49-F238E27FC236}">
                    <a16:creationId xmlns="" xmlns:a16="http://schemas.microsoft.com/office/drawing/2014/main" id="{98B4346F-F40B-4DA6-A4CF-D7E8380C8C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8902" y="3150624"/>
                <a:ext cx="522782" cy="552716"/>
              </a:xfrm>
              <a:prstGeom prst="rect">
                <a:avLst/>
              </a:prstGeom>
            </p:spPr>
          </p:pic>
          <p:sp>
            <p:nvSpPr>
              <p:cNvPr id="62" name="Rectangle 61">
                <a:extLst>
                  <a:ext uri="{FF2B5EF4-FFF2-40B4-BE49-F238E27FC236}">
                    <a16:creationId xmlns="" xmlns:a16="http://schemas.microsoft.com/office/drawing/2014/main" id="{96E49D5B-93CD-4584-8494-02518E996462}"/>
                  </a:ext>
                </a:extLst>
              </p:cNvPr>
              <p:cNvSpPr/>
              <p:nvPr/>
            </p:nvSpPr>
            <p:spPr>
              <a:xfrm>
                <a:off x="7139869" y="3074153"/>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75" name="Group 74">
              <a:extLst>
                <a:ext uri="{FF2B5EF4-FFF2-40B4-BE49-F238E27FC236}">
                  <a16:creationId xmlns="" xmlns:a16="http://schemas.microsoft.com/office/drawing/2014/main" id="{9C2D9BFF-8F8C-4A44-8613-4DDA927AF7F3}"/>
                </a:ext>
              </a:extLst>
            </p:cNvPr>
            <p:cNvGrpSpPr/>
            <p:nvPr/>
          </p:nvGrpSpPr>
          <p:grpSpPr>
            <a:xfrm>
              <a:off x="2172100" y="5394532"/>
              <a:ext cx="2781294" cy="738809"/>
              <a:chOff x="4606737" y="1649237"/>
              <a:chExt cx="2781294" cy="738809"/>
            </a:xfrm>
          </p:grpSpPr>
          <p:sp>
            <p:nvSpPr>
              <p:cNvPr id="26" name="Rectangle 25">
                <a:extLst>
                  <a:ext uri="{FF2B5EF4-FFF2-40B4-BE49-F238E27FC236}">
                    <a16:creationId xmlns="" xmlns:a16="http://schemas.microsoft.com/office/drawing/2014/main" id="{2D2BD49C-77AA-4F2B-982E-26CA590E0983}"/>
                  </a:ext>
                </a:extLst>
              </p:cNvPr>
              <p:cNvSpPr/>
              <p:nvPr/>
            </p:nvSpPr>
            <p:spPr>
              <a:xfrm>
                <a:off x="5385976" y="1649237"/>
                <a:ext cx="2002055" cy="738664"/>
              </a:xfrm>
              <a:prstGeom prst="rect">
                <a:avLst/>
              </a:prstGeom>
              <a:solidFill>
                <a:srgbClr val="ECF3FA"/>
              </a:solidFill>
              <a:ln w="22225">
                <a:noFill/>
                <a:prstDash val="solid"/>
              </a:ln>
            </p:spPr>
            <p:txBody>
              <a:bodyPr wrap="square" lIns="91440" tIns="45720" rIns="91440" bIns="45720">
                <a:spAutoFit/>
              </a:bodyPr>
              <a:lstStyle/>
              <a:p>
                <a:pPr algn="ctr"/>
                <a:r>
                  <a:rPr lang="lt-LT" sz="2400" b="1" dirty="0">
                    <a:ln w="0"/>
                    <a:solidFill>
                      <a:schemeClr val="accent5">
                        <a:lumMod val="50000"/>
                      </a:schemeClr>
                    </a:solidFill>
                  </a:rPr>
                  <a:t>Pardaviau TP</a:t>
                </a:r>
              </a:p>
              <a:p>
                <a:pPr algn="ctr"/>
                <a:r>
                  <a:rPr lang="lt-LT" dirty="0">
                    <a:ln w="0"/>
                    <a:solidFill>
                      <a:schemeClr val="accent5">
                        <a:lumMod val="50000"/>
                      </a:schemeClr>
                    </a:solidFill>
                  </a:rPr>
                  <a:t>LIETUVOJE</a:t>
                </a:r>
                <a:endParaRPr lang="en-US" dirty="0">
                  <a:ln w="0"/>
                  <a:solidFill>
                    <a:schemeClr val="accent5">
                      <a:lumMod val="50000"/>
                    </a:schemeClr>
                  </a:solidFill>
                </a:endParaRPr>
              </a:p>
            </p:txBody>
          </p:sp>
          <p:pic>
            <p:nvPicPr>
              <p:cNvPr id="66" name="Picture 65" descr="A picture containing indoor&#10;&#10;Description automatically generated">
                <a:extLst>
                  <a:ext uri="{FF2B5EF4-FFF2-40B4-BE49-F238E27FC236}">
                    <a16:creationId xmlns="" xmlns:a16="http://schemas.microsoft.com/office/drawing/2014/main" id="{022F1FFC-4A12-40A0-9ACB-D70311BFD2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3569" y="1688744"/>
                <a:ext cx="663674" cy="606583"/>
              </a:xfrm>
              <a:prstGeom prst="rect">
                <a:avLst/>
              </a:prstGeom>
            </p:spPr>
          </p:pic>
          <p:sp>
            <p:nvSpPr>
              <p:cNvPr id="67" name="Rectangle 66">
                <a:extLst>
                  <a:ext uri="{FF2B5EF4-FFF2-40B4-BE49-F238E27FC236}">
                    <a16:creationId xmlns="" xmlns:a16="http://schemas.microsoft.com/office/drawing/2014/main" id="{AFA920C0-AAC1-41D4-B545-07AD373C5417}"/>
                  </a:ext>
                </a:extLst>
              </p:cNvPr>
              <p:cNvSpPr/>
              <p:nvPr/>
            </p:nvSpPr>
            <p:spPr>
              <a:xfrm>
                <a:off x="4606737" y="1649382"/>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59" name="Isosceles Triangle 58">
              <a:extLst>
                <a:ext uri="{FF2B5EF4-FFF2-40B4-BE49-F238E27FC236}">
                  <a16:creationId xmlns="" xmlns:a16="http://schemas.microsoft.com/office/drawing/2014/main" id="{10398BF3-BE20-4A46-8641-1835749F0F65}"/>
                </a:ext>
              </a:extLst>
            </p:cNvPr>
            <p:cNvSpPr/>
            <p:nvPr/>
          </p:nvSpPr>
          <p:spPr>
            <a:xfrm rot="20938743">
              <a:off x="2856119" y="4406785"/>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5" name="Isosceles Triangle 44">
              <a:extLst>
                <a:ext uri="{FF2B5EF4-FFF2-40B4-BE49-F238E27FC236}">
                  <a16:creationId xmlns="" xmlns:a16="http://schemas.microsoft.com/office/drawing/2014/main" id="{14A3AB41-F278-4AF6-80BF-AE97AEF54DEA}"/>
                </a:ext>
              </a:extLst>
            </p:cNvPr>
            <p:cNvSpPr/>
            <p:nvPr/>
          </p:nvSpPr>
          <p:spPr>
            <a:xfrm rot="15791439">
              <a:off x="5077669" y="5553327"/>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3" name="Rectangle 82">
              <a:extLst>
                <a:ext uri="{FF2B5EF4-FFF2-40B4-BE49-F238E27FC236}">
                  <a16:creationId xmlns="" xmlns:a16="http://schemas.microsoft.com/office/drawing/2014/main" id="{38429B38-A303-4E7D-A792-07BB2E782DC7}"/>
                </a:ext>
              </a:extLst>
            </p:cNvPr>
            <p:cNvSpPr/>
            <p:nvPr/>
          </p:nvSpPr>
          <p:spPr>
            <a:xfrm>
              <a:off x="2217541" y="1597634"/>
              <a:ext cx="1442323" cy="1106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73" name="Group 72">
              <a:extLst>
                <a:ext uri="{FF2B5EF4-FFF2-40B4-BE49-F238E27FC236}">
                  <a16:creationId xmlns="" xmlns:a16="http://schemas.microsoft.com/office/drawing/2014/main" id="{4B51E9B5-BB4F-4AC8-B0CF-18A55CCB0000}"/>
                </a:ext>
              </a:extLst>
            </p:cNvPr>
            <p:cNvGrpSpPr/>
            <p:nvPr/>
          </p:nvGrpSpPr>
          <p:grpSpPr>
            <a:xfrm>
              <a:off x="792107" y="1540191"/>
              <a:ext cx="2781294" cy="750224"/>
              <a:chOff x="266613" y="4531649"/>
              <a:chExt cx="2781294" cy="750224"/>
            </a:xfrm>
          </p:grpSpPr>
          <p:sp>
            <p:nvSpPr>
              <p:cNvPr id="27" name="Rectangle 26">
                <a:extLst>
                  <a:ext uri="{FF2B5EF4-FFF2-40B4-BE49-F238E27FC236}">
                    <a16:creationId xmlns="" xmlns:a16="http://schemas.microsoft.com/office/drawing/2014/main" id="{19D6A519-4EE6-4771-9C9D-E21D75B8C09D}"/>
                  </a:ext>
                </a:extLst>
              </p:cNvPr>
              <p:cNvSpPr/>
              <p:nvPr/>
            </p:nvSpPr>
            <p:spPr>
              <a:xfrm>
                <a:off x="1045852" y="4543209"/>
                <a:ext cx="2002055" cy="738664"/>
              </a:xfrm>
              <a:prstGeom prst="rect">
                <a:avLst/>
              </a:prstGeom>
              <a:solidFill>
                <a:srgbClr val="ECF3FA"/>
              </a:solidFill>
              <a:ln w="22225" cap="rnd">
                <a:noFill/>
                <a:prstDash val="solid"/>
                <a:round/>
              </a:ln>
            </p:spPr>
            <p:txBody>
              <a:bodyPr wrap="square" lIns="91440" tIns="45720" rIns="91440" bIns="45720">
                <a:spAutoFit/>
              </a:bodyPr>
              <a:lstStyle/>
              <a:p>
                <a:pPr algn="ctr"/>
                <a:r>
                  <a:rPr lang="lt-LT" sz="2400" b="1" dirty="0">
                    <a:ln w="0"/>
                    <a:solidFill>
                      <a:schemeClr val="accent5">
                        <a:lumMod val="50000"/>
                      </a:schemeClr>
                    </a:solidFill>
                  </a:rPr>
                  <a:t>Įsigijau TP</a:t>
                </a:r>
                <a:br>
                  <a:rPr lang="lt-LT" sz="2400" b="1" dirty="0">
                    <a:ln w="0"/>
                    <a:solidFill>
                      <a:schemeClr val="accent5">
                        <a:lumMod val="50000"/>
                      </a:schemeClr>
                    </a:solidFill>
                  </a:rPr>
                </a:br>
                <a:r>
                  <a:rPr lang="lt-LT" dirty="0">
                    <a:ln w="0"/>
                    <a:solidFill>
                      <a:schemeClr val="accent5">
                        <a:lumMod val="50000"/>
                      </a:schemeClr>
                    </a:solidFill>
                  </a:rPr>
                  <a:t>IŠ UŽSIENIO</a:t>
                </a:r>
                <a:endParaRPr lang="en-US" sz="2400" dirty="0">
                  <a:ln w="0"/>
                  <a:solidFill>
                    <a:schemeClr val="accent5">
                      <a:lumMod val="50000"/>
                    </a:schemeClr>
                  </a:solidFill>
                </a:endParaRPr>
              </a:p>
            </p:txBody>
          </p:sp>
          <p:sp>
            <p:nvSpPr>
              <p:cNvPr id="49" name="Rectangle 48">
                <a:extLst>
                  <a:ext uri="{FF2B5EF4-FFF2-40B4-BE49-F238E27FC236}">
                    <a16:creationId xmlns="" xmlns:a16="http://schemas.microsoft.com/office/drawing/2014/main" id="{52EE45C0-FBC2-44B2-B741-D9689053F97C}"/>
                  </a:ext>
                </a:extLst>
              </p:cNvPr>
              <p:cNvSpPr/>
              <p:nvPr/>
            </p:nvSpPr>
            <p:spPr>
              <a:xfrm>
                <a:off x="266613" y="4531649"/>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69" name="Picture 68" descr="A close up of a logo&#10;&#10;Description automatically generated">
                <a:extLst>
                  <a:ext uri="{FF2B5EF4-FFF2-40B4-BE49-F238E27FC236}">
                    <a16:creationId xmlns="" xmlns:a16="http://schemas.microsoft.com/office/drawing/2014/main" id="{7B4A5642-D47E-499E-B92A-1B0ABD283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25920" y="4650866"/>
                <a:ext cx="675487" cy="503882"/>
              </a:xfrm>
              <a:prstGeom prst="rect">
                <a:avLst/>
              </a:prstGeom>
            </p:spPr>
          </p:pic>
        </p:grpSp>
        <p:sp>
          <p:nvSpPr>
            <p:cNvPr id="95" name="Rectangle 40">
              <a:extLst>
                <a:ext uri="{FF2B5EF4-FFF2-40B4-BE49-F238E27FC236}">
                  <a16:creationId xmlns="" xmlns:a16="http://schemas.microsoft.com/office/drawing/2014/main" id="{64D4AD8F-C6EB-45A8-8E72-CE1272B89185}"/>
                </a:ext>
              </a:extLst>
            </p:cNvPr>
            <p:cNvSpPr/>
            <p:nvPr/>
          </p:nvSpPr>
          <p:spPr>
            <a:xfrm>
              <a:off x="6038327" y="1115973"/>
              <a:ext cx="2002055" cy="1646963"/>
            </a:xfrm>
            <a:custGeom>
              <a:avLst/>
              <a:gdLst>
                <a:gd name="connsiteX0" fmla="*/ 0 w 1300705"/>
                <a:gd name="connsiteY0" fmla="*/ 0 h 1340491"/>
                <a:gd name="connsiteX1" fmla="*/ 1300705 w 1300705"/>
                <a:gd name="connsiteY1" fmla="*/ 0 h 1340491"/>
                <a:gd name="connsiteX2" fmla="*/ 1300705 w 1300705"/>
                <a:gd name="connsiteY2" fmla="*/ 1340491 h 1340491"/>
                <a:gd name="connsiteX3" fmla="*/ 0 w 1300705"/>
                <a:gd name="connsiteY3" fmla="*/ 1340491 h 1340491"/>
                <a:gd name="connsiteX4" fmla="*/ 0 w 1300705"/>
                <a:gd name="connsiteY4" fmla="*/ 0 h 1340491"/>
                <a:gd name="connsiteX0" fmla="*/ 8792 w 1300705"/>
                <a:gd name="connsiteY0" fmla="*/ 184638 h 1340491"/>
                <a:gd name="connsiteX1" fmla="*/ 1300705 w 1300705"/>
                <a:gd name="connsiteY1" fmla="*/ 0 h 1340491"/>
                <a:gd name="connsiteX2" fmla="*/ 1300705 w 1300705"/>
                <a:gd name="connsiteY2" fmla="*/ 1340491 h 1340491"/>
                <a:gd name="connsiteX3" fmla="*/ 0 w 1300705"/>
                <a:gd name="connsiteY3" fmla="*/ 1340491 h 1340491"/>
                <a:gd name="connsiteX4" fmla="*/ 8792 w 1300705"/>
                <a:gd name="connsiteY4" fmla="*/ 184638 h 1340491"/>
                <a:gd name="connsiteX0" fmla="*/ 8792 w 1300705"/>
                <a:gd name="connsiteY0" fmla="*/ 316523 h 1472376"/>
                <a:gd name="connsiteX1" fmla="*/ 869882 w 1300705"/>
                <a:gd name="connsiteY1" fmla="*/ 0 h 1472376"/>
                <a:gd name="connsiteX2" fmla="*/ 1300705 w 1300705"/>
                <a:gd name="connsiteY2" fmla="*/ 1472376 h 1472376"/>
                <a:gd name="connsiteX3" fmla="*/ 0 w 1300705"/>
                <a:gd name="connsiteY3" fmla="*/ 1472376 h 1472376"/>
                <a:gd name="connsiteX4" fmla="*/ 8792 w 1300705"/>
                <a:gd name="connsiteY4" fmla="*/ 316523 h 1472376"/>
                <a:gd name="connsiteX0" fmla="*/ 26376 w 1300705"/>
                <a:gd name="connsiteY0" fmla="*/ 413239 h 1472376"/>
                <a:gd name="connsiteX1" fmla="*/ 869882 w 1300705"/>
                <a:gd name="connsiteY1" fmla="*/ 0 h 1472376"/>
                <a:gd name="connsiteX2" fmla="*/ 1300705 w 1300705"/>
                <a:gd name="connsiteY2" fmla="*/ 1472376 h 1472376"/>
                <a:gd name="connsiteX3" fmla="*/ 0 w 1300705"/>
                <a:gd name="connsiteY3" fmla="*/ 1472376 h 1472376"/>
                <a:gd name="connsiteX4" fmla="*/ 26376 w 1300705"/>
                <a:gd name="connsiteY4" fmla="*/ 413239 h 1472376"/>
                <a:gd name="connsiteX0" fmla="*/ 26376 w 1300705"/>
                <a:gd name="connsiteY0" fmla="*/ 325316 h 1384453"/>
                <a:gd name="connsiteX1" fmla="*/ 957805 w 1300705"/>
                <a:gd name="connsiteY1" fmla="*/ 0 h 1384453"/>
                <a:gd name="connsiteX2" fmla="*/ 1300705 w 1300705"/>
                <a:gd name="connsiteY2" fmla="*/ 1384453 h 1384453"/>
                <a:gd name="connsiteX3" fmla="*/ 0 w 1300705"/>
                <a:gd name="connsiteY3" fmla="*/ 1384453 h 1384453"/>
                <a:gd name="connsiteX4" fmla="*/ 26376 w 1300705"/>
                <a:gd name="connsiteY4" fmla="*/ 325316 h 1384453"/>
                <a:gd name="connsiteX0" fmla="*/ 79130 w 1300705"/>
                <a:gd name="connsiteY0" fmla="*/ 434016 h 1384453"/>
                <a:gd name="connsiteX1" fmla="*/ 957805 w 1300705"/>
                <a:gd name="connsiteY1" fmla="*/ 0 h 1384453"/>
                <a:gd name="connsiteX2" fmla="*/ 1300705 w 1300705"/>
                <a:gd name="connsiteY2" fmla="*/ 1384453 h 1384453"/>
                <a:gd name="connsiteX3" fmla="*/ 0 w 1300705"/>
                <a:gd name="connsiteY3" fmla="*/ 1384453 h 1384453"/>
                <a:gd name="connsiteX4" fmla="*/ 79130 w 1300705"/>
                <a:gd name="connsiteY4" fmla="*/ 434016 h 1384453"/>
                <a:gd name="connsiteX0" fmla="*/ 79130 w 1300705"/>
                <a:gd name="connsiteY0" fmla="*/ 342040 h 1292477"/>
                <a:gd name="connsiteX1" fmla="*/ 1054521 w 1300705"/>
                <a:gd name="connsiteY1" fmla="*/ 0 h 1292477"/>
                <a:gd name="connsiteX2" fmla="*/ 1300705 w 1300705"/>
                <a:gd name="connsiteY2" fmla="*/ 1292477 h 1292477"/>
                <a:gd name="connsiteX3" fmla="*/ 0 w 1300705"/>
                <a:gd name="connsiteY3" fmla="*/ 1292477 h 1292477"/>
                <a:gd name="connsiteX4" fmla="*/ 79130 w 1300705"/>
                <a:gd name="connsiteY4" fmla="*/ 342040 h 129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05" h="1292477">
                  <a:moveTo>
                    <a:pt x="79130" y="342040"/>
                  </a:moveTo>
                  <a:lnTo>
                    <a:pt x="1054521" y="0"/>
                  </a:lnTo>
                  <a:lnTo>
                    <a:pt x="1300705" y="1292477"/>
                  </a:lnTo>
                  <a:lnTo>
                    <a:pt x="0" y="1292477"/>
                  </a:lnTo>
                  <a:cubicBezTo>
                    <a:pt x="2931" y="907193"/>
                    <a:pt x="76199" y="727324"/>
                    <a:pt x="79130" y="3420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30" name="Group 29">
              <a:extLst>
                <a:ext uri="{FF2B5EF4-FFF2-40B4-BE49-F238E27FC236}">
                  <a16:creationId xmlns="" xmlns:a16="http://schemas.microsoft.com/office/drawing/2014/main" id="{76732BF6-1056-4F59-B5B6-9D7B2D5CD373}"/>
                </a:ext>
              </a:extLst>
            </p:cNvPr>
            <p:cNvGrpSpPr/>
            <p:nvPr/>
          </p:nvGrpSpPr>
          <p:grpSpPr>
            <a:xfrm>
              <a:off x="6558818" y="1508835"/>
              <a:ext cx="2783908" cy="738664"/>
              <a:chOff x="6393548" y="1551105"/>
              <a:chExt cx="2783908" cy="738664"/>
            </a:xfrm>
          </p:grpSpPr>
          <p:sp>
            <p:nvSpPr>
              <p:cNvPr id="91" name="Rectangle 90">
                <a:extLst>
                  <a:ext uri="{FF2B5EF4-FFF2-40B4-BE49-F238E27FC236}">
                    <a16:creationId xmlns="" xmlns:a16="http://schemas.microsoft.com/office/drawing/2014/main" id="{7B8975A2-5518-42C8-A5C0-6BC7C4A169C4}"/>
                  </a:ext>
                </a:extLst>
              </p:cNvPr>
              <p:cNvSpPr/>
              <p:nvPr/>
            </p:nvSpPr>
            <p:spPr>
              <a:xfrm>
                <a:off x="7175401" y="1551105"/>
                <a:ext cx="2002055" cy="738000"/>
              </a:xfrm>
              <a:prstGeom prst="rect">
                <a:avLst/>
              </a:prstGeom>
              <a:solidFill>
                <a:srgbClr val="FDDFD7"/>
              </a:solidFill>
              <a:ln w="22225">
                <a:noFill/>
                <a:prstDash val="solid"/>
              </a:ln>
            </p:spPr>
            <p:txBody>
              <a:bodyPr wrap="square" lIns="91440" tIns="45720" rIns="91440" bIns="45720">
                <a:spAutoFit/>
              </a:bodyPr>
              <a:lstStyle/>
              <a:p>
                <a:pPr algn="ctr"/>
                <a:r>
                  <a:rPr lang="lt-LT" sz="1600" dirty="0">
                    <a:ln w="0"/>
                    <a:solidFill>
                      <a:srgbClr val="8B2307"/>
                    </a:solidFill>
                  </a:rPr>
                  <a:t>TPSAS užfiksuojamas</a:t>
                </a:r>
                <a:r>
                  <a:rPr lang="lt-LT" dirty="0">
                    <a:ln w="0"/>
                    <a:solidFill>
                      <a:srgbClr val="8B2307"/>
                    </a:solidFill>
                  </a:rPr>
                  <a:t/>
                </a:r>
                <a:br>
                  <a:rPr lang="lt-LT" dirty="0">
                    <a:ln w="0"/>
                    <a:solidFill>
                      <a:srgbClr val="8B2307"/>
                    </a:solidFill>
                  </a:rPr>
                </a:br>
                <a:r>
                  <a:rPr lang="lt-LT" sz="2400" b="1" dirty="0">
                    <a:ln w="0"/>
                    <a:solidFill>
                      <a:srgbClr val="8B2307"/>
                    </a:solidFill>
                  </a:rPr>
                  <a:t>TP savininkas</a:t>
                </a:r>
                <a:endParaRPr lang="en-US" sz="2400" dirty="0">
                  <a:ln w="0"/>
                  <a:solidFill>
                    <a:srgbClr val="8B2307"/>
                  </a:solidFill>
                </a:endParaRPr>
              </a:p>
            </p:txBody>
          </p:sp>
          <p:sp>
            <p:nvSpPr>
              <p:cNvPr id="92" name="Rectangle 91">
                <a:extLst>
                  <a:ext uri="{FF2B5EF4-FFF2-40B4-BE49-F238E27FC236}">
                    <a16:creationId xmlns="" xmlns:a16="http://schemas.microsoft.com/office/drawing/2014/main" id="{900EA32C-8138-47CB-92DB-7D1B5B4F061B}"/>
                  </a:ext>
                </a:extLst>
              </p:cNvPr>
              <p:cNvSpPr/>
              <p:nvPr/>
            </p:nvSpPr>
            <p:spPr>
              <a:xfrm>
                <a:off x="6393548" y="1551105"/>
                <a:ext cx="2781294" cy="738664"/>
              </a:xfrm>
              <a:prstGeom prst="rect">
                <a:avLst/>
              </a:prstGeom>
              <a:noFill/>
              <a:ln>
                <a:solidFill>
                  <a:srgbClr val="8B230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23" name="Picture 22">
                <a:extLst>
                  <a:ext uri="{FF2B5EF4-FFF2-40B4-BE49-F238E27FC236}">
                    <a16:creationId xmlns="" xmlns:a16="http://schemas.microsoft.com/office/drawing/2014/main" id="{DE999A4B-BE85-4A3C-B02D-4CDF6CDB45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5197" y="1745795"/>
                <a:ext cx="568081" cy="458605"/>
              </a:xfrm>
              <a:prstGeom prst="rect">
                <a:avLst/>
              </a:prstGeom>
            </p:spPr>
          </p:pic>
        </p:grpSp>
        <p:sp>
          <p:nvSpPr>
            <p:cNvPr id="96" name="Isosceles Triangle 95">
              <a:extLst>
                <a:ext uri="{FF2B5EF4-FFF2-40B4-BE49-F238E27FC236}">
                  <a16:creationId xmlns="" xmlns:a16="http://schemas.microsoft.com/office/drawing/2014/main" id="{23C528F4-C981-43DC-B242-78D57D97128E}"/>
                </a:ext>
              </a:extLst>
            </p:cNvPr>
            <p:cNvSpPr/>
            <p:nvPr/>
          </p:nvSpPr>
          <p:spPr>
            <a:xfrm rot="3981690">
              <a:off x="6080588" y="1816593"/>
              <a:ext cx="332618" cy="395654"/>
            </a:xfrm>
            <a:prstGeom prst="triangle">
              <a:avLst/>
            </a:prstGeom>
            <a:solidFill>
              <a:srgbClr val="8B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31" name="Oval 30">
              <a:extLst>
                <a:ext uri="{FF2B5EF4-FFF2-40B4-BE49-F238E27FC236}">
                  <a16:creationId xmlns="" xmlns:a16="http://schemas.microsoft.com/office/drawing/2014/main" id="{AA1B7F0C-8755-466A-B550-DC9FB9FCFC73}"/>
                </a:ext>
              </a:extLst>
            </p:cNvPr>
            <p:cNvSpPr/>
            <p:nvPr/>
          </p:nvSpPr>
          <p:spPr>
            <a:xfrm>
              <a:off x="5408890" y="3009205"/>
              <a:ext cx="262470" cy="262470"/>
            </a:xfrm>
            <a:prstGeom prst="ellipse">
              <a:avLst/>
            </a:prstGeom>
            <a:solidFill>
              <a:schemeClr val="bg1"/>
            </a:solidFill>
            <a:ln w="57150">
              <a:solidFill>
                <a:srgbClr val="8B2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8" name="Rectangle 97">
              <a:extLst>
                <a:ext uri="{FF2B5EF4-FFF2-40B4-BE49-F238E27FC236}">
                  <a16:creationId xmlns="" xmlns:a16="http://schemas.microsoft.com/office/drawing/2014/main" id="{888BE9DE-4250-421F-9C8B-1F9EFD191F25}"/>
                </a:ext>
              </a:extLst>
            </p:cNvPr>
            <p:cNvSpPr/>
            <p:nvPr/>
          </p:nvSpPr>
          <p:spPr>
            <a:xfrm>
              <a:off x="10191061" y="1508836"/>
              <a:ext cx="868413" cy="769441"/>
            </a:xfrm>
            <a:prstGeom prst="rect">
              <a:avLst/>
            </a:prstGeom>
            <a:solidFill>
              <a:srgbClr val="FDDFD7"/>
            </a:solidFill>
            <a:ln w="22225" cap="rnd">
              <a:noFill/>
              <a:prstDash val="solid"/>
              <a:round/>
            </a:ln>
          </p:spPr>
          <p:txBody>
            <a:bodyPr wrap="square" lIns="91440" tIns="45720" rIns="91440" bIns="45720">
              <a:spAutoFit/>
            </a:bodyPr>
            <a:lstStyle/>
            <a:p>
              <a:pPr algn="ctr"/>
              <a:r>
                <a:rPr lang="lt-LT" sz="2000" b="1" dirty="0">
                  <a:ln w="0"/>
                  <a:solidFill>
                    <a:srgbClr val="8B2307"/>
                  </a:solidFill>
                </a:rPr>
                <a:t>SDK</a:t>
              </a:r>
              <a:endParaRPr lang="lt-LT" sz="1600" b="1" dirty="0">
                <a:ln w="0"/>
                <a:solidFill>
                  <a:srgbClr val="8B2307"/>
                </a:solidFill>
              </a:endParaRPr>
            </a:p>
            <a:p>
              <a:pPr algn="ctr"/>
              <a:r>
                <a:rPr lang="lt-LT" sz="800" dirty="0">
                  <a:ln w="0"/>
                  <a:solidFill>
                    <a:srgbClr val="8B2307"/>
                  </a:solidFill>
                </a:rPr>
                <a:t>SAVININKO DEKLARAVIMO KODAS</a:t>
              </a:r>
              <a:endParaRPr lang="en-US" sz="800" dirty="0">
                <a:ln w="0"/>
                <a:solidFill>
                  <a:srgbClr val="8B2307"/>
                </a:solidFill>
              </a:endParaRPr>
            </a:p>
          </p:txBody>
        </p:sp>
        <p:sp>
          <p:nvSpPr>
            <p:cNvPr id="99" name="Rectangle 98">
              <a:extLst>
                <a:ext uri="{FF2B5EF4-FFF2-40B4-BE49-F238E27FC236}">
                  <a16:creationId xmlns="" xmlns:a16="http://schemas.microsoft.com/office/drawing/2014/main" id="{949C8139-ADA3-43ED-8920-52640DD5BDAD}"/>
                </a:ext>
              </a:extLst>
            </p:cNvPr>
            <p:cNvSpPr/>
            <p:nvPr/>
          </p:nvSpPr>
          <p:spPr>
            <a:xfrm>
              <a:off x="10188446" y="1508835"/>
              <a:ext cx="868413" cy="769441"/>
            </a:xfrm>
            <a:prstGeom prst="rect">
              <a:avLst/>
            </a:prstGeom>
            <a:noFill/>
            <a:ln>
              <a:solidFill>
                <a:srgbClr val="8B230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0" name="Isosceles Triangle 99">
              <a:extLst>
                <a:ext uri="{FF2B5EF4-FFF2-40B4-BE49-F238E27FC236}">
                  <a16:creationId xmlns="" xmlns:a16="http://schemas.microsoft.com/office/drawing/2014/main" id="{A5C5E6A7-4C0E-4F2D-9D59-41AA8557B7F9}"/>
                </a:ext>
              </a:extLst>
            </p:cNvPr>
            <p:cNvSpPr/>
            <p:nvPr/>
          </p:nvSpPr>
          <p:spPr>
            <a:xfrm rot="5400000">
              <a:off x="9583933" y="1718986"/>
              <a:ext cx="302543" cy="359879"/>
            </a:xfrm>
            <a:prstGeom prst="triangle">
              <a:avLst/>
            </a:prstGeom>
            <a:solidFill>
              <a:srgbClr val="8B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42" name="TextBox 41">
              <a:extLst>
                <a:ext uri="{FF2B5EF4-FFF2-40B4-BE49-F238E27FC236}">
                  <a16:creationId xmlns="" xmlns:a16="http://schemas.microsoft.com/office/drawing/2014/main" id="{B302FD44-ED72-4603-9362-03AE577935FB}"/>
                </a:ext>
              </a:extLst>
            </p:cNvPr>
            <p:cNvSpPr txBox="1"/>
            <p:nvPr/>
          </p:nvSpPr>
          <p:spPr>
            <a:xfrm rot="16200000">
              <a:off x="252963" y="1778835"/>
              <a:ext cx="880369" cy="246221"/>
            </a:xfrm>
            <a:prstGeom prst="rect">
              <a:avLst/>
            </a:prstGeom>
            <a:noFill/>
          </p:spPr>
          <p:txBody>
            <a:bodyPr wrap="none" rtlCol="0">
              <a:spAutoFit/>
            </a:bodyPr>
            <a:lstStyle/>
            <a:p>
              <a:r>
                <a:rPr lang="lt-LT" sz="1000" dirty="0"/>
                <a:t>DEKLARUOJU</a:t>
              </a:r>
            </a:p>
          </p:txBody>
        </p:sp>
        <p:sp>
          <p:nvSpPr>
            <p:cNvPr id="101" name="TextBox 100">
              <a:extLst>
                <a:ext uri="{FF2B5EF4-FFF2-40B4-BE49-F238E27FC236}">
                  <a16:creationId xmlns="" xmlns:a16="http://schemas.microsoft.com/office/drawing/2014/main" id="{958713C6-581E-4C4C-8A59-E3D232837F7F}"/>
                </a:ext>
              </a:extLst>
            </p:cNvPr>
            <p:cNvSpPr txBox="1"/>
            <p:nvPr/>
          </p:nvSpPr>
          <p:spPr>
            <a:xfrm rot="16200000">
              <a:off x="1033169" y="3832892"/>
              <a:ext cx="880369" cy="246221"/>
            </a:xfrm>
            <a:prstGeom prst="rect">
              <a:avLst/>
            </a:prstGeom>
            <a:noFill/>
          </p:spPr>
          <p:txBody>
            <a:bodyPr wrap="none" rtlCol="0">
              <a:spAutoFit/>
            </a:bodyPr>
            <a:lstStyle/>
            <a:p>
              <a:r>
                <a:rPr lang="lt-LT" sz="1000" dirty="0"/>
                <a:t>DEKLARUOJU</a:t>
              </a:r>
            </a:p>
          </p:txBody>
        </p:sp>
        <p:sp>
          <p:nvSpPr>
            <p:cNvPr id="102" name="TextBox 101">
              <a:extLst>
                <a:ext uri="{FF2B5EF4-FFF2-40B4-BE49-F238E27FC236}">
                  <a16:creationId xmlns="" xmlns:a16="http://schemas.microsoft.com/office/drawing/2014/main" id="{428DA5C4-8F16-4616-A452-6EAE8B00DC4D}"/>
                </a:ext>
              </a:extLst>
            </p:cNvPr>
            <p:cNvSpPr txBox="1"/>
            <p:nvPr/>
          </p:nvSpPr>
          <p:spPr>
            <a:xfrm rot="16200000">
              <a:off x="1632003" y="5639590"/>
              <a:ext cx="880369" cy="246221"/>
            </a:xfrm>
            <a:prstGeom prst="rect">
              <a:avLst/>
            </a:prstGeom>
            <a:noFill/>
          </p:spPr>
          <p:txBody>
            <a:bodyPr wrap="none" rtlCol="0">
              <a:spAutoFit/>
            </a:bodyPr>
            <a:lstStyle/>
            <a:p>
              <a:r>
                <a:rPr lang="lt-LT" sz="1000" dirty="0"/>
                <a:t>DEKLARUOJU</a:t>
              </a:r>
            </a:p>
          </p:txBody>
        </p:sp>
        <p:sp>
          <p:nvSpPr>
            <p:cNvPr id="103" name="TextBox 102">
              <a:extLst>
                <a:ext uri="{FF2B5EF4-FFF2-40B4-BE49-F238E27FC236}">
                  <a16:creationId xmlns="" xmlns:a16="http://schemas.microsoft.com/office/drawing/2014/main" id="{DE0F4FAD-09C4-43A3-BCD1-8394F48D9835}"/>
                </a:ext>
              </a:extLst>
            </p:cNvPr>
            <p:cNvSpPr txBox="1"/>
            <p:nvPr/>
          </p:nvSpPr>
          <p:spPr>
            <a:xfrm rot="16200000">
              <a:off x="7746400" y="3007179"/>
              <a:ext cx="880369" cy="246221"/>
            </a:xfrm>
            <a:prstGeom prst="rect">
              <a:avLst/>
            </a:prstGeom>
            <a:noFill/>
          </p:spPr>
          <p:txBody>
            <a:bodyPr wrap="none" rtlCol="0">
              <a:spAutoFit/>
            </a:bodyPr>
            <a:lstStyle/>
            <a:p>
              <a:r>
                <a:rPr lang="lt-LT" sz="1000" dirty="0"/>
                <a:t>DEKLARUOJU</a:t>
              </a:r>
            </a:p>
          </p:txBody>
        </p:sp>
        <p:sp>
          <p:nvSpPr>
            <p:cNvPr id="104" name="TextBox 103">
              <a:extLst>
                <a:ext uri="{FF2B5EF4-FFF2-40B4-BE49-F238E27FC236}">
                  <a16:creationId xmlns="" xmlns:a16="http://schemas.microsoft.com/office/drawing/2014/main" id="{0A2C76E1-97F3-4AB6-AA69-A05B2AF31532}"/>
                </a:ext>
              </a:extLst>
            </p:cNvPr>
            <p:cNvSpPr txBox="1"/>
            <p:nvPr/>
          </p:nvSpPr>
          <p:spPr>
            <a:xfrm rot="16200000">
              <a:off x="7746400" y="4273370"/>
              <a:ext cx="880369" cy="246221"/>
            </a:xfrm>
            <a:prstGeom prst="rect">
              <a:avLst/>
            </a:prstGeom>
            <a:noFill/>
          </p:spPr>
          <p:txBody>
            <a:bodyPr wrap="none" rtlCol="0">
              <a:spAutoFit/>
            </a:bodyPr>
            <a:lstStyle/>
            <a:p>
              <a:r>
                <a:rPr lang="lt-LT" sz="1000" dirty="0"/>
                <a:t>DEKLARUOJU</a:t>
              </a:r>
            </a:p>
          </p:txBody>
        </p:sp>
        <p:sp>
          <p:nvSpPr>
            <p:cNvPr id="105" name="TextBox 104">
              <a:extLst>
                <a:ext uri="{FF2B5EF4-FFF2-40B4-BE49-F238E27FC236}">
                  <a16:creationId xmlns="" xmlns:a16="http://schemas.microsoft.com/office/drawing/2014/main" id="{219647E4-F22C-48F2-9072-5524325F57C9}"/>
                </a:ext>
              </a:extLst>
            </p:cNvPr>
            <p:cNvSpPr txBox="1"/>
            <p:nvPr/>
          </p:nvSpPr>
          <p:spPr>
            <a:xfrm rot="16200000">
              <a:off x="7746400" y="5520511"/>
              <a:ext cx="880369" cy="246221"/>
            </a:xfrm>
            <a:prstGeom prst="rect">
              <a:avLst/>
            </a:prstGeom>
            <a:noFill/>
          </p:spPr>
          <p:txBody>
            <a:bodyPr wrap="none" rtlCol="0">
              <a:spAutoFit/>
            </a:bodyPr>
            <a:lstStyle/>
            <a:p>
              <a:r>
                <a:rPr lang="lt-LT" sz="1000" dirty="0"/>
                <a:t>DEKLARUOJU</a:t>
              </a:r>
            </a:p>
          </p:txBody>
        </p:sp>
        <p:sp>
          <p:nvSpPr>
            <p:cNvPr id="106" name="TextBox 105">
              <a:extLst>
                <a:ext uri="{FF2B5EF4-FFF2-40B4-BE49-F238E27FC236}">
                  <a16:creationId xmlns="" xmlns:a16="http://schemas.microsoft.com/office/drawing/2014/main" id="{9D4E7281-C95F-4CD4-9F43-BA2FAEFD9A6E}"/>
                </a:ext>
              </a:extLst>
            </p:cNvPr>
            <p:cNvSpPr txBox="1"/>
            <p:nvPr/>
          </p:nvSpPr>
          <p:spPr>
            <a:xfrm rot="16200000">
              <a:off x="9644929" y="1771416"/>
              <a:ext cx="898003" cy="246221"/>
            </a:xfrm>
            <a:prstGeom prst="rect">
              <a:avLst/>
            </a:prstGeom>
            <a:noFill/>
          </p:spPr>
          <p:txBody>
            <a:bodyPr wrap="none" rtlCol="0">
              <a:spAutoFit/>
            </a:bodyPr>
            <a:lstStyle/>
            <a:p>
              <a:r>
                <a:rPr lang="lt-LT" sz="1000" dirty="0">
                  <a:solidFill>
                    <a:srgbClr val="8B2307"/>
                  </a:solidFill>
                </a:rPr>
                <a:t>SUTEIKIAMAS</a:t>
              </a:r>
            </a:p>
          </p:txBody>
        </p:sp>
        <p:cxnSp>
          <p:nvCxnSpPr>
            <p:cNvPr id="109" name="Straight Connector 108">
              <a:extLst>
                <a:ext uri="{FF2B5EF4-FFF2-40B4-BE49-F238E27FC236}">
                  <a16:creationId xmlns="" xmlns:a16="http://schemas.microsoft.com/office/drawing/2014/main" id="{68C116CA-089A-42B1-A209-7EFF818656CB}"/>
                </a:ext>
              </a:extLst>
            </p:cNvPr>
            <p:cNvCxnSpPr/>
            <p:nvPr/>
          </p:nvCxnSpPr>
          <p:spPr>
            <a:xfrm flipH="1">
              <a:off x="9463825" y="1906533"/>
              <a:ext cx="129540" cy="0"/>
            </a:xfrm>
            <a:prstGeom prst="line">
              <a:avLst/>
            </a:prstGeom>
            <a:ln w="76200">
              <a:solidFill>
                <a:srgbClr val="8B2307"/>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 xmlns:a16="http://schemas.microsoft.com/office/drawing/2014/main" id="{0C70EAB1-E1D4-4E69-9B6D-7095FDC37F7A}"/>
                </a:ext>
              </a:extLst>
            </p:cNvPr>
            <p:cNvSpPr/>
            <p:nvPr/>
          </p:nvSpPr>
          <p:spPr>
            <a:xfrm>
              <a:off x="1931653" y="2471592"/>
              <a:ext cx="513569" cy="253916"/>
            </a:xfrm>
            <a:prstGeom prst="rect">
              <a:avLst/>
            </a:prstGeom>
            <a:noFill/>
            <a:ln w="22225" cap="rnd">
              <a:noFill/>
              <a:prstDash val="solid"/>
              <a:round/>
            </a:ln>
          </p:spPr>
          <p:txBody>
            <a:bodyPr wrap="square" lIns="91440" tIns="45720" rIns="91440" bIns="45720">
              <a:spAutoFit/>
            </a:bodyPr>
            <a:lstStyle/>
            <a:p>
              <a:pPr algn="ctr"/>
              <a:r>
                <a:rPr lang="lt-LT" sz="1050" dirty="0">
                  <a:ln w="0"/>
                </a:rPr>
                <a:t>ARBA</a:t>
              </a:r>
              <a:endParaRPr lang="en-US" sz="1050" dirty="0">
                <a:ln w="0"/>
              </a:endParaRPr>
            </a:p>
          </p:txBody>
        </p:sp>
        <p:sp>
          <p:nvSpPr>
            <p:cNvPr id="86" name="Rectangle 85">
              <a:extLst>
                <a:ext uri="{FF2B5EF4-FFF2-40B4-BE49-F238E27FC236}">
                  <a16:creationId xmlns="" xmlns:a16="http://schemas.microsoft.com/office/drawing/2014/main" id="{46365DBA-8BFB-4FB4-8C22-6424A89FF9C3}"/>
                </a:ext>
              </a:extLst>
            </p:cNvPr>
            <p:cNvSpPr/>
            <p:nvPr/>
          </p:nvSpPr>
          <p:spPr>
            <a:xfrm>
              <a:off x="889104" y="2460909"/>
              <a:ext cx="1067394" cy="276999"/>
            </a:xfrm>
            <a:prstGeom prst="rect">
              <a:avLst/>
            </a:prstGeom>
            <a:solidFill>
              <a:srgbClr val="ECF3FA"/>
            </a:solidFill>
            <a:ln w="22225" cap="rnd">
              <a:noFill/>
              <a:prstDash val="solid"/>
              <a:round/>
            </a:ln>
          </p:spPr>
          <p:txBody>
            <a:bodyPr wrap="square" lIns="91440" tIns="45720" rIns="91440" bIns="45720">
              <a:spAutoFit/>
            </a:bodyPr>
            <a:lstStyle/>
            <a:p>
              <a:pPr algn="ctr"/>
              <a:r>
                <a:rPr lang="lt-LT" sz="1200" dirty="0">
                  <a:ln w="0"/>
                  <a:solidFill>
                    <a:schemeClr val="accent5">
                      <a:lumMod val="50000"/>
                    </a:schemeClr>
                  </a:solidFill>
                </a:rPr>
                <a:t>NAUDOJIMUI</a:t>
              </a:r>
              <a:endParaRPr lang="en-US" sz="1200" dirty="0">
                <a:ln w="0"/>
                <a:solidFill>
                  <a:schemeClr val="accent5">
                    <a:lumMod val="50000"/>
                  </a:schemeClr>
                </a:solidFill>
              </a:endParaRPr>
            </a:p>
          </p:txBody>
        </p:sp>
        <p:sp>
          <p:nvSpPr>
            <p:cNvPr id="87" name="Rectangle 86">
              <a:extLst>
                <a:ext uri="{FF2B5EF4-FFF2-40B4-BE49-F238E27FC236}">
                  <a16:creationId xmlns="" xmlns:a16="http://schemas.microsoft.com/office/drawing/2014/main" id="{B3CFC637-2812-4534-9292-8FE40DBED29F}"/>
                </a:ext>
              </a:extLst>
            </p:cNvPr>
            <p:cNvSpPr/>
            <p:nvPr/>
          </p:nvSpPr>
          <p:spPr>
            <a:xfrm>
              <a:off x="2415412" y="2460909"/>
              <a:ext cx="1067394" cy="276999"/>
            </a:xfrm>
            <a:prstGeom prst="rect">
              <a:avLst/>
            </a:prstGeom>
            <a:solidFill>
              <a:srgbClr val="ECF3FA"/>
            </a:solidFill>
            <a:ln w="22225" cap="rnd">
              <a:noFill/>
              <a:prstDash val="solid"/>
              <a:round/>
            </a:ln>
          </p:spPr>
          <p:txBody>
            <a:bodyPr wrap="square" lIns="91440" tIns="45720" rIns="91440" bIns="45720">
              <a:spAutoFit/>
            </a:bodyPr>
            <a:lstStyle/>
            <a:p>
              <a:pPr algn="ctr"/>
              <a:r>
                <a:rPr lang="lt-LT" sz="1200" dirty="0">
                  <a:ln w="0"/>
                  <a:solidFill>
                    <a:schemeClr val="accent5">
                      <a:lumMod val="50000"/>
                    </a:schemeClr>
                  </a:solidFill>
                </a:rPr>
                <a:t>PARDAVIMUI</a:t>
              </a:r>
              <a:endParaRPr lang="en-US" sz="1200" dirty="0">
                <a:ln w="0"/>
                <a:solidFill>
                  <a:schemeClr val="accent5">
                    <a:lumMod val="50000"/>
                  </a:schemeClr>
                </a:solidFill>
              </a:endParaRPr>
            </a:p>
          </p:txBody>
        </p:sp>
        <p:sp>
          <p:nvSpPr>
            <p:cNvPr id="80" name="Rectangle 79">
              <a:extLst>
                <a:ext uri="{FF2B5EF4-FFF2-40B4-BE49-F238E27FC236}">
                  <a16:creationId xmlns="" xmlns:a16="http://schemas.microsoft.com/office/drawing/2014/main" id="{8714861E-1E29-4E08-91F0-F829CE81ACEE}"/>
                </a:ext>
              </a:extLst>
            </p:cNvPr>
            <p:cNvSpPr/>
            <p:nvPr/>
          </p:nvSpPr>
          <p:spPr>
            <a:xfrm>
              <a:off x="792107" y="2372119"/>
              <a:ext cx="2781294" cy="43924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4" name="TextBox 83">
              <a:extLst>
                <a:ext uri="{FF2B5EF4-FFF2-40B4-BE49-F238E27FC236}">
                  <a16:creationId xmlns="" xmlns:a16="http://schemas.microsoft.com/office/drawing/2014/main" id="{318D90BA-D349-4A33-99E5-FFE3D66D9F3C}"/>
                </a:ext>
              </a:extLst>
            </p:cNvPr>
            <p:cNvSpPr txBox="1"/>
            <p:nvPr/>
          </p:nvSpPr>
          <p:spPr>
            <a:xfrm rot="16200000">
              <a:off x="10705943" y="5560442"/>
              <a:ext cx="930063" cy="215444"/>
            </a:xfrm>
            <a:prstGeom prst="rect">
              <a:avLst/>
            </a:prstGeom>
            <a:noFill/>
          </p:spPr>
          <p:txBody>
            <a:bodyPr wrap="none" rtlCol="0">
              <a:spAutoFit/>
            </a:bodyPr>
            <a:lstStyle/>
            <a:p>
              <a:r>
                <a:rPr lang="lt-LT" sz="800" dirty="0"/>
                <a:t>TURINT LICENCIJĄ</a:t>
              </a:r>
            </a:p>
          </p:txBody>
        </p:sp>
        <p:sp>
          <p:nvSpPr>
            <p:cNvPr id="88" name="TextBox 87">
              <a:extLst>
                <a:ext uri="{FF2B5EF4-FFF2-40B4-BE49-F238E27FC236}">
                  <a16:creationId xmlns="" xmlns:a16="http://schemas.microsoft.com/office/drawing/2014/main" id="{1D10228C-226D-40C9-94D3-68214221668F}"/>
                </a:ext>
              </a:extLst>
            </p:cNvPr>
            <p:cNvSpPr txBox="1"/>
            <p:nvPr/>
          </p:nvSpPr>
          <p:spPr>
            <a:xfrm rot="16200000">
              <a:off x="10705944" y="4312986"/>
              <a:ext cx="930063" cy="215444"/>
            </a:xfrm>
            <a:prstGeom prst="rect">
              <a:avLst/>
            </a:prstGeom>
            <a:noFill/>
          </p:spPr>
          <p:txBody>
            <a:bodyPr wrap="none" rtlCol="0">
              <a:spAutoFit/>
            </a:bodyPr>
            <a:lstStyle/>
            <a:p>
              <a:r>
                <a:rPr lang="lt-LT" sz="800" dirty="0"/>
                <a:t>TURINT LICENCIJĄ</a:t>
              </a:r>
            </a:p>
          </p:txBody>
        </p:sp>
        <p:pic>
          <p:nvPicPr>
            <p:cNvPr id="82" name="Picture 81">
              <a:extLst>
                <a:ext uri="{FF2B5EF4-FFF2-40B4-BE49-F238E27FC236}">
                  <a16:creationId xmlns="" xmlns:a16="http://schemas.microsoft.com/office/drawing/2014/main" id="{F064056C-B064-42F5-A47A-154AD6AE0EB1}"/>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t="55892"/>
            <a:stretch/>
          </p:blipFill>
          <p:spPr>
            <a:xfrm>
              <a:off x="8340688" y="4261635"/>
              <a:ext cx="705484" cy="248276"/>
            </a:xfrm>
            <a:prstGeom prst="rect">
              <a:avLst/>
            </a:prstGeom>
          </p:spPr>
        </p:pic>
      </p:grpSp>
      <p:sp>
        <p:nvSpPr>
          <p:cNvPr id="79" name="Rectangle 5">
            <a:extLst>
              <a:ext uri="{FF2B5EF4-FFF2-40B4-BE49-F238E27FC236}">
                <a16:creationId xmlns="" xmlns:a16="http://schemas.microsoft.com/office/drawing/2014/main"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540527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as" ma:contentTypeID="0x01010030807CF26EA29548B3E03FD089CA6146" ma:contentTypeVersion="8" ma:contentTypeDescription="Kurkite naują dokumentą." ma:contentTypeScope="" ma:versionID="336388f5ff2f8551e7388f516c7e8378">
  <xsd:schema xmlns:xsd="http://www.w3.org/2001/XMLSchema" xmlns:xs="http://www.w3.org/2001/XMLSchema" xmlns:p="http://schemas.microsoft.com/office/2006/metadata/properties" xmlns:ns2="1295e898-b634-46f2-aadd-180362b401f4" xmlns:ns3="74982fdd-0c4d-4cf3-afe7-1e831b3af204" targetNamespace="http://schemas.microsoft.com/office/2006/metadata/properties" ma:root="true" ma:fieldsID="57e579d1442e44479fafa40c0c32dcd6" ns2:_="" ns3:_="">
    <xsd:import namespace="1295e898-b634-46f2-aadd-180362b401f4"/>
    <xsd:import namespace="74982fdd-0c4d-4cf3-afe7-1e831b3af2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95e898-b634-46f2-aadd-180362b401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982fdd-0c4d-4cf3-afe7-1e831b3af204"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FB79EA-55F1-43AC-8212-6B94173B211A}">
  <ds:schemaRefs>
    <ds:schemaRef ds:uri="1295e898-b634-46f2-aadd-180362b401f4"/>
    <ds:schemaRef ds:uri="http://purl.org/dc/elements/1.1/"/>
    <ds:schemaRef ds:uri="http://schemas.microsoft.com/office/2006/metadata/properties"/>
    <ds:schemaRef ds:uri="http://purl.org/dc/terms/"/>
    <ds:schemaRef ds:uri="74982fdd-0c4d-4cf3-afe7-1e831b3af204"/>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1A346CF-323A-4DB5-8C89-6A9D9917FE12}">
  <ds:schemaRefs>
    <ds:schemaRef ds:uri="http://schemas.microsoft.com/sharepoint/v3/contenttype/forms"/>
  </ds:schemaRefs>
</ds:datastoreItem>
</file>

<file path=customXml/itemProps3.xml><?xml version="1.0" encoding="utf-8"?>
<ds:datastoreItem xmlns:ds="http://schemas.openxmlformats.org/officeDocument/2006/customXml" ds:itemID="{CDD48955-732F-4F6C-A713-C73F7C37EC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95e898-b634-46f2-aadd-180362b401f4"/>
    <ds:schemaRef ds:uri="74982fdd-0c4d-4cf3-afe7-1e831b3af2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4859</TotalTime>
  <Words>935</Words>
  <Application>Microsoft Office PowerPoint</Application>
  <PresentationFormat>Plačiaekranė</PresentationFormat>
  <Paragraphs>133</Paragraphs>
  <Slides>12</Slides>
  <Notes>7</Notes>
  <HiddenSlides>0</HiddenSlides>
  <MMClips>0</MMClips>
  <ScaleCrop>false</ScaleCrop>
  <HeadingPairs>
    <vt:vector size="6" baseType="variant">
      <vt:variant>
        <vt:lpstr>Naudojami šriftai</vt:lpstr>
      </vt:variant>
      <vt:variant>
        <vt:i4>9</vt:i4>
      </vt:variant>
      <vt:variant>
        <vt:lpstr>Tema</vt:lpstr>
      </vt:variant>
      <vt:variant>
        <vt:i4>1</vt:i4>
      </vt:variant>
      <vt:variant>
        <vt:lpstr>Skaidrių pavadinimai</vt:lpstr>
      </vt:variant>
      <vt:variant>
        <vt:i4>12</vt:i4>
      </vt:variant>
    </vt:vector>
  </HeadingPairs>
  <TitlesOfParts>
    <vt:vector size="22" baseType="lpstr">
      <vt:lpstr>Arial</vt:lpstr>
      <vt:lpstr>Calibri</vt:lpstr>
      <vt:lpstr>Calibri Light</vt:lpstr>
      <vt:lpstr>Consolas</vt:lpstr>
      <vt:lpstr>Courier New</vt:lpstr>
      <vt:lpstr>Helvetica</vt:lpstr>
      <vt:lpstr>Times New Roman</vt:lpstr>
      <vt:lpstr>Trebuchet MS</vt:lpstr>
      <vt:lpstr>Wingdings</vt:lpstr>
      <vt:lpstr>Office Theme</vt:lpstr>
      <vt:lpstr>„PowerPoint“ pateiktis</vt:lpstr>
      <vt:lpstr>„PowerPoint“ pateiktis</vt:lpstr>
      <vt:lpstr>„PowerPoint“ pateiktis</vt:lpstr>
      <vt:lpstr>„PowerPoint“ pateiktis</vt:lpstr>
      <vt:lpstr>LATVIJOS RESPUBLIKOS GEROJI PRAKTIKA</vt:lpstr>
      <vt:lpstr>„PowerPoint“ pateiktis</vt:lpstr>
      <vt:lpstr>„PowerPoint“ pateiktis</vt:lpstr>
      <vt:lpstr>Transporto Priemonių Savininkų Apskaitos Samprata</vt:lpstr>
      <vt:lpstr>Transporto Priemonių Savininkų Apskaitos Sistema</vt:lpstr>
      <vt:lpstr>„PowerPoint“ pateiktis</vt:lpstr>
      <vt:lpstr>SIŪLOMŲ PRIEMONIŲ ĮGYVENDINIMO KAŠTAI</vt:lpstr>
      <vt:lpstr>„PowerPoint“ pateiktis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Vytautas Žekonis</dc:creator>
  <cp:lastModifiedBy>Jurgita Laskevičiūtė</cp:lastModifiedBy>
  <cp:revision>174</cp:revision>
  <dcterms:created xsi:type="dcterms:W3CDTF">2019-05-21T05:07:07Z</dcterms:created>
  <dcterms:modified xsi:type="dcterms:W3CDTF">2019-10-17T08:07:33Z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0x01010030807CF26EA29548B3E03FD089CA6146</vt:lpwstr>
  </property>
</Properties>
</file>