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5" r:id="rId3"/>
    <p:sldId id="261" r:id="rId4"/>
    <p:sldId id="264" r:id="rId5"/>
    <p:sldId id="263" r:id="rId6"/>
    <p:sldId id="279" r:id="rId7"/>
    <p:sldId id="257" r:id="rId8"/>
    <p:sldId id="271" r:id="rId9"/>
    <p:sldId id="274" r:id="rId10"/>
    <p:sldId id="276" r:id="rId11"/>
    <p:sldId id="277" r:id="rId12"/>
    <p:sldId id="278" r:id="rId13"/>
    <p:sldId id="280" r:id="rId14"/>
  </p:sldIdLst>
  <p:sldSz cx="9144000" cy="5143500" type="screen16x9"/>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2" autoAdjust="0"/>
  </p:normalViewPr>
  <p:slideViewPr>
    <p:cSldViewPr>
      <p:cViewPr varScale="1">
        <p:scale>
          <a:sx n="143" d="100"/>
          <a:sy n="143" d="100"/>
        </p:scale>
        <p:origin x="282" y="11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1066801" y="1054516"/>
            <a:ext cx="6172199" cy="1688684"/>
          </a:xfrm>
        </p:spPr>
        <p:txBody>
          <a:bodyPr lIns="0" rIns="0" anchor="t">
            <a:noAutofit/>
          </a:bodyPr>
          <a:lstStyle>
            <a:lvl1pPr>
              <a:defRPr sz="6600"/>
            </a:lvl1pPr>
          </a:lstStyle>
          <a:p>
            <a:r>
              <a:rPr lang="lt-LT"/>
              <a:t>Spustelėję redag. ruoš. pavad. stilių</a:t>
            </a:r>
            <a:endParaRPr lang="en-US" dirty="0"/>
          </a:p>
        </p:txBody>
      </p:sp>
      <p:sp>
        <p:nvSpPr>
          <p:cNvPr id="3" name="Subtitle 2"/>
          <p:cNvSpPr>
            <a:spLocks noGrp="1"/>
          </p:cNvSpPr>
          <p:nvPr>
            <p:ph type="subTitle" idx="1"/>
          </p:nvPr>
        </p:nvSpPr>
        <p:spPr>
          <a:xfrm>
            <a:off x="1066800" y="2929398"/>
            <a:ext cx="6172200" cy="842502"/>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Spustelėję redag. ruoš. paantrš. stilių</a:t>
            </a:r>
            <a:endParaRPr lang="en-US" dirty="0"/>
          </a:p>
        </p:txBody>
      </p:sp>
      <p:sp>
        <p:nvSpPr>
          <p:cNvPr id="7" name="Date Placeholder 6"/>
          <p:cNvSpPr>
            <a:spLocks noGrp="1"/>
          </p:cNvSpPr>
          <p:nvPr>
            <p:ph type="dt" sz="half" idx="10"/>
          </p:nvPr>
        </p:nvSpPr>
        <p:spPr/>
        <p:txBody>
          <a:bodyPr/>
          <a:lstStyle/>
          <a:p>
            <a:fld id="{963876E0-79A1-4DCB-AF0F-D0DBA1D2F22E}" type="datetimeFigureOut">
              <a:rPr lang="lt-LT" smtClean="0"/>
              <a:t>2018.12.11</a:t>
            </a:fld>
            <a:endParaRPr lang="lt-LT"/>
          </a:p>
        </p:txBody>
      </p:sp>
      <p:sp>
        <p:nvSpPr>
          <p:cNvPr id="8" name="Slide Number Placeholder 7"/>
          <p:cNvSpPr>
            <a:spLocks noGrp="1"/>
          </p:cNvSpPr>
          <p:nvPr>
            <p:ph type="sldNum" sz="quarter" idx="11"/>
          </p:nvPr>
        </p:nvSpPr>
        <p:spPr/>
        <p:txBody>
          <a:bodyPr/>
          <a:lstStyle/>
          <a:p>
            <a:fld id="{F0D0EAE0-D94B-4E1D-A37D-0B2A4A599727}" type="slidenum">
              <a:rPr lang="lt-LT" smtClean="0"/>
              <a:t>‹#›</a:t>
            </a:fld>
            <a:endParaRPr lang="lt-LT"/>
          </a:p>
        </p:txBody>
      </p:sp>
      <p:sp>
        <p:nvSpPr>
          <p:cNvPr id="9" name="Footer Placeholder 8"/>
          <p:cNvSpPr>
            <a:spLocks noGrp="1"/>
          </p:cNvSpPr>
          <p:nvPr>
            <p:ph type="ftr" sz="quarter" idx="12"/>
          </p:nvPr>
        </p:nvSpPr>
        <p:spPr/>
        <p:txBody>
          <a:bodyPr/>
          <a:lstStyle/>
          <a:p>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Vertical Text Placeholder 2"/>
          <p:cNvSpPr>
            <a:spLocks noGrp="1"/>
          </p:cNvSpPr>
          <p:nvPr>
            <p:ph type="body" orient="vert" idx="1"/>
          </p:nvPr>
        </p:nvSpPr>
        <p:spPr>
          <a:xfrm>
            <a:off x="3454400" y="1165860"/>
            <a:ext cx="4222308" cy="2914652"/>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Date Placeholder 3"/>
          <p:cNvSpPr>
            <a:spLocks noGrp="1"/>
          </p:cNvSpPr>
          <p:nvPr>
            <p:ph type="dt" sz="half" idx="10"/>
          </p:nvPr>
        </p:nvSpPr>
        <p:spPr/>
        <p:txBody>
          <a:bodyPr/>
          <a:lstStyle/>
          <a:p>
            <a:fld id="{963876E0-79A1-4DCB-AF0F-D0DBA1D2F22E}" type="datetimeFigureOut">
              <a:rPr lang="lt-LT" smtClean="0"/>
              <a:t>2018.12.11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0D0EAE0-D94B-4E1D-A37D-0B2A4A599727}" type="slidenum">
              <a:rPr lang="lt-LT" smtClean="0"/>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165860"/>
            <a:ext cx="2075688" cy="2914650"/>
          </a:xfrm>
        </p:spPr>
        <p:txBody>
          <a:bodyPr vert="eaVert"/>
          <a:lstStyle/>
          <a:p>
            <a:r>
              <a:rPr lang="lt-LT"/>
              <a:t>Spustelėję redag. ruoš. pavad. stilių</a:t>
            </a:r>
            <a:endParaRPr lang="en-US" dirty="0"/>
          </a:p>
        </p:txBody>
      </p:sp>
      <p:sp>
        <p:nvSpPr>
          <p:cNvPr id="3" name="Vertical Text Placeholder 2"/>
          <p:cNvSpPr>
            <a:spLocks noGrp="1"/>
          </p:cNvSpPr>
          <p:nvPr>
            <p:ph type="body" orient="vert" idx="1"/>
          </p:nvPr>
        </p:nvSpPr>
        <p:spPr>
          <a:xfrm>
            <a:off x="3456432" y="1165860"/>
            <a:ext cx="4224528" cy="2914650"/>
          </a:xfrm>
        </p:spPr>
        <p:txBody>
          <a:bodyPr vert="eaVert"/>
          <a:lstStyle>
            <a:lvl1pPr algn="l">
              <a:defRPr/>
            </a:lvl1pPr>
            <a:lvl2pPr algn="l">
              <a:defRPr/>
            </a:lvl2pPr>
            <a:lvl3pPr algn="l">
              <a:defRPr/>
            </a:lvl3pPr>
            <a:lvl4pPr algn="l">
              <a:defRPr/>
            </a:lvl4pPr>
            <a:lvl5pPr algn="l">
              <a:defRPr/>
            </a:lvl5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e Placeholder 3"/>
          <p:cNvSpPr>
            <a:spLocks noGrp="1"/>
          </p:cNvSpPr>
          <p:nvPr>
            <p:ph type="dt" sz="half" idx="10"/>
          </p:nvPr>
        </p:nvSpPr>
        <p:spPr/>
        <p:txBody>
          <a:bodyPr/>
          <a:lstStyle/>
          <a:p>
            <a:fld id="{963876E0-79A1-4DCB-AF0F-D0DBA1D2F22E}" type="datetimeFigureOut">
              <a:rPr lang="lt-LT" smtClean="0"/>
              <a:t>2018.12.11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0D0EAE0-D94B-4E1D-A37D-0B2A4A599727}" type="slidenum">
              <a:rPr lang="lt-LT" smtClean="0"/>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159002"/>
            <a:ext cx="4224528" cy="2914650"/>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9" name="Date Placeholder 8"/>
          <p:cNvSpPr>
            <a:spLocks noGrp="1"/>
          </p:cNvSpPr>
          <p:nvPr>
            <p:ph type="dt" sz="half" idx="14"/>
          </p:nvPr>
        </p:nvSpPr>
        <p:spPr/>
        <p:txBody>
          <a:bodyPr/>
          <a:lstStyle/>
          <a:p>
            <a:fld id="{963876E0-79A1-4DCB-AF0F-D0DBA1D2F22E}" type="datetimeFigureOut">
              <a:rPr lang="lt-LT" smtClean="0"/>
              <a:t>2018.12.11</a:t>
            </a:fld>
            <a:endParaRPr lang="lt-LT"/>
          </a:p>
        </p:txBody>
      </p:sp>
      <p:sp>
        <p:nvSpPr>
          <p:cNvPr id="10" name="Slide Number Placeholder 9"/>
          <p:cNvSpPr>
            <a:spLocks noGrp="1"/>
          </p:cNvSpPr>
          <p:nvPr>
            <p:ph type="sldNum" sz="quarter" idx="15"/>
          </p:nvPr>
        </p:nvSpPr>
        <p:spPr/>
        <p:txBody>
          <a:bodyPr/>
          <a:lstStyle/>
          <a:p>
            <a:fld id="{F0D0EAE0-D94B-4E1D-A37D-0B2A4A599727}" type="slidenum">
              <a:rPr lang="lt-LT" smtClean="0"/>
              <a:t>‹#›</a:t>
            </a:fld>
            <a:endParaRPr lang="lt-LT"/>
          </a:p>
        </p:txBody>
      </p:sp>
      <p:sp>
        <p:nvSpPr>
          <p:cNvPr id="11" name="Footer Placeholder 10"/>
          <p:cNvSpPr>
            <a:spLocks noGrp="1"/>
          </p:cNvSpPr>
          <p:nvPr>
            <p:ph type="ftr" sz="quarter" idx="16"/>
          </p:nvPr>
        </p:nvSpPr>
        <p:spPr/>
        <p:txBody>
          <a:bodyPr/>
          <a:lstStyle/>
          <a:p>
            <a:endParaRPr lang="lt-LT"/>
          </a:p>
        </p:txBody>
      </p:sp>
      <p:sp>
        <p:nvSpPr>
          <p:cNvPr id="12" name="Title 11"/>
          <p:cNvSpPr>
            <a:spLocks noGrp="1"/>
          </p:cNvSpPr>
          <p:nvPr>
            <p:ph type="title"/>
          </p:nvPr>
        </p:nvSpPr>
        <p:spPr/>
        <p:txBody>
          <a:bodyPr/>
          <a:lstStyle/>
          <a:p>
            <a:r>
              <a:rPr lang="lt-LT"/>
              <a:t>Spustelėję redag. ruoš. pavad. stilių</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069848" y="1104138"/>
            <a:ext cx="6172200" cy="1597914"/>
          </a:xfrm>
        </p:spPr>
        <p:txBody>
          <a:bodyPr anchor="t">
            <a:noAutofit/>
          </a:bodyPr>
          <a:lstStyle>
            <a:lvl1pPr algn="l">
              <a:defRPr sz="4800" b="1" cap="all"/>
            </a:lvl1pPr>
          </a:lstStyle>
          <a:p>
            <a:r>
              <a:rPr lang="lt-LT"/>
              <a:t>Spustelėję redag. ruoš. pavad. stilių</a:t>
            </a:r>
            <a:endParaRPr lang="en-US" dirty="0"/>
          </a:p>
        </p:txBody>
      </p:sp>
      <p:sp>
        <p:nvSpPr>
          <p:cNvPr id="3" name="Text Placeholder 2"/>
          <p:cNvSpPr>
            <a:spLocks noGrp="1"/>
          </p:cNvSpPr>
          <p:nvPr>
            <p:ph type="body" idx="1"/>
          </p:nvPr>
        </p:nvSpPr>
        <p:spPr>
          <a:xfrm>
            <a:off x="1069848" y="2914650"/>
            <a:ext cx="6172200" cy="6858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Spustelėję redag. ruoš. teksto stilių</a:t>
            </a:r>
          </a:p>
        </p:txBody>
      </p:sp>
      <p:sp>
        <p:nvSpPr>
          <p:cNvPr id="7" name="Date Placeholder 6"/>
          <p:cNvSpPr>
            <a:spLocks noGrp="1"/>
          </p:cNvSpPr>
          <p:nvPr>
            <p:ph type="dt" sz="half" idx="10"/>
          </p:nvPr>
        </p:nvSpPr>
        <p:spPr/>
        <p:txBody>
          <a:bodyPr/>
          <a:lstStyle/>
          <a:p>
            <a:fld id="{963876E0-79A1-4DCB-AF0F-D0DBA1D2F22E}" type="datetimeFigureOut">
              <a:rPr lang="lt-LT" smtClean="0"/>
              <a:t>2018.12.11</a:t>
            </a:fld>
            <a:endParaRPr lang="lt-LT"/>
          </a:p>
        </p:txBody>
      </p:sp>
      <p:sp>
        <p:nvSpPr>
          <p:cNvPr id="8" name="Slide Number Placeholder 7"/>
          <p:cNvSpPr>
            <a:spLocks noGrp="1"/>
          </p:cNvSpPr>
          <p:nvPr>
            <p:ph type="sldNum" sz="quarter" idx="11"/>
          </p:nvPr>
        </p:nvSpPr>
        <p:spPr/>
        <p:txBody>
          <a:bodyPr/>
          <a:lstStyle/>
          <a:p>
            <a:fld id="{F0D0EAE0-D94B-4E1D-A37D-0B2A4A599727}" type="slidenum">
              <a:rPr lang="lt-LT" smtClean="0"/>
              <a:t>‹#›</a:t>
            </a:fld>
            <a:endParaRPr lang="lt-LT"/>
          </a:p>
        </p:txBody>
      </p:sp>
      <p:sp>
        <p:nvSpPr>
          <p:cNvPr id="9" name="Footer Placeholder 8"/>
          <p:cNvSpPr>
            <a:spLocks noGrp="1"/>
          </p:cNvSpPr>
          <p:nvPr>
            <p:ph type="ftr" sz="quarter" idx="12"/>
          </p:nvPr>
        </p:nvSpPr>
        <p:spPr/>
        <p:txBody>
          <a:bodyPr/>
          <a:lstStyle/>
          <a:p>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a:xfrm>
            <a:off x="493777" y="457200"/>
            <a:ext cx="3616325" cy="800100"/>
          </a:xfrm>
        </p:spPr>
        <p:txBody>
          <a:bodyPr/>
          <a:lstStyle/>
          <a:p>
            <a:r>
              <a:rPr lang="lt-LT"/>
              <a:t>Spustelėję redag. ruoš. pavad. stilių</a:t>
            </a:r>
            <a:endParaRPr lang="en-US" dirty="0"/>
          </a:p>
        </p:txBody>
      </p:sp>
      <p:sp>
        <p:nvSpPr>
          <p:cNvPr id="3" name="Content Placeholder 2"/>
          <p:cNvSpPr>
            <a:spLocks noGrp="1"/>
          </p:cNvSpPr>
          <p:nvPr>
            <p:ph sz="half" idx="1"/>
          </p:nvPr>
        </p:nvSpPr>
        <p:spPr>
          <a:xfrm>
            <a:off x="4486998" y="1436894"/>
            <a:ext cx="3646966" cy="21610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Content Placeholder 3"/>
          <p:cNvSpPr>
            <a:spLocks noGrp="1"/>
          </p:cNvSpPr>
          <p:nvPr>
            <p:ph sz="half" idx="2"/>
          </p:nvPr>
        </p:nvSpPr>
        <p:spPr>
          <a:xfrm>
            <a:off x="496755" y="1436911"/>
            <a:ext cx="3639311" cy="2161049"/>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9" name="Date Placeholder 8"/>
          <p:cNvSpPr>
            <a:spLocks noGrp="1"/>
          </p:cNvSpPr>
          <p:nvPr>
            <p:ph type="dt" sz="half" idx="10"/>
          </p:nvPr>
        </p:nvSpPr>
        <p:spPr/>
        <p:txBody>
          <a:bodyPr/>
          <a:lstStyle/>
          <a:p>
            <a:fld id="{963876E0-79A1-4DCB-AF0F-D0DBA1D2F22E}" type="datetimeFigureOut">
              <a:rPr lang="lt-LT" smtClean="0"/>
              <a:t>2018.12.11</a:t>
            </a:fld>
            <a:endParaRPr lang="lt-LT"/>
          </a:p>
        </p:txBody>
      </p:sp>
      <p:sp>
        <p:nvSpPr>
          <p:cNvPr id="10" name="Slide Number Placeholder 9"/>
          <p:cNvSpPr>
            <a:spLocks noGrp="1"/>
          </p:cNvSpPr>
          <p:nvPr>
            <p:ph type="sldNum" sz="quarter" idx="11"/>
          </p:nvPr>
        </p:nvSpPr>
        <p:spPr/>
        <p:txBody>
          <a:bodyPr/>
          <a:lstStyle/>
          <a:p>
            <a:fld id="{F0D0EAE0-D94B-4E1D-A37D-0B2A4A599727}" type="slidenum">
              <a:rPr lang="lt-LT" smtClean="0"/>
              <a:t>‹#›</a:t>
            </a:fld>
            <a:endParaRPr lang="lt-LT"/>
          </a:p>
        </p:txBody>
      </p:sp>
      <p:sp>
        <p:nvSpPr>
          <p:cNvPr id="11" name="Footer Placeholder 10"/>
          <p:cNvSpPr>
            <a:spLocks noGrp="1"/>
          </p:cNvSpPr>
          <p:nvPr>
            <p:ph type="ftr" sz="quarter" idx="12"/>
          </p:nvPr>
        </p:nvSpPr>
        <p:spPr>
          <a:xfrm>
            <a:off x="493776" y="4767263"/>
            <a:ext cx="5102352" cy="273844"/>
          </a:xfrm>
        </p:spPr>
        <p:txBody>
          <a:bodyPr/>
          <a:lstStyle/>
          <a:p>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a:xfrm>
            <a:off x="493776" y="457201"/>
            <a:ext cx="3615734" cy="800099"/>
          </a:xfrm>
        </p:spPr>
        <p:txBody>
          <a:bodyPr/>
          <a:lstStyle>
            <a:lvl1pPr>
              <a:defRPr/>
            </a:lvl1pPr>
          </a:lstStyle>
          <a:p>
            <a:r>
              <a:rPr lang="lt-LT"/>
              <a:t>Spustelėję redag. ruoš. pavad. stilių</a:t>
            </a:r>
            <a:endParaRPr lang="en-US" dirty="0"/>
          </a:p>
        </p:txBody>
      </p:sp>
      <p:sp>
        <p:nvSpPr>
          <p:cNvPr id="3" name="Text Placeholder 2"/>
          <p:cNvSpPr>
            <a:spLocks noGrp="1"/>
          </p:cNvSpPr>
          <p:nvPr>
            <p:ph type="body" idx="1"/>
          </p:nvPr>
        </p:nvSpPr>
        <p:spPr>
          <a:xfrm>
            <a:off x="495301" y="1437085"/>
            <a:ext cx="3638550" cy="484584"/>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Content Placeholder 3"/>
          <p:cNvSpPr>
            <a:spLocks noGrp="1"/>
          </p:cNvSpPr>
          <p:nvPr>
            <p:ph sz="half" idx="2"/>
          </p:nvPr>
        </p:nvSpPr>
        <p:spPr>
          <a:xfrm>
            <a:off x="495300" y="2145508"/>
            <a:ext cx="3638550" cy="2162174"/>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5" name="Text Placeholder 4"/>
          <p:cNvSpPr>
            <a:spLocks noGrp="1"/>
          </p:cNvSpPr>
          <p:nvPr>
            <p:ph type="body" sz="quarter" idx="3"/>
          </p:nvPr>
        </p:nvSpPr>
        <p:spPr>
          <a:xfrm>
            <a:off x="4492626" y="1437085"/>
            <a:ext cx="3660775" cy="484584"/>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Content Placeholder 5"/>
          <p:cNvSpPr>
            <a:spLocks noGrp="1"/>
          </p:cNvSpPr>
          <p:nvPr>
            <p:ph sz="quarter" idx="4"/>
          </p:nvPr>
        </p:nvSpPr>
        <p:spPr>
          <a:xfrm>
            <a:off x="4492626" y="2145507"/>
            <a:ext cx="3651250" cy="2162175"/>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10" name="Date Placeholder 9"/>
          <p:cNvSpPr>
            <a:spLocks noGrp="1"/>
          </p:cNvSpPr>
          <p:nvPr>
            <p:ph type="dt" sz="half" idx="10"/>
          </p:nvPr>
        </p:nvSpPr>
        <p:spPr/>
        <p:txBody>
          <a:bodyPr/>
          <a:lstStyle/>
          <a:p>
            <a:fld id="{963876E0-79A1-4DCB-AF0F-D0DBA1D2F22E}" type="datetimeFigureOut">
              <a:rPr lang="lt-LT" smtClean="0"/>
              <a:t>2018.12.11</a:t>
            </a:fld>
            <a:endParaRPr lang="lt-LT"/>
          </a:p>
        </p:txBody>
      </p:sp>
      <p:sp>
        <p:nvSpPr>
          <p:cNvPr id="11" name="Slide Number Placeholder 10"/>
          <p:cNvSpPr>
            <a:spLocks noGrp="1"/>
          </p:cNvSpPr>
          <p:nvPr>
            <p:ph type="sldNum" sz="quarter" idx="11"/>
          </p:nvPr>
        </p:nvSpPr>
        <p:spPr/>
        <p:txBody>
          <a:bodyPr/>
          <a:lstStyle/>
          <a:p>
            <a:fld id="{F0D0EAE0-D94B-4E1D-A37D-0B2A4A599727}" type="slidenum">
              <a:rPr lang="lt-LT" smtClean="0"/>
              <a:t>‹#›</a:t>
            </a:fld>
            <a:endParaRPr lang="lt-LT"/>
          </a:p>
        </p:txBody>
      </p:sp>
      <p:sp>
        <p:nvSpPr>
          <p:cNvPr id="12" name="Footer Placeholder 11"/>
          <p:cNvSpPr>
            <a:spLocks noGrp="1"/>
          </p:cNvSpPr>
          <p:nvPr>
            <p:ph type="ftr" sz="quarter" idx="12"/>
          </p:nvPr>
        </p:nvSpPr>
        <p:spPr>
          <a:xfrm>
            <a:off x="493776" y="4767263"/>
            <a:ext cx="5102352" cy="273844"/>
          </a:xfrm>
        </p:spPr>
        <p:txBody>
          <a:bodyPr/>
          <a:lstStyle/>
          <a:p>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163658"/>
            <a:ext cx="1828800" cy="273844"/>
          </a:xfrm>
        </p:spPr>
        <p:txBody>
          <a:bodyPr/>
          <a:lstStyle/>
          <a:p>
            <a:fld id="{963876E0-79A1-4DCB-AF0F-D0DBA1D2F22E}" type="datetimeFigureOut">
              <a:rPr lang="lt-LT" smtClean="0"/>
              <a:t>2018.12.11</a:t>
            </a:fld>
            <a:endParaRPr lang="lt-LT"/>
          </a:p>
        </p:txBody>
      </p:sp>
      <p:sp>
        <p:nvSpPr>
          <p:cNvPr id="5" name="Title 4"/>
          <p:cNvSpPr>
            <a:spLocks noGrp="1"/>
          </p:cNvSpPr>
          <p:nvPr>
            <p:ph type="title"/>
          </p:nvPr>
        </p:nvSpPr>
        <p:spPr/>
        <p:txBody>
          <a:bodyPr/>
          <a:lstStyle/>
          <a:p>
            <a:r>
              <a:rPr lang="lt-LT"/>
              <a:t>Spustelėję redag. ruoš. pavad. stilių</a:t>
            </a:r>
            <a:endParaRPr lang="en-US" dirty="0"/>
          </a:p>
        </p:txBody>
      </p:sp>
      <p:sp>
        <p:nvSpPr>
          <p:cNvPr id="4" name="Slide Number Placeholder 3"/>
          <p:cNvSpPr>
            <a:spLocks noGrp="1"/>
          </p:cNvSpPr>
          <p:nvPr>
            <p:ph type="sldNum" sz="quarter" idx="11"/>
          </p:nvPr>
        </p:nvSpPr>
        <p:spPr/>
        <p:txBody>
          <a:bodyPr/>
          <a:lstStyle/>
          <a:p>
            <a:fld id="{F0D0EAE0-D94B-4E1D-A37D-0B2A4A599727}" type="slidenum">
              <a:rPr lang="lt-LT" smtClean="0"/>
              <a:t>‹#›</a:t>
            </a:fld>
            <a:endParaRPr lang="lt-LT"/>
          </a:p>
        </p:txBody>
      </p:sp>
      <p:sp>
        <p:nvSpPr>
          <p:cNvPr id="6" name="Footer Placeholder 5"/>
          <p:cNvSpPr>
            <a:spLocks noGrp="1"/>
          </p:cNvSpPr>
          <p:nvPr>
            <p:ph type="ftr" sz="quarter" idx="12"/>
          </p:nvPr>
        </p:nvSpPr>
        <p:spPr/>
        <p:txBody>
          <a:bodyPr/>
          <a:lstStyle/>
          <a:p>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876E0-79A1-4DCB-AF0F-D0DBA1D2F22E}" type="datetimeFigureOut">
              <a:rPr lang="lt-LT" smtClean="0"/>
              <a:t>2018.12.11</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F0D0EAE0-D94B-4E1D-A37D-0B2A4A599727}" type="slidenum">
              <a:rPr lang="lt-LT" smtClean="0"/>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1" y="1440657"/>
            <a:ext cx="3654425" cy="2166937"/>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2" name="Title 1"/>
          <p:cNvSpPr>
            <a:spLocks noGrp="1"/>
          </p:cNvSpPr>
          <p:nvPr>
            <p:ph type="title"/>
          </p:nvPr>
        </p:nvSpPr>
        <p:spPr>
          <a:xfrm>
            <a:off x="493777" y="454819"/>
            <a:ext cx="3629025" cy="781050"/>
          </a:xfrm>
        </p:spPr>
        <p:txBody>
          <a:bodyPr anchor="t">
            <a:normAutofit/>
          </a:bodyPr>
          <a:lstStyle>
            <a:lvl1pPr algn="l">
              <a:defRPr sz="1800" b="1"/>
            </a:lvl1pPr>
          </a:lstStyle>
          <a:p>
            <a:r>
              <a:rPr lang="lt-LT"/>
              <a:t>Spustelėję redag. ruoš. pavad. stilių</a:t>
            </a:r>
            <a:endParaRPr lang="en-US" dirty="0"/>
          </a:p>
        </p:txBody>
      </p:sp>
      <p:sp>
        <p:nvSpPr>
          <p:cNvPr id="4" name="Text Placeholder 3"/>
          <p:cNvSpPr>
            <a:spLocks noGrp="1"/>
          </p:cNvSpPr>
          <p:nvPr>
            <p:ph type="body" sz="half" idx="2"/>
          </p:nvPr>
        </p:nvSpPr>
        <p:spPr>
          <a:xfrm>
            <a:off x="495301" y="1440657"/>
            <a:ext cx="3629025" cy="1359694"/>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8" name="Date Placeholder 7"/>
          <p:cNvSpPr>
            <a:spLocks noGrp="1"/>
          </p:cNvSpPr>
          <p:nvPr>
            <p:ph type="dt" sz="half" idx="10"/>
          </p:nvPr>
        </p:nvSpPr>
        <p:spPr/>
        <p:txBody>
          <a:bodyPr/>
          <a:lstStyle/>
          <a:p>
            <a:fld id="{963876E0-79A1-4DCB-AF0F-D0DBA1D2F22E}" type="datetimeFigureOut">
              <a:rPr lang="lt-LT" smtClean="0"/>
              <a:t>2018.12.11</a:t>
            </a:fld>
            <a:endParaRPr lang="lt-LT"/>
          </a:p>
        </p:txBody>
      </p:sp>
      <p:sp>
        <p:nvSpPr>
          <p:cNvPr id="9" name="Slide Number Placeholder 8"/>
          <p:cNvSpPr>
            <a:spLocks noGrp="1"/>
          </p:cNvSpPr>
          <p:nvPr>
            <p:ph type="sldNum" sz="quarter" idx="11"/>
          </p:nvPr>
        </p:nvSpPr>
        <p:spPr/>
        <p:txBody>
          <a:bodyPr/>
          <a:lstStyle/>
          <a:p>
            <a:fld id="{F0D0EAE0-D94B-4E1D-A37D-0B2A4A599727}" type="slidenum">
              <a:rPr lang="lt-LT" smtClean="0"/>
              <a:t>‹#›</a:t>
            </a:fld>
            <a:endParaRPr lang="lt-LT"/>
          </a:p>
        </p:txBody>
      </p:sp>
      <p:sp>
        <p:nvSpPr>
          <p:cNvPr id="10" name="Footer Placeholder 9"/>
          <p:cNvSpPr>
            <a:spLocks noGrp="1"/>
          </p:cNvSpPr>
          <p:nvPr>
            <p:ph type="ftr" sz="quarter" idx="12"/>
          </p:nvPr>
        </p:nvSpPr>
        <p:spPr>
          <a:xfrm>
            <a:off x="493776" y="4767263"/>
            <a:ext cx="5102352" cy="273844"/>
          </a:xfrm>
        </p:spPr>
        <p:txBody>
          <a:bodyPr/>
          <a:lstStyle/>
          <a:p>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493776" y="450056"/>
            <a:ext cx="2074862" cy="1485901"/>
          </a:xfrm>
          <a:ln>
            <a:noFill/>
          </a:ln>
        </p:spPr>
        <p:txBody>
          <a:bodyPr anchor="t">
            <a:normAutofit/>
          </a:bodyPr>
          <a:lstStyle>
            <a:lvl1pPr algn="l">
              <a:defRPr sz="1800" b="0"/>
            </a:lvl1pPr>
          </a:lstStyle>
          <a:p>
            <a:r>
              <a:rPr lang="lt-LT"/>
              <a:t>Spustelėję redag. ruoš. pavad. stilių</a:t>
            </a:r>
            <a:endParaRPr lang="en-US" dirty="0"/>
          </a:p>
        </p:txBody>
      </p:sp>
      <p:sp>
        <p:nvSpPr>
          <p:cNvPr id="3" name="Picture Placeholder 2"/>
          <p:cNvSpPr>
            <a:spLocks noGrp="1"/>
          </p:cNvSpPr>
          <p:nvPr>
            <p:ph type="pic" idx="1"/>
          </p:nvPr>
        </p:nvSpPr>
        <p:spPr>
          <a:xfrm>
            <a:off x="2963863" y="1238250"/>
            <a:ext cx="5627687" cy="31655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 norėdami įtraukti pav.</a:t>
            </a:r>
            <a:endParaRPr lang="en-US" dirty="0"/>
          </a:p>
        </p:txBody>
      </p:sp>
      <p:sp>
        <p:nvSpPr>
          <p:cNvPr id="4" name="Text Placeholder 3"/>
          <p:cNvSpPr>
            <a:spLocks noGrp="1"/>
          </p:cNvSpPr>
          <p:nvPr>
            <p:ph type="body" sz="half" idx="2"/>
          </p:nvPr>
        </p:nvSpPr>
        <p:spPr>
          <a:xfrm>
            <a:off x="2963862" y="460773"/>
            <a:ext cx="3741738" cy="682228"/>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8" name="Date Placeholder 7"/>
          <p:cNvSpPr>
            <a:spLocks noGrp="1"/>
          </p:cNvSpPr>
          <p:nvPr>
            <p:ph type="dt" sz="half" idx="10"/>
          </p:nvPr>
        </p:nvSpPr>
        <p:spPr/>
        <p:txBody>
          <a:bodyPr/>
          <a:lstStyle/>
          <a:p>
            <a:fld id="{963876E0-79A1-4DCB-AF0F-D0DBA1D2F22E}" type="datetimeFigureOut">
              <a:rPr lang="lt-LT" smtClean="0"/>
              <a:t>2018.12.11</a:t>
            </a:fld>
            <a:endParaRPr lang="lt-LT"/>
          </a:p>
        </p:txBody>
      </p:sp>
      <p:sp>
        <p:nvSpPr>
          <p:cNvPr id="9" name="Slide Number Placeholder 8"/>
          <p:cNvSpPr>
            <a:spLocks noGrp="1"/>
          </p:cNvSpPr>
          <p:nvPr>
            <p:ph type="sldNum" sz="quarter" idx="11"/>
          </p:nvPr>
        </p:nvSpPr>
        <p:spPr/>
        <p:txBody>
          <a:bodyPr/>
          <a:lstStyle/>
          <a:p>
            <a:fld id="{F0D0EAE0-D94B-4E1D-A37D-0B2A4A599727}" type="slidenum">
              <a:rPr lang="lt-LT" smtClean="0"/>
              <a:t>‹#›</a:t>
            </a:fld>
            <a:endParaRPr lang="lt-LT"/>
          </a:p>
        </p:txBody>
      </p:sp>
      <p:sp>
        <p:nvSpPr>
          <p:cNvPr id="10" name="Footer Placeholder 9"/>
          <p:cNvSpPr>
            <a:spLocks noGrp="1"/>
          </p:cNvSpPr>
          <p:nvPr>
            <p:ph type="ftr" sz="quarter" idx="12"/>
          </p:nvPr>
        </p:nvSpPr>
        <p:spPr>
          <a:xfrm>
            <a:off x="493776" y="4767263"/>
            <a:ext cx="5102352" cy="273844"/>
          </a:xfrm>
        </p:spPr>
        <p:txBody>
          <a:bodyPr/>
          <a:lstStyle/>
          <a:p>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165860"/>
            <a:ext cx="2073348" cy="1484600"/>
          </a:xfrm>
          <a:prstGeom prst="rect">
            <a:avLst/>
          </a:prstGeom>
        </p:spPr>
        <p:txBody>
          <a:bodyPr vert="horz" lIns="91440" tIns="45720" rIns="91440" bIns="45720" rtlCol="0" anchor="t">
            <a:normAutofit/>
          </a:bodyPr>
          <a:lstStyle/>
          <a:p>
            <a:r>
              <a:rPr lang="lt-LT"/>
              <a:t>Spustelėję redag. ruoš. pavad. stilių</a:t>
            </a:r>
            <a:endParaRPr lang="en-US" dirty="0"/>
          </a:p>
        </p:txBody>
      </p:sp>
      <p:sp>
        <p:nvSpPr>
          <p:cNvPr id="3" name="Text Placeholder 2"/>
          <p:cNvSpPr>
            <a:spLocks noGrp="1"/>
          </p:cNvSpPr>
          <p:nvPr>
            <p:ph type="body" idx="1"/>
          </p:nvPr>
        </p:nvSpPr>
        <p:spPr>
          <a:xfrm>
            <a:off x="3454400" y="1160277"/>
            <a:ext cx="4222308" cy="2914652"/>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Date Placeholder 3"/>
          <p:cNvSpPr>
            <a:spLocks noGrp="1"/>
          </p:cNvSpPr>
          <p:nvPr>
            <p:ph type="dt" sz="half" idx="2"/>
          </p:nvPr>
        </p:nvSpPr>
        <p:spPr>
          <a:xfrm>
            <a:off x="7162800" y="142101"/>
            <a:ext cx="1828800" cy="273844"/>
          </a:xfrm>
          <a:prstGeom prst="rect">
            <a:avLst/>
          </a:prstGeom>
        </p:spPr>
        <p:txBody>
          <a:bodyPr vert="horz" lIns="91440" tIns="45720" rIns="91440" bIns="45720" rtlCol="0" anchor="t"/>
          <a:lstStyle>
            <a:lvl1pPr algn="l">
              <a:defRPr sz="1200">
                <a:solidFill>
                  <a:schemeClr val="tx1">
                    <a:tint val="75000"/>
                  </a:schemeClr>
                </a:solidFill>
              </a:defRPr>
            </a:lvl1pPr>
          </a:lstStyle>
          <a:p>
            <a:fld id="{963876E0-79A1-4DCB-AF0F-D0DBA1D2F22E}" type="datetimeFigureOut">
              <a:rPr lang="lt-LT" smtClean="0"/>
              <a:t>2018.12.11</a:t>
            </a:fld>
            <a:endParaRPr lang="lt-LT"/>
          </a:p>
        </p:txBody>
      </p:sp>
      <p:sp>
        <p:nvSpPr>
          <p:cNvPr id="5" name="Footer Placeholder 4"/>
          <p:cNvSpPr>
            <a:spLocks noGrp="1"/>
          </p:cNvSpPr>
          <p:nvPr>
            <p:ph type="ftr" sz="quarter" idx="3"/>
          </p:nvPr>
        </p:nvSpPr>
        <p:spPr>
          <a:xfrm>
            <a:off x="1069848" y="4767263"/>
            <a:ext cx="5102352" cy="273844"/>
          </a:xfrm>
          <a:prstGeom prst="rect">
            <a:avLst/>
          </a:prstGeom>
        </p:spPr>
        <p:txBody>
          <a:bodyPr vert="horz" lIns="91440" tIns="45720" rIns="91440" bIns="45720" rtlCol="0" anchor="t"/>
          <a:lstStyle>
            <a:lvl1pPr algn="l">
              <a:defRPr sz="1200">
                <a:solidFill>
                  <a:schemeClr val="tx1"/>
                </a:solidFill>
              </a:defRPr>
            </a:lvl1pPr>
          </a:lstStyle>
          <a:p>
            <a:endParaRPr lang="lt-LT"/>
          </a:p>
        </p:txBody>
      </p:sp>
      <p:sp>
        <p:nvSpPr>
          <p:cNvPr id="6" name="Slide Number Placeholder 5"/>
          <p:cNvSpPr>
            <a:spLocks noGrp="1"/>
          </p:cNvSpPr>
          <p:nvPr>
            <p:ph type="sldNum" sz="quarter" idx="4"/>
          </p:nvPr>
        </p:nvSpPr>
        <p:spPr>
          <a:xfrm>
            <a:off x="7159752" y="4767263"/>
            <a:ext cx="1137684" cy="273844"/>
          </a:xfrm>
          <a:prstGeom prst="rect">
            <a:avLst/>
          </a:prstGeom>
        </p:spPr>
        <p:txBody>
          <a:bodyPr vert="horz" lIns="91440" tIns="45720" rIns="91440" bIns="45720" rtlCol="0" anchor="t"/>
          <a:lstStyle>
            <a:lvl1pPr algn="l">
              <a:defRPr sz="1200">
                <a:solidFill>
                  <a:schemeClr val="tx1">
                    <a:tint val="75000"/>
                  </a:schemeClr>
                </a:solidFill>
              </a:defRPr>
            </a:lvl1pPr>
          </a:lstStyle>
          <a:p>
            <a:fld id="{F0D0EAE0-D94B-4E1D-A37D-0B2A4A599727}" type="slidenum">
              <a:rPr lang="lt-LT" smtClean="0"/>
              <a:t>‹#›</a:t>
            </a:fld>
            <a:endParaRPr lang="lt-LT"/>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0" y="1054516"/>
            <a:ext cx="9144000" cy="2165306"/>
          </a:xfrm>
        </p:spPr>
        <p:txBody>
          <a:bodyPr/>
          <a:lstStyle/>
          <a:p>
            <a:pPr algn="ctr"/>
            <a:r>
              <a:rPr lang="lt-LT" sz="2400" dirty="0"/>
              <a:t>Gedimino pilies kalno būklės aptarimas </a:t>
            </a:r>
            <a:br>
              <a:rPr lang="lt-LT" sz="2400" dirty="0"/>
            </a:br>
            <a:br>
              <a:rPr lang="lt-LT" sz="2400" dirty="0"/>
            </a:br>
            <a:r>
              <a:rPr lang="lt-LT" sz="2400" dirty="0"/>
              <a:t>pokyčiai ir numatomi darbai</a:t>
            </a:r>
          </a:p>
        </p:txBody>
      </p:sp>
      <p:sp>
        <p:nvSpPr>
          <p:cNvPr id="3" name="Antrinis pavadinimas 2"/>
          <p:cNvSpPr>
            <a:spLocks noGrp="1"/>
          </p:cNvSpPr>
          <p:nvPr>
            <p:ph type="subTitle" idx="1"/>
          </p:nvPr>
        </p:nvSpPr>
        <p:spPr>
          <a:xfrm>
            <a:off x="0" y="4011910"/>
            <a:ext cx="9144000" cy="842502"/>
          </a:xfrm>
        </p:spPr>
        <p:txBody>
          <a:bodyPr>
            <a:normAutofit/>
          </a:bodyPr>
          <a:lstStyle/>
          <a:p>
            <a:pPr algn="ctr"/>
            <a:r>
              <a:rPr lang="lt-LT" i="0" dirty="0">
                <a:latin typeface="+mj-lt"/>
              </a:rPr>
              <a:t>2018 m.</a:t>
            </a:r>
          </a:p>
          <a:p>
            <a:pPr algn="ctr"/>
            <a:r>
              <a:rPr lang="lt-LT" i="0" dirty="0">
                <a:latin typeface="+mj-lt"/>
              </a:rPr>
              <a:t>Parengė Kultūros ministro patarėjas Doc. Dr. J. Blažiūnas</a:t>
            </a:r>
          </a:p>
        </p:txBody>
      </p:sp>
    </p:spTree>
    <p:extLst>
      <p:ext uri="{BB962C8B-B14F-4D97-AF65-F5344CB8AC3E}">
        <p14:creationId xmlns:p14="http://schemas.microsoft.com/office/powerpoint/2010/main" val="3079137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3"/>
          <p:cNvSpPr>
            <a:spLocks noGrp="1"/>
          </p:cNvSpPr>
          <p:nvPr>
            <p:ph type="ctrTitle"/>
          </p:nvPr>
        </p:nvSpPr>
        <p:spPr>
          <a:xfrm>
            <a:off x="0" y="123478"/>
            <a:ext cx="9143999" cy="437114"/>
          </a:xfrm>
        </p:spPr>
        <p:txBody>
          <a:bodyPr/>
          <a:lstStyle/>
          <a:p>
            <a:pPr algn="ctr">
              <a:tabLst>
                <a:tab pos="1882775" algn="l"/>
              </a:tabLst>
            </a:pPr>
            <a:r>
              <a:rPr lang="lt-LT" sz="1800" dirty="0"/>
              <a:t>Būklės vertinimas</a:t>
            </a:r>
          </a:p>
        </p:txBody>
      </p:sp>
      <p:sp>
        <p:nvSpPr>
          <p:cNvPr id="3" name="Antrinis pavadinimas 2"/>
          <p:cNvSpPr>
            <a:spLocks noGrp="1"/>
          </p:cNvSpPr>
          <p:nvPr>
            <p:ph type="subTitle" idx="1"/>
          </p:nvPr>
        </p:nvSpPr>
        <p:spPr>
          <a:xfrm>
            <a:off x="107504" y="1203598"/>
            <a:ext cx="8928992" cy="3096344"/>
          </a:xfrm>
        </p:spPr>
        <p:txBody>
          <a:bodyPr>
            <a:normAutofit/>
          </a:bodyPr>
          <a:lstStyle/>
          <a:p>
            <a:pPr indent="376238" algn="just">
              <a:buFont typeface="Arial" panose="020B0604020202020204" pitchFamily="34" charset="0"/>
              <a:buChar char="•"/>
            </a:pPr>
            <a:r>
              <a:rPr lang="lt-LT" i="0" dirty="0">
                <a:latin typeface="+mj-lt"/>
              </a:rPr>
              <a:t>Didžiausia rizika išlieka pietrytiniame gynybinės sienos kampe. Pietrytinio šlaito būklė vertinama kaip kritinė. </a:t>
            </a:r>
          </a:p>
          <a:p>
            <a:pPr algn="just"/>
            <a:endParaRPr lang="lt-LT" i="0" dirty="0">
              <a:latin typeface="+mj-lt"/>
            </a:endParaRPr>
          </a:p>
          <a:p>
            <a:pPr indent="376238" algn="just">
              <a:buFont typeface="Arial" panose="020B0604020202020204" pitchFamily="34" charset="0"/>
              <a:buChar char="•"/>
            </a:pPr>
            <a:r>
              <a:rPr lang="lt-LT" i="0" dirty="0">
                <a:latin typeface="+mj-lt"/>
              </a:rPr>
              <a:t>Iki dabar pačios pavojingiausios Gedimino kalno šlaitų vietos yra stabilizuotos dvejopo pobūdžio priemonėmis (konstrukciniai tinklai ir skalda su drenažo sistemomis), kurias 2019 m. reikėtų pakeisti stacionariais sprendiniais.</a:t>
            </a:r>
          </a:p>
        </p:txBody>
      </p:sp>
    </p:spTree>
    <p:extLst>
      <p:ext uri="{BB962C8B-B14F-4D97-AF65-F5344CB8AC3E}">
        <p14:creationId xmlns:p14="http://schemas.microsoft.com/office/powerpoint/2010/main" val="1392227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3"/>
          <p:cNvSpPr>
            <a:spLocks noGrp="1"/>
          </p:cNvSpPr>
          <p:nvPr>
            <p:ph type="ctrTitle"/>
          </p:nvPr>
        </p:nvSpPr>
        <p:spPr>
          <a:xfrm>
            <a:off x="0" y="123478"/>
            <a:ext cx="9143999" cy="437114"/>
          </a:xfrm>
        </p:spPr>
        <p:txBody>
          <a:bodyPr/>
          <a:lstStyle/>
          <a:p>
            <a:pPr algn="ctr">
              <a:tabLst>
                <a:tab pos="1882775" algn="l"/>
              </a:tabLst>
            </a:pPr>
            <a:r>
              <a:rPr lang="lt-LT" sz="1800" dirty="0"/>
              <a:t>2019 m. darbai</a:t>
            </a:r>
          </a:p>
        </p:txBody>
      </p:sp>
      <p:sp>
        <p:nvSpPr>
          <p:cNvPr id="3" name="Antrinis pavadinimas 2"/>
          <p:cNvSpPr>
            <a:spLocks noGrp="1"/>
          </p:cNvSpPr>
          <p:nvPr>
            <p:ph type="subTitle" idx="1"/>
          </p:nvPr>
        </p:nvSpPr>
        <p:spPr>
          <a:xfrm>
            <a:off x="107504" y="771550"/>
            <a:ext cx="8928992" cy="4320480"/>
          </a:xfrm>
        </p:spPr>
        <p:txBody>
          <a:bodyPr>
            <a:normAutofit/>
          </a:bodyPr>
          <a:lstStyle/>
          <a:p>
            <a:pPr indent="376238" algn="just">
              <a:buFont typeface="Arial" panose="020B0604020202020204" pitchFamily="34" charset="0"/>
              <a:buChar char="•"/>
            </a:pPr>
            <a:r>
              <a:rPr lang="lt-LT" i="0" dirty="0">
                <a:latin typeface="+mj-lt"/>
              </a:rPr>
              <a:t>Įvertinti vakarinio ir pietrytinio šlaito galimų avarijų grėsmes.</a:t>
            </a:r>
          </a:p>
          <a:p>
            <a:pPr indent="376238" algn="just">
              <a:buFont typeface="Arial" panose="020B0604020202020204" pitchFamily="34" charset="0"/>
              <a:buChar char="•"/>
            </a:pPr>
            <a:r>
              <a:rPr lang="lt-LT" i="0" dirty="0">
                <a:latin typeface="+mj-lt"/>
              </a:rPr>
              <a:t>Parengti kompleksinį viso Gedimino kalno tyrimų, projektavimo, statybos ir tvarkybos darbų projektą, kuriame suderinus su Kultūros paveldo departamentu ir Kultūros ministerija, būtina numatyti Aukštutinės pilies rūmų liekanose 1980  m. ir vėliau atliktų atkūrimo darbų metu panaudotų netinkamų plytų mūro (dabartinė būklė patenkinama arba bloga) ir pietrytinės gynybinės sienos imitacijos (lauko akmenų-raudonų plytų mūro sienos (dabartinė būklė patenkinama)) pašalinimo darbus.</a:t>
            </a:r>
          </a:p>
        </p:txBody>
      </p:sp>
    </p:spTree>
    <p:extLst>
      <p:ext uri="{BB962C8B-B14F-4D97-AF65-F5344CB8AC3E}">
        <p14:creationId xmlns:p14="http://schemas.microsoft.com/office/powerpoint/2010/main" val="3426614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3"/>
          <p:cNvSpPr>
            <a:spLocks noGrp="1"/>
          </p:cNvSpPr>
          <p:nvPr>
            <p:ph type="ctrTitle"/>
          </p:nvPr>
        </p:nvSpPr>
        <p:spPr>
          <a:xfrm>
            <a:off x="0" y="123478"/>
            <a:ext cx="9143999" cy="437114"/>
          </a:xfrm>
        </p:spPr>
        <p:txBody>
          <a:bodyPr/>
          <a:lstStyle/>
          <a:p>
            <a:pPr algn="ctr">
              <a:tabLst>
                <a:tab pos="1882775" algn="l"/>
              </a:tabLst>
            </a:pPr>
            <a:r>
              <a:rPr lang="lt-LT" sz="1800" dirty="0"/>
              <a:t>2019 m. darbai</a:t>
            </a:r>
          </a:p>
        </p:txBody>
      </p:sp>
      <p:sp>
        <p:nvSpPr>
          <p:cNvPr id="3" name="Antrinis pavadinimas 2"/>
          <p:cNvSpPr>
            <a:spLocks noGrp="1"/>
          </p:cNvSpPr>
          <p:nvPr>
            <p:ph type="subTitle" idx="1"/>
          </p:nvPr>
        </p:nvSpPr>
        <p:spPr>
          <a:xfrm>
            <a:off x="179512" y="987574"/>
            <a:ext cx="8784976" cy="3888432"/>
          </a:xfrm>
        </p:spPr>
        <p:txBody>
          <a:bodyPr>
            <a:normAutofit/>
          </a:bodyPr>
          <a:lstStyle/>
          <a:p>
            <a:pPr indent="376238" algn="just">
              <a:buFont typeface="Arial" panose="020B0604020202020204" pitchFamily="34" charset="0"/>
              <a:buChar char="•"/>
            </a:pPr>
            <a:r>
              <a:rPr lang="lt-LT" i="0" dirty="0">
                <a:latin typeface="+mj-lt"/>
              </a:rPr>
              <a:t>Atlikti prevencinių apsaugos techninių priemonių įrengimo darbų projektinių sprendinių vertinimą.</a:t>
            </a:r>
          </a:p>
          <a:p>
            <a:pPr algn="just"/>
            <a:endParaRPr lang="lt-LT" i="0" dirty="0">
              <a:latin typeface="+mj-lt"/>
            </a:endParaRPr>
          </a:p>
          <a:p>
            <a:pPr indent="376238" algn="just">
              <a:buFont typeface="Arial" panose="020B0604020202020204" pitchFamily="34" charset="0"/>
              <a:buChar char="•"/>
            </a:pPr>
            <a:r>
              <a:rPr lang="lt-LT" i="0" dirty="0">
                <a:latin typeface="+mj-lt"/>
              </a:rPr>
              <a:t>Įgyvendinti viešųjų pirkimų procedūras dėl tyrimų, tvarkybos ir projektavimo darbų.</a:t>
            </a:r>
          </a:p>
          <a:p>
            <a:pPr algn="just"/>
            <a:endParaRPr lang="lt-LT" i="0" dirty="0">
              <a:latin typeface="+mj-lt"/>
            </a:endParaRPr>
          </a:p>
          <a:p>
            <a:pPr indent="376238" algn="just">
              <a:buFont typeface="Arial" panose="020B0604020202020204" pitchFamily="34" charset="0"/>
              <a:buChar char="•"/>
            </a:pPr>
            <a:r>
              <a:rPr lang="lt-LT" i="0" dirty="0">
                <a:latin typeface="+mj-lt"/>
              </a:rPr>
              <a:t>Atlikti suplanuotus tyrimus, statybos ir tvarkybos darbus.</a:t>
            </a:r>
          </a:p>
        </p:txBody>
      </p:sp>
    </p:spTree>
    <p:extLst>
      <p:ext uri="{BB962C8B-B14F-4D97-AF65-F5344CB8AC3E}">
        <p14:creationId xmlns:p14="http://schemas.microsoft.com/office/powerpoint/2010/main" val="458912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inis pavadinimas 2"/>
          <p:cNvSpPr>
            <a:spLocks noGrp="1"/>
          </p:cNvSpPr>
          <p:nvPr>
            <p:ph type="subTitle" idx="1"/>
          </p:nvPr>
        </p:nvSpPr>
        <p:spPr>
          <a:xfrm>
            <a:off x="179512" y="1995686"/>
            <a:ext cx="8784976" cy="1584176"/>
          </a:xfrm>
        </p:spPr>
        <p:txBody>
          <a:bodyPr>
            <a:normAutofit/>
          </a:bodyPr>
          <a:lstStyle/>
          <a:p>
            <a:pPr algn="just"/>
            <a:r>
              <a:rPr lang="lt-LT" i="0" dirty="0">
                <a:latin typeface="+mj-lt"/>
              </a:rPr>
              <a:t>Atsižvelgiant į atliktus darbus ir į dabartinę padėtį, Kultūros ministerija pateikė siūlymą neatšaukti ekstremaliosios padėties.</a:t>
            </a:r>
          </a:p>
        </p:txBody>
      </p:sp>
    </p:spTree>
    <p:extLst>
      <p:ext uri="{BB962C8B-B14F-4D97-AF65-F5344CB8AC3E}">
        <p14:creationId xmlns:p14="http://schemas.microsoft.com/office/powerpoint/2010/main" val="2940885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3"/>
          <p:cNvSpPr>
            <a:spLocks noGrp="1"/>
          </p:cNvSpPr>
          <p:nvPr>
            <p:ph type="ctrTitle"/>
          </p:nvPr>
        </p:nvSpPr>
        <p:spPr>
          <a:xfrm>
            <a:off x="0" y="123478"/>
            <a:ext cx="9143999" cy="437114"/>
          </a:xfrm>
        </p:spPr>
        <p:txBody>
          <a:bodyPr/>
          <a:lstStyle/>
          <a:p>
            <a:pPr algn="ctr">
              <a:tabLst>
                <a:tab pos="1882775" algn="l"/>
              </a:tabLst>
            </a:pPr>
            <a:r>
              <a:rPr lang="lt-LT" sz="1800" dirty="0"/>
              <a:t>Gedimino kalnas. 2018 m. spalio mėn. situacija. </a:t>
            </a:r>
          </a:p>
        </p:txBody>
      </p:sp>
      <p:sp>
        <p:nvSpPr>
          <p:cNvPr id="3" name="Antrinis pavadinimas 2"/>
          <p:cNvSpPr>
            <a:spLocks noGrp="1"/>
          </p:cNvSpPr>
          <p:nvPr>
            <p:ph type="subTitle" idx="1"/>
          </p:nvPr>
        </p:nvSpPr>
        <p:spPr>
          <a:xfrm>
            <a:off x="35496" y="915566"/>
            <a:ext cx="9001000" cy="3888432"/>
          </a:xfrm>
        </p:spPr>
        <p:txBody>
          <a:bodyPr>
            <a:normAutofit/>
          </a:bodyPr>
          <a:lstStyle/>
          <a:p>
            <a:pPr indent="376238" algn="just">
              <a:buFont typeface="Arial" panose="020B0604020202020204" pitchFamily="34" charset="0"/>
              <a:buChar char="•"/>
            </a:pPr>
            <a:r>
              <a:rPr lang="lt-LT" i="0" dirty="0">
                <a:latin typeface="+mj-lt"/>
              </a:rPr>
              <a:t>Per daugiau nei metus buvo atkurtas Gedimino kalno šiaurės vakarų šlaito reljefas, įrengta vandens drenavimo sistema, atlikti avarijos grėsmės šalinimo darbai, požeminio tunelio išėjimo konservavimo darbai, šlaito apželdinimo ir laistymo priemonių bei kalno šlaitų ir statinių </a:t>
            </a:r>
            <a:r>
              <a:rPr lang="lt-LT" i="0" dirty="0" err="1">
                <a:latin typeface="+mj-lt"/>
              </a:rPr>
              <a:t>stebėsenos</a:t>
            </a:r>
            <a:r>
              <a:rPr lang="lt-LT" i="0" dirty="0">
                <a:latin typeface="+mj-lt"/>
              </a:rPr>
              <a:t> sistemos įrengimo darbai. Taip pat sutvarkyta šiaurinė atraminė siena su parapetu ir senojo Arsenalo vakarinio korpuso galinė siena.</a:t>
            </a:r>
          </a:p>
        </p:txBody>
      </p:sp>
    </p:spTree>
    <p:extLst>
      <p:ext uri="{BB962C8B-B14F-4D97-AF65-F5344CB8AC3E}">
        <p14:creationId xmlns:p14="http://schemas.microsoft.com/office/powerpoint/2010/main" val="2534412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3"/>
          <p:cNvSpPr>
            <a:spLocks noGrp="1"/>
          </p:cNvSpPr>
          <p:nvPr>
            <p:ph type="title"/>
          </p:nvPr>
        </p:nvSpPr>
        <p:spPr>
          <a:xfrm>
            <a:off x="0" y="123478"/>
            <a:ext cx="9144000" cy="432048"/>
          </a:xfrm>
        </p:spPr>
        <p:txBody>
          <a:bodyPr/>
          <a:lstStyle/>
          <a:p>
            <a:pPr algn="ctr">
              <a:tabLst>
                <a:tab pos="1882775" algn="l"/>
              </a:tabLst>
            </a:pPr>
            <a:r>
              <a:rPr lang="lt-LT" dirty="0"/>
              <a:t>Šiaurės vakarų šlaitas. 2018 m. spalio mėn. situacija. </a:t>
            </a:r>
          </a:p>
        </p:txBody>
      </p:sp>
      <p:pic>
        <p:nvPicPr>
          <p:cNvPr id="5" name="Turinio vietos rezervavimo ženklas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755576" y="555526"/>
            <a:ext cx="7688857" cy="4320480"/>
          </a:xfrm>
        </p:spPr>
      </p:pic>
    </p:spTree>
    <p:extLst>
      <p:ext uri="{BB962C8B-B14F-4D97-AF65-F5344CB8AC3E}">
        <p14:creationId xmlns:p14="http://schemas.microsoft.com/office/powerpoint/2010/main" val="2100637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3"/>
          <p:cNvSpPr>
            <a:spLocks noGrp="1"/>
          </p:cNvSpPr>
          <p:nvPr>
            <p:ph type="title"/>
          </p:nvPr>
        </p:nvSpPr>
        <p:spPr>
          <a:xfrm>
            <a:off x="0" y="123478"/>
            <a:ext cx="9144000" cy="432048"/>
          </a:xfrm>
        </p:spPr>
        <p:txBody>
          <a:bodyPr/>
          <a:lstStyle/>
          <a:p>
            <a:pPr algn="ctr">
              <a:tabLst>
                <a:tab pos="1882775" algn="l"/>
              </a:tabLst>
            </a:pPr>
            <a:r>
              <a:rPr lang="lt-LT" dirty="0"/>
              <a:t>Pietrytinis šlaitas. 2017 m. būklė. </a:t>
            </a:r>
          </a:p>
        </p:txBody>
      </p:sp>
      <p:pic>
        <p:nvPicPr>
          <p:cNvPr id="8" name="Turinio vietos rezervavimo ženklas 7"/>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187624" y="627534"/>
            <a:ext cx="6708725" cy="4445721"/>
          </a:xfrm>
        </p:spPr>
      </p:pic>
    </p:spTree>
    <p:extLst>
      <p:ext uri="{BB962C8B-B14F-4D97-AF65-F5344CB8AC3E}">
        <p14:creationId xmlns:p14="http://schemas.microsoft.com/office/powerpoint/2010/main" val="2625851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3"/>
          <p:cNvSpPr>
            <a:spLocks noGrp="1"/>
          </p:cNvSpPr>
          <p:nvPr>
            <p:ph type="title"/>
          </p:nvPr>
        </p:nvSpPr>
        <p:spPr>
          <a:xfrm>
            <a:off x="0" y="123478"/>
            <a:ext cx="9144000" cy="432048"/>
          </a:xfrm>
        </p:spPr>
        <p:txBody>
          <a:bodyPr/>
          <a:lstStyle/>
          <a:p>
            <a:pPr algn="ctr">
              <a:tabLst>
                <a:tab pos="1882775" algn="l"/>
              </a:tabLst>
            </a:pPr>
            <a:r>
              <a:rPr lang="lt-LT" dirty="0"/>
              <a:t>Pietrytinis šlaitas. 2018 m. situacija.</a:t>
            </a:r>
          </a:p>
        </p:txBody>
      </p:sp>
      <p:pic>
        <p:nvPicPr>
          <p:cNvPr id="3" name="Turinio vietos rezervavimo ženklas 2"/>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755576" y="555526"/>
            <a:ext cx="7680855" cy="4320480"/>
          </a:xfrm>
        </p:spPr>
      </p:pic>
    </p:spTree>
    <p:extLst>
      <p:ext uri="{BB962C8B-B14F-4D97-AF65-F5344CB8AC3E}">
        <p14:creationId xmlns:p14="http://schemas.microsoft.com/office/powerpoint/2010/main" val="872964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3"/>
          <p:cNvSpPr>
            <a:spLocks noGrp="1"/>
          </p:cNvSpPr>
          <p:nvPr>
            <p:ph type="ctrTitle"/>
          </p:nvPr>
        </p:nvSpPr>
        <p:spPr>
          <a:xfrm>
            <a:off x="0" y="123478"/>
            <a:ext cx="9143999" cy="437114"/>
          </a:xfrm>
        </p:spPr>
        <p:txBody>
          <a:bodyPr/>
          <a:lstStyle/>
          <a:p>
            <a:pPr algn="ctr">
              <a:tabLst>
                <a:tab pos="1882775" algn="l"/>
              </a:tabLst>
            </a:pPr>
            <a:r>
              <a:rPr lang="lt-LT" sz="1800" dirty="0"/>
              <a:t>Gedimino kalnas. 2018 m. spalio mėn. situacija. </a:t>
            </a:r>
          </a:p>
        </p:txBody>
      </p:sp>
      <p:sp>
        <p:nvSpPr>
          <p:cNvPr id="3" name="Antrinis pavadinimas 2"/>
          <p:cNvSpPr>
            <a:spLocks noGrp="1"/>
          </p:cNvSpPr>
          <p:nvPr>
            <p:ph type="subTitle" idx="1"/>
          </p:nvPr>
        </p:nvSpPr>
        <p:spPr>
          <a:xfrm>
            <a:off x="35496" y="915566"/>
            <a:ext cx="9001000" cy="3888432"/>
          </a:xfrm>
        </p:spPr>
        <p:txBody>
          <a:bodyPr>
            <a:normAutofit/>
          </a:bodyPr>
          <a:lstStyle/>
          <a:p>
            <a:pPr indent="355600" algn="just">
              <a:buFont typeface="Arial" panose="020B0604020202020204" pitchFamily="34" charset="0"/>
              <a:buChar char="•"/>
            </a:pPr>
            <a:r>
              <a:rPr lang="lt-LT" i="0" dirty="0">
                <a:latin typeface="+mj-lt"/>
              </a:rPr>
              <a:t>Visos suplanuotos priemonės, kurios buvo skirtos laikinai stabilizuoti nuošliaužas ir leidžiančios „peržiemoti“ kalnui, įgyvendintos.</a:t>
            </a:r>
          </a:p>
          <a:p>
            <a:pPr indent="355600" algn="just"/>
            <a:endParaRPr lang="lt-LT" i="0" dirty="0">
              <a:latin typeface="+mj-lt"/>
            </a:endParaRPr>
          </a:p>
          <a:p>
            <a:pPr indent="355600" algn="just">
              <a:buFont typeface="Arial" panose="020B0604020202020204" pitchFamily="34" charset="0"/>
              <a:buChar char="•"/>
            </a:pPr>
            <a:r>
              <a:rPr lang="lt-LT" i="0" dirty="0">
                <a:latin typeface="+mj-lt"/>
              </a:rPr>
              <a:t>Taip pat įgyvendintos ir visos prevencinės priemonės: įrengta laikina stoginė Gedimino kalno aikštelėje, Kunigaikščių rūmai suveržti bei atstatytas pagrindinis takas į Gedimino kalną.</a:t>
            </a:r>
          </a:p>
        </p:txBody>
      </p:sp>
    </p:spTree>
    <p:extLst>
      <p:ext uri="{BB962C8B-B14F-4D97-AF65-F5344CB8AC3E}">
        <p14:creationId xmlns:p14="http://schemas.microsoft.com/office/powerpoint/2010/main" val="1095309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3"/>
          <p:cNvSpPr>
            <a:spLocks noGrp="1"/>
          </p:cNvSpPr>
          <p:nvPr>
            <p:ph type="title"/>
          </p:nvPr>
        </p:nvSpPr>
        <p:spPr>
          <a:xfrm>
            <a:off x="0" y="123478"/>
            <a:ext cx="9144000" cy="432048"/>
          </a:xfrm>
        </p:spPr>
        <p:txBody>
          <a:bodyPr/>
          <a:lstStyle/>
          <a:p>
            <a:pPr algn="ctr">
              <a:tabLst>
                <a:tab pos="1882775" algn="l"/>
              </a:tabLst>
            </a:pPr>
            <a:r>
              <a:rPr lang="lt-LT" dirty="0"/>
              <a:t>Bendras vaizdas. 2018 m. situacija. </a:t>
            </a:r>
          </a:p>
        </p:txBody>
      </p:sp>
      <p:pic>
        <p:nvPicPr>
          <p:cNvPr id="3" name="Turinio vietos rezervavimo ženklas 2"/>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403648" y="555526"/>
            <a:ext cx="6266645" cy="4498502"/>
          </a:xfrm>
        </p:spPr>
      </p:pic>
    </p:spTree>
    <p:extLst>
      <p:ext uri="{BB962C8B-B14F-4D97-AF65-F5344CB8AC3E}">
        <p14:creationId xmlns:p14="http://schemas.microsoft.com/office/powerpoint/2010/main" val="81377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3"/>
          <p:cNvSpPr>
            <a:spLocks noGrp="1"/>
          </p:cNvSpPr>
          <p:nvPr>
            <p:ph type="title"/>
          </p:nvPr>
        </p:nvSpPr>
        <p:spPr>
          <a:xfrm>
            <a:off x="0" y="123478"/>
            <a:ext cx="9144000" cy="432048"/>
          </a:xfrm>
        </p:spPr>
        <p:txBody>
          <a:bodyPr/>
          <a:lstStyle/>
          <a:p>
            <a:pPr algn="ctr">
              <a:tabLst>
                <a:tab pos="1882775" algn="l"/>
              </a:tabLst>
            </a:pPr>
            <a:r>
              <a:rPr lang="lt-LT" dirty="0"/>
              <a:t>Bendras vaizdas. 2018 m. būklė. </a:t>
            </a:r>
          </a:p>
        </p:txBody>
      </p:sp>
      <p:pic>
        <p:nvPicPr>
          <p:cNvPr id="10" name="Turinio vietos rezervavimo ženklas 9"/>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539552" y="483518"/>
            <a:ext cx="8029925" cy="4516831"/>
          </a:xfrm>
        </p:spPr>
      </p:pic>
    </p:spTree>
    <p:extLst>
      <p:ext uri="{BB962C8B-B14F-4D97-AF65-F5344CB8AC3E}">
        <p14:creationId xmlns:p14="http://schemas.microsoft.com/office/powerpoint/2010/main" val="1032319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3"/>
          <p:cNvSpPr>
            <a:spLocks noGrp="1"/>
          </p:cNvSpPr>
          <p:nvPr>
            <p:ph type="ctrTitle"/>
          </p:nvPr>
        </p:nvSpPr>
        <p:spPr>
          <a:xfrm>
            <a:off x="0" y="123478"/>
            <a:ext cx="9143999" cy="792088"/>
          </a:xfrm>
        </p:spPr>
        <p:txBody>
          <a:bodyPr/>
          <a:lstStyle/>
          <a:p>
            <a:pPr algn="ctr">
              <a:tabLst>
                <a:tab pos="1882775" algn="l"/>
              </a:tabLst>
            </a:pPr>
            <a:r>
              <a:rPr lang="lt-LT" sz="1800" dirty="0"/>
              <a:t>Vakarinis ir pietrytinis šlaitas. </a:t>
            </a:r>
            <a:br>
              <a:rPr lang="lt-LT" sz="1800" dirty="0"/>
            </a:br>
            <a:r>
              <a:rPr lang="lt-LT" sz="1800" dirty="0"/>
              <a:t>2018 m. spalio mėn. situacija. </a:t>
            </a:r>
          </a:p>
        </p:txBody>
      </p:sp>
      <p:sp>
        <p:nvSpPr>
          <p:cNvPr id="3" name="Antrinis pavadinimas 2"/>
          <p:cNvSpPr>
            <a:spLocks noGrp="1"/>
          </p:cNvSpPr>
          <p:nvPr>
            <p:ph type="subTitle" idx="1"/>
          </p:nvPr>
        </p:nvSpPr>
        <p:spPr>
          <a:xfrm>
            <a:off x="107504" y="1203598"/>
            <a:ext cx="8928992" cy="3312368"/>
          </a:xfrm>
        </p:spPr>
        <p:txBody>
          <a:bodyPr>
            <a:normAutofit/>
          </a:bodyPr>
          <a:lstStyle/>
          <a:p>
            <a:pPr indent="376238" algn="just">
              <a:buFont typeface="Arial" panose="020B0604020202020204" pitchFamily="34" charset="0"/>
              <a:buChar char="•"/>
            </a:pPr>
            <a:r>
              <a:rPr lang="lt-LT" i="0" dirty="0">
                <a:latin typeface="+mj-lt"/>
              </a:rPr>
              <a:t>Iš visų vietų didžiausios rizikos nuošliaužoms susiformuoti yra Gedimino kalno Vakariniame ir Pietrytiniame šlaituose. </a:t>
            </a:r>
          </a:p>
          <a:p>
            <a:pPr algn="just"/>
            <a:endParaRPr lang="lt-LT" i="0" dirty="0">
              <a:latin typeface="+mj-lt"/>
            </a:endParaRPr>
          </a:p>
          <a:p>
            <a:pPr indent="376238" algn="just">
              <a:buFont typeface="Arial" panose="020B0604020202020204" pitchFamily="34" charset="0"/>
              <a:buChar char="•"/>
            </a:pPr>
            <a:r>
              <a:rPr lang="lt-LT" i="0" dirty="0">
                <a:latin typeface="+mj-lt"/>
              </a:rPr>
              <a:t>Vakarinio šlaito būklė vertinama kaip nestabili.</a:t>
            </a:r>
          </a:p>
          <a:p>
            <a:pPr algn="just"/>
            <a:endParaRPr lang="lt-LT" i="0" dirty="0">
              <a:latin typeface="+mj-lt"/>
            </a:endParaRPr>
          </a:p>
          <a:p>
            <a:pPr indent="376238" algn="just">
              <a:buFont typeface="Arial" panose="020B0604020202020204" pitchFamily="34" charset="0"/>
              <a:buChar char="•"/>
            </a:pPr>
            <a:r>
              <a:rPr lang="lt-LT" i="0" dirty="0">
                <a:latin typeface="+mj-lt"/>
              </a:rPr>
              <a:t>Pietrytinio šlaito būklė vertinama kaip kritinė.</a:t>
            </a:r>
          </a:p>
          <a:p>
            <a:pPr algn="just"/>
            <a:endParaRPr lang="lt-LT" i="0" dirty="0">
              <a:latin typeface="+mj-lt"/>
            </a:endParaRPr>
          </a:p>
          <a:p>
            <a:pPr indent="376238" algn="just">
              <a:buFont typeface="Arial" panose="020B0604020202020204" pitchFamily="34" charset="0"/>
              <a:buChar char="•"/>
            </a:pPr>
            <a:r>
              <a:rPr lang="lt-LT" i="0" dirty="0">
                <a:latin typeface="+mj-lt"/>
              </a:rPr>
              <a:t>Vakariniame ir Pietrytiniame šlaituose pritaikytos įmanomos stabilizavimo priemonės yra trumpalaikio poveikio.</a:t>
            </a:r>
          </a:p>
        </p:txBody>
      </p:sp>
    </p:spTree>
    <p:extLst>
      <p:ext uri="{BB962C8B-B14F-4D97-AF65-F5344CB8AC3E}">
        <p14:creationId xmlns:p14="http://schemas.microsoft.com/office/powerpoint/2010/main" val="2857156694"/>
      </p:ext>
    </p:extLst>
  </p:cSld>
  <p:clrMapOvr>
    <a:masterClrMapping/>
  </p:clrMapOvr>
</p:sld>
</file>

<file path=ppt/theme/theme1.xml><?xml version="1.0" encoding="utf-8"?>
<a:theme xmlns:a="http://schemas.openxmlformats.org/drawingml/2006/main" name="paroda">
  <a:themeElements>
    <a:clrScheme name="paroda">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paroda">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oda">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TM01859861[[fn=Paroda]]</Template>
  <TotalTime>533</TotalTime>
  <Words>421</Words>
  <Application>Microsoft Office PowerPoint</Application>
  <PresentationFormat>Demonstracija ekrane (16:9)</PresentationFormat>
  <Paragraphs>36</Paragraphs>
  <Slides>13</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13</vt:i4>
      </vt:variant>
    </vt:vector>
  </HeadingPairs>
  <TitlesOfParts>
    <vt:vector size="17" baseType="lpstr">
      <vt:lpstr>Arial</vt:lpstr>
      <vt:lpstr>Arial Black</vt:lpstr>
      <vt:lpstr>Candara</vt:lpstr>
      <vt:lpstr>paroda</vt:lpstr>
      <vt:lpstr>Gedimino pilies kalno būklės aptarimas   pokyčiai ir numatomi darbai</vt:lpstr>
      <vt:lpstr>Gedimino kalnas. 2018 m. spalio mėn. situacija. </vt:lpstr>
      <vt:lpstr>Šiaurės vakarų šlaitas. 2018 m. spalio mėn. situacija. </vt:lpstr>
      <vt:lpstr>Pietrytinis šlaitas. 2017 m. būklė. </vt:lpstr>
      <vt:lpstr>Pietrytinis šlaitas. 2018 m. situacija.</vt:lpstr>
      <vt:lpstr>Gedimino kalnas. 2018 m. spalio mėn. situacija. </vt:lpstr>
      <vt:lpstr>Bendras vaizdas. 2018 m. situacija. </vt:lpstr>
      <vt:lpstr>Bendras vaizdas. 2018 m. būklė. </vt:lpstr>
      <vt:lpstr>Vakarinis ir pietrytinis šlaitas.  2018 m. spalio mėn. situacija. </vt:lpstr>
      <vt:lpstr>Būklės vertinimas</vt:lpstr>
      <vt:lpstr>2019 m. darbai</vt:lpstr>
      <vt:lpstr>2019 m. darbai</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Valstybės lygio ekstremaliosios situacijos dėl Gedimino pilies kalno aptarimas:   pokyčiai, situacijos ir tolesnių veiksmų apžvalga</dc:title>
  <dc:creator>Juozapas Blažiūnas</dc:creator>
  <cp:lastModifiedBy>Eurika Norkienė</cp:lastModifiedBy>
  <cp:revision>23</cp:revision>
  <dcterms:created xsi:type="dcterms:W3CDTF">2018-11-29T06:23:53Z</dcterms:created>
  <dcterms:modified xsi:type="dcterms:W3CDTF">2018-12-11T13:01:49Z</dcterms:modified>
</cp:coreProperties>
</file>