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1971" r:id="rId2"/>
    <p:sldId id="1955" r:id="rId3"/>
    <p:sldId id="2003" r:id="rId4"/>
    <p:sldId id="2029" r:id="rId5"/>
    <p:sldId id="2005" r:id="rId6"/>
    <p:sldId id="2008" r:id="rId7"/>
    <p:sldId id="2030" r:id="rId8"/>
  </p:sldIdLst>
  <p:sldSz cx="24377650" cy="13716000"/>
  <p:notesSz cx="7010400" cy="92964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33" userDrawn="1">
          <p15:clr>
            <a:srgbClr val="A4A3A4"/>
          </p15:clr>
        </p15:guide>
        <p15:guide id="4" pos="14278" userDrawn="1">
          <p15:clr>
            <a:srgbClr val="A4A3A4"/>
          </p15:clr>
        </p15:guide>
        <p15:guide id="5" pos="1078" userDrawn="1">
          <p15:clr>
            <a:srgbClr val="A4A3A4"/>
          </p15:clr>
        </p15:guide>
        <p15:guide id="7" pos="7678" userDrawn="1">
          <p15:clr>
            <a:srgbClr val="A4A3A4"/>
          </p15:clr>
        </p15:guide>
        <p15:guide id="8" orient="horz" pos="5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0109"/>
    <a:srgbClr val="C9CBCD"/>
    <a:srgbClr val="D5D7D9"/>
    <a:srgbClr val="D9DBDC"/>
    <a:srgbClr val="03D1AF"/>
    <a:srgbClr val="FF7043"/>
    <a:srgbClr val="000000"/>
    <a:srgbClr val="3B1F4D"/>
    <a:srgbClr val="00B8DB"/>
    <a:srgbClr val="EC7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32" autoAdjust="0"/>
    <p:restoredTop sz="68608" autoAdjust="0"/>
  </p:normalViewPr>
  <p:slideViewPr>
    <p:cSldViewPr snapToGrid="0" snapToObjects="1">
      <p:cViewPr varScale="1">
        <p:scale>
          <a:sx n="39" d="100"/>
          <a:sy n="39" d="100"/>
        </p:scale>
        <p:origin x="-1602" y="-138"/>
      </p:cViewPr>
      <p:guideLst>
        <p:guide orient="horz" pos="2233"/>
        <p:guide orient="horz" pos="528"/>
        <p:guide pos="14278"/>
        <p:guide pos="1078"/>
        <p:guide pos="76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92FFAF-3206-41E7-9A3E-AAF70CD450CD}" type="datetimeFigureOut">
              <a:rPr lang="lt-LT" smtClean="0"/>
              <a:t>2018.12.05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5615CA-8471-4547-957F-C9A456BC202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41107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12/5/2018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647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35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064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962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lt-LT" sz="1200" kern="1200" dirty="0">
              <a:solidFill>
                <a:schemeClr val="tx1"/>
              </a:solidFill>
              <a:effectLst/>
              <a:latin typeface="Calibri Ligh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755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200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3247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177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9736512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1754462" y="4528987"/>
            <a:ext cx="8794705" cy="555635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105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20011940" y="6279360"/>
            <a:ext cx="2257767" cy="4026087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294892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ad_Martik-fe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3904508" y="2987773"/>
            <a:ext cx="6336731" cy="7952744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438548"/>
      </p:ext>
    </p:extLst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_Martik-fe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0266445" y="4493384"/>
            <a:ext cx="3849024" cy="6371361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62802"/>
      </p:ext>
    </p:extLst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4674311" y="3717903"/>
            <a:ext cx="3820443" cy="6719107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54552"/>
      </p:ext>
    </p:extLst>
  </p:cSld>
  <p:clrMapOvr>
    <a:masterClrMapping/>
  </p:clrMapOvr>
  <p:transition advClick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2230603" y="3210724"/>
            <a:ext cx="10292010" cy="8386542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717988"/>
      </p:ext>
    </p:extLst>
  </p:cSld>
  <p:clrMapOvr>
    <a:masterClrMapping/>
  </p:clrMapOvr>
  <p:transition advClick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0" y="6869151"/>
            <a:ext cx="12252906" cy="6869151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6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12252906" y="0"/>
            <a:ext cx="12124744" cy="6869151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764"/>
      </p:ext>
    </p:extLst>
  </p:cSld>
  <p:clrMapOvr>
    <a:masterClrMapping/>
  </p:clrMapOvr>
  <p:transition advClick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7939668" y="0"/>
            <a:ext cx="7560527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8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0" y="-11150"/>
            <a:ext cx="7538224" cy="660196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0" y="7114478"/>
            <a:ext cx="7538224" cy="6601521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439214"/>
      </p:ext>
    </p:extLst>
  </p:cSld>
  <p:clrMapOvr>
    <a:masterClrMapping/>
  </p:clrMapOvr>
  <p:transition advClick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12244038" y="3590692"/>
            <a:ext cx="9389327" cy="8723044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95879"/>
      </p:ext>
    </p:extLst>
  </p:cSld>
  <p:clrMapOvr>
    <a:masterClrMapping/>
  </p:clrMapOvr>
  <p:transition advClick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9746166" y="0"/>
            <a:ext cx="14631484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071161"/>
      </p:ext>
    </p:extLst>
  </p:cSld>
  <p:clrMapOvr>
    <a:masterClrMapping/>
  </p:clrMapOvr>
  <p:transition advClick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8877455" y="0"/>
            <a:ext cx="7560527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8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16839426" y="7114032"/>
            <a:ext cx="7538224" cy="660196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16839426" y="-11150"/>
            <a:ext cx="7538224" cy="6601521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55710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771125" y="4462229"/>
            <a:ext cx="7793670" cy="4415549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400" b="1">
                <a:ln>
                  <a:noFill/>
                </a:ln>
                <a:solidFill>
                  <a:schemeClr val="tx2"/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50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9205073" y="7304943"/>
            <a:ext cx="2490687" cy="3339164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400" b="1">
                <a:ln>
                  <a:noFill/>
                </a:ln>
                <a:solidFill>
                  <a:schemeClr val="tx2"/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51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7707248" y="8759819"/>
            <a:ext cx="1077568" cy="1861985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400" b="1">
                <a:ln>
                  <a:noFill/>
                </a:ln>
                <a:solidFill>
                  <a:schemeClr val="tx2"/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290835"/>
      </p:ext>
    </p:extLst>
  </p:cSld>
  <p:clrMapOvr>
    <a:masterClrMapping/>
  </p:clrMapOvr>
  <p:transition advClick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6052825" y="3404846"/>
            <a:ext cx="16525541" cy="5270803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7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8666099" y="8995313"/>
            <a:ext cx="3912268" cy="308152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14461642" y="8995313"/>
            <a:ext cx="3877056" cy="308152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10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10236016" y="8995313"/>
            <a:ext cx="3877056" cy="308152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11" name="Picture Placeholder 13"/>
          <p:cNvSpPr>
            <a:spLocks noGrp="1"/>
          </p:cNvSpPr>
          <p:nvPr>
            <p:ph type="pic" sz="quarter" idx="17"/>
          </p:nvPr>
        </p:nvSpPr>
        <p:spPr>
          <a:xfrm>
            <a:off x="6031559" y="8995313"/>
            <a:ext cx="3877056" cy="308152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12" name="Picture Placeholder 13"/>
          <p:cNvSpPr>
            <a:spLocks noGrp="1"/>
          </p:cNvSpPr>
          <p:nvPr>
            <p:ph type="pic" sz="quarter" idx="18"/>
          </p:nvPr>
        </p:nvSpPr>
        <p:spPr>
          <a:xfrm>
            <a:off x="1848368" y="3404846"/>
            <a:ext cx="3877056" cy="308152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13" name="Picture Placeholder 13"/>
          <p:cNvSpPr>
            <a:spLocks noGrp="1"/>
          </p:cNvSpPr>
          <p:nvPr>
            <p:ph type="pic" sz="quarter" idx="19"/>
          </p:nvPr>
        </p:nvSpPr>
        <p:spPr>
          <a:xfrm>
            <a:off x="1848368" y="6828529"/>
            <a:ext cx="3877056" cy="5248312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433890"/>
      </p:ext>
    </p:extLst>
  </p:cSld>
  <p:clrMapOvr>
    <a:masterClrMapping/>
  </p:clrMapOvr>
  <p:transition advClick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icture Placeholder 13"/>
          <p:cNvSpPr>
            <a:spLocks noGrp="1"/>
          </p:cNvSpPr>
          <p:nvPr>
            <p:ph type="pic" sz="quarter" idx="19"/>
          </p:nvPr>
        </p:nvSpPr>
        <p:spPr>
          <a:xfrm>
            <a:off x="15911139" y="3773762"/>
            <a:ext cx="6168580" cy="8347909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965014"/>
      </p:ext>
    </p:extLst>
  </p:cSld>
  <p:clrMapOvr>
    <a:masterClrMapping/>
  </p:clrMapOvr>
  <p:transition advClick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eakSlide Lef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358859" y="636084"/>
            <a:ext cx="1667282" cy="5312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charset="0"/>
            </a:endParaRPr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9"/>
          </p:nvPr>
        </p:nvSpPr>
        <p:spPr>
          <a:xfrm>
            <a:off x="0" y="595256"/>
            <a:ext cx="11550794" cy="13120745"/>
          </a:xfrm>
          <a:custGeom>
            <a:avLst/>
            <a:gdLst>
              <a:gd name="connsiteX0" fmla="*/ 10767469 w 11550794"/>
              <a:gd name="connsiteY0" fmla="*/ 8565496 h 13120745"/>
              <a:gd name="connsiteX1" fmla="*/ 11521693 w 11550794"/>
              <a:gd name="connsiteY1" fmla="*/ 9085444 h 13120745"/>
              <a:gd name="connsiteX2" fmla="*/ 11028455 w 11550794"/>
              <a:gd name="connsiteY2" fmla="*/ 9984036 h 13120745"/>
              <a:gd name="connsiteX3" fmla="*/ 258220 w 11550794"/>
              <a:gd name="connsiteY3" fmla="*/ 13120745 h 13120745"/>
              <a:gd name="connsiteX4" fmla="*/ 0 w 11550794"/>
              <a:gd name="connsiteY4" fmla="*/ 13120745 h 13120745"/>
              <a:gd name="connsiteX5" fmla="*/ 0 w 11550794"/>
              <a:gd name="connsiteY5" fmla="*/ 11686063 h 13120745"/>
              <a:gd name="connsiteX6" fmla="*/ 10623100 w 11550794"/>
              <a:gd name="connsiteY6" fmla="*/ 8592204 h 13120745"/>
              <a:gd name="connsiteX7" fmla="*/ 10767469 w 11550794"/>
              <a:gd name="connsiteY7" fmla="*/ 8565496 h 13120745"/>
              <a:gd name="connsiteX8" fmla="*/ 10460068 w 11550794"/>
              <a:gd name="connsiteY8" fmla="*/ 6453641 h 13120745"/>
              <a:gd name="connsiteX9" fmla="*/ 11214292 w 11550794"/>
              <a:gd name="connsiteY9" fmla="*/ 6973588 h 13120745"/>
              <a:gd name="connsiteX10" fmla="*/ 10721054 w 11550794"/>
              <a:gd name="connsiteY10" fmla="*/ 7872181 h 13120745"/>
              <a:gd name="connsiteX11" fmla="*/ 404589 w 11550794"/>
              <a:gd name="connsiteY11" fmla="*/ 10876734 h 13120745"/>
              <a:gd name="connsiteX12" fmla="*/ 117780 w 11550794"/>
              <a:gd name="connsiteY12" fmla="*/ 10900937 h 13120745"/>
              <a:gd name="connsiteX13" fmla="*/ 0 w 11550794"/>
              <a:gd name="connsiteY13" fmla="*/ 10875354 h 13120745"/>
              <a:gd name="connsiteX14" fmla="*/ 0 w 11550794"/>
              <a:gd name="connsiteY14" fmla="*/ 9484680 h 13120745"/>
              <a:gd name="connsiteX15" fmla="*/ 10315699 w 11550794"/>
              <a:gd name="connsiteY15" fmla="*/ 6480349 h 13120745"/>
              <a:gd name="connsiteX16" fmla="*/ 10460068 w 11550794"/>
              <a:gd name="connsiteY16" fmla="*/ 6453641 h 13120745"/>
              <a:gd name="connsiteX17" fmla="*/ 10144249 w 11550794"/>
              <a:gd name="connsiteY17" fmla="*/ 4283946 h 13120745"/>
              <a:gd name="connsiteX18" fmla="*/ 10898473 w 11550794"/>
              <a:gd name="connsiteY18" fmla="*/ 4803891 h 13120745"/>
              <a:gd name="connsiteX19" fmla="*/ 10405235 w 11550794"/>
              <a:gd name="connsiteY19" fmla="*/ 5702484 h 13120745"/>
              <a:gd name="connsiteX20" fmla="*/ 450039 w 11550794"/>
              <a:gd name="connsiteY20" fmla="*/ 8601823 h 13120745"/>
              <a:gd name="connsiteX21" fmla="*/ 26331 w 11550794"/>
              <a:gd name="connsiteY21" fmla="*/ 8596290 h 13120745"/>
              <a:gd name="connsiteX22" fmla="*/ 0 w 11550794"/>
              <a:gd name="connsiteY22" fmla="*/ 8584956 h 13120745"/>
              <a:gd name="connsiteX23" fmla="*/ 0 w 11550794"/>
              <a:gd name="connsiteY23" fmla="*/ 7228038 h 13120745"/>
              <a:gd name="connsiteX24" fmla="*/ 44684 w 11550794"/>
              <a:gd name="connsiteY24" fmla="*/ 7209990 h 13120745"/>
              <a:gd name="connsiteX25" fmla="*/ 9999880 w 11550794"/>
              <a:gd name="connsiteY25" fmla="*/ 4310654 h 13120745"/>
              <a:gd name="connsiteX26" fmla="*/ 10144249 w 11550794"/>
              <a:gd name="connsiteY26" fmla="*/ 4283946 h 13120745"/>
              <a:gd name="connsiteX27" fmla="*/ 9836849 w 11550794"/>
              <a:gd name="connsiteY27" fmla="*/ 2172090 h 13120745"/>
              <a:gd name="connsiteX28" fmla="*/ 10591073 w 11550794"/>
              <a:gd name="connsiteY28" fmla="*/ 2692036 h 13120745"/>
              <a:gd name="connsiteX29" fmla="*/ 10097835 w 11550794"/>
              <a:gd name="connsiteY29" fmla="*/ 3590629 h 13120745"/>
              <a:gd name="connsiteX30" fmla="*/ 105879 w 11550794"/>
              <a:gd name="connsiteY30" fmla="*/ 6500672 h 13120745"/>
              <a:gd name="connsiteX31" fmla="*/ 0 w 11550794"/>
              <a:gd name="connsiteY31" fmla="*/ 6520260 h 13120745"/>
              <a:gd name="connsiteX32" fmla="*/ 0 w 11550794"/>
              <a:gd name="connsiteY32" fmla="*/ 5021622 h 13120745"/>
              <a:gd name="connsiteX33" fmla="*/ 9692480 w 11550794"/>
              <a:gd name="connsiteY33" fmla="*/ 2198798 h 13120745"/>
              <a:gd name="connsiteX34" fmla="*/ 9836849 w 11550794"/>
              <a:gd name="connsiteY34" fmla="*/ 2172090 h 13120745"/>
              <a:gd name="connsiteX35" fmla="*/ 9521029 w 11550794"/>
              <a:gd name="connsiteY35" fmla="*/ 2394 h 13120745"/>
              <a:gd name="connsiteX36" fmla="*/ 10275254 w 11550794"/>
              <a:gd name="connsiteY36" fmla="*/ 522340 h 13120745"/>
              <a:gd name="connsiteX37" fmla="*/ 9782015 w 11550794"/>
              <a:gd name="connsiteY37" fmla="*/ 1420933 h 13120745"/>
              <a:gd name="connsiteX38" fmla="*/ 0 w 11550794"/>
              <a:gd name="connsiteY38" fmla="*/ 4269834 h 13120745"/>
              <a:gd name="connsiteX39" fmla="*/ 0 w 11550794"/>
              <a:gd name="connsiteY39" fmla="*/ 2759947 h 13120745"/>
              <a:gd name="connsiteX40" fmla="*/ 9376660 w 11550794"/>
              <a:gd name="connsiteY40" fmla="*/ 29102 h 13120745"/>
              <a:gd name="connsiteX41" fmla="*/ 9521029 w 11550794"/>
              <a:gd name="connsiteY41" fmla="*/ 2394 h 13120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1550794" h="13120745">
                <a:moveTo>
                  <a:pt x="10767469" y="8565496"/>
                </a:moveTo>
                <a:cubicBezTo>
                  <a:pt x="11103485" y="8538031"/>
                  <a:pt x="11423750" y="8749143"/>
                  <a:pt x="11521693" y="9085444"/>
                </a:cubicBezTo>
                <a:cubicBezTo>
                  <a:pt x="11633629" y="9469786"/>
                  <a:pt x="11412799" y="9872100"/>
                  <a:pt x="11028455" y="9984036"/>
                </a:cubicBezTo>
                <a:lnTo>
                  <a:pt x="258220" y="13120745"/>
                </a:lnTo>
                <a:lnTo>
                  <a:pt x="0" y="13120745"/>
                </a:lnTo>
                <a:lnTo>
                  <a:pt x="0" y="11686063"/>
                </a:lnTo>
                <a:lnTo>
                  <a:pt x="10623100" y="8592204"/>
                </a:lnTo>
                <a:cubicBezTo>
                  <a:pt x="10671143" y="8578212"/>
                  <a:pt x="10719467" y="8569420"/>
                  <a:pt x="10767469" y="8565496"/>
                </a:cubicBezTo>
                <a:close/>
                <a:moveTo>
                  <a:pt x="10460068" y="6453641"/>
                </a:moveTo>
                <a:cubicBezTo>
                  <a:pt x="10796084" y="6426176"/>
                  <a:pt x="11116349" y="6637287"/>
                  <a:pt x="11214292" y="6973588"/>
                </a:cubicBezTo>
                <a:cubicBezTo>
                  <a:pt x="11326228" y="7357931"/>
                  <a:pt x="11105398" y="7760245"/>
                  <a:pt x="10721054" y="7872181"/>
                </a:cubicBezTo>
                <a:lnTo>
                  <a:pt x="404589" y="10876734"/>
                </a:lnTo>
                <a:cubicBezTo>
                  <a:pt x="308504" y="10904718"/>
                  <a:pt x="211294" y="10911904"/>
                  <a:pt x="117780" y="10900937"/>
                </a:cubicBezTo>
                <a:lnTo>
                  <a:pt x="0" y="10875354"/>
                </a:lnTo>
                <a:lnTo>
                  <a:pt x="0" y="9484680"/>
                </a:lnTo>
                <a:lnTo>
                  <a:pt x="10315699" y="6480349"/>
                </a:lnTo>
                <a:cubicBezTo>
                  <a:pt x="10363742" y="6466357"/>
                  <a:pt x="10412066" y="6457565"/>
                  <a:pt x="10460068" y="6453641"/>
                </a:cubicBezTo>
                <a:close/>
                <a:moveTo>
                  <a:pt x="10144249" y="4283946"/>
                </a:moveTo>
                <a:cubicBezTo>
                  <a:pt x="10480264" y="4256480"/>
                  <a:pt x="10800529" y="4467591"/>
                  <a:pt x="10898473" y="4803891"/>
                </a:cubicBezTo>
                <a:cubicBezTo>
                  <a:pt x="11010409" y="5188236"/>
                  <a:pt x="10789579" y="5590550"/>
                  <a:pt x="10405235" y="5702484"/>
                </a:cubicBezTo>
                <a:lnTo>
                  <a:pt x="450039" y="8601823"/>
                </a:lnTo>
                <a:cubicBezTo>
                  <a:pt x="305910" y="8643799"/>
                  <a:pt x="159254" y="8638979"/>
                  <a:pt x="26331" y="8596290"/>
                </a:cubicBezTo>
                <a:lnTo>
                  <a:pt x="0" y="8584956"/>
                </a:lnTo>
                <a:lnTo>
                  <a:pt x="0" y="7228038"/>
                </a:lnTo>
                <a:lnTo>
                  <a:pt x="44684" y="7209990"/>
                </a:lnTo>
                <a:lnTo>
                  <a:pt x="9999880" y="4310654"/>
                </a:lnTo>
                <a:cubicBezTo>
                  <a:pt x="10047923" y="4296662"/>
                  <a:pt x="10096247" y="4287869"/>
                  <a:pt x="10144249" y="4283946"/>
                </a:cubicBezTo>
                <a:close/>
                <a:moveTo>
                  <a:pt x="9836849" y="2172090"/>
                </a:moveTo>
                <a:cubicBezTo>
                  <a:pt x="10172865" y="2144624"/>
                  <a:pt x="10493130" y="2355735"/>
                  <a:pt x="10591073" y="2692036"/>
                </a:cubicBezTo>
                <a:cubicBezTo>
                  <a:pt x="10703009" y="3076379"/>
                  <a:pt x="10482179" y="3478693"/>
                  <a:pt x="10097835" y="3590629"/>
                </a:cubicBezTo>
                <a:lnTo>
                  <a:pt x="105879" y="6500672"/>
                </a:lnTo>
                <a:lnTo>
                  <a:pt x="0" y="6520260"/>
                </a:lnTo>
                <a:lnTo>
                  <a:pt x="0" y="5021622"/>
                </a:lnTo>
                <a:lnTo>
                  <a:pt x="9692480" y="2198798"/>
                </a:lnTo>
                <a:cubicBezTo>
                  <a:pt x="9740523" y="2184806"/>
                  <a:pt x="9788847" y="2176013"/>
                  <a:pt x="9836849" y="2172090"/>
                </a:cubicBezTo>
                <a:close/>
                <a:moveTo>
                  <a:pt x="9521029" y="2394"/>
                </a:moveTo>
                <a:cubicBezTo>
                  <a:pt x="9857045" y="-25072"/>
                  <a:pt x="10177310" y="186039"/>
                  <a:pt x="10275254" y="522340"/>
                </a:cubicBezTo>
                <a:cubicBezTo>
                  <a:pt x="10387189" y="906684"/>
                  <a:pt x="10166359" y="1308998"/>
                  <a:pt x="9782015" y="1420933"/>
                </a:cubicBezTo>
                <a:lnTo>
                  <a:pt x="0" y="4269834"/>
                </a:lnTo>
                <a:lnTo>
                  <a:pt x="0" y="2759947"/>
                </a:lnTo>
                <a:lnTo>
                  <a:pt x="9376660" y="29102"/>
                </a:lnTo>
                <a:cubicBezTo>
                  <a:pt x="9424703" y="15109"/>
                  <a:pt x="9473027" y="6317"/>
                  <a:pt x="9521029" y="2394"/>
                </a:cubicBezTo>
                <a:close/>
              </a:path>
            </a:pathLst>
          </a:custGeom>
          <a:effectLst/>
        </p:spPr>
        <p:txBody>
          <a:bodyPr wrap="square">
            <a:no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66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reakSlide Left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/>
          <p:cNvSpPr>
            <a:spLocks noGrp="1"/>
          </p:cNvSpPr>
          <p:nvPr>
            <p:ph type="pic" sz="quarter" idx="19"/>
          </p:nvPr>
        </p:nvSpPr>
        <p:spPr>
          <a:xfrm>
            <a:off x="0" y="595256"/>
            <a:ext cx="11550794" cy="13120745"/>
          </a:xfrm>
          <a:custGeom>
            <a:avLst/>
            <a:gdLst>
              <a:gd name="connsiteX0" fmla="*/ 10767469 w 11550794"/>
              <a:gd name="connsiteY0" fmla="*/ 8565496 h 13120745"/>
              <a:gd name="connsiteX1" fmla="*/ 11521693 w 11550794"/>
              <a:gd name="connsiteY1" fmla="*/ 9085444 h 13120745"/>
              <a:gd name="connsiteX2" fmla="*/ 11028455 w 11550794"/>
              <a:gd name="connsiteY2" fmla="*/ 9984036 h 13120745"/>
              <a:gd name="connsiteX3" fmla="*/ 258220 w 11550794"/>
              <a:gd name="connsiteY3" fmla="*/ 13120745 h 13120745"/>
              <a:gd name="connsiteX4" fmla="*/ 0 w 11550794"/>
              <a:gd name="connsiteY4" fmla="*/ 13120745 h 13120745"/>
              <a:gd name="connsiteX5" fmla="*/ 0 w 11550794"/>
              <a:gd name="connsiteY5" fmla="*/ 11686063 h 13120745"/>
              <a:gd name="connsiteX6" fmla="*/ 10623100 w 11550794"/>
              <a:gd name="connsiteY6" fmla="*/ 8592204 h 13120745"/>
              <a:gd name="connsiteX7" fmla="*/ 10767469 w 11550794"/>
              <a:gd name="connsiteY7" fmla="*/ 8565496 h 13120745"/>
              <a:gd name="connsiteX8" fmla="*/ 10460068 w 11550794"/>
              <a:gd name="connsiteY8" fmla="*/ 6453641 h 13120745"/>
              <a:gd name="connsiteX9" fmla="*/ 11214292 w 11550794"/>
              <a:gd name="connsiteY9" fmla="*/ 6973588 h 13120745"/>
              <a:gd name="connsiteX10" fmla="*/ 10721054 w 11550794"/>
              <a:gd name="connsiteY10" fmla="*/ 7872181 h 13120745"/>
              <a:gd name="connsiteX11" fmla="*/ 404589 w 11550794"/>
              <a:gd name="connsiteY11" fmla="*/ 10876734 h 13120745"/>
              <a:gd name="connsiteX12" fmla="*/ 117780 w 11550794"/>
              <a:gd name="connsiteY12" fmla="*/ 10900937 h 13120745"/>
              <a:gd name="connsiteX13" fmla="*/ 0 w 11550794"/>
              <a:gd name="connsiteY13" fmla="*/ 10875354 h 13120745"/>
              <a:gd name="connsiteX14" fmla="*/ 0 w 11550794"/>
              <a:gd name="connsiteY14" fmla="*/ 9484680 h 13120745"/>
              <a:gd name="connsiteX15" fmla="*/ 10315699 w 11550794"/>
              <a:gd name="connsiteY15" fmla="*/ 6480349 h 13120745"/>
              <a:gd name="connsiteX16" fmla="*/ 10460068 w 11550794"/>
              <a:gd name="connsiteY16" fmla="*/ 6453641 h 13120745"/>
              <a:gd name="connsiteX17" fmla="*/ 10144249 w 11550794"/>
              <a:gd name="connsiteY17" fmla="*/ 4283946 h 13120745"/>
              <a:gd name="connsiteX18" fmla="*/ 10898473 w 11550794"/>
              <a:gd name="connsiteY18" fmla="*/ 4803891 h 13120745"/>
              <a:gd name="connsiteX19" fmla="*/ 10405235 w 11550794"/>
              <a:gd name="connsiteY19" fmla="*/ 5702484 h 13120745"/>
              <a:gd name="connsiteX20" fmla="*/ 450039 w 11550794"/>
              <a:gd name="connsiteY20" fmla="*/ 8601823 h 13120745"/>
              <a:gd name="connsiteX21" fmla="*/ 26331 w 11550794"/>
              <a:gd name="connsiteY21" fmla="*/ 8596290 h 13120745"/>
              <a:gd name="connsiteX22" fmla="*/ 0 w 11550794"/>
              <a:gd name="connsiteY22" fmla="*/ 8584956 h 13120745"/>
              <a:gd name="connsiteX23" fmla="*/ 0 w 11550794"/>
              <a:gd name="connsiteY23" fmla="*/ 7228038 h 13120745"/>
              <a:gd name="connsiteX24" fmla="*/ 44684 w 11550794"/>
              <a:gd name="connsiteY24" fmla="*/ 7209990 h 13120745"/>
              <a:gd name="connsiteX25" fmla="*/ 9999880 w 11550794"/>
              <a:gd name="connsiteY25" fmla="*/ 4310654 h 13120745"/>
              <a:gd name="connsiteX26" fmla="*/ 10144249 w 11550794"/>
              <a:gd name="connsiteY26" fmla="*/ 4283946 h 13120745"/>
              <a:gd name="connsiteX27" fmla="*/ 9836849 w 11550794"/>
              <a:gd name="connsiteY27" fmla="*/ 2172090 h 13120745"/>
              <a:gd name="connsiteX28" fmla="*/ 10591073 w 11550794"/>
              <a:gd name="connsiteY28" fmla="*/ 2692036 h 13120745"/>
              <a:gd name="connsiteX29" fmla="*/ 10097835 w 11550794"/>
              <a:gd name="connsiteY29" fmla="*/ 3590629 h 13120745"/>
              <a:gd name="connsiteX30" fmla="*/ 105879 w 11550794"/>
              <a:gd name="connsiteY30" fmla="*/ 6500672 h 13120745"/>
              <a:gd name="connsiteX31" fmla="*/ 0 w 11550794"/>
              <a:gd name="connsiteY31" fmla="*/ 6520260 h 13120745"/>
              <a:gd name="connsiteX32" fmla="*/ 0 w 11550794"/>
              <a:gd name="connsiteY32" fmla="*/ 5021622 h 13120745"/>
              <a:gd name="connsiteX33" fmla="*/ 9692480 w 11550794"/>
              <a:gd name="connsiteY33" fmla="*/ 2198798 h 13120745"/>
              <a:gd name="connsiteX34" fmla="*/ 9836849 w 11550794"/>
              <a:gd name="connsiteY34" fmla="*/ 2172090 h 13120745"/>
              <a:gd name="connsiteX35" fmla="*/ 9521029 w 11550794"/>
              <a:gd name="connsiteY35" fmla="*/ 2394 h 13120745"/>
              <a:gd name="connsiteX36" fmla="*/ 10275254 w 11550794"/>
              <a:gd name="connsiteY36" fmla="*/ 522340 h 13120745"/>
              <a:gd name="connsiteX37" fmla="*/ 9782015 w 11550794"/>
              <a:gd name="connsiteY37" fmla="*/ 1420933 h 13120745"/>
              <a:gd name="connsiteX38" fmla="*/ 0 w 11550794"/>
              <a:gd name="connsiteY38" fmla="*/ 4269834 h 13120745"/>
              <a:gd name="connsiteX39" fmla="*/ 0 w 11550794"/>
              <a:gd name="connsiteY39" fmla="*/ 2759947 h 13120745"/>
              <a:gd name="connsiteX40" fmla="*/ 9376660 w 11550794"/>
              <a:gd name="connsiteY40" fmla="*/ 29102 h 13120745"/>
              <a:gd name="connsiteX41" fmla="*/ 9521029 w 11550794"/>
              <a:gd name="connsiteY41" fmla="*/ 2394 h 13120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1550794" h="13120745">
                <a:moveTo>
                  <a:pt x="10767469" y="8565496"/>
                </a:moveTo>
                <a:cubicBezTo>
                  <a:pt x="11103485" y="8538031"/>
                  <a:pt x="11423750" y="8749143"/>
                  <a:pt x="11521693" y="9085444"/>
                </a:cubicBezTo>
                <a:cubicBezTo>
                  <a:pt x="11633629" y="9469786"/>
                  <a:pt x="11412799" y="9872100"/>
                  <a:pt x="11028455" y="9984036"/>
                </a:cubicBezTo>
                <a:lnTo>
                  <a:pt x="258220" y="13120745"/>
                </a:lnTo>
                <a:lnTo>
                  <a:pt x="0" y="13120745"/>
                </a:lnTo>
                <a:lnTo>
                  <a:pt x="0" y="11686063"/>
                </a:lnTo>
                <a:lnTo>
                  <a:pt x="10623100" y="8592204"/>
                </a:lnTo>
                <a:cubicBezTo>
                  <a:pt x="10671143" y="8578212"/>
                  <a:pt x="10719467" y="8569420"/>
                  <a:pt x="10767469" y="8565496"/>
                </a:cubicBezTo>
                <a:close/>
                <a:moveTo>
                  <a:pt x="10460068" y="6453641"/>
                </a:moveTo>
                <a:cubicBezTo>
                  <a:pt x="10796084" y="6426176"/>
                  <a:pt x="11116349" y="6637287"/>
                  <a:pt x="11214292" y="6973588"/>
                </a:cubicBezTo>
                <a:cubicBezTo>
                  <a:pt x="11326228" y="7357931"/>
                  <a:pt x="11105398" y="7760245"/>
                  <a:pt x="10721054" y="7872181"/>
                </a:cubicBezTo>
                <a:lnTo>
                  <a:pt x="404589" y="10876734"/>
                </a:lnTo>
                <a:cubicBezTo>
                  <a:pt x="308504" y="10904718"/>
                  <a:pt x="211294" y="10911904"/>
                  <a:pt x="117780" y="10900937"/>
                </a:cubicBezTo>
                <a:lnTo>
                  <a:pt x="0" y="10875354"/>
                </a:lnTo>
                <a:lnTo>
                  <a:pt x="0" y="9484680"/>
                </a:lnTo>
                <a:lnTo>
                  <a:pt x="10315699" y="6480349"/>
                </a:lnTo>
                <a:cubicBezTo>
                  <a:pt x="10363742" y="6466357"/>
                  <a:pt x="10412066" y="6457565"/>
                  <a:pt x="10460068" y="6453641"/>
                </a:cubicBezTo>
                <a:close/>
                <a:moveTo>
                  <a:pt x="10144249" y="4283946"/>
                </a:moveTo>
                <a:cubicBezTo>
                  <a:pt x="10480264" y="4256480"/>
                  <a:pt x="10800529" y="4467591"/>
                  <a:pt x="10898473" y="4803891"/>
                </a:cubicBezTo>
                <a:cubicBezTo>
                  <a:pt x="11010409" y="5188236"/>
                  <a:pt x="10789579" y="5590550"/>
                  <a:pt x="10405235" y="5702484"/>
                </a:cubicBezTo>
                <a:lnTo>
                  <a:pt x="450039" y="8601823"/>
                </a:lnTo>
                <a:cubicBezTo>
                  <a:pt x="305910" y="8643799"/>
                  <a:pt x="159254" y="8638979"/>
                  <a:pt x="26331" y="8596290"/>
                </a:cubicBezTo>
                <a:lnTo>
                  <a:pt x="0" y="8584956"/>
                </a:lnTo>
                <a:lnTo>
                  <a:pt x="0" y="7228038"/>
                </a:lnTo>
                <a:lnTo>
                  <a:pt x="44684" y="7209990"/>
                </a:lnTo>
                <a:lnTo>
                  <a:pt x="9999880" y="4310654"/>
                </a:lnTo>
                <a:cubicBezTo>
                  <a:pt x="10047923" y="4296662"/>
                  <a:pt x="10096247" y="4287869"/>
                  <a:pt x="10144249" y="4283946"/>
                </a:cubicBezTo>
                <a:close/>
                <a:moveTo>
                  <a:pt x="9836849" y="2172090"/>
                </a:moveTo>
                <a:cubicBezTo>
                  <a:pt x="10172865" y="2144624"/>
                  <a:pt x="10493130" y="2355735"/>
                  <a:pt x="10591073" y="2692036"/>
                </a:cubicBezTo>
                <a:cubicBezTo>
                  <a:pt x="10703009" y="3076379"/>
                  <a:pt x="10482179" y="3478693"/>
                  <a:pt x="10097835" y="3590629"/>
                </a:cubicBezTo>
                <a:lnTo>
                  <a:pt x="105879" y="6500672"/>
                </a:lnTo>
                <a:lnTo>
                  <a:pt x="0" y="6520260"/>
                </a:lnTo>
                <a:lnTo>
                  <a:pt x="0" y="5021622"/>
                </a:lnTo>
                <a:lnTo>
                  <a:pt x="9692480" y="2198798"/>
                </a:lnTo>
                <a:cubicBezTo>
                  <a:pt x="9740523" y="2184806"/>
                  <a:pt x="9788847" y="2176013"/>
                  <a:pt x="9836849" y="2172090"/>
                </a:cubicBezTo>
                <a:close/>
                <a:moveTo>
                  <a:pt x="9521029" y="2394"/>
                </a:moveTo>
                <a:cubicBezTo>
                  <a:pt x="9857045" y="-25072"/>
                  <a:pt x="10177310" y="186039"/>
                  <a:pt x="10275254" y="522340"/>
                </a:cubicBezTo>
                <a:cubicBezTo>
                  <a:pt x="10387189" y="906684"/>
                  <a:pt x="10166359" y="1308998"/>
                  <a:pt x="9782015" y="1420933"/>
                </a:cubicBezTo>
                <a:lnTo>
                  <a:pt x="0" y="4269834"/>
                </a:lnTo>
                <a:lnTo>
                  <a:pt x="0" y="2759947"/>
                </a:lnTo>
                <a:lnTo>
                  <a:pt x="9376660" y="29102"/>
                </a:lnTo>
                <a:cubicBezTo>
                  <a:pt x="9424703" y="15109"/>
                  <a:pt x="9473027" y="6317"/>
                  <a:pt x="9521029" y="2394"/>
                </a:cubicBezTo>
                <a:close/>
              </a:path>
            </a:pathLst>
          </a:custGeom>
          <a:effectLst/>
        </p:spPr>
        <p:txBody>
          <a:bodyPr wrap="square">
            <a:no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59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e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3"/>
          <p:cNvSpPr>
            <a:spLocks noGrp="1" noChangeAspect="1"/>
          </p:cNvSpPr>
          <p:nvPr>
            <p:ph type="pic" sz="quarter" idx="20" hasCustomPrompt="1"/>
          </p:nvPr>
        </p:nvSpPr>
        <p:spPr>
          <a:xfrm>
            <a:off x="18054509" y="8686837"/>
            <a:ext cx="1528654" cy="1527680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30000"/>
              </a:lnSpc>
              <a:buNone/>
              <a:defRPr sz="1500" baseline="0"/>
            </a:lvl1pPr>
          </a:lstStyle>
          <a:p>
            <a:r>
              <a:rPr lang="en-US" dirty="0"/>
              <a:t>Drag  Your Picture Here</a:t>
            </a:r>
          </a:p>
        </p:txBody>
      </p:sp>
      <p:sp>
        <p:nvSpPr>
          <p:cNvPr id="10" name="Picture Placeholder 13"/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11353043" y="8637737"/>
            <a:ext cx="1716186" cy="1715092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30000"/>
              </a:lnSpc>
              <a:buNone/>
              <a:defRPr sz="1500" baseline="0"/>
            </a:lvl1pPr>
          </a:lstStyle>
          <a:p>
            <a:r>
              <a:rPr lang="en-US" dirty="0"/>
              <a:t>Drag  Your Picture Here</a:t>
            </a:r>
          </a:p>
        </p:txBody>
      </p:sp>
      <p:sp>
        <p:nvSpPr>
          <p:cNvPr id="14" name="Picture Placeholder 13"/>
          <p:cNvSpPr>
            <a:spLocks noGrp="1" noChangeAspect="1"/>
          </p:cNvSpPr>
          <p:nvPr>
            <p:ph type="pic" sz="quarter" idx="22" hasCustomPrompt="1"/>
          </p:nvPr>
        </p:nvSpPr>
        <p:spPr>
          <a:xfrm>
            <a:off x="4851465" y="8686837"/>
            <a:ext cx="1528654" cy="1527680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30000"/>
              </a:lnSpc>
              <a:buNone/>
              <a:defRPr sz="1500" baseline="0"/>
            </a:lvl1pPr>
          </a:lstStyle>
          <a:p>
            <a:r>
              <a:rPr lang="en-US" dirty="0"/>
              <a:t>Drag 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968338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phone_devices of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3"/>
          <p:cNvSpPr>
            <a:spLocks noGrp="1"/>
          </p:cNvSpPr>
          <p:nvPr>
            <p:ph type="pic" sz="quarter" idx="21"/>
          </p:nvPr>
        </p:nvSpPr>
        <p:spPr>
          <a:xfrm>
            <a:off x="10621148" y="4200677"/>
            <a:ext cx="3211551" cy="5679303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17584697" y="4200677"/>
            <a:ext cx="3211551" cy="5679303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10" name="Picture Placeholder 13"/>
          <p:cNvSpPr>
            <a:spLocks noGrp="1"/>
          </p:cNvSpPr>
          <p:nvPr>
            <p:ph type="pic" sz="quarter" idx="23"/>
          </p:nvPr>
        </p:nvSpPr>
        <p:spPr>
          <a:xfrm>
            <a:off x="3635298" y="4200677"/>
            <a:ext cx="3211551" cy="5679303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1586592"/>
      </p:ext>
    </p:extLst>
  </p:cSld>
  <p:clrMapOvr>
    <a:masterClrMapping/>
  </p:clrMapOvr>
  <p:transition advClick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ktop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5821363" y="12623800"/>
            <a:ext cx="12688887" cy="6905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43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Lato Light" charset="0"/>
            </a:endParaRPr>
          </a:p>
        </p:txBody>
      </p:sp>
      <p:sp>
        <p:nvSpPr>
          <p:cNvPr id="19" name="Picture Placeholder 13"/>
          <p:cNvSpPr>
            <a:spLocks noGrp="1"/>
          </p:cNvSpPr>
          <p:nvPr>
            <p:ph type="pic" sz="quarter" idx="21"/>
          </p:nvPr>
        </p:nvSpPr>
        <p:spPr>
          <a:xfrm>
            <a:off x="2828992" y="4418339"/>
            <a:ext cx="7784017" cy="4407802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37487128"/>
      </p:ext>
    </p:extLst>
  </p:cSld>
  <p:clrMapOvr>
    <a:masterClrMapping/>
  </p:clrMapOvr>
  <p:transition advClick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sktop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5821363" y="12623800"/>
            <a:ext cx="12688887" cy="6905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43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Lato Light" charset="0"/>
            </a:endParaRPr>
          </a:p>
        </p:txBody>
      </p:sp>
      <p:sp>
        <p:nvSpPr>
          <p:cNvPr id="34" name="Picture Placeholder 13"/>
          <p:cNvSpPr>
            <a:spLocks noGrp="1"/>
          </p:cNvSpPr>
          <p:nvPr>
            <p:ph type="pic" sz="quarter" idx="21"/>
          </p:nvPr>
        </p:nvSpPr>
        <p:spPr>
          <a:xfrm>
            <a:off x="13851735" y="4418339"/>
            <a:ext cx="7784017" cy="4407802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35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2695178" y="4418339"/>
            <a:ext cx="7784017" cy="4407802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00831401"/>
      </p:ext>
    </p:extLst>
  </p:cSld>
  <p:clrMapOvr>
    <a:masterClrMapping/>
  </p:clrMapOvr>
  <p:transition advClick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0" y="-946484"/>
            <a:ext cx="24377650" cy="13715999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202868"/>
      </p:ext>
    </p:extLst>
  </p:cSld>
  <p:clrMapOvr>
    <a:masterClrMapping/>
  </p:clrMapOvr>
  <p:transition advClick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13"/>
          <p:cNvSpPr>
            <a:spLocks noGrp="1" noChangeAspect="1"/>
          </p:cNvSpPr>
          <p:nvPr>
            <p:ph type="pic" sz="quarter" idx="20" hasCustomPrompt="1"/>
          </p:nvPr>
        </p:nvSpPr>
        <p:spPr>
          <a:xfrm>
            <a:off x="10296904" y="3116648"/>
            <a:ext cx="3790191" cy="3787775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30000"/>
              </a:lnSpc>
              <a:buNone/>
              <a:defRPr sz="2400" baseline="0"/>
            </a:lvl1pPr>
          </a:lstStyle>
          <a:p>
            <a:r>
              <a:rPr lang="en-US" dirty="0"/>
              <a:t>Drag 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615812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f 3 - Mart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6157947" y="4350925"/>
            <a:ext cx="6335308" cy="474847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4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906694" y="4350925"/>
            <a:ext cx="6345208" cy="474847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6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8775844" y="4350925"/>
            <a:ext cx="6858161" cy="474847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297539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f 3 - v2 - Mart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9181766" y="3969832"/>
            <a:ext cx="6039671" cy="622238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8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15749858" y="3969832"/>
            <a:ext cx="6039671" cy="622238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2546768" y="3969832"/>
            <a:ext cx="6039671" cy="622238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558955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-Picture-Mart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24377650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146081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285034" y="579864"/>
            <a:ext cx="1895707" cy="691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9434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063133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alf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285034" y="579864"/>
            <a:ext cx="1895707" cy="691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2178216" y="0"/>
            <a:ext cx="12199434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537114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alf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285034" y="579864"/>
            <a:ext cx="1895707" cy="691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2178216" y="0"/>
            <a:ext cx="12199434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19170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Half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285034" y="579864"/>
            <a:ext cx="1895707" cy="691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3475229" y="4506950"/>
            <a:ext cx="7955939" cy="5037863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292122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BFF75AD4-1495-974A-89B6-673AA483EBC4}"/>
              </a:ext>
            </a:extLst>
          </p:cNvPr>
          <p:cNvCxnSpPr>
            <a:cxnSpLocks/>
          </p:cNvCxnSpPr>
          <p:nvPr userDrawn="1"/>
        </p:nvCxnSpPr>
        <p:spPr>
          <a:xfrm>
            <a:off x="1711325" y="12596463"/>
            <a:ext cx="9533267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747FF307-CFC9-6841-B10A-600CCB7D2612}"/>
              </a:ext>
            </a:extLst>
          </p:cNvPr>
          <p:cNvCxnSpPr>
            <a:cxnSpLocks/>
          </p:cNvCxnSpPr>
          <p:nvPr userDrawn="1"/>
        </p:nvCxnSpPr>
        <p:spPr>
          <a:xfrm>
            <a:off x="13132726" y="12590717"/>
            <a:ext cx="9533599" cy="1574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280D65C-4D0B-CD4E-8666-A55C8F286443}"/>
              </a:ext>
            </a:extLst>
          </p:cNvPr>
          <p:cNvSpPr txBox="1"/>
          <p:nvPr userDrawn="1"/>
        </p:nvSpPr>
        <p:spPr>
          <a:xfrm>
            <a:off x="22130252" y="12873170"/>
            <a:ext cx="786038" cy="461628"/>
          </a:xfrm>
          <a:prstGeom prst="rect">
            <a:avLst/>
          </a:prstGeom>
          <a:noFill/>
        </p:spPr>
        <p:txBody>
          <a:bodyPr wrap="none" lIns="182843" tIns="91422" rIns="182843" bIns="91422" rtlCol="0">
            <a:spAutoFit/>
          </a:bodyPr>
          <a:lstStyle/>
          <a:p>
            <a:pPr algn="ctr"/>
            <a:fld id="{260E2A6B-A809-4840-BF14-8648BC0BDF87}" type="slidenum">
              <a:rPr lang="id-ID" sz="1800" b="1" i="0" smtClean="0">
                <a:solidFill>
                  <a:schemeClr val="tx2"/>
                </a:solidFill>
                <a:latin typeface="Montserrat Light" charset="0"/>
                <a:ea typeface="Montserrat Light" charset="0"/>
                <a:cs typeface="Montserrat Light" charset="0"/>
              </a:rPr>
              <a:pPr algn="ctr"/>
              <a:t>‹#›</a:t>
            </a:fld>
            <a:r>
              <a:rPr lang="id-ID" sz="1800" b="1" i="0" dirty="0">
                <a:solidFill>
                  <a:schemeClr val="tx2"/>
                </a:solidFill>
                <a:latin typeface="Montserrat Light" charset="0"/>
                <a:ea typeface="Montserrat Light" charset="0"/>
                <a:cs typeface="Montserrat Light" charset="0"/>
              </a:rPr>
              <a:t> 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45AE990F-5B0B-724A-AA78-EED6BA0AAC5D}"/>
              </a:ext>
            </a:extLst>
          </p:cNvPr>
          <p:cNvSpPr>
            <a:spLocks/>
          </p:cNvSpPr>
          <p:nvPr userDrawn="1"/>
        </p:nvSpPr>
        <p:spPr bwMode="auto">
          <a:xfrm>
            <a:off x="21093469" y="12997823"/>
            <a:ext cx="112851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anchor="ctr" anchorCtr="0">
            <a:spAutoFit/>
          </a:bodyPr>
          <a:lstStyle/>
          <a:p>
            <a:pPr algn="r" defTabSz="4572000"/>
            <a:r>
              <a:rPr lang="lt-LT" sz="1400" b="1" i="0" spc="300" dirty="0">
                <a:solidFill>
                  <a:schemeClr val="tx2"/>
                </a:solidFill>
                <a:latin typeface="+mj-lt"/>
                <a:ea typeface="Montserrat Light" charset="0"/>
                <a:cs typeface="Montserrat Light" charset="0"/>
                <a:sym typeface="Bebas Neue" charset="0"/>
              </a:rPr>
              <a:t>PUSLAPIS</a:t>
            </a:r>
            <a:endParaRPr lang="en-US" sz="1400" b="1" i="0" spc="300" dirty="0">
              <a:solidFill>
                <a:schemeClr val="tx2"/>
              </a:solidFill>
              <a:latin typeface="+mj-lt"/>
              <a:ea typeface="Montserrat Light" charset="0"/>
              <a:cs typeface="Montserrat Light" charset="0"/>
              <a:sym typeface="Bebas Neue" charset="0"/>
            </a:endParaRPr>
          </a:p>
        </p:txBody>
      </p:sp>
      <p:pic>
        <p:nvPicPr>
          <p:cNvPr id="2" name="Paveikslėlis 1"/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>
            <a:off x="11312895" y="11787391"/>
            <a:ext cx="1739621" cy="1638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945" r:id="rId2"/>
    <p:sldLayoutId id="2147483920" r:id="rId3"/>
    <p:sldLayoutId id="2147483921" r:id="rId4"/>
    <p:sldLayoutId id="2147483917" r:id="rId5"/>
    <p:sldLayoutId id="2147483918" r:id="rId6"/>
    <p:sldLayoutId id="2147483927" r:id="rId7"/>
    <p:sldLayoutId id="2147483919" r:id="rId8"/>
    <p:sldLayoutId id="2147483936" r:id="rId9"/>
    <p:sldLayoutId id="2147483916" r:id="rId10"/>
    <p:sldLayoutId id="2147483939" r:id="rId11"/>
    <p:sldLayoutId id="2147483938" r:id="rId12"/>
    <p:sldLayoutId id="2147483937" r:id="rId13"/>
    <p:sldLayoutId id="2147483876" r:id="rId14"/>
    <p:sldLayoutId id="2147483922" r:id="rId15"/>
    <p:sldLayoutId id="2147483923" r:id="rId16"/>
    <p:sldLayoutId id="2147483925" r:id="rId17"/>
    <p:sldLayoutId id="2147483926" r:id="rId18"/>
    <p:sldLayoutId id="2147483924" r:id="rId19"/>
    <p:sldLayoutId id="2147483878" r:id="rId20"/>
    <p:sldLayoutId id="2147483879" r:id="rId21"/>
    <p:sldLayoutId id="2147483929" r:id="rId22"/>
    <p:sldLayoutId id="2147483933" r:id="rId23"/>
    <p:sldLayoutId id="2147483914" r:id="rId24"/>
    <p:sldLayoutId id="2147483951" r:id="rId25"/>
    <p:sldLayoutId id="2147483947" r:id="rId26"/>
    <p:sldLayoutId id="2147483950" r:id="rId27"/>
    <p:sldLayoutId id="2147483948" r:id="rId28"/>
    <p:sldLayoutId id="2147483953" r:id="rId29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kern="1200">
          <a:solidFill>
            <a:schemeClr val="tx1"/>
          </a:solidFill>
          <a:latin typeface="Lato Light" charset="0"/>
          <a:ea typeface="Lato Light" charset="0"/>
          <a:cs typeface="Lato Light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kern="1200" dirty="0" smtClean="0">
          <a:solidFill>
            <a:schemeClr val="tx1"/>
          </a:solidFill>
          <a:effectLst/>
          <a:latin typeface="Lato Light" charset="0"/>
          <a:ea typeface="Lato Light" charset="0"/>
          <a:cs typeface="Lato Light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kern="1200" dirty="0" smtClean="0">
          <a:solidFill>
            <a:schemeClr val="tx1"/>
          </a:solidFill>
          <a:effectLst/>
          <a:latin typeface="Lato Light" charset="0"/>
          <a:ea typeface="Lato Light" charset="0"/>
          <a:cs typeface="Lato Light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kern="1200" dirty="0" smtClean="0">
          <a:solidFill>
            <a:schemeClr val="tx1"/>
          </a:solidFill>
          <a:effectLst/>
          <a:latin typeface="Lato Light" charset="0"/>
          <a:ea typeface="Lato Light" charset="0"/>
          <a:cs typeface="Lato Light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kern="1200" dirty="0" smtClean="0">
          <a:solidFill>
            <a:schemeClr val="tx1"/>
          </a:solidFill>
          <a:effectLst/>
          <a:latin typeface="Lato Light" charset="0"/>
          <a:ea typeface="Lato Light" charset="0"/>
          <a:cs typeface="Lato Light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kern="1200" dirty="0">
          <a:solidFill>
            <a:schemeClr val="tx1"/>
          </a:solidFill>
          <a:effectLst/>
          <a:latin typeface="Lato Light" charset="0"/>
          <a:ea typeface="Lato Light" charset="0"/>
          <a:cs typeface="Lato Light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4320" userDrawn="1">
          <p15:clr>
            <a:srgbClr val="F26B43"/>
          </p15:clr>
        </p15:guide>
        <p15:guide id="2" pos="767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50FB396F-BFD8-2E44-9DB8-4CE10E053B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86"/>
            <a:ext cx="24377650" cy="1371242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592E8F52-F44C-8D44-926B-A1E5F806623C}"/>
              </a:ext>
            </a:extLst>
          </p:cNvPr>
          <p:cNvSpPr/>
          <p:nvPr/>
        </p:nvSpPr>
        <p:spPr>
          <a:xfrm>
            <a:off x="4865582" y="7014812"/>
            <a:ext cx="14646485" cy="49246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/>
              <a:t>JK piliečių scenarijai</a:t>
            </a:r>
          </a:p>
        </p:txBody>
      </p:sp>
      <p:sp>
        <p:nvSpPr>
          <p:cNvPr id="15" name="Rectangle 14"/>
          <p:cNvSpPr/>
          <p:nvPr/>
        </p:nvSpPr>
        <p:spPr>
          <a:xfrm flipH="1">
            <a:off x="5481977" y="7784131"/>
            <a:ext cx="45719" cy="3776623"/>
          </a:xfrm>
          <a:prstGeom prst="rect">
            <a:avLst/>
          </a:prstGeom>
          <a:solidFill>
            <a:srgbClr val="C401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8" name="Paveikslėlis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522" y="503340"/>
            <a:ext cx="3898604" cy="360082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475650" y="8562647"/>
            <a:ext cx="1263556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4400" dirty="0"/>
              <a:t>Jungtinių Tautų Pasaulinis susitarimas dėl saugios, tvarkingos ir reguliarios migracijos </a:t>
            </a:r>
          </a:p>
          <a:p>
            <a:pPr algn="ctr"/>
            <a:endParaRPr lang="lt-LT" sz="4400" dirty="0"/>
          </a:p>
          <a:p>
            <a:pPr algn="r"/>
            <a:r>
              <a:rPr lang="lt-LT" sz="2800" dirty="0">
                <a:solidFill>
                  <a:srgbClr val="C00000"/>
                </a:solidFill>
                <a:latin typeface="+mj-lt"/>
                <a:ea typeface="Roboto Black" charset="0"/>
                <a:cs typeface="Roboto Black" charset="0"/>
              </a:rPr>
              <a:t>LRV 2018 m. gruodžio 5 d. pasitarimas</a:t>
            </a:r>
          </a:p>
        </p:txBody>
      </p:sp>
    </p:spTree>
    <p:extLst>
      <p:ext uri="{BB962C8B-B14F-4D97-AF65-F5344CB8AC3E}">
        <p14:creationId xmlns:p14="http://schemas.microsoft.com/office/powerpoint/2010/main" val="212120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Straight Connector 37">
            <a:extLst>
              <a:ext uri="{FF2B5EF4-FFF2-40B4-BE49-F238E27FC236}">
                <a16:creationId xmlns="" xmlns:a16="http://schemas.microsoft.com/office/drawing/2014/main" id="{005BDB89-143F-2E4F-B86D-81E4451A4128}"/>
              </a:ext>
            </a:extLst>
          </p:cNvPr>
          <p:cNvCxnSpPr/>
          <p:nvPr/>
        </p:nvCxnSpPr>
        <p:spPr>
          <a:xfrm flipV="1">
            <a:off x="11795797" y="2328871"/>
            <a:ext cx="741120" cy="424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00B31F18-4948-B342-BA8E-21E86EBDC3B0}"/>
              </a:ext>
            </a:extLst>
          </p:cNvPr>
          <p:cNvSpPr>
            <a:spLocks/>
          </p:cNvSpPr>
          <p:nvPr/>
        </p:nvSpPr>
        <p:spPr bwMode="auto">
          <a:xfrm>
            <a:off x="9548095" y="1100081"/>
            <a:ext cx="5360443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anchor="ctr" anchorCtr="0">
            <a:spAutoFit/>
          </a:bodyPr>
          <a:lstStyle/>
          <a:p>
            <a:pPr algn="ctr" defTabSz="4572000"/>
            <a:r>
              <a:rPr lang="lt-LT" sz="4400" b="1" dirty="0">
                <a:solidFill>
                  <a:schemeClr val="tx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Bebas Neue" charset="0"/>
              </a:rPr>
              <a:t>BENDRAS TIKSLAS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79267" y="5681194"/>
            <a:ext cx="197123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Sukurti </a:t>
            </a:r>
            <a:r>
              <a:rPr lang="lt-LT" b="1" dirty="0"/>
              <a:t>visa apimantį, nuoseklų ir efektyvų </a:t>
            </a:r>
            <a:r>
              <a:rPr lang="lt-LT" dirty="0"/>
              <a:t>pasaulinį požiūrį į migracijos valdymo mechanizmą</a:t>
            </a:r>
          </a:p>
        </p:txBody>
      </p:sp>
      <p:sp>
        <p:nvSpPr>
          <p:cNvPr id="21" name="Rectangle 28">
            <a:extLst>
              <a:ext uri="{FF2B5EF4-FFF2-40B4-BE49-F238E27FC236}">
                <a16:creationId xmlns="" xmlns:a16="http://schemas.microsoft.com/office/drawing/2014/main" id="{A2813925-BB62-144E-B17E-C7947EB8E40A}"/>
              </a:ext>
            </a:extLst>
          </p:cNvPr>
          <p:cNvSpPr/>
          <p:nvPr/>
        </p:nvSpPr>
        <p:spPr>
          <a:xfrm flipH="1">
            <a:off x="3279267" y="5404195"/>
            <a:ext cx="45719" cy="1200330"/>
          </a:xfrm>
          <a:prstGeom prst="rect">
            <a:avLst/>
          </a:prstGeom>
          <a:solidFill>
            <a:srgbClr val="C401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400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D57EE40-7123-9643-8552-0A90181E0AE2}"/>
              </a:ext>
            </a:extLst>
          </p:cNvPr>
          <p:cNvSpPr>
            <a:spLocks/>
          </p:cNvSpPr>
          <p:nvPr/>
        </p:nvSpPr>
        <p:spPr bwMode="auto">
          <a:xfrm>
            <a:off x="8821325" y="1100081"/>
            <a:ext cx="6813981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anchor="ctr" anchorCtr="0">
            <a:spAutoFit/>
          </a:bodyPr>
          <a:lstStyle/>
          <a:p>
            <a:pPr algn="ctr" defTabSz="4572000"/>
            <a:r>
              <a:rPr lang="lt-LT" sz="4400" b="1" dirty="0">
                <a:solidFill>
                  <a:srgbClr val="49494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Bebas Neue" charset="0"/>
              </a:rPr>
              <a:t>PAGRINDINIAI PRINCIPAI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AD28B4D9-1AE4-F84C-9BDB-F51F39C7CF80}"/>
              </a:ext>
            </a:extLst>
          </p:cNvPr>
          <p:cNvCxnSpPr/>
          <p:nvPr/>
        </p:nvCxnSpPr>
        <p:spPr>
          <a:xfrm flipV="1">
            <a:off x="11795797" y="2328871"/>
            <a:ext cx="741120" cy="424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tačiakampis 4"/>
          <p:cNvSpPr/>
          <p:nvPr/>
        </p:nvSpPr>
        <p:spPr>
          <a:xfrm>
            <a:off x="4974529" y="4295701"/>
            <a:ext cx="1940312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>
              <a:buClr>
                <a:srgbClr val="C9CBCD"/>
              </a:buClr>
              <a:buFont typeface="Arial" panose="020B0604020202020204" pitchFamily="34" charset="0"/>
              <a:buChar char="•"/>
            </a:pPr>
            <a:r>
              <a:rPr lang="lt-LT" dirty="0"/>
              <a:t>Išlaikytas nacionalinis </a:t>
            </a:r>
            <a:r>
              <a:rPr lang="lt-LT" dirty="0">
                <a:solidFill>
                  <a:srgbClr val="C00000"/>
                </a:solidFill>
              </a:rPr>
              <a:t>suverenumas</a:t>
            </a:r>
            <a:endParaRPr lang="lt-LT" dirty="0"/>
          </a:p>
          <a:p>
            <a:pPr marL="571500" lvl="0" indent="-571500">
              <a:buClr>
                <a:srgbClr val="C9CBCD"/>
              </a:buClr>
              <a:buFont typeface="Arial" panose="020B0604020202020204" pitchFamily="34" charset="0"/>
              <a:buChar char="•"/>
            </a:pPr>
            <a:r>
              <a:rPr lang="lt-LT" dirty="0"/>
              <a:t>Migracijos </a:t>
            </a:r>
            <a:r>
              <a:rPr lang="lt-LT" dirty="0">
                <a:solidFill>
                  <a:srgbClr val="C00000"/>
                </a:solidFill>
              </a:rPr>
              <a:t>klausimų sprendimas </a:t>
            </a:r>
            <a:r>
              <a:rPr lang="lt-LT" dirty="0"/>
              <a:t>niekam </a:t>
            </a:r>
            <a:r>
              <a:rPr lang="lt-LT" dirty="0">
                <a:solidFill>
                  <a:srgbClr val="C00000"/>
                </a:solidFill>
              </a:rPr>
              <a:t>nedeleguojamas</a:t>
            </a:r>
            <a:endParaRPr lang="lt-LT" dirty="0"/>
          </a:p>
          <a:p>
            <a:pPr marL="571500" lvl="0" indent="-571500">
              <a:buClr>
                <a:srgbClr val="C9CBCD"/>
              </a:buClr>
              <a:buFont typeface="Arial" panose="020B0604020202020204" pitchFamily="34" charset="0"/>
              <a:buChar char="•"/>
            </a:pPr>
            <a:r>
              <a:rPr lang="lt-LT" dirty="0"/>
              <a:t>Dokumente </a:t>
            </a:r>
            <a:r>
              <a:rPr lang="lt-LT" dirty="0">
                <a:solidFill>
                  <a:srgbClr val="C00000"/>
                </a:solidFill>
              </a:rPr>
              <a:t>nenumatomi</a:t>
            </a:r>
            <a:r>
              <a:rPr lang="lt-LT" dirty="0"/>
              <a:t> jokie </a:t>
            </a:r>
            <a:r>
              <a:rPr lang="lt-LT" dirty="0">
                <a:solidFill>
                  <a:srgbClr val="C00000"/>
                </a:solidFill>
              </a:rPr>
              <a:t>išraiškos laisvės apribojimai</a:t>
            </a:r>
            <a:endParaRPr lang="lt-LT" dirty="0"/>
          </a:p>
          <a:p>
            <a:pPr marL="571500" lvl="0" indent="-571500">
              <a:buClr>
                <a:srgbClr val="C9CBCD"/>
              </a:buClr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C00000"/>
                </a:solidFill>
              </a:rPr>
              <a:t>Aiškiai pabrėžiamos visų migrantų žmogaus teisės </a:t>
            </a:r>
            <a:r>
              <a:rPr lang="lt-LT" dirty="0"/>
              <a:t>(apima pagalbą migrantams atsidūrusiems itin pavojingose situacijose, ypatingai vaikams)</a:t>
            </a:r>
          </a:p>
          <a:p>
            <a:pPr marL="571500" lvl="0" indent="-571500">
              <a:buClr>
                <a:srgbClr val="C9CBCD"/>
              </a:buClr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C00000"/>
                </a:solidFill>
              </a:rPr>
              <a:t>Bus laikomasi galiojančių įsipareigojimų pagal tarptautinę teisę</a:t>
            </a:r>
            <a:endParaRPr lang="lt-LT" dirty="0"/>
          </a:p>
        </p:txBody>
      </p:sp>
      <p:sp>
        <p:nvSpPr>
          <p:cNvPr id="18" name="Rectangle 28">
            <a:extLst>
              <a:ext uri="{FF2B5EF4-FFF2-40B4-BE49-F238E27FC236}">
                <a16:creationId xmlns="" xmlns:a16="http://schemas.microsoft.com/office/drawing/2014/main" id="{A2813925-BB62-144E-B17E-C7947EB8E40A}"/>
              </a:ext>
            </a:extLst>
          </p:cNvPr>
          <p:cNvSpPr/>
          <p:nvPr/>
        </p:nvSpPr>
        <p:spPr>
          <a:xfrm flipH="1">
            <a:off x="4928810" y="4295701"/>
            <a:ext cx="45719" cy="3416320"/>
          </a:xfrm>
          <a:prstGeom prst="rect">
            <a:avLst/>
          </a:prstGeom>
          <a:solidFill>
            <a:srgbClr val="C401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619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AD28B4D9-1AE4-F84C-9BDB-F51F39C7CF80}"/>
              </a:ext>
            </a:extLst>
          </p:cNvPr>
          <p:cNvCxnSpPr/>
          <p:nvPr/>
        </p:nvCxnSpPr>
        <p:spPr>
          <a:xfrm flipV="1">
            <a:off x="11795797" y="2328871"/>
            <a:ext cx="741120" cy="424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D71A3B06-7FE0-A04C-9F57-C77502771214}"/>
              </a:ext>
            </a:extLst>
          </p:cNvPr>
          <p:cNvSpPr>
            <a:spLocks/>
          </p:cNvSpPr>
          <p:nvPr/>
        </p:nvSpPr>
        <p:spPr bwMode="auto">
          <a:xfrm>
            <a:off x="9129805" y="1100081"/>
            <a:ext cx="6197017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anchor="ctr" anchorCtr="0">
            <a:spAutoFit/>
          </a:bodyPr>
          <a:lstStyle/>
          <a:p>
            <a:pPr algn="ctr" defTabSz="4572000"/>
            <a:r>
              <a:rPr lang="en-US" sz="4400" b="1" dirty="0">
                <a:solidFill>
                  <a:schemeClr val="tx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Bebas Neue" charset="0"/>
              </a:rPr>
              <a:t>PAGRINDINIAI TIKSLAI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="" xmlns:a16="http://schemas.microsoft.com/office/drawing/2014/main" id="{E8314034-D65A-7742-9149-91E46B244DD0}"/>
              </a:ext>
            </a:extLst>
          </p:cNvPr>
          <p:cNvSpPr txBox="1">
            <a:spLocks/>
          </p:cNvSpPr>
          <p:nvPr/>
        </p:nvSpPr>
        <p:spPr bwMode="auto">
          <a:xfrm>
            <a:off x="3988192" y="5432495"/>
            <a:ext cx="16312474" cy="499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17490" tIns="108745" rIns="217490" bIns="108745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charset="0"/>
              <a:buChar char="•"/>
              <a:defRPr sz="5500">
                <a:solidFill>
                  <a:schemeClr val="tx1"/>
                </a:solidFill>
                <a:latin typeface="Lato Light" charset="0"/>
                <a:ea typeface="Lato Light" charset="0"/>
                <a:cs typeface="Lato Light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4700">
                <a:solidFill>
                  <a:schemeClr val="tx1"/>
                </a:solidFill>
                <a:latin typeface="Lato Light" charset="0"/>
                <a:ea typeface="Lato Light" charset="0"/>
                <a:cs typeface="Lato Light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3900">
                <a:solidFill>
                  <a:schemeClr val="tx1"/>
                </a:solidFill>
                <a:latin typeface="Lato Light" charset="0"/>
                <a:ea typeface="Lato Light" charset="0"/>
                <a:cs typeface="Lato Light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3500">
                <a:solidFill>
                  <a:schemeClr val="tx1"/>
                </a:solidFill>
                <a:latin typeface="Lato Light" charset="0"/>
                <a:ea typeface="Lato Light" charset="0"/>
                <a:cs typeface="Lato Light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3500">
                <a:solidFill>
                  <a:schemeClr val="tx1"/>
                </a:solidFill>
                <a:latin typeface="Lato Light" charset="0"/>
                <a:ea typeface="Lato Light" charset="0"/>
                <a:cs typeface="Lato Light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3500">
                <a:solidFill>
                  <a:schemeClr val="tx1"/>
                </a:solidFill>
                <a:latin typeface="Lato Light" charset="0"/>
                <a:ea typeface="Lato Light" charset="0"/>
                <a:cs typeface="Lato Light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3500">
                <a:solidFill>
                  <a:schemeClr val="tx1"/>
                </a:solidFill>
                <a:latin typeface="Lato Light" charset="0"/>
                <a:ea typeface="Lato Light" charset="0"/>
                <a:cs typeface="Lato Light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3500">
                <a:solidFill>
                  <a:schemeClr val="tx1"/>
                </a:solidFill>
                <a:latin typeface="Lato Light" charset="0"/>
                <a:ea typeface="Lato Light" charset="0"/>
                <a:cs typeface="Lato Light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3500">
                <a:solidFill>
                  <a:schemeClr val="tx1"/>
                </a:solidFill>
                <a:latin typeface="Lato Light" charset="0"/>
                <a:ea typeface="Lato Light" charset="0"/>
                <a:cs typeface="Lato Light" charset="0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3600" dirty="0">
                <a:latin typeface="+mn-lt"/>
              </a:rPr>
              <a:t> </a:t>
            </a:r>
            <a:r>
              <a:rPr lang="lt-LT" sz="3600" dirty="0">
                <a:latin typeface="+mn-lt"/>
              </a:rPr>
              <a:t>Sumažinti struktūrinius veiksnius, susijusius su neteisėta migracija</a:t>
            </a:r>
            <a:endParaRPr lang="en-US" sz="36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3600" dirty="0">
                <a:latin typeface="+mn-lt"/>
              </a:rPr>
              <a:t> </a:t>
            </a:r>
            <a:r>
              <a:rPr lang="lt-LT" sz="3600" dirty="0">
                <a:latin typeface="+mn-lt"/>
              </a:rPr>
              <a:t>Stiprinti saugios, tvarkingos ir teisėtos migracijos kelius</a:t>
            </a:r>
            <a:endParaRPr lang="en-US" sz="36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3600" dirty="0">
                <a:latin typeface="+mn-lt"/>
              </a:rPr>
              <a:t> </a:t>
            </a:r>
            <a:r>
              <a:rPr lang="lt-LT" sz="3600" dirty="0">
                <a:latin typeface="+mn-lt"/>
              </a:rPr>
              <a:t>Kovoti su nelegaliu migrantų gabenimu ir prekyba žmonėmis tarptautiniu mastu</a:t>
            </a:r>
            <a:endParaRPr lang="en-US" sz="36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3600" dirty="0">
                <a:latin typeface="+mn-lt"/>
              </a:rPr>
              <a:t> </a:t>
            </a:r>
            <a:r>
              <a:rPr lang="lt-LT" sz="3600" dirty="0">
                <a:latin typeface="+mn-lt"/>
              </a:rPr>
              <a:t>Gerinti bendradarbiavimą sienų valdymo srityje </a:t>
            </a:r>
            <a:endParaRPr lang="en-US" sz="36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3600" dirty="0">
                <a:latin typeface="+mn-lt"/>
              </a:rPr>
              <a:t> </a:t>
            </a:r>
            <a:r>
              <a:rPr lang="lt-LT" sz="3600" dirty="0">
                <a:latin typeface="+mn-lt"/>
              </a:rPr>
              <a:t>Stiprinti vaikų ir moterų teisių apsaugą</a:t>
            </a:r>
            <a:endParaRPr lang="en-US" sz="36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3600" dirty="0">
                <a:latin typeface="+mn-lt"/>
              </a:rPr>
              <a:t> </a:t>
            </a:r>
            <a:r>
              <a:rPr lang="lt-LT" sz="3600" dirty="0">
                <a:latin typeface="+mn-lt"/>
              </a:rPr>
              <a:t>Užtikrinti migrantų prieigą prie pagrindinių paslaugų</a:t>
            </a:r>
            <a:endParaRPr lang="en-US" sz="3600" dirty="0">
              <a:latin typeface="+mn-lt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A2813925-BB62-144E-B17E-C7947EB8E40A}"/>
              </a:ext>
            </a:extLst>
          </p:cNvPr>
          <p:cNvSpPr/>
          <p:nvPr/>
        </p:nvSpPr>
        <p:spPr>
          <a:xfrm flipH="1">
            <a:off x="3922699" y="5432494"/>
            <a:ext cx="45719" cy="4992202"/>
          </a:xfrm>
          <a:prstGeom prst="rect">
            <a:avLst/>
          </a:prstGeom>
          <a:solidFill>
            <a:srgbClr val="C401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860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D57EE40-7123-9643-8552-0A90181E0AE2}"/>
              </a:ext>
            </a:extLst>
          </p:cNvPr>
          <p:cNvSpPr>
            <a:spLocks/>
          </p:cNvSpPr>
          <p:nvPr/>
        </p:nvSpPr>
        <p:spPr bwMode="auto">
          <a:xfrm>
            <a:off x="7100474" y="1100081"/>
            <a:ext cx="10255693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anchor="ctr" anchorCtr="0">
            <a:spAutoFit/>
          </a:bodyPr>
          <a:lstStyle/>
          <a:p>
            <a:pPr algn="ctr" defTabSz="4572000"/>
            <a:r>
              <a:rPr lang="lt-LT" sz="4400" b="1" dirty="0">
                <a:solidFill>
                  <a:schemeClr val="tx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Bebas Neue" charset="0"/>
              </a:rPr>
              <a:t>NUOSEKLIOS POLITIKOS ATSPINDYS</a:t>
            </a:r>
            <a:endParaRPr lang="en-US" sz="4400" b="1" dirty="0">
              <a:solidFill>
                <a:schemeClr val="tx2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  <a:sym typeface="Bebas Neue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AD28B4D9-1AE4-F84C-9BDB-F51F39C7CF80}"/>
              </a:ext>
            </a:extLst>
          </p:cNvPr>
          <p:cNvCxnSpPr/>
          <p:nvPr/>
        </p:nvCxnSpPr>
        <p:spPr>
          <a:xfrm flipV="1">
            <a:off x="11795797" y="2328871"/>
            <a:ext cx="741120" cy="424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tačiakampis 2"/>
          <p:cNvSpPr/>
          <p:nvPr/>
        </p:nvSpPr>
        <p:spPr>
          <a:xfrm>
            <a:off x="3479181" y="4595843"/>
            <a:ext cx="1877865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dirty="0"/>
              <a:t>Derybose </a:t>
            </a:r>
            <a:r>
              <a:rPr lang="lt-LT" dirty="0">
                <a:solidFill>
                  <a:srgbClr val="C00000"/>
                </a:solidFill>
              </a:rPr>
              <a:t>Lietuva </a:t>
            </a:r>
            <a:r>
              <a:rPr lang="en-US" dirty="0" err="1">
                <a:solidFill>
                  <a:srgbClr val="C00000"/>
                </a:solidFill>
              </a:rPr>
              <a:t>teik</a:t>
            </a:r>
            <a:r>
              <a:rPr lang="lt-LT" dirty="0">
                <a:solidFill>
                  <a:srgbClr val="C00000"/>
                </a:solidFill>
              </a:rPr>
              <a:t>ė nuoseklias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lt-LT" dirty="0">
                <a:solidFill>
                  <a:srgbClr val="C00000"/>
                </a:solidFill>
              </a:rPr>
              <a:t>migracijos politikos nuostatas</a:t>
            </a:r>
            <a:endParaRPr lang="lt-LT" dirty="0"/>
          </a:p>
          <a:p>
            <a:pPr algn="just"/>
            <a:endParaRPr lang="lt-LT" b="1" dirty="0"/>
          </a:p>
          <a:p>
            <a:pPr algn="just"/>
            <a:endParaRPr lang="lt-LT" dirty="0"/>
          </a:p>
          <a:p>
            <a:pPr lvl="0"/>
            <a:r>
              <a:rPr lang="lt-LT" dirty="0"/>
              <a:t>Susitarimas taip pat </a:t>
            </a:r>
            <a:r>
              <a:rPr lang="lt-LT" dirty="0">
                <a:solidFill>
                  <a:srgbClr val="C00000"/>
                </a:solidFill>
              </a:rPr>
              <a:t>atitinka pagrindinius ES interesus</a:t>
            </a:r>
            <a:r>
              <a:rPr lang="lt-LT" dirty="0"/>
              <a:t>: </a:t>
            </a:r>
            <a:r>
              <a:rPr lang="lt-LT" dirty="0">
                <a:solidFill>
                  <a:srgbClr val="C00000"/>
                </a:solidFill>
              </a:rPr>
              <a:t>dėl migrantų grąžinimo į kilmės šalis </a:t>
            </a:r>
            <a:r>
              <a:rPr lang="lt-LT" dirty="0"/>
              <a:t>ir būtinybės migrantų kilmės, tranzito ir galutinio tikslo šalims bendradarbiauti migrantų grąžinimo klausimais; numatyta, kad </a:t>
            </a:r>
            <a:r>
              <a:rPr lang="lt-LT" dirty="0">
                <a:solidFill>
                  <a:srgbClr val="C00000"/>
                </a:solidFill>
              </a:rPr>
              <a:t>atsakomybė dėl gamtos reiškinių migracijos visų pirma tenka kilmės valstybėms</a:t>
            </a:r>
            <a:r>
              <a:rPr lang="lt-LT" dirty="0"/>
              <a:t>, o tik po to tarptautinei bendruomenei. </a:t>
            </a:r>
          </a:p>
        </p:txBody>
      </p:sp>
      <p:sp>
        <p:nvSpPr>
          <p:cNvPr id="22" name="Rectangle 28">
            <a:extLst>
              <a:ext uri="{FF2B5EF4-FFF2-40B4-BE49-F238E27FC236}">
                <a16:creationId xmlns="" xmlns:a16="http://schemas.microsoft.com/office/drawing/2014/main" id="{A2813925-BB62-144E-B17E-C7947EB8E40A}"/>
              </a:ext>
            </a:extLst>
          </p:cNvPr>
          <p:cNvSpPr/>
          <p:nvPr/>
        </p:nvSpPr>
        <p:spPr>
          <a:xfrm flipH="1">
            <a:off x="3433160" y="6025961"/>
            <a:ext cx="46020" cy="2894215"/>
          </a:xfrm>
          <a:prstGeom prst="rect">
            <a:avLst/>
          </a:prstGeom>
          <a:solidFill>
            <a:srgbClr val="C401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8">
            <a:extLst>
              <a:ext uri="{FF2B5EF4-FFF2-40B4-BE49-F238E27FC236}">
                <a16:creationId xmlns="" xmlns:a16="http://schemas.microsoft.com/office/drawing/2014/main" id="{96B0E235-3402-47BC-84B5-4C7347DCBD7D}"/>
              </a:ext>
            </a:extLst>
          </p:cNvPr>
          <p:cNvSpPr/>
          <p:nvPr/>
        </p:nvSpPr>
        <p:spPr>
          <a:xfrm>
            <a:off x="3387140" y="4595843"/>
            <a:ext cx="45719" cy="1022333"/>
          </a:xfrm>
          <a:prstGeom prst="rect">
            <a:avLst/>
          </a:prstGeom>
          <a:solidFill>
            <a:srgbClr val="C401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151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>
            <a:spLocks/>
          </p:cNvSpPr>
          <p:nvPr/>
        </p:nvSpPr>
        <p:spPr bwMode="auto">
          <a:xfrm>
            <a:off x="7430270" y="1100081"/>
            <a:ext cx="9596088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anchor="ctr" anchorCtr="0">
            <a:spAutoFit/>
          </a:bodyPr>
          <a:lstStyle/>
          <a:p>
            <a:pPr algn="ctr" defTabSz="4572000"/>
            <a:r>
              <a:rPr lang="lt-LT" sz="4400" b="1" dirty="0">
                <a:solidFill>
                  <a:schemeClr val="tx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Bebas Neue" charset="0"/>
              </a:rPr>
              <a:t>SIŪLYTINI TOLIMESNI SPRENDIMAI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11795797" y="2328871"/>
            <a:ext cx="741120" cy="424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val 35">
            <a:extLst>
              <a:ext uri="{FF2B5EF4-FFF2-40B4-BE49-F238E27FC236}">
                <a16:creationId xmlns="" xmlns:a16="http://schemas.microsoft.com/office/drawing/2014/main" id="{E8AC5583-F417-5E44-B41C-A504F8E06078}"/>
              </a:ext>
            </a:extLst>
          </p:cNvPr>
          <p:cNvSpPr>
            <a:spLocks noChangeAspect="1"/>
          </p:cNvSpPr>
          <p:nvPr/>
        </p:nvSpPr>
        <p:spPr>
          <a:xfrm rot="5400000">
            <a:off x="17352125" y="3449755"/>
            <a:ext cx="4023360" cy="40233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>
              <a:solidFill>
                <a:srgbClr val="FFFFFF"/>
              </a:solidFill>
            </a:endParaRPr>
          </a:p>
        </p:txBody>
      </p:sp>
      <p:cxnSp>
        <p:nvCxnSpPr>
          <p:cNvPr id="73" name="Straight Connector 37">
            <a:extLst>
              <a:ext uri="{FF2B5EF4-FFF2-40B4-BE49-F238E27FC236}">
                <a16:creationId xmlns="" xmlns:a16="http://schemas.microsoft.com/office/drawing/2014/main" id="{005BDB89-143F-2E4F-B86D-81E4451A4128}"/>
              </a:ext>
            </a:extLst>
          </p:cNvPr>
          <p:cNvCxnSpPr/>
          <p:nvPr/>
        </p:nvCxnSpPr>
        <p:spPr>
          <a:xfrm flipV="1">
            <a:off x="11795797" y="2328871"/>
            <a:ext cx="741120" cy="424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28">
            <a:extLst>
              <a:ext uri="{FF2B5EF4-FFF2-40B4-BE49-F238E27FC236}">
                <a16:creationId xmlns="" xmlns:a16="http://schemas.microsoft.com/office/drawing/2014/main" id="{A2813925-BB62-144E-B17E-C7947EB8E40A}"/>
              </a:ext>
            </a:extLst>
          </p:cNvPr>
          <p:cNvSpPr/>
          <p:nvPr/>
        </p:nvSpPr>
        <p:spPr>
          <a:xfrm>
            <a:off x="3934978" y="5181601"/>
            <a:ext cx="45719" cy="2576986"/>
          </a:xfrm>
          <a:prstGeom prst="rect">
            <a:avLst/>
          </a:prstGeom>
          <a:solidFill>
            <a:srgbClr val="C401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čiakampis 10"/>
          <p:cNvSpPr/>
          <p:nvPr/>
        </p:nvSpPr>
        <p:spPr>
          <a:xfrm>
            <a:off x="4082710" y="4053470"/>
            <a:ext cx="1744050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lt-LT" dirty="0">
              <a:solidFill>
                <a:srgbClr val="C00000"/>
              </a:solidFill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lt-LT" dirty="0">
              <a:solidFill>
                <a:srgbClr val="C40109"/>
              </a:solidFill>
            </a:endParaRPr>
          </a:p>
          <a:p>
            <a:pPr algn="just"/>
            <a:r>
              <a:rPr lang="lt-LT" dirty="0">
                <a:solidFill>
                  <a:srgbClr val="C40109"/>
                </a:solidFill>
              </a:rPr>
              <a:t>Lietuvos Respublikos Vyriausybei pritarti: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lt-LT" dirty="0"/>
              <a:t>Lietuvos prisijungimui prie Jungtinių Tautų Visuotinio susitarimo dėl saugios, tvarkingos ir reguliarios migracijos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lt-LT" dirty="0"/>
              <a:t>Lietuvos prisijungimui prie valstybių grupės bendros pozicijos dėl šio susitarimo išaiškinimo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lt-LT" dirty="0"/>
          </a:p>
          <a:p>
            <a:pPr algn="just">
              <a:spcAft>
                <a:spcPts val="0"/>
              </a:spcAft>
            </a:pPr>
            <a:endParaRPr lang="lt-L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55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50FB396F-BFD8-2E44-9DB8-4CE10E053B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86"/>
            <a:ext cx="24377650" cy="1371242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592E8F52-F44C-8D44-926B-A1E5F806623C}"/>
              </a:ext>
            </a:extLst>
          </p:cNvPr>
          <p:cNvSpPr/>
          <p:nvPr/>
        </p:nvSpPr>
        <p:spPr>
          <a:xfrm>
            <a:off x="4865582" y="7098535"/>
            <a:ext cx="14646485" cy="49246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5865051" y="7784131"/>
            <a:ext cx="45719" cy="3523785"/>
          </a:xfrm>
          <a:prstGeom prst="rect">
            <a:avLst/>
          </a:prstGeom>
          <a:solidFill>
            <a:srgbClr val="C401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8" name="Paveikslėlis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522" y="503340"/>
            <a:ext cx="3898604" cy="360082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944757" y="8701714"/>
            <a:ext cx="40126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4400" dirty="0"/>
              <a:t>Ačiū už dėmesį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738561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Default Theme">
  <a:themeElements>
    <a:clrScheme name="CP Light 1">
      <a:dk1>
        <a:srgbClr val="999999"/>
      </a:dk1>
      <a:lt1>
        <a:srgbClr val="FFFFFF"/>
      </a:lt1>
      <a:dk2>
        <a:srgbClr val="494949"/>
      </a:dk2>
      <a:lt2>
        <a:srgbClr val="FFFFFF"/>
      </a:lt2>
      <a:accent1>
        <a:srgbClr val="00B7D5"/>
      </a:accent1>
      <a:accent2>
        <a:srgbClr val="03D1AF"/>
      </a:accent2>
      <a:accent3>
        <a:srgbClr val="E69E00"/>
      </a:accent3>
      <a:accent4>
        <a:srgbClr val="FF7043"/>
      </a:accent4>
      <a:accent5>
        <a:srgbClr val="2E2E35"/>
      </a:accent5>
      <a:accent6>
        <a:srgbClr val="999AA0"/>
      </a:accent6>
      <a:hlink>
        <a:srgbClr val="F33B48"/>
      </a:hlink>
      <a:folHlink>
        <a:srgbClr val="FFC000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30149</TotalTime>
  <Words>234</Words>
  <Application>Microsoft Office PowerPoint</Application>
  <PresentationFormat>Custom</PresentationFormat>
  <Paragraphs>38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Premium Presentations</dc:title>
  <dc:creator>Giedrė Šešelgienė</dc:creator>
  <cp:lastModifiedBy>Rimutė Petružienė</cp:lastModifiedBy>
  <cp:revision>5988</cp:revision>
  <cp:lastPrinted>2017-12-11T10:39:01Z</cp:lastPrinted>
  <dcterms:created xsi:type="dcterms:W3CDTF">2014-11-12T21:47:38Z</dcterms:created>
  <dcterms:modified xsi:type="dcterms:W3CDTF">2018-12-05T08:06:10Z</dcterms:modified>
</cp:coreProperties>
</file>