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6" r:id="rId3"/>
    <p:sldId id="270" r:id="rId4"/>
    <p:sldId id="283" r:id="rId5"/>
    <p:sldId id="258" r:id="rId6"/>
    <p:sldId id="264" r:id="rId7"/>
    <p:sldId id="278" r:id="rId8"/>
    <p:sldId id="279" r:id="rId9"/>
    <p:sldId id="284" r:id="rId10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41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lt-LT"/>
              <a:t>Finansuotų paraiškų skaičius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Finansuotų paraiškų skaičius 2016 m.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Didelio sportinio meistriškumo plėtotė</c:v>
                </c:pt>
                <c:pt idx="1">
                  <c:v>Sporto visiems sąjūdžio plėtotė</c:v>
                </c:pt>
                <c:pt idx="2">
                  <c:v>Sporto bazių priežiūros ir statybos plėtotė</c:v>
                </c:pt>
                <c:pt idx="3">
                  <c:v>Sporto mokslo ir sporto specialistų rengimo bei jų tobulinimo plėtotė</c:v>
                </c:pt>
                <c:pt idx="4">
                  <c:v>Sporto inventoriaus ir įrangos įsigijimas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</c:v>
                </c:pt>
                <c:pt idx="1">
                  <c:v>100</c:v>
                </c:pt>
                <c:pt idx="2">
                  <c:v>21</c:v>
                </c:pt>
                <c:pt idx="3">
                  <c:v>19</c:v>
                </c:pt>
                <c:pt idx="4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0-4997-BB34-3C583DFBB3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Finansuotų paraiškų skaičius 2017 m.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2">
                    <a:shade val="94000"/>
                    <a:lumMod val="88000"/>
                  </a:schemeClr>
                </a:gs>
              </a:gsLst>
              <a:lin ang="5400000" scaled="0"/>
            </a:gradFill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Didelio sportinio meistriškumo plėtotė</c:v>
                </c:pt>
                <c:pt idx="1">
                  <c:v>Sporto visiems sąjūdžio plėtotė</c:v>
                </c:pt>
                <c:pt idx="2">
                  <c:v>Sporto bazių priežiūros ir statybos plėtotė</c:v>
                </c:pt>
                <c:pt idx="3">
                  <c:v>Sporto mokslo ir sporto specialistų rengimo bei jų tobulinimo plėtotė</c:v>
                </c:pt>
                <c:pt idx="4">
                  <c:v>Sporto inventoriaus ir įrangos įsigijimas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113</c:v>
                </c:pt>
                <c:pt idx="1">
                  <c:v>115</c:v>
                </c:pt>
                <c:pt idx="2">
                  <c:v>26</c:v>
                </c:pt>
                <c:pt idx="3">
                  <c:v>39</c:v>
                </c:pt>
                <c:pt idx="4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0-4997-BB34-3C583DFBB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878976"/>
        <c:axId val="94444864"/>
      </c:barChart>
      <c:valAx>
        <c:axId val="94444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lt-LT"/>
          </a:p>
        </c:txPr>
        <c:crossAx val="34878976"/>
        <c:crosses val="autoZero"/>
        <c:crossBetween val="between"/>
      </c:valAx>
      <c:catAx>
        <c:axId val="34878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lt-LT"/>
          </a:p>
        </c:txPr>
        <c:crossAx val="944448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lt-LT"/>
        </a:p>
      </c:txPr>
    </c:legend>
    <c:plotVisOnly val="1"/>
    <c:dispBlanksAs val="gap"/>
    <c:showDLblsOverMax val="0"/>
  </c:chart>
  <c:spPr>
    <a:gradFill>
      <a:gsLst>
        <a:gs pos="0">
          <a:schemeClr val="tx1">
            <a:lumMod val="0"/>
            <a:lumOff val="100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</a:gradFill>
    <a:ln>
      <a:noFill/>
    </a:ln>
    <a:effectLst/>
  </c:spPr>
  <c:txPr>
    <a:bodyPr/>
    <a:lstStyle/>
    <a:p>
      <a:pPr>
        <a:defRPr baseline="0">
          <a:solidFill>
            <a:schemeClr val="bg1"/>
          </a:solidFill>
        </a:defRPr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141404199475067"/>
          <c:y val="0.838888888888888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35612417979002625"/>
          <c:y val="0.11559405074365703"/>
          <c:w val="0.30546005577427826"/>
          <c:h val="0.5430400991542724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Finansavimas 2017 metais, Eur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1-E2A0-478B-B902-954D7856251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2-E2A0-478B-B902-954D7856251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3-E2A0-478B-B902-954D78562517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4-E2A0-478B-B902-954D78562517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5-E2A0-478B-B902-954D78562517}"/>
              </c:ext>
            </c:extLst>
          </c:dPt>
          <c:dLbls>
            <c:dLbl>
              <c:idx val="0"/>
              <c:layout>
                <c:manualLayout>
                  <c:x val="6.2499999999999847E-2"/>
                  <c:y val="-0.170370370370370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A0-478B-B902-954D78562517}"/>
                </c:ext>
              </c:extLst>
            </c:dLbl>
            <c:dLbl>
              <c:idx val="1"/>
              <c:layout>
                <c:manualLayout>
                  <c:x val="-6.9791666666666669E-2"/>
                  <c:y val="4.44442986293379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A0-478B-B902-954D78562517}"/>
                </c:ext>
              </c:extLst>
            </c:dLbl>
            <c:dLbl>
              <c:idx val="2"/>
              <c:layout>
                <c:manualLayout>
                  <c:x val="-7.3958333333333334E-2"/>
                  <c:y val="3.33331875182268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A0-478B-B902-954D78562517}"/>
                </c:ext>
              </c:extLst>
            </c:dLbl>
            <c:dLbl>
              <c:idx val="3"/>
              <c:layout>
                <c:manualLayout>
                  <c:x val="-6.1458333333333351E-2"/>
                  <c:y val="-4.07408865558471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A0-478B-B902-954D78562517}"/>
                </c:ext>
              </c:extLst>
            </c:dLbl>
            <c:dLbl>
              <c:idx val="4"/>
              <c:layout>
                <c:manualLayout>
                  <c:x val="3.645833333333337E-2"/>
                  <c:y val="-3.148162729658792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A0-478B-B902-954D785625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Didelio sportinio meistriškumo plėtotė</c:v>
                </c:pt>
                <c:pt idx="1">
                  <c:v>Sporto visiems sąjūdžio plėtotė</c:v>
                </c:pt>
                <c:pt idx="2">
                  <c:v>Sporto bazių priežiūros ir statybos plėtotė</c:v>
                </c:pt>
                <c:pt idx="3">
                  <c:v>Sporto mokslo ir sporto specialistų rengimo bei jų tobulinimo plėtotė</c:v>
                </c:pt>
                <c:pt idx="4">
                  <c:v>Sporto inventoriaus ir įrangos įsigijimas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4497000</c:v>
                </c:pt>
                <c:pt idx="1">
                  <c:v>760000</c:v>
                </c:pt>
                <c:pt idx="2">
                  <c:v>268000</c:v>
                </c:pt>
                <c:pt idx="3">
                  <c:v>251000</c:v>
                </c:pt>
                <c:pt idx="4">
                  <c:v>939958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A0-478B-B902-954D7856251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0327099737532802E-2"/>
          <c:y val="0.70205220180810735"/>
          <c:w val="0.91538746719160102"/>
          <c:h val="0.10720705745115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>
        <a:lumMod val="75000"/>
      </a:schemeClr>
    </a:solidFill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C6F1E3-B751-4780-B96A-372DC47B7E2F}" type="doc">
      <dgm:prSet loTypeId="urn:microsoft.com/office/officeart/2005/8/layout/matrix1" loCatId="matrix" qsTypeId="urn:microsoft.com/office/officeart/2005/8/quickstyle/3d4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14A482D1-1130-401B-A3BB-03C9A70C28A4}">
      <dgm:prSet phldrT="[Text]" custT="1"/>
      <dgm:spPr/>
      <dgm:t>
        <a:bodyPr/>
        <a:lstStyle/>
        <a:p>
          <a:r>
            <a:rPr lang="lt-LT" sz="1600" dirty="0"/>
            <a:t>2017 metų Kūno kultūros ir sporto rėmimo fondo biudžetas:</a:t>
          </a:r>
        </a:p>
        <a:p>
          <a:r>
            <a:rPr lang="lt-LT" sz="1600" dirty="0"/>
            <a:t> </a:t>
          </a:r>
          <a:r>
            <a:rPr lang="lt-LT" sz="1800" b="1" i="1" u="none" dirty="0"/>
            <a:t>6 812 532,35 </a:t>
          </a:r>
          <a:r>
            <a:rPr lang="lt-LT" sz="1600" i="0" u="none" dirty="0" err="1"/>
            <a:t>Eur</a:t>
          </a:r>
          <a:r>
            <a:rPr lang="lt-LT" sz="1600" i="0" u="none" dirty="0"/>
            <a:t> </a:t>
          </a:r>
          <a:endParaRPr lang="lt-LT" sz="1600" b="1" i="0" u="none" dirty="0"/>
        </a:p>
      </dgm:t>
    </dgm:pt>
    <dgm:pt modelId="{2C7E5C38-904F-4883-96C6-417638EE26D8}" type="parTrans" cxnId="{F0308A7D-CBAC-4549-8B61-7EF14E1493FD}">
      <dgm:prSet/>
      <dgm:spPr/>
      <dgm:t>
        <a:bodyPr/>
        <a:lstStyle/>
        <a:p>
          <a:endParaRPr lang="en-US"/>
        </a:p>
      </dgm:t>
    </dgm:pt>
    <dgm:pt modelId="{FBD48D2A-F1BA-473D-80A6-6CBD7B00C84C}" type="sibTrans" cxnId="{F0308A7D-CBAC-4549-8B61-7EF14E1493FD}">
      <dgm:prSet/>
      <dgm:spPr/>
      <dgm:t>
        <a:bodyPr/>
        <a:lstStyle/>
        <a:p>
          <a:endParaRPr lang="en-US"/>
        </a:p>
      </dgm:t>
    </dgm:pt>
    <dgm:pt modelId="{A5F0E7CE-9DB0-4C5C-BB56-DCBE797FE926}">
      <dgm:prSet phldrT="[Text]" custT="1"/>
      <dgm:spPr/>
      <dgm:t>
        <a:bodyPr/>
        <a:lstStyle/>
        <a:p>
          <a:endParaRPr lang="en-GB" sz="2100" dirty="0"/>
        </a:p>
        <a:p>
          <a:r>
            <a:rPr lang="lt-LT" sz="2100" dirty="0"/>
            <a:t>Administravimas </a:t>
          </a:r>
        </a:p>
        <a:p>
          <a:r>
            <a:rPr lang="lt-LT" sz="1400" dirty="0"/>
            <a:t>(darbo užmokestis, posėdžių organizavimo išlaidos, projektų stebėsenos vykdymas, Fondo veiklos viešinimas, metodinių rekomendacijų parengimas) </a:t>
          </a:r>
        </a:p>
        <a:p>
          <a:endParaRPr lang="lt-LT" sz="1400" dirty="0"/>
        </a:p>
        <a:p>
          <a:r>
            <a:rPr lang="lt-LT" sz="2100" dirty="0"/>
            <a:t>53 600 </a:t>
          </a:r>
          <a:r>
            <a:rPr lang="lt-LT" sz="2100" dirty="0" err="1"/>
            <a:t>Eur</a:t>
          </a:r>
          <a:endParaRPr lang="en-US" sz="2100" dirty="0"/>
        </a:p>
      </dgm:t>
    </dgm:pt>
    <dgm:pt modelId="{92E020E0-22B0-43A3-9BF2-E2B7FD9A0727}" type="parTrans" cxnId="{C6A2FC5A-6DC0-44C3-8376-5C838C5441C2}">
      <dgm:prSet/>
      <dgm:spPr/>
      <dgm:t>
        <a:bodyPr/>
        <a:lstStyle/>
        <a:p>
          <a:endParaRPr lang="en-US"/>
        </a:p>
      </dgm:t>
    </dgm:pt>
    <dgm:pt modelId="{1D5D7B34-A480-42E9-A19F-5AD3F17CBA5B}" type="sibTrans" cxnId="{C6A2FC5A-6DC0-44C3-8376-5C838C5441C2}">
      <dgm:prSet/>
      <dgm:spPr/>
      <dgm:t>
        <a:bodyPr/>
        <a:lstStyle/>
        <a:p>
          <a:endParaRPr lang="en-US"/>
        </a:p>
      </dgm:t>
    </dgm:pt>
    <dgm:pt modelId="{BCD3E39D-5445-4E7C-AC04-AD971ABFE8FB}">
      <dgm:prSet phldrT="[Text]" custT="1"/>
      <dgm:spPr/>
      <dgm:t>
        <a:bodyPr/>
        <a:lstStyle/>
        <a:p>
          <a:r>
            <a:rPr lang="lt-LT" sz="2000" dirty="0"/>
            <a:t>2016 metų Kūno kultūros ir sporto rėmimo fondo likutis</a:t>
          </a:r>
        </a:p>
        <a:p>
          <a:endParaRPr lang="lt-LT" sz="1800" dirty="0"/>
        </a:p>
        <a:p>
          <a:r>
            <a:rPr lang="lt-LT" sz="2100" dirty="0"/>
            <a:t>51 189,35 </a:t>
          </a:r>
          <a:r>
            <a:rPr lang="lt-LT" sz="2100" dirty="0" err="1"/>
            <a:t>Eur</a:t>
          </a:r>
          <a:endParaRPr lang="lt-LT" sz="2100" dirty="0"/>
        </a:p>
        <a:p>
          <a:endParaRPr lang="lt-LT" sz="1800" dirty="0"/>
        </a:p>
        <a:p>
          <a:endParaRPr lang="en-US" sz="1800" dirty="0"/>
        </a:p>
      </dgm:t>
    </dgm:pt>
    <dgm:pt modelId="{26112061-5786-4B33-9EC2-9141FE25F508}" type="parTrans" cxnId="{D04DE66E-5162-47F8-81DD-723DF6EA6852}">
      <dgm:prSet/>
      <dgm:spPr/>
      <dgm:t>
        <a:bodyPr/>
        <a:lstStyle/>
        <a:p>
          <a:endParaRPr lang="en-US"/>
        </a:p>
      </dgm:t>
    </dgm:pt>
    <dgm:pt modelId="{37351AA8-1201-428C-878E-888898DB9E9B}" type="sibTrans" cxnId="{D04DE66E-5162-47F8-81DD-723DF6EA6852}">
      <dgm:prSet/>
      <dgm:spPr/>
      <dgm:t>
        <a:bodyPr/>
        <a:lstStyle/>
        <a:p>
          <a:endParaRPr lang="en-US"/>
        </a:p>
      </dgm:t>
    </dgm:pt>
    <dgm:pt modelId="{E792EEFE-E915-40A6-BBAD-566D3E82019F}">
      <dgm:prSet/>
      <dgm:spPr/>
      <dgm:t>
        <a:bodyPr/>
        <a:lstStyle/>
        <a:p>
          <a:endParaRPr lang="lt-LT"/>
        </a:p>
      </dgm:t>
    </dgm:pt>
    <dgm:pt modelId="{76B9A631-0EAE-4E4F-A285-856E0B0C8F26}" type="parTrans" cxnId="{F99AC71C-92EF-4DD6-B96D-965989E576FB}">
      <dgm:prSet/>
      <dgm:spPr/>
      <dgm:t>
        <a:bodyPr/>
        <a:lstStyle/>
        <a:p>
          <a:endParaRPr lang="en-US"/>
        </a:p>
      </dgm:t>
    </dgm:pt>
    <dgm:pt modelId="{5AF6A4E2-1301-4E3F-9B16-795FB2CD8BAE}" type="sibTrans" cxnId="{F99AC71C-92EF-4DD6-B96D-965989E576FB}">
      <dgm:prSet/>
      <dgm:spPr/>
      <dgm:t>
        <a:bodyPr/>
        <a:lstStyle/>
        <a:p>
          <a:endParaRPr lang="en-US"/>
        </a:p>
      </dgm:t>
    </dgm:pt>
    <dgm:pt modelId="{C54AD657-0921-4D4A-BF8A-15AE9726CBD2}">
      <dgm:prSet/>
      <dgm:spPr/>
      <dgm:t>
        <a:bodyPr/>
        <a:lstStyle/>
        <a:p>
          <a:endParaRPr lang="lt-LT"/>
        </a:p>
      </dgm:t>
    </dgm:pt>
    <dgm:pt modelId="{E5435D27-59FE-430C-A3F5-FB155114AF13}" type="parTrans" cxnId="{DC6BE573-7151-4A27-9765-36BF816BAEDA}">
      <dgm:prSet/>
      <dgm:spPr/>
      <dgm:t>
        <a:bodyPr/>
        <a:lstStyle/>
        <a:p>
          <a:endParaRPr lang="en-US"/>
        </a:p>
      </dgm:t>
    </dgm:pt>
    <dgm:pt modelId="{A44AFE4A-628F-405C-AACB-43253292AB1B}" type="sibTrans" cxnId="{DC6BE573-7151-4A27-9765-36BF816BAEDA}">
      <dgm:prSet/>
      <dgm:spPr/>
      <dgm:t>
        <a:bodyPr/>
        <a:lstStyle/>
        <a:p>
          <a:endParaRPr lang="en-US"/>
        </a:p>
      </dgm:t>
    </dgm:pt>
    <dgm:pt modelId="{5732E79E-EDF3-4B25-A70B-F779465E36E2}">
      <dgm:prSet phldrT="[Text]" custT="1"/>
      <dgm:spPr/>
      <dgm:t>
        <a:bodyPr/>
        <a:lstStyle/>
        <a:p>
          <a:endParaRPr lang="lt-LT" sz="2100" dirty="0"/>
        </a:p>
        <a:p>
          <a:endParaRPr lang="lt-LT" sz="2100" dirty="0"/>
        </a:p>
        <a:p>
          <a:r>
            <a:rPr lang="lt-LT" sz="2100" dirty="0"/>
            <a:t>Projektų finansavimas </a:t>
          </a:r>
        </a:p>
        <a:p>
          <a:r>
            <a:rPr lang="lt-LT" sz="1400" dirty="0"/>
            <a:t>(didelio sportinio meistriškumo, sporto bazių priežiūros ir statybos, sporto inventoriaus ir įrangos įsigijimo, sporto mokslo ir sporto specialistų rengimo bei jų tobulinimo ir sporto visiems sąjūdžio plėtotė) </a:t>
          </a:r>
        </a:p>
        <a:p>
          <a:endParaRPr lang="lt-LT" sz="1400" dirty="0"/>
        </a:p>
        <a:p>
          <a:r>
            <a:rPr lang="lt-LT" sz="2100" dirty="0"/>
            <a:t>6 694 343 </a:t>
          </a:r>
          <a:r>
            <a:rPr lang="en-GB" sz="2100" dirty="0" err="1"/>
            <a:t>Eur</a:t>
          </a:r>
          <a:endParaRPr lang="lt-LT" sz="2100" dirty="0"/>
        </a:p>
        <a:p>
          <a:endParaRPr lang="lt-LT" sz="1400" dirty="0"/>
        </a:p>
        <a:p>
          <a:endParaRPr lang="en-US" sz="1400" dirty="0"/>
        </a:p>
      </dgm:t>
    </dgm:pt>
    <dgm:pt modelId="{2BA32277-66BA-4004-B6F7-DF87EEF1211E}" type="sibTrans" cxnId="{E75EF750-22F3-4541-AC45-F0EF8F296F37}">
      <dgm:prSet/>
      <dgm:spPr/>
      <dgm:t>
        <a:bodyPr/>
        <a:lstStyle/>
        <a:p>
          <a:endParaRPr lang="en-US"/>
        </a:p>
      </dgm:t>
    </dgm:pt>
    <dgm:pt modelId="{C5FBF129-10F0-4440-AB9E-5C5E375A7196}" type="parTrans" cxnId="{E75EF750-22F3-4541-AC45-F0EF8F296F37}">
      <dgm:prSet/>
      <dgm:spPr/>
      <dgm:t>
        <a:bodyPr/>
        <a:lstStyle/>
        <a:p>
          <a:endParaRPr lang="en-US"/>
        </a:p>
      </dgm:t>
    </dgm:pt>
    <dgm:pt modelId="{4166324A-908E-45A5-9703-5D82D7B1F63C}">
      <dgm:prSet phldrT="[Text]" custT="1"/>
      <dgm:spPr/>
      <dgm:t>
        <a:bodyPr/>
        <a:lstStyle/>
        <a:p>
          <a:r>
            <a:rPr lang="lt-LT" sz="2000" dirty="0"/>
            <a:t>Projektų vertinimo ekspertų darbo apmokėjimas </a:t>
          </a:r>
        </a:p>
        <a:p>
          <a:endParaRPr lang="lt-LT" sz="1800" dirty="0"/>
        </a:p>
        <a:p>
          <a:r>
            <a:rPr lang="lt-LT" sz="2100" dirty="0"/>
            <a:t>6 700 Eur</a:t>
          </a:r>
        </a:p>
        <a:p>
          <a:endParaRPr lang="lt-LT" sz="2100" dirty="0"/>
        </a:p>
        <a:p>
          <a:endParaRPr lang="en-US" sz="2100" dirty="0"/>
        </a:p>
      </dgm:t>
    </dgm:pt>
    <dgm:pt modelId="{ABFDE4EE-12D3-4535-AAE4-0FEE203F27DF}" type="sibTrans" cxnId="{D5E44EF7-23D6-4865-ADBA-839878F65572}">
      <dgm:prSet/>
      <dgm:spPr/>
      <dgm:t>
        <a:bodyPr/>
        <a:lstStyle/>
        <a:p>
          <a:endParaRPr lang="en-US"/>
        </a:p>
      </dgm:t>
    </dgm:pt>
    <dgm:pt modelId="{C77D28F9-3BC0-471D-93CB-4C1CA0BF1DBF}" type="parTrans" cxnId="{D5E44EF7-23D6-4865-ADBA-839878F65572}">
      <dgm:prSet/>
      <dgm:spPr/>
      <dgm:t>
        <a:bodyPr/>
        <a:lstStyle/>
        <a:p>
          <a:endParaRPr lang="en-US"/>
        </a:p>
      </dgm:t>
    </dgm:pt>
    <dgm:pt modelId="{66D993BE-35B2-444D-BDA4-960F4876EA0A}" type="pres">
      <dgm:prSet presAssocID="{E6C6F1E3-B751-4780-B96A-372DC47B7E2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7581D32-A52A-4217-B8D0-144B6FC2F7CD}" type="pres">
      <dgm:prSet presAssocID="{E6C6F1E3-B751-4780-B96A-372DC47B7E2F}" presName="matrix" presStyleCnt="0"/>
      <dgm:spPr/>
    </dgm:pt>
    <dgm:pt modelId="{0013A681-59D6-4264-BF32-C8A281222F35}" type="pres">
      <dgm:prSet presAssocID="{E6C6F1E3-B751-4780-B96A-372DC47B7E2F}" presName="tile1" presStyleLbl="node1" presStyleIdx="0" presStyleCnt="4" custLinFactNeighborX="-681" custLinFactNeighborY="-634"/>
      <dgm:spPr/>
    </dgm:pt>
    <dgm:pt modelId="{A5BB3121-C8EC-4F2D-BA1F-9BE8AFB59AF7}" type="pres">
      <dgm:prSet presAssocID="{E6C6F1E3-B751-4780-B96A-372DC47B7E2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6F89815-EE25-4E5A-ACD4-806C520AEAB7}" type="pres">
      <dgm:prSet presAssocID="{E6C6F1E3-B751-4780-B96A-372DC47B7E2F}" presName="tile2" presStyleLbl="node1" presStyleIdx="1" presStyleCnt="4" custLinFactNeighborX="511" custLinFactNeighborY="-4441"/>
      <dgm:spPr/>
    </dgm:pt>
    <dgm:pt modelId="{41BD7FDB-2ECE-407F-B7A7-FA88496B672F}" type="pres">
      <dgm:prSet presAssocID="{E6C6F1E3-B751-4780-B96A-372DC47B7E2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C1F3B1D-7208-49EE-80C1-C42F4C9684D8}" type="pres">
      <dgm:prSet presAssocID="{E6C6F1E3-B751-4780-B96A-372DC47B7E2F}" presName="tile3" presStyleLbl="node1" presStyleIdx="2" presStyleCnt="4"/>
      <dgm:spPr/>
    </dgm:pt>
    <dgm:pt modelId="{16ACAB4E-8859-4E2E-9178-77D079C1F9C7}" type="pres">
      <dgm:prSet presAssocID="{E6C6F1E3-B751-4780-B96A-372DC47B7E2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AB3A245-EF32-4988-A664-DAAC653E8EAF}" type="pres">
      <dgm:prSet presAssocID="{E6C6F1E3-B751-4780-B96A-372DC47B7E2F}" presName="tile4" presStyleLbl="node1" presStyleIdx="3" presStyleCnt="4" custLinFactNeighborY="0"/>
      <dgm:spPr/>
    </dgm:pt>
    <dgm:pt modelId="{FAEAE0D9-9FC7-431B-83B6-DB0315C382E9}" type="pres">
      <dgm:prSet presAssocID="{E6C6F1E3-B751-4780-B96A-372DC47B7E2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60DDF5B-4C8A-4B7A-93FB-39C528648569}" type="pres">
      <dgm:prSet presAssocID="{E6C6F1E3-B751-4780-B96A-372DC47B7E2F}" presName="centerTile" presStyleLbl="fgShp" presStyleIdx="0" presStyleCnt="1" custScaleX="144208" custScaleY="70779" custLinFactNeighborX="1135" custLinFactNeighborY="-916">
        <dgm:presLayoutVars>
          <dgm:chMax val="0"/>
          <dgm:chPref val="0"/>
        </dgm:presLayoutVars>
      </dgm:prSet>
      <dgm:spPr/>
    </dgm:pt>
  </dgm:ptLst>
  <dgm:cxnLst>
    <dgm:cxn modelId="{D470FC01-DD7C-452B-AB17-F99523DDF5A0}" type="presOf" srcId="{4166324A-908E-45A5-9703-5D82D7B1F63C}" destId="{2AB3A245-EF32-4988-A664-DAAC653E8EAF}" srcOrd="0" destOrd="0" presId="urn:microsoft.com/office/officeart/2005/8/layout/matrix1"/>
    <dgm:cxn modelId="{B3B25F17-0AF8-43E8-ABCC-440B85D31936}" type="presOf" srcId="{4166324A-908E-45A5-9703-5D82D7B1F63C}" destId="{FAEAE0D9-9FC7-431B-83B6-DB0315C382E9}" srcOrd="1" destOrd="0" presId="urn:microsoft.com/office/officeart/2005/8/layout/matrix1"/>
    <dgm:cxn modelId="{F99AC71C-92EF-4DD6-B96D-965989E576FB}" srcId="{E6C6F1E3-B751-4780-B96A-372DC47B7E2F}" destId="{E792EEFE-E915-40A6-BBAD-566D3E82019F}" srcOrd="2" destOrd="0" parTransId="{76B9A631-0EAE-4E4F-A285-856E0B0C8F26}" sibTransId="{5AF6A4E2-1301-4E3F-9B16-795FB2CD8BAE}"/>
    <dgm:cxn modelId="{38ED232D-A849-4915-A7FE-C36ED0CE2ABA}" type="presOf" srcId="{A5F0E7CE-9DB0-4C5C-BB56-DCBE797FE926}" destId="{0013A681-59D6-4264-BF32-C8A281222F35}" srcOrd="0" destOrd="0" presId="urn:microsoft.com/office/officeart/2005/8/layout/matrix1"/>
    <dgm:cxn modelId="{1C780E5E-8CE4-41CB-BB3F-E22BB3FD60DB}" type="presOf" srcId="{5732E79E-EDF3-4B25-A70B-F779465E36E2}" destId="{41BD7FDB-2ECE-407F-B7A7-FA88496B672F}" srcOrd="1" destOrd="0" presId="urn:microsoft.com/office/officeart/2005/8/layout/matrix1"/>
    <dgm:cxn modelId="{F7CD5264-4E5F-4F6D-A903-22FD42D9B089}" type="presOf" srcId="{E6C6F1E3-B751-4780-B96A-372DC47B7E2F}" destId="{66D993BE-35B2-444D-BDA4-960F4876EA0A}" srcOrd="0" destOrd="0" presId="urn:microsoft.com/office/officeart/2005/8/layout/matrix1"/>
    <dgm:cxn modelId="{D04DE66E-5162-47F8-81DD-723DF6EA6852}" srcId="{14A482D1-1130-401B-A3BB-03C9A70C28A4}" destId="{BCD3E39D-5445-4E7C-AC04-AD971ABFE8FB}" srcOrd="2" destOrd="0" parTransId="{26112061-5786-4B33-9EC2-9141FE25F508}" sibTransId="{37351AA8-1201-428C-878E-888898DB9E9B}"/>
    <dgm:cxn modelId="{E75EF750-22F3-4541-AC45-F0EF8F296F37}" srcId="{14A482D1-1130-401B-A3BB-03C9A70C28A4}" destId="{5732E79E-EDF3-4B25-A70B-F779465E36E2}" srcOrd="1" destOrd="0" parTransId="{C5FBF129-10F0-4440-AB9E-5C5E375A7196}" sibTransId="{2BA32277-66BA-4004-B6F7-DF87EEF1211E}"/>
    <dgm:cxn modelId="{DC6BE573-7151-4A27-9765-36BF816BAEDA}" srcId="{E6C6F1E3-B751-4780-B96A-372DC47B7E2F}" destId="{C54AD657-0921-4D4A-BF8A-15AE9726CBD2}" srcOrd="1" destOrd="0" parTransId="{E5435D27-59FE-430C-A3F5-FB155114AF13}" sibTransId="{A44AFE4A-628F-405C-AACB-43253292AB1B}"/>
    <dgm:cxn modelId="{C6A2FC5A-6DC0-44C3-8376-5C838C5441C2}" srcId="{14A482D1-1130-401B-A3BB-03C9A70C28A4}" destId="{A5F0E7CE-9DB0-4C5C-BB56-DCBE797FE926}" srcOrd="0" destOrd="0" parTransId="{92E020E0-22B0-43A3-9BF2-E2B7FD9A0727}" sibTransId="{1D5D7B34-A480-42E9-A19F-5AD3F17CBA5B}"/>
    <dgm:cxn modelId="{F0308A7D-CBAC-4549-8B61-7EF14E1493FD}" srcId="{E6C6F1E3-B751-4780-B96A-372DC47B7E2F}" destId="{14A482D1-1130-401B-A3BB-03C9A70C28A4}" srcOrd="0" destOrd="0" parTransId="{2C7E5C38-904F-4883-96C6-417638EE26D8}" sibTransId="{FBD48D2A-F1BA-473D-80A6-6CBD7B00C84C}"/>
    <dgm:cxn modelId="{E46A1995-29F1-467C-AEB3-0DFAE8D83AC0}" type="presOf" srcId="{14A482D1-1130-401B-A3BB-03C9A70C28A4}" destId="{E60DDF5B-4C8A-4B7A-93FB-39C528648569}" srcOrd="0" destOrd="0" presId="urn:microsoft.com/office/officeart/2005/8/layout/matrix1"/>
    <dgm:cxn modelId="{91B47FB9-4D49-4129-88E3-EE1EC1F9540A}" type="presOf" srcId="{BCD3E39D-5445-4E7C-AC04-AD971ABFE8FB}" destId="{6C1F3B1D-7208-49EE-80C1-C42F4C9684D8}" srcOrd="0" destOrd="0" presId="urn:microsoft.com/office/officeart/2005/8/layout/matrix1"/>
    <dgm:cxn modelId="{1F6C30D3-0E49-4CB1-8C7F-B80745B8E892}" type="presOf" srcId="{BCD3E39D-5445-4E7C-AC04-AD971ABFE8FB}" destId="{16ACAB4E-8859-4E2E-9178-77D079C1F9C7}" srcOrd="1" destOrd="0" presId="urn:microsoft.com/office/officeart/2005/8/layout/matrix1"/>
    <dgm:cxn modelId="{713B08E1-D158-4722-A250-D447494093BB}" type="presOf" srcId="{5732E79E-EDF3-4B25-A70B-F779465E36E2}" destId="{96F89815-EE25-4E5A-ACD4-806C520AEAB7}" srcOrd="0" destOrd="0" presId="urn:microsoft.com/office/officeart/2005/8/layout/matrix1"/>
    <dgm:cxn modelId="{EF6DA1E8-E029-496B-865B-F79FED7F53BB}" type="presOf" srcId="{A5F0E7CE-9DB0-4C5C-BB56-DCBE797FE926}" destId="{A5BB3121-C8EC-4F2D-BA1F-9BE8AFB59AF7}" srcOrd="1" destOrd="0" presId="urn:microsoft.com/office/officeart/2005/8/layout/matrix1"/>
    <dgm:cxn modelId="{D5E44EF7-23D6-4865-ADBA-839878F65572}" srcId="{14A482D1-1130-401B-A3BB-03C9A70C28A4}" destId="{4166324A-908E-45A5-9703-5D82D7B1F63C}" srcOrd="3" destOrd="0" parTransId="{C77D28F9-3BC0-471D-93CB-4C1CA0BF1DBF}" sibTransId="{ABFDE4EE-12D3-4535-AAE4-0FEE203F27DF}"/>
    <dgm:cxn modelId="{3742EB32-5EBF-4A63-B0F9-D2730C1C18D7}" type="presParOf" srcId="{66D993BE-35B2-444D-BDA4-960F4876EA0A}" destId="{77581D32-A52A-4217-B8D0-144B6FC2F7CD}" srcOrd="0" destOrd="0" presId="urn:microsoft.com/office/officeart/2005/8/layout/matrix1"/>
    <dgm:cxn modelId="{EA3A9230-4AFB-41D8-B14D-F85932EF2077}" type="presParOf" srcId="{77581D32-A52A-4217-B8D0-144B6FC2F7CD}" destId="{0013A681-59D6-4264-BF32-C8A281222F35}" srcOrd="0" destOrd="0" presId="urn:microsoft.com/office/officeart/2005/8/layout/matrix1"/>
    <dgm:cxn modelId="{DEA147B9-AF68-4178-A720-7177B247A5CA}" type="presParOf" srcId="{77581D32-A52A-4217-B8D0-144B6FC2F7CD}" destId="{A5BB3121-C8EC-4F2D-BA1F-9BE8AFB59AF7}" srcOrd="1" destOrd="0" presId="urn:microsoft.com/office/officeart/2005/8/layout/matrix1"/>
    <dgm:cxn modelId="{1BDA4CA9-5AC6-4696-A8A1-41781DF0EF51}" type="presParOf" srcId="{77581D32-A52A-4217-B8D0-144B6FC2F7CD}" destId="{96F89815-EE25-4E5A-ACD4-806C520AEAB7}" srcOrd="2" destOrd="0" presId="urn:microsoft.com/office/officeart/2005/8/layout/matrix1"/>
    <dgm:cxn modelId="{D6090AD8-FDF7-4F5D-9AAF-B5C9607C1565}" type="presParOf" srcId="{77581D32-A52A-4217-B8D0-144B6FC2F7CD}" destId="{41BD7FDB-2ECE-407F-B7A7-FA88496B672F}" srcOrd="3" destOrd="0" presId="urn:microsoft.com/office/officeart/2005/8/layout/matrix1"/>
    <dgm:cxn modelId="{5A800ADB-F67D-4FF9-8419-567E5DBCAF7F}" type="presParOf" srcId="{77581D32-A52A-4217-B8D0-144B6FC2F7CD}" destId="{6C1F3B1D-7208-49EE-80C1-C42F4C9684D8}" srcOrd="4" destOrd="0" presId="urn:microsoft.com/office/officeart/2005/8/layout/matrix1"/>
    <dgm:cxn modelId="{C9AEA4EE-6F8C-413A-8C48-0257FA713E40}" type="presParOf" srcId="{77581D32-A52A-4217-B8D0-144B6FC2F7CD}" destId="{16ACAB4E-8859-4E2E-9178-77D079C1F9C7}" srcOrd="5" destOrd="0" presId="urn:microsoft.com/office/officeart/2005/8/layout/matrix1"/>
    <dgm:cxn modelId="{B5AD0D82-ADE0-4D64-9303-7553AB554AA9}" type="presParOf" srcId="{77581D32-A52A-4217-B8D0-144B6FC2F7CD}" destId="{2AB3A245-EF32-4988-A664-DAAC653E8EAF}" srcOrd="6" destOrd="0" presId="urn:microsoft.com/office/officeart/2005/8/layout/matrix1"/>
    <dgm:cxn modelId="{08B95036-060F-4245-8254-8D46C156FE07}" type="presParOf" srcId="{77581D32-A52A-4217-B8D0-144B6FC2F7CD}" destId="{FAEAE0D9-9FC7-431B-83B6-DB0315C382E9}" srcOrd="7" destOrd="0" presId="urn:microsoft.com/office/officeart/2005/8/layout/matrix1"/>
    <dgm:cxn modelId="{816CB0AD-3511-414E-9AB6-B33A45A281A7}" type="presParOf" srcId="{66D993BE-35B2-444D-BDA4-960F4876EA0A}" destId="{E60DDF5B-4C8A-4B7A-93FB-39C52864856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8C6503-D008-4922-AF57-43EDEB1A7F6E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45A54-C8FF-4337-AD80-ABA88DA895DE}">
      <dgm:prSet phldrT="[Text]"/>
      <dgm:spPr/>
      <dgm:t>
        <a:bodyPr/>
        <a:lstStyle/>
        <a:p>
          <a:r>
            <a:rPr lang="lt-LT" dirty="0"/>
            <a:t>2016 metai</a:t>
          </a:r>
          <a:endParaRPr lang="en-US" dirty="0"/>
        </a:p>
      </dgm:t>
    </dgm:pt>
    <dgm:pt modelId="{D088DDC2-2868-4FED-99D0-358E9317EA67}" type="parTrans" cxnId="{4C59207A-A2E2-4D45-9295-2D3AA496F7D0}">
      <dgm:prSet/>
      <dgm:spPr/>
      <dgm:t>
        <a:bodyPr/>
        <a:lstStyle/>
        <a:p>
          <a:endParaRPr lang="en-US"/>
        </a:p>
      </dgm:t>
    </dgm:pt>
    <dgm:pt modelId="{CBE7CA40-5038-4D8E-8262-0187D0326958}" type="sibTrans" cxnId="{4C59207A-A2E2-4D45-9295-2D3AA496F7D0}">
      <dgm:prSet/>
      <dgm:spPr/>
      <dgm:t>
        <a:bodyPr/>
        <a:lstStyle/>
        <a:p>
          <a:endParaRPr lang="en-US"/>
        </a:p>
      </dgm:t>
    </dgm:pt>
    <dgm:pt modelId="{7EFDE22A-2798-4E20-ADD0-006918767C41}">
      <dgm:prSet phldrT="[Text]"/>
      <dgm:spPr/>
      <dgm:t>
        <a:bodyPr/>
        <a:lstStyle/>
        <a:p>
          <a:r>
            <a:rPr lang="lt-LT" dirty="0"/>
            <a:t>748 paraiškos</a:t>
          </a:r>
          <a:endParaRPr lang="en-US" dirty="0"/>
        </a:p>
      </dgm:t>
    </dgm:pt>
    <dgm:pt modelId="{7CFF39A4-3536-4D44-9339-758644444E7E}" type="parTrans" cxnId="{5F849D53-462D-47B2-8C94-99EB1826BABF}">
      <dgm:prSet/>
      <dgm:spPr/>
      <dgm:t>
        <a:bodyPr/>
        <a:lstStyle/>
        <a:p>
          <a:endParaRPr lang="en-US"/>
        </a:p>
      </dgm:t>
    </dgm:pt>
    <dgm:pt modelId="{D25B057C-D5C3-4973-A5A3-F8F496EB70E3}" type="sibTrans" cxnId="{5F849D53-462D-47B2-8C94-99EB1826BABF}">
      <dgm:prSet/>
      <dgm:spPr/>
      <dgm:t>
        <a:bodyPr/>
        <a:lstStyle/>
        <a:p>
          <a:endParaRPr lang="en-US"/>
        </a:p>
      </dgm:t>
    </dgm:pt>
    <dgm:pt modelId="{EAC1E552-B122-4407-AF43-3D636E9B3310}">
      <dgm:prSet phldrT="[Text]"/>
      <dgm:spPr/>
      <dgm:t>
        <a:bodyPr/>
        <a:lstStyle/>
        <a:p>
          <a:r>
            <a:rPr lang="lt-LT" dirty="0"/>
            <a:t>360 finansuotų paraiškų</a:t>
          </a:r>
          <a:endParaRPr lang="en-US" dirty="0"/>
        </a:p>
      </dgm:t>
    </dgm:pt>
    <dgm:pt modelId="{BFC75DB8-1F0F-485A-A586-61F432241A14}" type="parTrans" cxnId="{222F9A5A-4FC0-49E3-91B0-8D3A47E67A56}">
      <dgm:prSet/>
      <dgm:spPr/>
      <dgm:t>
        <a:bodyPr/>
        <a:lstStyle/>
        <a:p>
          <a:endParaRPr lang="en-US"/>
        </a:p>
      </dgm:t>
    </dgm:pt>
    <dgm:pt modelId="{FBF877BB-0DE1-4796-A6F8-76FE6B151BD6}" type="sibTrans" cxnId="{222F9A5A-4FC0-49E3-91B0-8D3A47E67A56}">
      <dgm:prSet/>
      <dgm:spPr/>
      <dgm:t>
        <a:bodyPr/>
        <a:lstStyle/>
        <a:p>
          <a:endParaRPr lang="en-US"/>
        </a:p>
      </dgm:t>
    </dgm:pt>
    <dgm:pt modelId="{E2CA818D-F564-4AC4-B512-1C7C390E2137}">
      <dgm:prSet phldrT="[Text]"/>
      <dgm:spPr/>
      <dgm:t>
        <a:bodyPr/>
        <a:lstStyle/>
        <a:p>
          <a:r>
            <a:rPr lang="lt-LT" dirty="0"/>
            <a:t>2017 metai</a:t>
          </a:r>
          <a:endParaRPr lang="en-US" dirty="0"/>
        </a:p>
      </dgm:t>
    </dgm:pt>
    <dgm:pt modelId="{1A1F20BA-0A72-498E-AC43-9265964F628E}" type="parTrans" cxnId="{3B1CF0F9-C061-43DA-9490-10D468CFD4FF}">
      <dgm:prSet/>
      <dgm:spPr/>
      <dgm:t>
        <a:bodyPr/>
        <a:lstStyle/>
        <a:p>
          <a:endParaRPr lang="en-US"/>
        </a:p>
      </dgm:t>
    </dgm:pt>
    <dgm:pt modelId="{8C2F02F1-82B3-484A-ADDA-4DE0A4C84859}" type="sibTrans" cxnId="{3B1CF0F9-C061-43DA-9490-10D468CFD4FF}">
      <dgm:prSet/>
      <dgm:spPr/>
      <dgm:t>
        <a:bodyPr/>
        <a:lstStyle/>
        <a:p>
          <a:endParaRPr lang="en-US"/>
        </a:p>
      </dgm:t>
    </dgm:pt>
    <dgm:pt modelId="{33A46FFA-E481-4369-B406-AA3A5A4DDF3E}">
      <dgm:prSet phldrT="[Text]"/>
      <dgm:spPr/>
      <dgm:t>
        <a:bodyPr/>
        <a:lstStyle/>
        <a:p>
          <a:r>
            <a:rPr lang="lt-LT"/>
            <a:t>772 </a:t>
          </a:r>
          <a:r>
            <a:rPr lang="lt-LT" dirty="0"/>
            <a:t>paraiškos</a:t>
          </a:r>
          <a:endParaRPr lang="en-US" dirty="0"/>
        </a:p>
      </dgm:t>
    </dgm:pt>
    <dgm:pt modelId="{762ED0D9-61FC-4AE9-A002-AA0B8B1AF0A6}" type="parTrans" cxnId="{3AD383F5-E018-48EC-80CC-584D3440014E}">
      <dgm:prSet/>
      <dgm:spPr/>
      <dgm:t>
        <a:bodyPr/>
        <a:lstStyle/>
        <a:p>
          <a:endParaRPr lang="en-US"/>
        </a:p>
      </dgm:t>
    </dgm:pt>
    <dgm:pt modelId="{8E8F62FC-C7A2-4885-A30C-81C8F92BE37B}" type="sibTrans" cxnId="{3AD383F5-E018-48EC-80CC-584D3440014E}">
      <dgm:prSet/>
      <dgm:spPr/>
      <dgm:t>
        <a:bodyPr/>
        <a:lstStyle/>
        <a:p>
          <a:endParaRPr lang="en-US"/>
        </a:p>
      </dgm:t>
    </dgm:pt>
    <dgm:pt modelId="{DD7F9E08-FFE7-43DE-831C-67263BC983C5}">
      <dgm:prSet phldrT="[Text]"/>
      <dgm:spPr/>
      <dgm:t>
        <a:bodyPr/>
        <a:lstStyle/>
        <a:p>
          <a:r>
            <a:rPr lang="lt-LT" dirty="0"/>
            <a:t>429 finansuotų paraiškų</a:t>
          </a:r>
        </a:p>
      </dgm:t>
    </dgm:pt>
    <dgm:pt modelId="{FC7AF9B5-59DC-46F6-B0AD-52E2FB93831E}" type="parTrans" cxnId="{824C0E7E-B006-4A5F-8360-608DDF78672B}">
      <dgm:prSet/>
      <dgm:spPr/>
      <dgm:t>
        <a:bodyPr/>
        <a:lstStyle/>
        <a:p>
          <a:endParaRPr lang="en-US"/>
        </a:p>
      </dgm:t>
    </dgm:pt>
    <dgm:pt modelId="{7289B4D5-8D00-4730-9BF5-0C922B84D9C3}" type="sibTrans" cxnId="{824C0E7E-B006-4A5F-8360-608DDF78672B}">
      <dgm:prSet/>
      <dgm:spPr/>
      <dgm:t>
        <a:bodyPr/>
        <a:lstStyle/>
        <a:p>
          <a:endParaRPr lang="en-US"/>
        </a:p>
      </dgm:t>
    </dgm:pt>
    <dgm:pt modelId="{2740DDFA-CB12-47B5-A3C6-F08874A4B24D}" type="pres">
      <dgm:prSet presAssocID="{618C6503-D008-4922-AF57-43EDEB1A7F6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3E1213E-309C-40B3-A256-F9AF9B72D4AF}" type="pres">
      <dgm:prSet presAssocID="{1DD45A54-C8FF-4337-AD80-ABA88DA895DE}" presName="root" presStyleCnt="0"/>
      <dgm:spPr/>
    </dgm:pt>
    <dgm:pt modelId="{B98104E0-BD33-4A7A-B168-22DB796B883F}" type="pres">
      <dgm:prSet presAssocID="{1DD45A54-C8FF-4337-AD80-ABA88DA895DE}" presName="rootComposite" presStyleCnt="0"/>
      <dgm:spPr/>
    </dgm:pt>
    <dgm:pt modelId="{8E62FB49-8753-48C4-B69F-88D6777DE6A9}" type="pres">
      <dgm:prSet presAssocID="{1DD45A54-C8FF-4337-AD80-ABA88DA895DE}" presName="rootText" presStyleLbl="node1" presStyleIdx="0" presStyleCnt="2"/>
      <dgm:spPr/>
    </dgm:pt>
    <dgm:pt modelId="{908811ED-DE2F-4CAB-BFA8-9ABE34A464EA}" type="pres">
      <dgm:prSet presAssocID="{1DD45A54-C8FF-4337-AD80-ABA88DA895DE}" presName="rootConnector" presStyleLbl="node1" presStyleIdx="0" presStyleCnt="2"/>
      <dgm:spPr/>
    </dgm:pt>
    <dgm:pt modelId="{C9437D9D-0B64-4B08-A713-06CDD12CBCF0}" type="pres">
      <dgm:prSet presAssocID="{1DD45A54-C8FF-4337-AD80-ABA88DA895DE}" presName="childShape" presStyleCnt="0"/>
      <dgm:spPr/>
    </dgm:pt>
    <dgm:pt modelId="{47B738BB-65AA-4ACF-8CDC-F8F07CE2EDC8}" type="pres">
      <dgm:prSet presAssocID="{7CFF39A4-3536-4D44-9339-758644444E7E}" presName="Name13" presStyleLbl="parChTrans1D2" presStyleIdx="0" presStyleCnt="4"/>
      <dgm:spPr/>
    </dgm:pt>
    <dgm:pt modelId="{F5D7C244-B8B2-45A6-8448-F9383DB54B96}" type="pres">
      <dgm:prSet presAssocID="{7EFDE22A-2798-4E20-ADD0-006918767C41}" presName="childText" presStyleLbl="bgAcc1" presStyleIdx="0" presStyleCnt="4">
        <dgm:presLayoutVars>
          <dgm:bulletEnabled val="1"/>
        </dgm:presLayoutVars>
      </dgm:prSet>
      <dgm:spPr/>
    </dgm:pt>
    <dgm:pt modelId="{99CCD48C-4061-4A09-A305-EB6039743A26}" type="pres">
      <dgm:prSet presAssocID="{BFC75DB8-1F0F-485A-A586-61F432241A14}" presName="Name13" presStyleLbl="parChTrans1D2" presStyleIdx="1" presStyleCnt="4"/>
      <dgm:spPr/>
    </dgm:pt>
    <dgm:pt modelId="{A1C13D05-9650-4944-B578-60B331252867}" type="pres">
      <dgm:prSet presAssocID="{EAC1E552-B122-4407-AF43-3D636E9B3310}" presName="childText" presStyleLbl="bgAcc1" presStyleIdx="1" presStyleCnt="4">
        <dgm:presLayoutVars>
          <dgm:bulletEnabled val="1"/>
        </dgm:presLayoutVars>
      </dgm:prSet>
      <dgm:spPr/>
    </dgm:pt>
    <dgm:pt modelId="{3E0D30ED-8C71-4A9A-B4E9-4450519C54D7}" type="pres">
      <dgm:prSet presAssocID="{E2CA818D-F564-4AC4-B512-1C7C390E2137}" presName="root" presStyleCnt="0"/>
      <dgm:spPr/>
    </dgm:pt>
    <dgm:pt modelId="{EAE49B0B-A50D-464E-9431-60128E1929C5}" type="pres">
      <dgm:prSet presAssocID="{E2CA818D-F564-4AC4-B512-1C7C390E2137}" presName="rootComposite" presStyleCnt="0"/>
      <dgm:spPr/>
    </dgm:pt>
    <dgm:pt modelId="{38FC9E23-8C8F-4FDB-A29F-D4F5FE7A0FD7}" type="pres">
      <dgm:prSet presAssocID="{E2CA818D-F564-4AC4-B512-1C7C390E2137}" presName="rootText" presStyleLbl="node1" presStyleIdx="1" presStyleCnt="2"/>
      <dgm:spPr/>
    </dgm:pt>
    <dgm:pt modelId="{1CDE6EB5-6B5B-45EE-8EA0-B4B30DE86E08}" type="pres">
      <dgm:prSet presAssocID="{E2CA818D-F564-4AC4-B512-1C7C390E2137}" presName="rootConnector" presStyleLbl="node1" presStyleIdx="1" presStyleCnt="2"/>
      <dgm:spPr/>
    </dgm:pt>
    <dgm:pt modelId="{9C150888-4D51-4475-9FD9-CECE731F29CD}" type="pres">
      <dgm:prSet presAssocID="{E2CA818D-F564-4AC4-B512-1C7C390E2137}" presName="childShape" presStyleCnt="0"/>
      <dgm:spPr/>
    </dgm:pt>
    <dgm:pt modelId="{DAA43DB7-83B4-4FC6-B245-18531774834E}" type="pres">
      <dgm:prSet presAssocID="{762ED0D9-61FC-4AE9-A002-AA0B8B1AF0A6}" presName="Name13" presStyleLbl="parChTrans1D2" presStyleIdx="2" presStyleCnt="4"/>
      <dgm:spPr/>
    </dgm:pt>
    <dgm:pt modelId="{996E792E-D710-4ECC-9548-6A2145FA185C}" type="pres">
      <dgm:prSet presAssocID="{33A46FFA-E481-4369-B406-AA3A5A4DDF3E}" presName="childText" presStyleLbl="bgAcc1" presStyleIdx="2" presStyleCnt="4">
        <dgm:presLayoutVars>
          <dgm:bulletEnabled val="1"/>
        </dgm:presLayoutVars>
      </dgm:prSet>
      <dgm:spPr/>
    </dgm:pt>
    <dgm:pt modelId="{9CD5FAED-53E3-4889-8310-A417606785A0}" type="pres">
      <dgm:prSet presAssocID="{FC7AF9B5-59DC-46F6-B0AD-52E2FB93831E}" presName="Name13" presStyleLbl="parChTrans1D2" presStyleIdx="3" presStyleCnt="4"/>
      <dgm:spPr/>
    </dgm:pt>
    <dgm:pt modelId="{0EA7D74F-210C-43E6-93CA-C2DD23837795}" type="pres">
      <dgm:prSet presAssocID="{DD7F9E08-FFE7-43DE-831C-67263BC983C5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FB19BB17-F756-4C0E-A4EB-8D7285E49242}" type="presOf" srcId="{762ED0D9-61FC-4AE9-A002-AA0B8B1AF0A6}" destId="{DAA43DB7-83B4-4FC6-B245-18531774834E}" srcOrd="0" destOrd="0" presId="urn:microsoft.com/office/officeart/2005/8/layout/hierarchy3"/>
    <dgm:cxn modelId="{6B4FF739-32C3-41B2-98A6-3F11D8446DE1}" type="presOf" srcId="{E2CA818D-F564-4AC4-B512-1C7C390E2137}" destId="{38FC9E23-8C8F-4FDB-A29F-D4F5FE7A0FD7}" srcOrd="0" destOrd="0" presId="urn:microsoft.com/office/officeart/2005/8/layout/hierarchy3"/>
    <dgm:cxn modelId="{46B9E93F-316B-4DC2-86E7-4C4306D07172}" type="presOf" srcId="{7CFF39A4-3536-4D44-9339-758644444E7E}" destId="{47B738BB-65AA-4ACF-8CDC-F8F07CE2EDC8}" srcOrd="0" destOrd="0" presId="urn:microsoft.com/office/officeart/2005/8/layout/hierarchy3"/>
    <dgm:cxn modelId="{9A025B70-9788-4AB7-86B6-C5D8F61A4724}" type="presOf" srcId="{7EFDE22A-2798-4E20-ADD0-006918767C41}" destId="{F5D7C244-B8B2-45A6-8448-F9383DB54B96}" srcOrd="0" destOrd="0" presId="urn:microsoft.com/office/officeart/2005/8/layout/hierarchy3"/>
    <dgm:cxn modelId="{6A8DF150-1482-4632-9735-5E515F44B0A8}" type="presOf" srcId="{618C6503-D008-4922-AF57-43EDEB1A7F6E}" destId="{2740DDFA-CB12-47B5-A3C6-F08874A4B24D}" srcOrd="0" destOrd="0" presId="urn:microsoft.com/office/officeart/2005/8/layout/hierarchy3"/>
    <dgm:cxn modelId="{5F849D53-462D-47B2-8C94-99EB1826BABF}" srcId="{1DD45A54-C8FF-4337-AD80-ABA88DA895DE}" destId="{7EFDE22A-2798-4E20-ADD0-006918767C41}" srcOrd="0" destOrd="0" parTransId="{7CFF39A4-3536-4D44-9339-758644444E7E}" sibTransId="{D25B057C-D5C3-4973-A5A3-F8F496EB70E3}"/>
    <dgm:cxn modelId="{4C59207A-A2E2-4D45-9295-2D3AA496F7D0}" srcId="{618C6503-D008-4922-AF57-43EDEB1A7F6E}" destId="{1DD45A54-C8FF-4337-AD80-ABA88DA895DE}" srcOrd="0" destOrd="0" parTransId="{D088DDC2-2868-4FED-99D0-358E9317EA67}" sibTransId="{CBE7CA40-5038-4D8E-8262-0187D0326958}"/>
    <dgm:cxn modelId="{222F9A5A-4FC0-49E3-91B0-8D3A47E67A56}" srcId="{1DD45A54-C8FF-4337-AD80-ABA88DA895DE}" destId="{EAC1E552-B122-4407-AF43-3D636E9B3310}" srcOrd="1" destOrd="0" parTransId="{BFC75DB8-1F0F-485A-A586-61F432241A14}" sibTransId="{FBF877BB-0DE1-4796-A6F8-76FE6B151BD6}"/>
    <dgm:cxn modelId="{824C0E7E-B006-4A5F-8360-608DDF78672B}" srcId="{E2CA818D-F564-4AC4-B512-1C7C390E2137}" destId="{DD7F9E08-FFE7-43DE-831C-67263BC983C5}" srcOrd="1" destOrd="0" parTransId="{FC7AF9B5-59DC-46F6-B0AD-52E2FB93831E}" sibTransId="{7289B4D5-8D00-4730-9BF5-0C922B84D9C3}"/>
    <dgm:cxn modelId="{8DC80E80-CEED-40ED-811E-6364C0299AE8}" type="presOf" srcId="{BFC75DB8-1F0F-485A-A586-61F432241A14}" destId="{99CCD48C-4061-4A09-A305-EB6039743A26}" srcOrd="0" destOrd="0" presId="urn:microsoft.com/office/officeart/2005/8/layout/hierarchy3"/>
    <dgm:cxn modelId="{493F93BC-6184-40B8-A9EA-BF3DABF7DC39}" type="presOf" srcId="{EAC1E552-B122-4407-AF43-3D636E9B3310}" destId="{A1C13D05-9650-4944-B578-60B331252867}" srcOrd="0" destOrd="0" presId="urn:microsoft.com/office/officeart/2005/8/layout/hierarchy3"/>
    <dgm:cxn modelId="{474961CC-7E26-42D1-AC3B-56A4951483C0}" type="presOf" srcId="{E2CA818D-F564-4AC4-B512-1C7C390E2137}" destId="{1CDE6EB5-6B5B-45EE-8EA0-B4B30DE86E08}" srcOrd="1" destOrd="0" presId="urn:microsoft.com/office/officeart/2005/8/layout/hierarchy3"/>
    <dgm:cxn modelId="{3DEDBAD2-201F-497E-A173-11EF5088D15D}" type="presOf" srcId="{DD7F9E08-FFE7-43DE-831C-67263BC983C5}" destId="{0EA7D74F-210C-43E6-93CA-C2DD23837795}" srcOrd="0" destOrd="0" presId="urn:microsoft.com/office/officeart/2005/8/layout/hierarchy3"/>
    <dgm:cxn modelId="{99E98FDC-EEBE-48E8-95CA-E6AF23E1A4F7}" type="presOf" srcId="{33A46FFA-E481-4369-B406-AA3A5A4DDF3E}" destId="{996E792E-D710-4ECC-9548-6A2145FA185C}" srcOrd="0" destOrd="0" presId="urn:microsoft.com/office/officeart/2005/8/layout/hierarchy3"/>
    <dgm:cxn modelId="{F1978DE5-6188-4FCC-947F-93780425E2EB}" type="presOf" srcId="{FC7AF9B5-59DC-46F6-B0AD-52E2FB93831E}" destId="{9CD5FAED-53E3-4889-8310-A417606785A0}" srcOrd="0" destOrd="0" presId="urn:microsoft.com/office/officeart/2005/8/layout/hierarchy3"/>
    <dgm:cxn modelId="{3AD383F5-E018-48EC-80CC-584D3440014E}" srcId="{E2CA818D-F564-4AC4-B512-1C7C390E2137}" destId="{33A46FFA-E481-4369-B406-AA3A5A4DDF3E}" srcOrd="0" destOrd="0" parTransId="{762ED0D9-61FC-4AE9-A002-AA0B8B1AF0A6}" sibTransId="{8E8F62FC-C7A2-4885-A30C-81C8F92BE37B}"/>
    <dgm:cxn modelId="{4C9351F6-2F87-48F5-B49B-8407042B48BF}" type="presOf" srcId="{1DD45A54-C8FF-4337-AD80-ABA88DA895DE}" destId="{8E62FB49-8753-48C4-B69F-88D6777DE6A9}" srcOrd="0" destOrd="0" presId="urn:microsoft.com/office/officeart/2005/8/layout/hierarchy3"/>
    <dgm:cxn modelId="{79E52FF8-4DD7-486D-8376-E7EADD8D49EA}" type="presOf" srcId="{1DD45A54-C8FF-4337-AD80-ABA88DA895DE}" destId="{908811ED-DE2F-4CAB-BFA8-9ABE34A464EA}" srcOrd="1" destOrd="0" presId="urn:microsoft.com/office/officeart/2005/8/layout/hierarchy3"/>
    <dgm:cxn modelId="{3B1CF0F9-C061-43DA-9490-10D468CFD4FF}" srcId="{618C6503-D008-4922-AF57-43EDEB1A7F6E}" destId="{E2CA818D-F564-4AC4-B512-1C7C390E2137}" srcOrd="1" destOrd="0" parTransId="{1A1F20BA-0A72-498E-AC43-9265964F628E}" sibTransId="{8C2F02F1-82B3-484A-ADDA-4DE0A4C84859}"/>
    <dgm:cxn modelId="{691BD28B-00E3-41DE-958E-D22A3AC16734}" type="presParOf" srcId="{2740DDFA-CB12-47B5-A3C6-F08874A4B24D}" destId="{C3E1213E-309C-40B3-A256-F9AF9B72D4AF}" srcOrd="0" destOrd="0" presId="urn:microsoft.com/office/officeart/2005/8/layout/hierarchy3"/>
    <dgm:cxn modelId="{82C42583-D6B2-4DA8-8D96-A9F087DF76BC}" type="presParOf" srcId="{C3E1213E-309C-40B3-A256-F9AF9B72D4AF}" destId="{B98104E0-BD33-4A7A-B168-22DB796B883F}" srcOrd="0" destOrd="0" presId="urn:microsoft.com/office/officeart/2005/8/layout/hierarchy3"/>
    <dgm:cxn modelId="{22C2C559-C048-4321-8920-64F688D3B67F}" type="presParOf" srcId="{B98104E0-BD33-4A7A-B168-22DB796B883F}" destId="{8E62FB49-8753-48C4-B69F-88D6777DE6A9}" srcOrd="0" destOrd="0" presId="urn:microsoft.com/office/officeart/2005/8/layout/hierarchy3"/>
    <dgm:cxn modelId="{CA156C13-C8A8-4D3F-A28E-05567DF53B9C}" type="presParOf" srcId="{B98104E0-BD33-4A7A-B168-22DB796B883F}" destId="{908811ED-DE2F-4CAB-BFA8-9ABE34A464EA}" srcOrd="1" destOrd="0" presId="urn:microsoft.com/office/officeart/2005/8/layout/hierarchy3"/>
    <dgm:cxn modelId="{3712E763-42C2-4DA1-AC09-A64DB4E3F705}" type="presParOf" srcId="{C3E1213E-309C-40B3-A256-F9AF9B72D4AF}" destId="{C9437D9D-0B64-4B08-A713-06CDD12CBCF0}" srcOrd="1" destOrd="0" presId="urn:microsoft.com/office/officeart/2005/8/layout/hierarchy3"/>
    <dgm:cxn modelId="{86637D38-E6AF-47A9-B5A9-4BF9B5DF313C}" type="presParOf" srcId="{C9437D9D-0B64-4B08-A713-06CDD12CBCF0}" destId="{47B738BB-65AA-4ACF-8CDC-F8F07CE2EDC8}" srcOrd="0" destOrd="0" presId="urn:microsoft.com/office/officeart/2005/8/layout/hierarchy3"/>
    <dgm:cxn modelId="{F8FFA3A5-4468-4E55-B7D2-F8E331849D2E}" type="presParOf" srcId="{C9437D9D-0B64-4B08-A713-06CDD12CBCF0}" destId="{F5D7C244-B8B2-45A6-8448-F9383DB54B96}" srcOrd="1" destOrd="0" presId="urn:microsoft.com/office/officeart/2005/8/layout/hierarchy3"/>
    <dgm:cxn modelId="{25D19906-C4C7-4F08-9B68-1A69E1FF565B}" type="presParOf" srcId="{C9437D9D-0B64-4B08-A713-06CDD12CBCF0}" destId="{99CCD48C-4061-4A09-A305-EB6039743A26}" srcOrd="2" destOrd="0" presId="urn:microsoft.com/office/officeart/2005/8/layout/hierarchy3"/>
    <dgm:cxn modelId="{7E8E0A59-8DB8-454E-BCC6-51D55129AA88}" type="presParOf" srcId="{C9437D9D-0B64-4B08-A713-06CDD12CBCF0}" destId="{A1C13D05-9650-4944-B578-60B331252867}" srcOrd="3" destOrd="0" presId="urn:microsoft.com/office/officeart/2005/8/layout/hierarchy3"/>
    <dgm:cxn modelId="{26D2FAF8-8936-4A72-90BE-A9D03532FA84}" type="presParOf" srcId="{2740DDFA-CB12-47B5-A3C6-F08874A4B24D}" destId="{3E0D30ED-8C71-4A9A-B4E9-4450519C54D7}" srcOrd="1" destOrd="0" presId="urn:microsoft.com/office/officeart/2005/8/layout/hierarchy3"/>
    <dgm:cxn modelId="{B40BA2D7-4B3A-42E1-B4FD-514AC6FDEEEB}" type="presParOf" srcId="{3E0D30ED-8C71-4A9A-B4E9-4450519C54D7}" destId="{EAE49B0B-A50D-464E-9431-60128E1929C5}" srcOrd="0" destOrd="0" presId="urn:microsoft.com/office/officeart/2005/8/layout/hierarchy3"/>
    <dgm:cxn modelId="{2CD04E46-AE4A-4A4F-B0A6-65B9A91E1B3D}" type="presParOf" srcId="{EAE49B0B-A50D-464E-9431-60128E1929C5}" destId="{38FC9E23-8C8F-4FDB-A29F-D4F5FE7A0FD7}" srcOrd="0" destOrd="0" presId="urn:microsoft.com/office/officeart/2005/8/layout/hierarchy3"/>
    <dgm:cxn modelId="{449B1F5D-4A31-40D2-AAFF-F01C80ABBF2F}" type="presParOf" srcId="{EAE49B0B-A50D-464E-9431-60128E1929C5}" destId="{1CDE6EB5-6B5B-45EE-8EA0-B4B30DE86E08}" srcOrd="1" destOrd="0" presId="urn:microsoft.com/office/officeart/2005/8/layout/hierarchy3"/>
    <dgm:cxn modelId="{67A5FDEC-C398-44C4-95F4-4B13DE85741D}" type="presParOf" srcId="{3E0D30ED-8C71-4A9A-B4E9-4450519C54D7}" destId="{9C150888-4D51-4475-9FD9-CECE731F29CD}" srcOrd="1" destOrd="0" presId="urn:microsoft.com/office/officeart/2005/8/layout/hierarchy3"/>
    <dgm:cxn modelId="{BDBB7B8F-05FB-446C-96C1-0192C82A0BBA}" type="presParOf" srcId="{9C150888-4D51-4475-9FD9-CECE731F29CD}" destId="{DAA43DB7-83B4-4FC6-B245-18531774834E}" srcOrd="0" destOrd="0" presId="urn:microsoft.com/office/officeart/2005/8/layout/hierarchy3"/>
    <dgm:cxn modelId="{C5751A9C-0943-4AE2-BEB0-25036AF1FDF6}" type="presParOf" srcId="{9C150888-4D51-4475-9FD9-CECE731F29CD}" destId="{996E792E-D710-4ECC-9548-6A2145FA185C}" srcOrd="1" destOrd="0" presId="urn:microsoft.com/office/officeart/2005/8/layout/hierarchy3"/>
    <dgm:cxn modelId="{BA749164-9BBD-49C3-B9D3-1A1BF6E7DAF5}" type="presParOf" srcId="{9C150888-4D51-4475-9FD9-CECE731F29CD}" destId="{9CD5FAED-53E3-4889-8310-A417606785A0}" srcOrd="2" destOrd="0" presId="urn:microsoft.com/office/officeart/2005/8/layout/hierarchy3"/>
    <dgm:cxn modelId="{5374470B-D26E-4C3F-BA49-C4DCDE1A36BC}" type="presParOf" srcId="{9C150888-4D51-4475-9FD9-CECE731F29CD}" destId="{0EA7D74F-210C-43E6-93CA-C2DD23837795}" srcOrd="3" destOrd="0" presId="urn:microsoft.com/office/officeart/2005/8/layout/hierarchy3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8100000" scaled="1"/>
      <a:tileRect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3A681-59D6-4264-BF32-C8A281222F35}">
      <dsp:nvSpPr>
        <dsp:cNvPr id="0" name=""/>
        <dsp:cNvSpPr/>
      </dsp:nvSpPr>
      <dsp:spPr>
        <a:xfrm rot="16200000">
          <a:off x="1296723" y="-1296723"/>
          <a:ext cx="3002491" cy="5595938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/>
            <a:t>Administravimas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/>
            <a:t>(darbo užmokestis, posėdžių organizavimo išlaidos, projektų stebėsenos vykdymas, Fondo veiklos viešinimas, metodinių rekomendacijų parengimas)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/>
            <a:t>53 600 </a:t>
          </a:r>
          <a:r>
            <a:rPr lang="lt-LT" sz="2100" kern="1200" dirty="0" err="1"/>
            <a:t>Eur</a:t>
          </a:r>
          <a:endParaRPr lang="en-US" sz="2100" kern="1200" dirty="0"/>
        </a:p>
      </dsp:txBody>
      <dsp:txXfrm rot="5400000">
        <a:off x="-1" y="1"/>
        <a:ext cx="5595938" cy="2251868"/>
      </dsp:txXfrm>
    </dsp:sp>
    <dsp:sp modelId="{96F89815-EE25-4E5A-ACD4-806C520AEAB7}">
      <dsp:nvSpPr>
        <dsp:cNvPr id="0" name=""/>
        <dsp:cNvSpPr/>
      </dsp:nvSpPr>
      <dsp:spPr>
        <a:xfrm>
          <a:off x="5595938" y="0"/>
          <a:ext cx="5595938" cy="3002491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/>
            <a:t>Projektų finansavimas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/>
            <a:t>(didelio sportinio meistriškumo, sporto bazių priežiūros ir statybos, sporto inventoriaus ir įrangos įsigijimo, sporto mokslo ir sporto specialistų rengimo bei jų tobulinimo ir sporto visiems sąjūdžio plėtotė)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/>
            <a:t>6 694 343 </a:t>
          </a:r>
          <a:r>
            <a:rPr lang="en-GB" sz="2100" kern="1200" dirty="0" err="1"/>
            <a:t>Eur</a:t>
          </a:r>
          <a:endParaRPr lang="lt-LT" sz="21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4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5595938" y="0"/>
        <a:ext cx="5595938" cy="2251868"/>
      </dsp:txXfrm>
    </dsp:sp>
    <dsp:sp modelId="{6C1F3B1D-7208-49EE-80C1-C42F4C9684D8}">
      <dsp:nvSpPr>
        <dsp:cNvPr id="0" name=""/>
        <dsp:cNvSpPr/>
      </dsp:nvSpPr>
      <dsp:spPr>
        <a:xfrm rot="10800000">
          <a:off x="0" y="3002491"/>
          <a:ext cx="5595938" cy="3002491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/>
            <a:t>2016 metų Kūno kultūros ir sporto rėmimo fondo likutis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/>
            <a:t>51 189,35 </a:t>
          </a:r>
          <a:r>
            <a:rPr lang="lt-LT" sz="2100" kern="1200" dirty="0" err="1"/>
            <a:t>Eur</a:t>
          </a:r>
          <a:endParaRPr lang="lt-LT" sz="21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10800000">
        <a:off x="0" y="3753114"/>
        <a:ext cx="5595938" cy="2251868"/>
      </dsp:txXfrm>
    </dsp:sp>
    <dsp:sp modelId="{2AB3A245-EF32-4988-A664-DAAC653E8EAF}">
      <dsp:nvSpPr>
        <dsp:cNvPr id="0" name=""/>
        <dsp:cNvSpPr/>
      </dsp:nvSpPr>
      <dsp:spPr>
        <a:xfrm rot="5400000">
          <a:off x="6892661" y="1705768"/>
          <a:ext cx="3002491" cy="5595938"/>
        </a:xfrm>
        <a:prstGeom prst="round1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dirty="0"/>
            <a:t>Projektų vertinimo ekspertų darbo apmokėjimas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18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/>
            <a:t>6 700 Eur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t-LT" sz="21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 rot="-5400000">
        <a:off x="5595937" y="3753114"/>
        <a:ext cx="5595938" cy="2251868"/>
      </dsp:txXfrm>
    </dsp:sp>
    <dsp:sp modelId="{E60DDF5B-4C8A-4B7A-93FB-39C528648569}">
      <dsp:nvSpPr>
        <dsp:cNvPr id="0" name=""/>
        <dsp:cNvSpPr/>
      </dsp:nvSpPr>
      <dsp:spPr>
        <a:xfrm>
          <a:off x="3213109" y="2457456"/>
          <a:ext cx="4841874" cy="1062566"/>
        </a:xfrm>
        <a:prstGeom prst="roundRect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2017 metų Kūno kultūros ir sporto rėmimo fondo biudžetas: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 </a:t>
          </a:r>
          <a:r>
            <a:rPr lang="lt-LT" sz="1800" b="1" i="1" u="none" kern="1200" dirty="0"/>
            <a:t>6 812 532,35 </a:t>
          </a:r>
          <a:r>
            <a:rPr lang="lt-LT" sz="1600" i="0" u="none" kern="1200" dirty="0" err="1"/>
            <a:t>Eur</a:t>
          </a:r>
          <a:r>
            <a:rPr lang="lt-LT" sz="1600" i="0" u="none" kern="1200" dirty="0"/>
            <a:t> </a:t>
          </a:r>
          <a:endParaRPr lang="lt-LT" sz="1600" b="1" i="0" u="none" kern="1200" dirty="0"/>
        </a:p>
      </dsp:txBody>
      <dsp:txXfrm>
        <a:off x="3264979" y="2509326"/>
        <a:ext cx="4738134" cy="958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2FB49-8753-48C4-B69F-88D6777DE6A9}">
      <dsp:nvSpPr>
        <dsp:cNvPr id="0" name=""/>
        <dsp:cNvSpPr/>
      </dsp:nvSpPr>
      <dsp:spPr>
        <a:xfrm>
          <a:off x="2265551" y="1875"/>
          <a:ext cx="3838336" cy="1919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78740" rIns="118110" bIns="7874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6200" kern="1200" dirty="0"/>
            <a:t>2016 metai</a:t>
          </a:r>
          <a:endParaRPr lang="en-US" sz="6200" kern="1200" dirty="0"/>
        </a:p>
      </dsp:txBody>
      <dsp:txXfrm>
        <a:off x="2321762" y="58086"/>
        <a:ext cx="3725914" cy="1806746"/>
      </dsp:txXfrm>
    </dsp:sp>
    <dsp:sp modelId="{47B738BB-65AA-4ACF-8CDC-F8F07CE2EDC8}">
      <dsp:nvSpPr>
        <dsp:cNvPr id="0" name=""/>
        <dsp:cNvSpPr/>
      </dsp:nvSpPr>
      <dsp:spPr>
        <a:xfrm>
          <a:off x="2649384" y="1921043"/>
          <a:ext cx="383833" cy="1439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9376"/>
              </a:lnTo>
              <a:lnTo>
                <a:pt x="383833" y="143937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7C244-B8B2-45A6-8448-F9383DB54B96}">
      <dsp:nvSpPr>
        <dsp:cNvPr id="0" name=""/>
        <dsp:cNvSpPr/>
      </dsp:nvSpPr>
      <dsp:spPr>
        <a:xfrm>
          <a:off x="3033218" y="2400835"/>
          <a:ext cx="3070669" cy="191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300" kern="1200" dirty="0"/>
            <a:t>748 paraiškos</a:t>
          </a:r>
          <a:endParaRPr lang="en-US" sz="4300" kern="1200" dirty="0"/>
        </a:p>
      </dsp:txBody>
      <dsp:txXfrm>
        <a:off x="3089429" y="2457046"/>
        <a:ext cx="2958247" cy="1806746"/>
      </dsp:txXfrm>
    </dsp:sp>
    <dsp:sp modelId="{99CCD48C-4061-4A09-A305-EB6039743A26}">
      <dsp:nvSpPr>
        <dsp:cNvPr id="0" name=""/>
        <dsp:cNvSpPr/>
      </dsp:nvSpPr>
      <dsp:spPr>
        <a:xfrm>
          <a:off x="2649384" y="1921043"/>
          <a:ext cx="383833" cy="3838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8336"/>
              </a:lnTo>
              <a:lnTo>
                <a:pt x="383833" y="38383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C13D05-9650-4944-B578-60B331252867}">
      <dsp:nvSpPr>
        <dsp:cNvPr id="0" name=""/>
        <dsp:cNvSpPr/>
      </dsp:nvSpPr>
      <dsp:spPr>
        <a:xfrm>
          <a:off x="3033218" y="4799796"/>
          <a:ext cx="3070669" cy="191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300" kern="1200" dirty="0"/>
            <a:t>360 finansuotų paraiškų</a:t>
          </a:r>
          <a:endParaRPr lang="en-US" sz="4300" kern="1200" dirty="0"/>
        </a:p>
      </dsp:txBody>
      <dsp:txXfrm>
        <a:off x="3089429" y="4856007"/>
        <a:ext cx="2958247" cy="1806746"/>
      </dsp:txXfrm>
    </dsp:sp>
    <dsp:sp modelId="{38FC9E23-8C8F-4FDB-A29F-D4F5FE7A0FD7}">
      <dsp:nvSpPr>
        <dsp:cNvPr id="0" name=""/>
        <dsp:cNvSpPr/>
      </dsp:nvSpPr>
      <dsp:spPr>
        <a:xfrm>
          <a:off x="7063472" y="1875"/>
          <a:ext cx="3838336" cy="1919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78740" rIns="118110" bIns="7874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6200" kern="1200" dirty="0"/>
            <a:t>2017 metai</a:t>
          </a:r>
          <a:endParaRPr lang="en-US" sz="6200" kern="1200" dirty="0"/>
        </a:p>
      </dsp:txBody>
      <dsp:txXfrm>
        <a:off x="7119683" y="58086"/>
        <a:ext cx="3725914" cy="1806746"/>
      </dsp:txXfrm>
    </dsp:sp>
    <dsp:sp modelId="{DAA43DB7-83B4-4FC6-B245-18531774834E}">
      <dsp:nvSpPr>
        <dsp:cNvPr id="0" name=""/>
        <dsp:cNvSpPr/>
      </dsp:nvSpPr>
      <dsp:spPr>
        <a:xfrm>
          <a:off x="7447305" y="1921043"/>
          <a:ext cx="383833" cy="1439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9376"/>
              </a:lnTo>
              <a:lnTo>
                <a:pt x="383833" y="143937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E792E-D710-4ECC-9548-6A2145FA185C}">
      <dsp:nvSpPr>
        <dsp:cNvPr id="0" name=""/>
        <dsp:cNvSpPr/>
      </dsp:nvSpPr>
      <dsp:spPr>
        <a:xfrm>
          <a:off x="7831139" y="2400835"/>
          <a:ext cx="3070669" cy="191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300" kern="1200"/>
            <a:t>772 </a:t>
          </a:r>
          <a:r>
            <a:rPr lang="lt-LT" sz="4300" kern="1200" dirty="0"/>
            <a:t>paraiškos</a:t>
          </a:r>
          <a:endParaRPr lang="en-US" sz="4300" kern="1200" dirty="0"/>
        </a:p>
      </dsp:txBody>
      <dsp:txXfrm>
        <a:off x="7887350" y="2457046"/>
        <a:ext cx="2958247" cy="1806746"/>
      </dsp:txXfrm>
    </dsp:sp>
    <dsp:sp modelId="{9CD5FAED-53E3-4889-8310-A417606785A0}">
      <dsp:nvSpPr>
        <dsp:cNvPr id="0" name=""/>
        <dsp:cNvSpPr/>
      </dsp:nvSpPr>
      <dsp:spPr>
        <a:xfrm>
          <a:off x="7447305" y="1921043"/>
          <a:ext cx="383833" cy="3838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8336"/>
              </a:lnTo>
              <a:lnTo>
                <a:pt x="383833" y="38383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7D74F-210C-43E6-93CA-C2DD23837795}">
      <dsp:nvSpPr>
        <dsp:cNvPr id="0" name=""/>
        <dsp:cNvSpPr/>
      </dsp:nvSpPr>
      <dsp:spPr>
        <a:xfrm>
          <a:off x="7831139" y="4799796"/>
          <a:ext cx="3070669" cy="1919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4300" kern="1200" dirty="0"/>
            <a:t>429 finansuotų paraiškų</a:t>
          </a:r>
        </a:p>
      </dsp:txBody>
      <dsp:txXfrm>
        <a:off x="7887350" y="4856007"/>
        <a:ext cx="2958247" cy="1806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77DDC-673B-4232-AE13-70AFCC13EE4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D3618-38F3-4329-9907-2816C8468AD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18049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C31D-7FB5-463E-B95C-5B25FFE6EFE0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3BA37-89DD-4FB7-A86A-97ADA0BA384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2393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324A4E-C1ED-41EB-8628-6319C5820BC5}" type="datetimeFigureOut">
              <a:rPr lang="lt-LT" smtClean="0"/>
              <a:t>2018-06-20</a:t>
            </a:fld>
            <a:endParaRPr lang="lt-L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A80DB04-F445-48CD-8BDE-FA66F761CF51}" type="slidenum">
              <a:rPr lang="lt-LT" smtClean="0"/>
              <a:t>‹#›</a:t>
            </a:fld>
            <a:endParaRPr lang="lt-L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2017 metų Kūno kultūros ir sporto rėmimo fondas</a:t>
            </a:r>
          </a:p>
        </p:txBody>
      </p:sp>
    </p:spTree>
    <p:extLst>
      <p:ext uri="{BB962C8B-B14F-4D97-AF65-F5344CB8AC3E}">
        <p14:creationId xmlns:p14="http://schemas.microsoft.com/office/powerpoint/2010/main" val="367459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A8B4748-C841-4327-9EAD-A03E32C8FA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930539"/>
              </p:ext>
            </p:extLst>
          </p:nvPr>
        </p:nvGraphicFramePr>
        <p:xfrm>
          <a:off x="342899" y="133352"/>
          <a:ext cx="11191876" cy="600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221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460672"/>
              </p:ext>
            </p:extLst>
          </p:nvPr>
        </p:nvGraphicFramePr>
        <p:xfrm>
          <a:off x="-445770" y="0"/>
          <a:ext cx="13167360" cy="6720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811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6906C4-9ECB-4BF1-904D-350DA78E9EE2}"/>
              </a:ext>
            </a:extLst>
          </p:cNvPr>
          <p:cNvSpPr txBox="1"/>
          <p:nvPr/>
        </p:nvSpPr>
        <p:spPr>
          <a:xfrm>
            <a:off x="485775" y="323910"/>
            <a:ext cx="10525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/>
              <a:t>2017 metų Kūno kultūros ir sporto rėmimo fondo projektų bendri duomenys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68180-31F3-4EE5-AF4A-274EC81A6AC7}"/>
              </a:ext>
            </a:extLst>
          </p:cNvPr>
          <p:cNvSpPr txBox="1"/>
          <p:nvPr/>
        </p:nvSpPr>
        <p:spPr>
          <a:xfrm>
            <a:off x="203200" y="1524000"/>
            <a:ext cx="12090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Bendras projektų skaičius – 7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paraiškos;</a:t>
            </a:r>
          </a:p>
          <a:p>
            <a:pPr algn="ctr"/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Bendra projektų suma – 41 676 687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Bendra prašoma suma – 25 345 419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metų Fondo biudžetas projektų finansavimas 6 694 343 </a:t>
            </a:r>
            <a:r>
              <a:rPr lang="lt-L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412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3142900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0459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81856106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2458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871184"/>
              </p:ext>
            </p:extLst>
          </p:nvPr>
        </p:nvGraphicFramePr>
        <p:xfrm>
          <a:off x="711201" y="838200"/>
          <a:ext cx="11379199" cy="509376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430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7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3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6761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Fondo prioritetiniai projektai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Skirtas finansavimas 2015 m. (</a:t>
                      </a:r>
                      <a:r>
                        <a:rPr lang="lt-LT" sz="1400" dirty="0" err="1">
                          <a:effectLst/>
                        </a:rPr>
                        <a:t>Eur</a:t>
                      </a:r>
                      <a:r>
                        <a:rPr lang="lt-LT" sz="1400" dirty="0">
                          <a:effectLst/>
                        </a:rPr>
                        <a:t>)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Skirtas finansavimas 2016 m. (</a:t>
                      </a:r>
                      <a:r>
                        <a:rPr lang="lt-LT" sz="1400" dirty="0" err="1">
                          <a:effectLst/>
                        </a:rPr>
                        <a:t>Eur</a:t>
                      </a:r>
                      <a:r>
                        <a:rPr lang="lt-LT" sz="1400" dirty="0">
                          <a:effectLst/>
                        </a:rPr>
                        <a:t>)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Skirtas finansavimas 2017 m. (</a:t>
                      </a:r>
                      <a:r>
                        <a:rPr lang="lt-LT" sz="1400" dirty="0" err="1">
                          <a:effectLst/>
                        </a:rPr>
                        <a:t>Eur</a:t>
                      </a:r>
                      <a:r>
                        <a:rPr lang="lt-LT" sz="1400" dirty="0">
                          <a:effectLst/>
                        </a:rPr>
                        <a:t>)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Vaikų mokymas plaukti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40000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Mokinių ir studentų sporto plėtotė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379 920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343 000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377 655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48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Sporto salėms, aikštelės, baseinams rekonstruoti it įrengti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102 700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160 952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185 500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75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Nacionalinėms sporto rinktinėms  (sporto federacijų finansavimas)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3 403 549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3 835 000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3 940 000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6761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Didelio meistriškumo sportininkų rengimas svarbioms varžyboms</a:t>
                      </a:r>
                      <a:r>
                        <a:rPr lang="lt-LT" sz="1400" baseline="0" dirty="0">
                          <a:effectLst/>
                        </a:rPr>
                        <a:t> (</a:t>
                      </a:r>
                      <a:r>
                        <a:rPr lang="lt-LT" sz="1400" dirty="0">
                          <a:effectLst/>
                        </a:rPr>
                        <a:t>Didelio meistriškumo plėtotė )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56 710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115 700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174 590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448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Sporto specialistų dalyvavimas konferencijose, seminaruose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5000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16 020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57 670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Sporto informacijos sklaida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200 100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161 400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190 330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4822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Nusipelniusių sportininkų, trenerių ir sporto darbuotojų skatinimas bei socialinė parama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92 678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>
                          <a:effectLst/>
                        </a:rPr>
                        <a:t>75 000</a:t>
                      </a:r>
                      <a:endParaRPr lang="lt-LT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dirty="0">
                          <a:effectLst/>
                        </a:rPr>
                        <a:t>45 000</a:t>
                      </a:r>
                      <a:endParaRPr lang="lt-L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381000"/>
            <a:ext cx="955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2015-2017 metų Fondo finansavimas pagal prioritetus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99200" y="5943600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 dirty="0"/>
              <a:t>     4 240 657                     4 707 072                 5 397 945</a:t>
            </a:r>
            <a:endParaRPr lang="lt-LT" sz="1600" dirty="0"/>
          </a:p>
        </p:txBody>
      </p:sp>
    </p:spTree>
    <p:extLst>
      <p:ext uri="{BB962C8B-B14F-4D97-AF65-F5344CB8AC3E}">
        <p14:creationId xmlns:p14="http://schemas.microsoft.com/office/powerpoint/2010/main" val="240270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764" y="107245"/>
            <a:ext cx="115443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Atkreipiame dėmesį, kad Kūno kultūros ir sporto rėmimo fondo lėšomis buvo finansuojamos tokios valstybės programos: 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1.Valstybės pripažintų nacionalinių sporto šakų federacijų finansavimas - 3 940 000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>
              <a:buAutoNum type="arabicPeriod"/>
            </a:pP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Lietuvos jaunių, jaunučių bei sporto vilčių žaidynių vykdymas (LSFS) - 200 000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Pasaulinio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antidopingo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kodekso vykdymas (VšĮ Lietuvos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antidopingo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agentūra) - 92 000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Studentų sporto plėtotė (Lietuvos studentų sporto asociacija) - 67 710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Sporto visiems sąjūdžio plėtotė (Lietuvos asociacija “Sportas visiems”) - 159 355,5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Lietuvos mokyklų žaidynių vykdymas (Lietuvos mokinių neformaliojo švietimo centras) - 50 000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Nusipelniusių sportui asmenų skatinimas ir socialinė parama (KKSD) - 45 000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Šitiems projektams buvo skirta iš viso – 4 554 065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kas sudaro  68 % (6 694 343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Fondui skirtų lėšų (79 paraiškos iš 774 pateiktų, kas yra ~ 10 %), ir todėl kitiems projektams finansuoti lieka tik 2 140 278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(~ 700 paraiškos), o prašoma suma yra virš 25 000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5568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186" y="1240971"/>
            <a:ext cx="98662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400" dirty="0"/>
              <a:t>Per 2017 metus buvo nepanaudoti </a:t>
            </a:r>
          </a:p>
          <a:p>
            <a:pPr algn="ctr"/>
            <a:r>
              <a:rPr lang="lt-LT" sz="4400" dirty="0"/>
              <a:t>75 964,50 </a:t>
            </a:r>
            <a:r>
              <a:rPr lang="lt-LT" sz="4400" dirty="0" err="1"/>
              <a:t>Eur</a:t>
            </a:r>
            <a:r>
              <a:rPr lang="lt-LT" sz="4400" dirty="0"/>
              <a:t> organizacijos grąžino į Fondo sąskaitą</a:t>
            </a:r>
          </a:p>
        </p:txBody>
      </p:sp>
    </p:spTree>
    <p:extLst>
      <p:ext uri="{BB962C8B-B14F-4D97-AF65-F5344CB8AC3E}">
        <p14:creationId xmlns:p14="http://schemas.microsoft.com/office/powerpoint/2010/main" val="3405316115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2050</TotalTime>
  <Words>359</Words>
  <Application>Microsoft Office PowerPoint</Application>
  <PresentationFormat>Widescreen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Times New Roman</vt:lpstr>
      <vt:lpstr>Wingdings 2</vt:lpstr>
      <vt:lpstr>Technic</vt:lpstr>
      <vt:lpstr>2017 metų Kūno kultūros ir sporto rėmimo fondas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metų Kūno kultūros ir sporto rėmimo fondas</dc:title>
  <dc:creator>Natalia Kam</dc:creator>
  <cp:lastModifiedBy>Aistė Zedelytė-Kaminskė</cp:lastModifiedBy>
  <cp:revision>27</cp:revision>
  <cp:lastPrinted>2018-06-19T12:55:01Z</cp:lastPrinted>
  <dcterms:created xsi:type="dcterms:W3CDTF">2017-03-12T21:42:31Z</dcterms:created>
  <dcterms:modified xsi:type="dcterms:W3CDTF">2018-06-20T07:39:50Z</dcterms:modified>
</cp:coreProperties>
</file>