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6"/>
  </p:notesMasterIdLst>
  <p:handoutMasterIdLst>
    <p:handoutMasterId r:id="rId17"/>
  </p:handoutMasterIdLst>
  <p:sldIdLst>
    <p:sldId id="294" r:id="rId2"/>
    <p:sldId id="295" r:id="rId3"/>
    <p:sldId id="296" r:id="rId4"/>
    <p:sldId id="297" r:id="rId5"/>
    <p:sldId id="300" r:id="rId6"/>
    <p:sldId id="301" r:id="rId7"/>
    <p:sldId id="302" r:id="rId8"/>
    <p:sldId id="304" r:id="rId9"/>
    <p:sldId id="307" r:id="rId10"/>
    <p:sldId id="303" r:id="rId11"/>
    <p:sldId id="306" r:id="rId12"/>
    <p:sldId id="305" r:id="rId13"/>
    <p:sldId id="309" r:id="rId14"/>
    <p:sldId id="308" r:id="rId15"/>
  </p:sldIdLst>
  <p:sldSz cx="12192000" cy="6858000"/>
  <p:notesSz cx="6669088" cy="97536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99"/>
    <a:srgbClr val="D1DE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727" autoAdjust="0"/>
  </p:normalViewPr>
  <p:slideViewPr>
    <p:cSldViewPr snapToGrid="0">
      <p:cViewPr varScale="1">
        <p:scale>
          <a:sx n="102" d="100"/>
          <a:sy n="102" d="100"/>
        </p:scale>
        <p:origin x="816" y="114"/>
      </p:cViewPr>
      <p:guideLst/>
    </p:cSldViewPr>
  </p:slideViewPr>
  <p:notesTextViewPr>
    <p:cViewPr>
      <p:scale>
        <a:sx n="1" d="1"/>
        <a:sy n="1" d="1"/>
      </p:scale>
      <p:origin x="0" y="0"/>
    </p:cViewPr>
  </p:notesTextViewPr>
  <p:notesViewPr>
    <p:cSldViewPr snapToGrid="0">
      <p:cViewPr varScale="1">
        <p:scale>
          <a:sx n="79" d="100"/>
          <a:sy n="79" d="100"/>
        </p:scale>
        <p:origin x="334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v.krasauskaite\Desktop\Atostogu%20grafikas%202019.xls" TargetMode="External"/><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v.krasauskaite\Desktop\Atostogu%20grafikas%202019.xls" TargetMode="External"/><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a:noFill/>
              </a:ln>
              <a:effectLst/>
            </c:spPr>
            <c:extLst>
              <c:ext xmlns:c16="http://schemas.microsoft.com/office/drawing/2014/chart" uri="{C3380CC4-5D6E-409C-BE32-E72D297353CC}">
                <c16:uniqueId val="{00000001-197B-454F-B640-CE3EDD803E60}"/>
              </c:ext>
            </c:extLst>
          </c:dPt>
          <c:dPt>
            <c:idx val="1"/>
            <c:bubble3D val="0"/>
            <c:spPr>
              <a:solidFill>
                <a:schemeClr val="accent5"/>
              </a:solidFill>
              <a:ln>
                <a:noFill/>
              </a:ln>
              <a:effectLst/>
            </c:spPr>
            <c:extLst>
              <c:ext xmlns:c16="http://schemas.microsoft.com/office/drawing/2014/chart" uri="{C3380CC4-5D6E-409C-BE32-E72D297353CC}">
                <c16:uniqueId val="{00000003-197B-454F-B640-CE3EDD803E60}"/>
              </c:ext>
            </c:extLst>
          </c:dPt>
          <c:cat>
            <c:strRef>
              <c:f>Sheet1!$A$2:$A$3</c:f>
              <c:strCache>
                <c:ptCount val="2"/>
                <c:pt idx="0">
                  <c:v>1st Qtr</c:v>
                </c:pt>
                <c:pt idx="1">
                  <c:v>2nd Qtr</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197B-454F-B640-CE3EDD803E60}"/>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hade val="76000"/>
                </a:schemeClr>
              </a:solidFill>
              <a:ln>
                <a:noFill/>
              </a:ln>
              <a:effectLst/>
            </c:spPr>
            <c:extLst>
              <c:ext xmlns:c16="http://schemas.microsoft.com/office/drawing/2014/chart" uri="{C3380CC4-5D6E-409C-BE32-E72D297353CC}">
                <c16:uniqueId val="{00000001-091C-4BCC-BD1A-E3B5AEA23C6C}"/>
              </c:ext>
            </c:extLst>
          </c:dPt>
          <c:dPt>
            <c:idx val="1"/>
            <c:bubble3D val="0"/>
            <c:spPr>
              <a:solidFill>
                <a:schemeClr val="accent2">
                  <a:tint val="77000"/>
                </a:schemeClr>
              </a:solidFill>
              <a:ln>
                <a:noFill/>
              </a:ln>
              <a:effectLst/>
            </c:spPr>
            <c:extLst>
              <c:ext xmlns:c16="http://schemas.microsoft.com/office/drawing/2014/chart" uri="{C3380CC4-5D6E-409C-BE32-E72D297353CC}">
                <c16:uniqueId val="{00000003-091C-4BCC-BD1A-E3B5AEA23C6C}"/>
              </c:ext>
            </c:extLst>
          </c:dPt>
          <c:cat>
            <c:strRef>
              <c:f>Sheet1!$A$2:$A$3</c:f>
              <c:strCache>
                <c:ptCount val="2"/>
                <c:pt idx="0">
                  <c:v>1st Qtr</c:v>
                </c:pt>
                <c:pt idx="1">
                  <c:v>2nd Qtr</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091C-4BCC-BD1A-E3B5AEA23C6C}"/>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c:spPr>
            <c:extLst>
              <c:ext xmlns:c16="http://schemas.microsoft.com/office/drawing/2014/chart" uri="{C3380CC4-5D6E-409C-BE32-E72D297353CC}">
                <c16:uniqueId val="{00000001-465C-4B67-9398-63A1D534F9BE}"/>
              </c:ext>
            </c:extLst>
          </c:dPt>
          <c:dPt>
            <c:idx val="1"/>
            <c:bubble3D val="0"/>
            <c:spPr>
              <a:solidFill>
                <a:schemeClr val="bg1">
                  <a:lumMod val="75000"/>
                  <a:alpha val="30000"/>
                </a:schemeClr>
              </a:solidFill>
            </c:spPr>
            <c:extLst>
              <c:ext xmlns:c16="http://schemas.microsoft.com/office/drawing/2014/chart" uri="{C3380CC4-5D6E-409C-BE32-E72D297353CC}">
                <c16:uniqueId val="{00000003-465C-4B67-9398-63A1D534F9BE}"/>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465C-4B67-9398-63A1D534F9BE}"/>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1-1090-4311-B806-927351D36724}"/>
              </c:ext>
            </c:extLst>
          </c:dPt>
          <c:dPt>
            <c:idx val="1"/>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03-1090-4311-B806-927351D36724}"/>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1090-4311-B806-927351D36724}"/>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c:spPr>
            <c:extLst>
              <c:ext xmlns:c16="http://schemas.microsoft.com/office/drawing/2014/chart" uri="{C3380CC4-5D6E-409C-BE32-E72D297353CC}">
                <c16:uniqueId val="{00000001-091C-4BCC-BD1A-E3B5AEA23C6C}"/>
              </c:ext>
            </c:extLst>
          </c:dPt>
          <c:dPt>
            <c:idx val="1"/>
            <c:bubble3D val="0"/>
            <c:spPr>
              <a:solidFill>
                <a:schemeClr val="bg1">
                  <a:lumMod val="65000"/>
                  <a:alpha val="30000"/>
                </a:schemeClr>
              </a:solidFill>
            </c:spPr>
            <c:extLst>
              <c:ext xmlns:c16="http://schemas.microsoft.com/office/drawing/2014/chart" uri="{C3380CC4-5D6E-409C-BE32-E72D297353CC}">
                <c16:uniqueId val="{00000003-091C-4BCC-BD1A-E3B5AEA23C6C}"/>
              </c:ext>
            </c:extLst>
          </c:dPt>
          <c:cat>
            <c:strRef>
              <c:f>Sheet1!$A$2:$A$3</c:f>
              <c:strCache>
                <c:ptCount val="2"/>
                <c:pt idx="0">
                  <c:v>1st Qtr</c:v>
                </c:pt>
                <c:pt idx="1">
                  <c:v>2nd Qtr</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091C-4BCC-BD1A-E3B5AEA23C6C}"/>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hade val="76000"/>
                </a:schemeClr>
              </a:solidFill>
              <a:ln>
                <a:noFill/>
              </a:ln>
              <a:effectLst/>
            </c:spPr>
            <c:extLst>
              <c:ext xmlns:c16="http://schemas.microsoft.com/office/drawing/2014/chart" uri="{C3380CC4-5D6E-409C-BE32-E72D297353CC}">
                <c16:uniqueId val="{00000001-465C-4B67-9398-63A1D534F9BE}"/>
              </c:ext>
            </c:extLst>
          </c:dPt>
          <c:dPt>
            <c:idx val="1"/>
            <c:bubble3D val="0"/>
            <c:spPr>
              <a:solidFill>
                <a:schemeClr val="accent5">
                  <a:tint val="77000"/>
                </a:schemeClr>
              </a:solidFill>
              <a:ln>
                <a:noFill/>
              </a:ln>
              <a:effectLst/>
            </c:spPr>
            <c:extLst>
              <c:ext xmlns:c16="http://schemas.microsoft.com/office/drawing/2014/chart" uri="{C3380CC4-5D6E-409C-BE32-E72D297353CC}">
                <c16:uniqueId val="{00000003-465C-4B67-9398-63A1D534F9BE}"/>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465C-4B67-9398-63A1D534F9BE}"/>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chemeClr val="accent1"/>
              </a:solidFill>
              <a:effectLst/>
            </c:spPr>
            <c:extLst>
              <c:ext xmlns:c16="http://schemas.microsoft.com/office/drawing/2014/chart" uri="{C3380CC4-5D6E-409C-BE32-E72D297353CC}">
                <c16:uniqueId val="{00000001-1090-4311-B806-927351D36724}"/>
              </c:ext>
            </c:extLst>
          </c:dPt>
          <c:dPt>
            <c:idx val="1"/>
            <c:bubble3D val="0"/>
            <c:spPr>
              <a:solidFill>
                <a:schemeClr val="bg1">
                  <a:lumMod val="50000"/>
                  <a:alpha val="20000"/>
                </a:schemeClr>
              </a:solidFill>
              <a:effectLst/>
            </c:spPr>
            <c:extLst>
              <c:ext xmlns:c16="http://schemas.microsoft.com/office/drawing/2014/chart" uri="{C3380CC4-5D6E-409C-BE32-E72D297353CC}">
                <c16:uniqueId val="{00000003-1090-4311-B806-927351D36724}"/>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1090-4311-B806-927351D36724}"/>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chemeClr val="accent1"/>
              </a:solidFill>
              <a:effectLst/>
            </c:spPr>
            <c:extLst>
              <c:ext xmlns:c16="http://schemas.microsoft.com/office/drawing/2014/chart" uri="{C3380CC4-5D6E-409C-BE32-E72D297353CC}">
                <c16:uniqueId val="{00000001-BE03-4835-9FFB-66AD452FCA03}"/>
              </c:ext>
            </c:extLst>
          </c:dPt>
          <c:dPt>
            <c:idx val="1"/>
            <c:bubble3D val="0"/>
            <c:spPr>
              <a:solidFill>
                <a:srgbClr val="7F7F7F">
                  <a:alpha val="20000"/>
                </a:srgbClr>
              </a:solidFill>
              <a:effectLst/>
            </c:spPr>
            <c:extLst>
              <c:ext xmlns:c16="http://schemas.microsoft.com/office/drawing/2014/chart" uri="{C3380CC4-5D6E-409C-BE32-E72D297353CC}">
                <c16:uniqueId val="{00000003-BE03-4835-9FFB-66AD452FCA03}"/>
              </c:ext>
            </c:extLst>
          </c:dPt>
          <c:cat>
            <c:strRef>
              <c:f>Sheet1!$A$2:$A$3</c:f>
              <c:strCache>
                <c:ptCount val="2"/>
                <c:pt idx="0">
                  <c:v>1st Qtr</c:v>
                </c:pt>
                <c:pt idx="1">
                  <c:v>2nd Qtr</c:v>
                </c:pt>
              </c:strCache>
            </c:strRef>
          </c:cat>
          <c:val>
            <c:numRef>
              <c:f>Sheet1!$B$2:$B$3</c:f>
              <c:numCache>
                <c:formatCode>General</c:formatCode>
                <c:ptCount val="2"/>
                <c:pt idx="0">
                  <c:v>71</c:v>
                </c:pt>
                <c:pt idx="1">
                  <c:v>29</c:v>
                </c:pt>
              </c:numCache>
            </c:numRef>
          </c:val>
          <c:extLst>
            <c:ext xmlns:c16="http://schemas.microsoft.com/office/drawing/2014/chart" uri="{C3380CC4-5D6E-409C-BE32-E72D297353CC}">
              <c16:uniqueId val="{00000004-BE03-4835-9FFB-66AD452FCA03}"/>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lumMod val="60000"/>
                  <a:lumOff val="40000"/>
                </a:schemeClr>
              </a:solidFill>
            </c:spPr>
            <c:extLst>
              <c:ext xmlns:c16="http://schemas.microsoft.com/office/drawing/2014/chart" uri="{C3380CC4-5D6E-409C-BE32-E72D297353CC}">
                <c16:uniqueId val="{00000001-6566-4822-A662-70680A4B2FD3}"/>
              </c:ext>
            </c:extLst>
          </c:dPt>
          <c:dPt>
            <c:idx val="1"/>
            <c:bubble3D val="0"/>
            <c:spPr>
              <a:solidFill>
                <a:srgbClr val="7F7F7F">
                  <a:alpha val="30000"/>
                </a:srgbClr>
              </a:solidFill>
            </c:spPr>
            <c:extLst>
              <c:ext xmlns:c16="http://schemas.microsoft.com/office/drawing/2014/chart" uri="{C3380CC4-5D6E-409C-BE32-E72D297353CC}">
                <c16:uniqueId val="{00000003-6566-4822-A662-70680A4B2FD3}"/>
              </c:ext>
            </c:extLst>
          </c:dPt>
          <c:cat>
            <c:strRef>
              <c:f>Sheet1!$A$2:$A$3</c:f>
              <c:strCache>
                <c:ptCount val="2"/>
                <c:pt idx="0">
                  <c:v>1st Qtr</c:v>
                </c:pt>
                <c:pt idx="1">
                  <c:v>2nd Qtr</c:v>
                </c:pt>
              </c:strCache>
            </c:strRef>
          </c:cat>
          <c:val>
            <c:numRef>
              <c:f>Sheet1!$B$2:$B$3</c:f>
              <c:numCache>
                <c:formatCode>General</c:formatCode>
                <c:ptCount val="2"/>
                <c:pt idx="0">
                  <c:v>47</c:v>
                </c:pt>
                <c:pt idx="1">
                  <c:v>53</c:v>
                </c:pt>
              </c:numCache>
            </c:numRef>
          </c:val>
          <c:extLst>
            <c:ext xmlns:c16="http://schemas.microsoft.com/office/drawing/2014/chart" uri="{C3380CC4-5D6E-409C-BE32-E72D297353CC}">
              <c16:uniqueId val="{00000004-6566-4822-A662-70680A4B2FD3}"/>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olidFill>
            </c:spPr>
            <c:extLst>
              <c:ext xmlns:c16="http://schemas.microsoft.com/office/drawing/2014/chart" uri="{C3380CC4-5D6E-409C-BE32-E72D297353CC}">
                <c16:uniqueId val="{00000001-BC72-4142-94A4-61B5FA819E15}"/>
              </c:ext>
            </c:extLst>
          </c:dPt>
          <c:dPt>
            <c:idx val="1"/>
            <c:bubble3D val="0"/>
            <c:spPr>
              <a:solidFill>
                <a:srgbClr val="7F7F7F">
                  <a:alpha val="30000"/>
                </a:srgbClr>
              </a:solidFill>
            </c:spPr>
            <c:extLst>
              <c:ext xmlns:c16="http://schemas.microsoft.com/office/drawing/2014/chart" uri="{C3380CC4-5D6E-409C-BE32-E72D297353CC}">
                <c16:uniqueId val="{00000003-BC72-4142-94A4-61B5FA819E15}"/>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BC72-4142-94A4-61B5FA819E15}"/>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lumMod val="50000"/>
                </a:schemeClr>
              </a:solidFill>
            </c:spPr>
            <c:extLst>
              <c:ext xmlns:c16="http://schemas.microsoft.com/office/drawing/2014/chart" uri="{C3380CC4-5D6E-409C-BE32-E72D297353CC}">
                <c16:uniqueId val="{00000001-7531-4072-BCD4-9B8281FDD69A}"/>
              </c:ext>
            </c:extLst>
          </c:dPt>
          <c:dPt>
            <c:idx val="1"/>
            <c:bubble3D val="0"/>
            <c:spPr>
              <a:solidFill>
                <a:srgbClr val="7F7F7F">
                  <a:alpha val="30000"/>
                </a:srgbClr>
              </a:solidFill>
            </c:spPr>
            <c:extLst>
              <c:ext xmlns:c16="http://schemas.microsoft.com/office/drawing/2014/chart" uri="{C3380CC4-5D6E-409C-BE32-E72D297353CC}">
                <c16:uniqueId val="{00000003-7531-4072-BCD4-9B8281FDD69A}"/>
              </c:ext>
            </c:extLst>
          </c:dPt>
          <c:cat>
            <c:strRef>
              <c:f>Sheet1!$A$2:$A$3</c:f>
              <c:strCache>
                <c:ptCount val="2"/>
                <c:pt idx="0">
                  <c:v>1st Qtr</c:v>
                </c:pt>
                <c:pt idx="1">
                  <c:v>2nd Qtr</c:v>
                </c:pt>
              </c:strCache>
            </c:strRef>
          </c:cat>
          <c:val>
            <c:numRef>
              <c:f>Sheet1!$B$2:$B$3</c:f>
              <c:numCache>
                <c:formatCode>General</c:formatCode>
                <c:ptCount val="2"/>
                <c:pt idx="0">
                  <c:v>28</c:v>
                </c:pt>
                <c:pt idx="1">
                  <c:v>72</c:v>
                </c:pt>
              </c:numCache>
            </c:numRef>
          </c:val>
          <c:extLst>
            <c:ext xmlns:c16="http://schemas.microsoft.com/office/drawing/2014/chart" uri="{C3380CC4-5D6E-409C-BE32-E72D297353CC}">
              <c16:uniqueId val="{00000004-7531-4072-BCD4-9B8281FDD69A}"/>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a:noFill/>
              </a:ln>
              <a:effectLst/>
            </c:spPr>
            <c:extLst>
              <c:ext xmlns:c16="http://schemas.microsoft.com/office/drawing/2014/chart" uri="{C3380CC4-5D6E-409C-BE32-E72D297353CC}">
                <c16:uniqueId val="{00000001-0F5E-40C5-9A7B-F9EA779C9F0E}"/>
              </c:ext>
            </c:extLst>
          </c:dPt>
          <c:dPt>
            <c:idx val="1"/>
            <c:bubble3D val="0"/>
            <c:spPr>
              <a:solidFill>
                <a:schemeClr val="accent5"/>
              </a:solidFill>
              <a:ln>
                <a:noFill/>
              </a:ln>
              <a:effectLst/>
            </c:spPr>
            <c:extLst>
              <c:ext xmlns:c16="http://schemas.microsoft.com/office/drawing/2014/chart" uri="{C3380CC4-5D6E-409C-BE32-E72D297353CC}">
                <c16:uniqueId val="{00000003-0F5E-40C5-9A7B-F9EA779C9F0E}"/>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0F5E-40C5-9A7B-F9EA779C9F0E}"/>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lt-LT" sz="1600" dirty="0">
                <a:solidFill>
                  <a:schemeClr val="tx1"/>
                </a:solidFill>
              </a:rPr>
              <a:t>Iš viso Plane suplanuoti </a:t>
            </a:r>
            <a:r>
              <a:rPr lang="lt-LT" sz="1600" dirty="0">
                <a:solidFill>
                  <a:srgbClr val="0070C0"/>
                </a:solidFill>
              </a:rPr>
              <a:t>328 rodikliai</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lt-LT"/>
        </a:p>
      </c:txPr>
    </c:title>
    <c:autoTitleDeleted val="0"/>
    <c:plotArea>
      <c:layout/>
      <c:pieChart>
        <c:varyColors val="1"/>
        <c:ser>
          <c:idx val="0"/>
          <c:order val="0"/>
          <c:dPt>
            <c:idx val="0"/>
            <c:bubble3D val="0"/>
            <c:spPr>
              <a:solidFill>
                <a:srgbClr val="FFC000"/>
              </a:solidFill>
              <a:ln>
                <a:solidFill>
                  <a:srgbClr val="FFCC99"/>
                </a:solidFill>
              </a:ln>
              <a:effectLst>
                <a:outerShdw blurRad="317500" algn="ctr" rotWithShape="0">
                  <a:prstClr val="black">
                    <a:alpha val="25000"/>
                  </a:prstClr>
                </a:outerShdw>
              </a:effectLst>
            </c:spPr>
            <c:extLst>
              <c:ext xmlns:c16="http://schemas.microsoft.com/office/drawing/2014/chart" uri="{C3380CC4-5D6E-409C-BE32-E72D297353CC}">
                <c16:uniqueId val="{00000001-ADAF-431F-A63E-88292E5AE5B4}"/>
              </c:ext>
            </c:extLst>
          </c:dPt>
          <c:dPt>
            <c:idx val="1"/>
            <c:bubble3D val="0"/>
            <c:spPr>
              <a:solidFill>
                <a:schemeClr val="accent1">
                  <a:lumMod val="75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ADAF-431F-A63E-88292E5AE5B4}"/>
              </c:ext>
            </c:extLst>
          </c:dPt>
          <c:dLbls>
            <c:dLbl>
              <c:idx val="0"/>
              <c:layout>
                <c:manualLayout>
                  <c:x val="0.11586529506392336"/>
                  <c:y val="0.13397872703191724"/>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r>
                      <a:rPr lang="en-US" sz="1600" baseline="0" dirty="0">
                        <a:solidFill>
                          <a:schemeClr val="tx1"/>
                        </a:solidFill>
                      </a:rPr>
                      <a:t>7 vnt.</a:t>
                    </a:r>
                  </a:p>
                  <a:p>
                    <a:pPr>
                      <a:defRPr sz="1600">
                        <a:solidFill>
                          <a:schemeClr val="tx1"/>
                        </a:solidFill>
                      </a:defRPr>
                    </a:pPr>
                    <a:fld id="{F0B6850D-9755-48F9-9BAF-E4AC9AE41763}" type="PERCENTAGE">
                      <a:rPr lang="en-US" sz="1600" baseline="0" smtClean="0">
                        <a:solidFill>
                          <a:schemeClr val="tx1"/>
                        </a:solidFill>
                      </a:rPr>
                      <a:pPr>
                        <a:defRPr sz="1600">
                          <a:solidFill>
                            <a:schemeClr val="tx1"/>
                          </a:solidFill>
                        </a:defRPr>
                      </a:pPr>
                      <a:t>[PERCENTAGE]</a:t>
                    </a:fld>
                    <a:endParaRPr lang="lt-LT"/>
                  </a:p>
                </c:rich>
              </c:tx>
              <c:spPr>
                <a:solidFill>
                  <a:srgbClr val="FFCC66"/>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lt-LT"/>
                </a:p>
              </c:txPr>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AF-431F-A63E-88292E5AE5B4}"/>
                </c:ext>
              </c:extLst>
            </c:dLbl>
            <c:dLbl>
              <c:idx val="1"/>
              <c:layout>
                <c:manualLayout>
                  <c:x val="0.17275908051816094"/>
                  <c:y val="-0.19286047537332285"/>
                </c:manualLayout>
              </c:layout>
              <c:tx>
                <c:rich>
                  <a:bodyPr/>
                  <a:lstStyle/>
                  <a:p>
                    <a:fld id="{EA03C79C-256E-4172-ABFD-1C7283A4D902}" type="PERCENTAGE">
                      <a:rPr lang="en-US" sz="1600" baseline="0" smtClean="0"/>
                      <a:pPr/>
                      <a:t>[PERCENTAGE]</a:t>
                    </a:fld>
                    <a:endParaRPr lang="en-US" sz="1600" baseline="0" dirty="0"/>
                  </a:p>
                  <a:p>
                    <a:r>
                      <a:rPr lang="en-US" baseline="0" dirty="0"/>
                      <a:t>321 </a:t>
                    </a:r>
                    <a:r>
                      <a:rPr lang="en-US" baseline="0" dirty="0" err="1"/>
                      <a:t>vnt</a:t>
                    </a:r>
                    <a:r>
                      <a:rPr lang="en-US" baseline="0" dirty="0"/>
                      <a:t>.</a:t>
                    </a: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AF-431F-A63E-88292E5AE5B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lt-LT"/>
              </a:p>
            </c:txPr>
            <c:dLblPos val="inEnd"/>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'[Atostogu grafikas 2019.xls]Sheet2'!$E$8:$E$9</c:f>
              <c:strCache>
                <c:ptCount val="2"/>
                <c:pt idx="0">
                  <c:v>Keičiama</c:v>
                </c:pt>
                <c:pt idx="1">
                  <c:v>Nekeičiama</c:v>
                </c:pt>
              </c:strCache>
            </c:strRef>
          </c:cat>
          <c:val>
            <c:numRef>
              <c:f>'[Atostogu grafikas 2019.xls]Sheet2'!$F$8:$F$9</c:f>
              <c:numCache>
                <c:formatCode>General</c:formatCode>
                <c:ptCount val="2"/>
                <c:pt idx="0">
                  <c:v>7</c:v>
                </c:pt>
                <c:pt idx="1">
                  <c:v>321</c:v>
                </c:pt>
              </c:numCache>
            </c:numRef>
          </c:val>
          <c:extLst>
            <c:ext xmlns:c16="http://schemas.microsoft.com/office/drawing/2014/chart" uri="{C3380CC4-5D6E-409C-BE32-E72D297353CC}">
              <c16:uniqueId val="{00000004-ADAF-431F-A63E-88292E5AE5B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lt-LT"/>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lt-LT" sz="1600" dirty="0">
                <a:solidFill>
                  <a:schemeClr val="tx1"/>
                </a:solidFill>
              </a:rPr>
              <a:t>Iš viso Plane suplanuoti </a:t>
            </a:r>
            <a:r>
              <a:rPr lang="lt-LT" sz="1600" dirty="0">
                <a:solidFill>
                  <a:srgbClr val="0070C0"/>
                </a:solidFill>
              </a:rPr>
              <a:t>795 veiksmai</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lt-LT"/>
        </a:p>
      </c:txPr>
    </c:title>
    <c:autoTitleDeleted val="0"/>
    <c:plotArea>
      <c:layout/>
      <c:pieChart>
        <c:varyColors val="1"/>
        <c:ser>
          <c:idx val="0"/>
          <c:order val="0"/>
          <c:dPt>
            <c:idx val="0"/>
            <c:bubble3D val="0"/>
            <c:spPr>
              <a:solidFill>
                <a:srgbClr val="FFCC6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9AF-4192-8CAE-5B845BB05B45}"/>
              </c:ext>
            </c:extLst>
          </c:dPt>
          <c:dPt>
            <c:idx val="1"/>
            <c:bubble3D val="0"/>
            <c:spPr>
              <a:solidFill>
                <a:schemeClr val="accent1">
                  <a:lumMod val="75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9AF-4192-8CAE-5B845BB05B45}"/>
              </c:ext>
            </c:extLst>
          </c:dPt>
          <c:dLbls>
            <c:dLbl>
              <c:idx val="0"/>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fld id="{8DDF9C49-9D82-4CF7-B06E-72AA2890BE10}" type="VALUE">
                      <a:rPr lang="en-US" sz="1600" smtClean="0">
                        <a:solidFill>
                          <a:schemeClr val="tx1"/>
                        </a:solidFill>
                      </a:rPr>
                      <a:pPr>
                        <a:defRPr sz="1600">
                          <a:solidFill>
                            <a:schemeClr val="tx1"/>
                          </a:solidFill>
                        </a:defRPr>
                      </a:pPr>
                      <a:t>[VALUE]</a:t>
                    </a:fld>
                    <a:r>
                      <a:rPr lang="en-US" sz="1600" baseline="0" dirty="0">
                        <a:solidFill>
                          <a:schemeClr val="tx1"/>
                        </a:solidFill>
                      </a:rPr>
                      <a:t> </a:t>
                    </a:r>
                    <a:r>
                      <a:rPr lang="en-US" sz="1600" baseline="0" dirty="0" err="1">
                        <a:solidFill>
                          <a:schemeClr val="tx1"/>
                        </a:solidFill>
                      </a:rPr>
                      <a:t>vnt</a:t>
                    </a:r>
                    <a:r>
                      <a:rPr lang="en-US" sz="1600" baseline="0" dirty="0">
                        <a:solidFill>
                          <a:schemeClr val="tx1"/>
                        </a:solidFill>
                      </a:rPr>
                      <a:t>.</a:t>
                    </a:r>
                  </a:p>
                  <a:p>
                    <a:pPr>
                      <a:defRPr sz="1600">
                        <a:solidFill>
                          <a:schemeClr val="tx1"/>
                        </a:solidFill>
                      </a:defRPr>
                    </a:pPr>
                    <a:fld id="{7EF00557-3292-4F61-9010-E5DB80D590D1}" type="PERCENTAGE">
                      <a:rPr lang="en-US" sz="1600" baseline="0" smtClean="0">
                        <a:solidFill>
                          <a:schemeClr val="tx1"/>
                        </a:solidFill>
                      </a:rPr>
                      <a:pPr>
                        <a:defRPr sz="1600">
                          <a:solidFill>
                            <a:schemeClr val="tx1"/>
                          </a:solidFill>
                        </a:defRPr>
                      </a:pPr>
                      <a:t>[PERCENTAGE]</a:t>
                    </a:fld>
                    <a:endParaRPr lang="lt-LT"/>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AF-4192-8CAE-5B845BB05B45}"/>
                </c:ext>
              </c:extLst>
            </c:dLbl>
            <c:dLbl>
              <c:idx val="1"/>
              <c:layout>
                <c:manualLayout>
                  <c:x val="0.11853166539666407"/>
                  <c:y val="-0.17342043749593478"/>
                </c:manualLayout>
              </c:layout>
              <c:tx>
                <c:rich>
                  <a:bodyPr/>
                  <a:lstStyle/>
                  <a:p>
                    <a:r>
                      <a:rPr lang="en-US" dirty="0"/>
                      <a:t>711 </a:t>
                    </a:r>
                    <a:r>
                      <a:rPr lang="en-US" dirty="0" err="1"/>
                      <a:t>vnt</a:t>
                    </a:r>
                    <a:r>
                      <a:rPr lang="en-US" dirty="0"/>
                      <a:t>.</a:t>
                    </a:r>
                  </a:p>
                  <a:p>
                    <a:fld id="{BCB9491F-3481-420D-91C6-342245F7A65B}" type="PERCENTAGE">
                      <a:rPr lang="en-US" smtClean="0"/>
                      <a:pPr/>
                      <a:t>[PERCENTAGE]</a:t>
                    </a:fld>
                    <a:endParaRPr lang="lt-LT"/>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9AF-4192-8CAE-5B845BB05B4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lt-LT"/>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'[Atostogu grafikas 2019.xls]Sheet2'!$B$17:$B$18</c:f>
              <c:strCache>
                <c:ptCount val="2"/>
                <c:pt idx="0">
                  <c:v>Keičiama</c:v>
                </c:pt>
                <c:pt idx="1">
                  <c:v>Nekeičiama</c:v>
                </c:pt>
              </c:strCache>
            </c:strRef>
          </c:cat>
          <c:val>
            <c:numRef>
              <c:f>'[Atostogu grafikas 2019.xls]Sheet2'!$C$17:$C$18</c:f>
              <c:numCache>
                <c:formatCode>General</c:formatCode>
                <c:ptCount val="2"/>
                <c:pt idx="0">
                  <c:v>84</c:v>
                </c:pt>
                <c:pt idx="1">
                  <c:v>711</c:v>
                </c:pt>
              </c:numCache>
            </c:numRef>
          </c:val>
          <c:extLst>
            <c:ext xmlns:c16="http://schemas.microsoft.com/office/drawing/2014/chart" uri="{C3380CC4-5D6E-409C-BE32-E72D297353CC}">
              <c16:uniqueId val="{00000004-D9AF-4192-8CAE-5B845BB05B4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23865697231394462"/>
          <c:y val="0.92290240024825165"/>
          <c:w val="0.54621703285629486"/>
          <c:h val="6.13361272515720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63721283043864"/>
          <c:y val="0.12246286228231502"/>
          <c:w val="0.71299888533160494"/>
          <c:h val="0.87753713771768493"/>
        </c:manualLayout>
      </c:layout>
      <c:doughnutChart>
        <c:varyColors val="1"/>
        <c:ser>
          <c:idx val="0"/>
          <c:order val="0"/>
          <c:tx>
            <c:strRef>
              <c:f>Sheet1!$B$1</c:f>
              <c:strCache>
                <c:ptCount val="1"/>
                <c:pt idx="0">
                  <c:v>Sales</c:v>
                </c:pt>
              </c:strCache>
            </c:strRef>
          </c:tx>
          <c:spPr>
            <a:effectLst/>
          </c:spPr>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1-472E-4AB3-B5F1-A0C3EC0F7B0F}"/>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3-472E-4AB3-B5F1-A0C3EC0F7B0F}"/>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472E-4AB3-B5F1-A0C3EC0F7B0F}"/>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BB43-4663-A2F6-2938590DF264}"/>
              </c:ext>
            </c:extLst>
          </c:dPt>
          <c:dPt>
            <c:idx val="2"/>
            <c:invertIfNegative val="0"/>
            <c:bubble3D val="0"/>
            <c:spPr>
              <a:solidFill>
                <a:schemeClr val="accent3">
                  <a:lumMod val="75000"/>
                </a:schemeClr>
              </a:solidFill>
            </c:spPr>
            <c:extLst>
              <c:ext xmlns:c16="http://schemas.microsoft.com/office/drawing/2014/chart" uri="{C3380CC4-5D6E-409C-BE32-E72D297353CC}">
                <c16:uniqueId val="{00000003-BB43-4663-A2F6-2938590DF264}"/>
              </c:ext>
            </c:extLst>
          </c:dPt>
          <c:dPt>
            <c:idx val="3"/>
            <c:invertIfNegative val="0"/>
            <c:bubble3D val="0"/>
            <c:spPr>
              <a:solidFill>
                <a:schemeClr val="accent4"/>
              </a:solidFill>
            </c:spPr>
            <c:extLst>
              <c:ext xmlns:c16="http://schemas.microsoft.com/office/drawing/2014/chart" uri="{C3380CC4-5D6E-409C-BE32-E72D297353CC}">
                <c16:uniqueId val="{00000005-BB43-4663-A2F6-2938590DF264}"/>
              </c:ext>
            </c:extLst>
          </c:dPt>
          <c:dPt>
            <c:idx val="4"/>
            <c:invertIfNegative val="0"/>
            <c:bubble3D val="0"/>
            <c:spPr>
              <a:solidFill>
                <a:schemeClr val="accent5"/>
              </a:solidFill>
            </c:spPr>
            <c:extLst>
              <c:ext xmlns:c16="http://schemas.microsoft.com/office/drawing/2014/chart" uri="{C3380CC4-5D6E-409C-BE32-E72D297353CC}">
                <c16:uniqueId val="{00000007-BB43-4663-A2F6-2938590DF264}"/>
              </c:ext>
            </c:extLst>
          </c:dPt>
          <c:dLbls>
            <c:spPr>
              <a:noFill/>
              <a:ln>
                <a:noFill/>
              </a:ln>
              <a:effectLst/>
            </c:spPr>
            <c:txPr>
              <a:bodyPr/>
              <a:lstStyle/>
              <a:p>
                <a:pPr>
                  <a:defRPr sz="1500">
                    <a:solidFill>
                      <a:schemeClr val="bg1"/>
                    </a:solidFill>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0.43</c:v>
                </c:pt>
                <c:pt idx="1">
                  <c:v>0.25</c:v>
                </c:pt>
                <c:pt idx="2">
                  <c:v>0.35</c:v>
                </c:pt>
                <c:pt idx="3">
                  <c:v>0.45</c:v>
                </c:pt>
                <c:pt idx="4">
                  <c:v>0.88</c:v>
                </c:pt>
              </c:numCache>
            </c:numRef>
          </c:val>
          <c:extLst>
            <c:ext xmlns:c16="http://schemas.microsoft.com/office/drawing/2014/chart" uri="{C3380CC4-5D6E-409C-BE32-E72D297353CC}">
              <c16:uniqueId val="{00000008-BB43-4663-A2F6-2938590DF264}"/>
            </c:ext>
          </c:extLst>
        </c:ser>
        <c:ser>
          <c:idx val="1"/>
          <c:order val="1"/>
          <c:tx>
            <c:strRef>
              <c:f>Sheet1!$C$1</c:f>
              <c:strCache>
                <c:ptCount val="1"/>
                <c:pt idx="0">
                  <c:v>Series 2</c:v>
                </c:pt>
              </c:strCache>
            </c:strRef>
          </c:tx>
          <c:spPr>
            <a:solidFill>
              <a:schemeClr val="bg1">
                <a:lumMod val="50000"/>
                <a:alpha val="30000"/>
              </a:schemeClr>
            </a:solidFill>
          </c:spPr>
          <c:invertIfNegative val="0"/>
          <c:cat>
            <c:strRef>
              <c:f>Sheet1!$A$2:$A$6</c:f>
              <c:strCache>
                <c:ptCount val="5"/>
                <c:pt idx="0">
                  <c:v>Category 1</c:v>
                </c:pt>
                <c:pt idx="1">
                  <c:v>Category 2</c:v>
                </c:pt>
                <c:pt idx="2">
                  <c:v>Category 3</c:v>
                </c:pt>
                <c:pt idx="3">
                  <c:v>Category 4</c:v>
                </c:pt>
                <c:pt idx="4">
                  <c:v>Category 5</c:v>
                </c:pt>
              </c:strCache>
            </c:strRef>
          </c:cat>
          <c:val>
            <c:numRef>
              <c:f>Sheet1!$C$2:$C$6</c:f>
              <c:numCache>
                <c:formatCode>0%</c:formatCode>
                <c:ptCount val="5"/>
                <c:pt idx="0">
                  <c:v>0.56999999999999995</c:v>
                </c:pt>
                <c:pt idx="1">
                  <c:v>0.75</c:v>
                </c:pt>
                <c:pt idx="2">
                  <c:v>0.65</c:v>
                </c:pt>
                <c:pt idx="3">
                  <c:v>0.55000000000000004</c:v>
                </c:pt>
                <c:pt idx="4">
                  <c:v>0.12</c:v>
                </c:pt>
              </c:numCache>
            </c:numRef>
          </c:val>
          <c:extLst>
            <c:ext xmlns:c16="http://schemas.microsoft.com/office/drawing/2014/chart" uri="{C3380CC4-5D6E-409C-BE32-E72D297353CC}">
              <c16:uniqueId val="{00000009-BB43-4663-A2F6-2938590DF264}"/>
            </c:ext>
          </c:extLst>
        </c:ser>
        <c:dLbls>
          <c:showLegendKey val="0"/>
          <c:showVal val="0"/>
          <c:showCatName val="0"/>
          <c:showSerName val="0"/>
          <c:showPercent val="0"/>
          <c:showBubbleSize val="0"/>
        </c:dLbls>
        <c:gapWidth val="75"/>
        <c:overlap val="100"/>
        <c:axId val="475502160"/>
        <c:axId val="475502720"/>
      </c:barChart>
      <c:catAx>
        <c:axId val="475502160"/>
        <c:scaling>
          <c:orientation val="maxMin"/>
        </c:scaling>
        <c:delete val="0"/>
        <c:axPos val="l"/>
        <c:numFmt formatCode="General" sourceLinked="0"/>
        <c:majorTickMark val="none"/>
        <c:minorTickMark val="none"/>
        <c:tickLblPos val="none"/>
        <c:spPr>
          <a:ln>
            <a:noFill/>
          </a:ln>
        </c:spPr>
        <c:crossAx val="475502720"/>
        <c:crosses val="autoZero"/>
        <c:auto val="1"/>
        <c:lblAlgn val="ctr"/>
        <c:lblOffset val="100"/>
        <c:noMultiLvlLbl val="0"/>
      </c:catAx>
      <c:valAx>
        <c:axId val="475502720"/>
        <c:scaling>
          <c:orientation val="minMax"/>
          <c:max val="1"/>
        </c:scaling>
        <c:delete val="0"/>
        <c:axPos val="t"/>
        <c:numFmt formatCode="0%" sourceLinked="1"/>
        <c:majorTickMark val="none"/>
        <c:minorTickMark val="none"/>
        <c:tickLblPos val="none"/>
        <c:spPr>
          <a:ln>
            <a:noFill/>
          </a:ln>
        </c:spPr>
        <c:crossAx val="475502160"/>
        <c:crosses val="autoZero"/>
        <c:crossBetween val="between"/>
      </c:valAx>
    </c:plotArea>
    <c:plotVisOnly val="1"/>
    <c:dispBlanksAs val="gap"/>
    <c:showDLblsOverMax val="0"/>
  </c:chart>
  <c:txPr>
    <a:bodyPr/>
    <a:lstStyle/>
    <a:p>
      <a:pPr>
        <a:defRPr sz="1800"/>
      </a:pPr>
      <a:endParaRPr lang="lt-L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A2BC-43A6-9EED-7C8CEB7FA0F5}"/>
              </c:ext>
            </c:extLst>
          </c:dPt>
          <c:dPt>
            <c:idx val="2"/>
            <c:invertIfNegative val="0"/>
            <c:bubble3D val="0"/>
            <c:spPr>
              <a:solidFill>
                <a:schemeClr val="accent3">
                  <a:lumMod val="75000"/>
                </a:schemeClr>
              </a:solidFill>
            </c:spPr>
            <c:extLst>
              <c:ext xmlns:c16="http://schemas.microsoft.com/office/drawing/2014/chart" uri="{C3380CC4-5D6E-409C-BE32-E72D297353CC}">
                <c16:uniqueId val="{00000003-A2BC-43A6-9EED-7C8CEB7FA0F5}"/>
              </c:ext>
            </c:extLst>
          </c:dPt>
          <c:dPt>
            <c:idx val="3"/>
            <c:invertIfNegative val="0"/>
            <c:bubble3D val="0"/>
            <c:spPr>
              <a:solidFill>
                <a:schemeClr val="accent4"/>
              </a:solidFill>
            </c:spPr>
            <c:extLst>
              <c:ext xmlns:c16="http://schemas.microsoft.com/office/drawing/2014/chart" uri="{C3380CC4-5D6E-409C-BE32-E72D297353CC}">
                <c16:uniqueId val="{00000005-A2BC-43A6-9EED-7C8CEB7FA0F5}"/>
              </c:ext>
            </c:extLst>
          </c:dPt>
          <c:dPt>
            <c:idx val="4"/>
            <c:invertIfNegative val="0"/>
            <c:bubble3D val="0"/>
            <c:spPr>
              <a:solidFill>
                <a:schemeClr val="accent5"/>
              </a:solidFill>
            </c:spPr>
            <c:extLst>
              <c:ext xmlns:c16="http://schemas.microsoft.com/office/drawing/2014/chart" uri="{C3380CC4-5D6E-409C-BE32-E72D297353CC}">
                <c16:uniqueId val="{00000007-A2BC-43A6-9EED-7C8CEB7FA0F5}"/>
              </c:ext>
            </c:extLst>
          </c:dPt>
          <c:dLbls>
            <c:spPr>
              <a:noFill/>
              <a:ln>
                <a:noFill/>
              </a:ln>
              <a:effectLst/>
            </c:spPr>
            <c:txPr>
              <a:bodyPr/>
              <a:lstStyle/>
              <a:p>
                <a:pPr>
                  <a:defRPr sz="1500">
                    <a:solidFill>
                      <a:schemeClr val="bg1"/>
                    </a:solidFill>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0.7</c:v>
                </c:pt>
                <c:pt idx="1">
                  <c:v>0.56999999999999995</c:v>
                </c:pt>
                <c:pt idx="2">
                  <c:v>0.45</c:v>
                </c:pt>
                <c:pt idx="3">
                  <c:v>0.4</c:v>
                </c:pt>
                <c:pt idx="4">
                  <c:v>0.32</c:v>
                </c:pt>
              </c:numCache>
            </c:numRef>
          </c:val>
          <c:extLst>
            <c:ext xmlns:c16="http://schemas.microsoft.com/office/drawing/2014/chart" uri="{C3380CC4-5D6E-409C-BE32-E72D297353CC}">
              <c16:uniqueId val="{00000008-A2BC-43A6-9EED-7C8CEB7FA0F5}"/>
            </c:ext>
          </c:extLst>
        </c:ser>
        <c:ser>
          <c:idx val="1"/>
          <c:order val="1"/>
          <c:tx>
            <c:strRef>
              <c:f>Sheet1!$C$1</c:f>
              <c:strCache>
                <c:ptCount val="1"/>
                <c:pt idx="0">
                  <c:v>Series 2</c:v>
                </c:pt>
              </c:strCache>
            </c:strRef>
          </c:tx>
          <c:spPr>
            <a:solidFill>
              <a:schemeClr val="bg1">
                <a:lumMod val="50000"/>
                <a:alpha val="30000"/>
              </a:schemeClr>
            </a:solidFill>
          </c:spPr>
          <c:invertIfNegative val="0"/>
          <c:cat>
            <c:strRef>
              <c:f>Sheet1!$A$2:$A$6</c:f>
              <c:strCache>
                <c:ptCount val="5"/>
                <c:pt idx="0">
                  <c:v>Category 1</c:v>
                </c:pt>
                <c:pt idx="1">
                  <c:v>Category 2</c:v>
                </c:pt>
                <c:pt idx="2">
                  <c:v>Category 3</c:v>
                </c:pt>
                <c:pt idx="3">
                  <c:v>Category 4</c:v>
                </c:pt>
                <c:pt idx="4">
                  <c:v>Category 5</c:v>
                </c:pt>
              </c:strCache>
            </c:strRef>
          </c:cat>
          <c:val>
            <c:numRef>
              <c:f>Sheet1!$C$2:$C$6</c:f>
              <c:numCache>
                <c:formatCode>0%</c:formatCode>
                <c:ptCount val="5"/>
                <c:pt idx="0">
                  <c:v>0.3</c:v>
                </c:pt>
                <c:pt idx="1">
                  <c:v>0.43</c:v>
                </c:pt>
                <c:pt idx="2">
                  <c:v>0.55000000000000004</c:v>
                </c:pt>
                <c:pt idx="3">
                  <c:v>0.6</c:v>
                </c:pt>
                <c:pt idx="4">
                  <c:v>0.68</c:v>
                </c:pt>
              </c:numCache>
            </c:numRef>
          </c:val>
          <c:extLst>
            <c:ext xmlns:c16="http://schemas.microsoft.com/office/drawing/2014/chart" uri="{C3380CC4-5D6E-409C-BE32-E72D297353CC}">
              <c16:uniqueId val="{00000009-A2BC-43A6-9EED-7C8CEB7FA0F5}"/>
            </c:ext>
          </c:extLst>
        </c:ser>
        <c:dLbls>
          <c:showLegendKey val="0"/>
          <c:showVal val="0"/>
          <c:showCatName val="0"/>
          <c:showSerName val="0"/>
          <c:showPercent val="0"/>
          <c:showBubbleSize val="0"/>
        </c:dLbls>
        <c:gapWidth val="75"/>
        <c:overlap val="100"/>
        <c:axId val="475505520"/>
        <c:axId val="475506080"/>
      </c:barChart>
      <c:catAx>
        <c:axId val="475505520"/>
        <c:scaling>
          <c:orientation val="maxMin"/>
        </c:scaling>
        <c:delete val="0"/>
        <c:axPos val="l"/>
        <c:numFmt formatCode="General" sourceLinked="0"/>
        <c:majorTickMark val="none"/>
        <c:minorTickMark val="none"/>
        <c:tickLblPos val="none"/>
        <c:spPr>
          <a:ln>
            <a:noFill/>
          </a:ln>
        </c:spPr>
        <c:crossAx val="475506080"/>
        <c:crosses val="autoZero"/>
        <c:auto val="1"/>
        <c:lblAlgn val="ctr"/>
        <c:lblOffset val="100"/>
        <c:noMultiLvlLbl val="0"/>
      </c:catAx>
      <c:valAx>
        <c:axId val="475506080"/>
        <c:scaling>
          <c:orientation val="minMax"/>
          <c:max val="1"/>
        </c:scaling>
        <c:delete val="0"/>
        <c:axPos val="t"/>
        <c:numFmt formatCode="0%" sourceLinked="1"/>
        <c:majorTickMark val="none"/>
        <c:minorTickMark val="none"/>
        <c:tickLblPos val="none"/>
        <c:spPr>
          <a:ln>
            <a:noFill/>
          </a:ln>
        </c:spPr>
        <c:crossAx val="475505520"/>
        <c:crosses val="autoZero"/>
        <c:crossBetween val="between"/>
      </c:valAx>
    </c:plotArea>
    <c:plotVisOnly val="1"/>
    <c:dispBlanksAs val="gap"/>
    <c:showDLblsOverMax val="0"/>
  </c:chart>
  <c:txPr>
    <a:bodyPr/>
    <a:lstStyle/>
    <a:p>
      <a:pPr>
        <a:defRPr sz="1800"/>
      </a:pPr>
      <a:endParaRPr lang="lt-L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04716648857101E-2"/>
          <c:y val="0.1255622383145866"/>
          <c:w val="0.87929622767742266"/>
          <c:h val="0.71783663265190634"/>
        </c:manualLayout>
      </c:layout>
      <c:areaChart>
        <c:grouping val="stacked"/>
        <c:varyColors val="0"/>
        <c:ser>
          <c:idx val="0"/>
          <c:order val="0"/>
          <c:tx>
            <c:strRef>
              <c:f>Sheet1!$B$1</c:f>
              <c:strCache>
                <c:ptCount val="1"/>
                <c:pt idx="0">
                  <c:v>Series 1</c:v>
                </c:pt>
              </c:strCache>
            </c:strRef>
          </c:tx>
          <c:spPr>
            <a:solidFill>
              <a:schemeClr val="accent1"/>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0-869F-463A-AF94-7B8276DA4C59}"/>
            </c:ext>
          </c:extLst>
        </c:ser>
        <c:ser>
          <c:idx val="1"/>
          <c:order val="1"/>
          <c:tx>
            <c:strRef>
              <c:f>Sheet1!$C$1</c:f>
              <c:strCache>
                <c:ptCount val="1"/>
                <c:pt idx="0">
                  <c:v>Series 2</c:v>
                </c:pt>
              </c:strCache>
            </c:strRef>
          </c:tx>
          <c:spPr>
            <a:solidFill>
              <a:schemeClr val="accent2"/>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1-869F-463A-AF94-7B8276DA4C59}"/>
            </c:ext>
          </c:extLst>
        </c:ser>
        <c:ser>
          <c:idx val="2"/>
          <c:order val="2"/>
          <c:tx>
            <c:strRef>
              <c:f>Sheet1!$D$1</c:f>
              <c:strCache>
                <c:ptCount val="1"/>
                <c:pt idx="0">
                  <c:v>Series 3</c:v>
                </c:pt>
              </c:strCache>
            </c:strRef>
          </c:tx>
          <c:spPr>
            <a:solidFill>
              <a:schemeClr val="accent3"/>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3</c:v>
                </c:pt>
                <c:pt idx="1">
                  <c:v>5</c:v>
                </c:pt>
                <c:pt idx="2">
                  <c:v>6</c:v>
                </c:pt>
                <c:pt idx="3">
                  <c:v>8</c:v>
                </c:pt>
                <c:pt idx="4">
                  <c:v>10</c:v>
                </c:pt>
                <c:pt idx="5">
                  <c:v>8</c:v>
                </c:pt>
                <c:pt idx="6">
                  <c:v>15</c:v>
                </c:pt>
                <c:pt idx="7">
                  <c:v>60.714285714285701</c:v>
                </c:pt>
                <c:pt idx="8">
                  <c:v>80</c:v>
                </c:pt>
                <c:pt idx="9">
                  <c:v>80</c:v>
                </c:pt>
                <c:pt idx="10">
                  <c:v>85.999999999999901</c:v>
                </c:pt>
                <c:pt idx="11">
                  <c:v>94.428571428571402</c:v>
                </c:pt>
              </c:numCache>
            </c:numRef>
          </c:val>
          <c:extLst>
            <c:ext xmlns:c16="http://schemas.microsoft.com/office/drawing/2014/chart" uri="{C3380CC4-5D6E-409C-BE32-E72D297353CC}">
              <c16:uniqueId val="{00000002-869F-463A-AF94-7B8276DA4C59}"/>
            </c:ext>
          </c:extLst>
        </c:ser>
        <c:ser>
          <c:idx val="3"/>
          <c:order val="3"/>
          <c:tx>
            <c:strRef>
              <c:f>Sheet1!$E$1</c:f>
              <c:strCache>
                <c:ptCount val="1"/>
                <c:pt idx="0">
                  <c:v>Series 4</c:v>
                </c:pt>
              </c:strCache>
            </c:strRef>
          </c:tx>
          <c:spPr>
            <a:solidFill>
              <a:schemeClr val="accent4"/>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3-869F-463A-AF94-7B8276DA4C59}"/>
            </c:ext>
          </c:extLst>
        </c:ser>
        <c:ser>
          <c:idx val="4"/>
          <c:order val="4"/>
          <c:tx>
            <c:strRef>
              <c:f>Sheet1!$F$1</c:f>
              <c:strCache>
                <c:ptCount val="1"/>
                <c:pt idx="0">
                  <c:v>Series 5</c:v>
                </c:pt>
              </c:strCache>
            </c:strRef>
          </c:tx>
          <c:spPr>
            <a:solidFill>
              <a:schemeClr val="accent5"/>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Sheet1!$F$2:$F$13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4-869F-463A-AF94-7B8276DA4C59}"/>
            </c:ext>
          </c:extLst>
        </c:ser>
        <c:dLbls>
          <c:showLegendKey val="0"/>
          <c:showVal val="0"/>
          <c:showCatName val="0"/>
          <c:showSerName val="0"/>
          <c:showPercent val="0"/>
          <c:showBubbleSize val="0"/>
        </c:dLbls>
        <c:axId val="502526400"/>
        <c:axId val="502526960"/>
      </c:areaChart>
      <c:catAx>
        <c:axId val="502526400"/>
        <c:scaling>
          <c:orientation val="minMax"/>
        </c:scaling>
        <c:delete val="0"/>
        <c:axPos val="b"/>
        <c:majorGridlines>
          <c:spPr>
            <a:ln w="3175" cap="flat" cmpd="sng" algn="ctr">
              <a:solidFill>
                <a:schemeClr val="tx1">
                  <a:lumMod val="60000"/>
                  <a:lumOff val="40000"/>
                  <a:alpha val="50000"/>
                </a:schemeClr>
              </a:solidFill>
              <a:round/>
            </a:ln>
            <a:effectLst/>
          </c:spPr>
        </c:majorGridlines>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lt-LT"/>
          </a:p>
        </c:txPr>
        <c:crossAx val="502526960"/>
        <c:crosses val="autoZero"/>
        <c:auto val="1"/>
        <c:lblAlgn val="ctr"/>
        <c:lblOffset val="100"/>
        <c:noMultiLvlLbl val="0"/>
      </c:catAx>
      <c:valAx>
        <c:axId val="502526960"/>
        <c:scaling>
          <c:orientation val="minMax"/>
        </c:scaling>
        <c:delete val="0"/>
        <c:axPos val="l"/>
        <c:majorGridlines>
          <c:spPr>
            <a:ln w="3175" cap="flat" cmpd="sng" algn="ctr">
              <a:solidFill>
                <a:schemeClr val="tx1">
                  <a:lumMod val="60000"/>
                  <a:lumOff val="40000"/>
                  <a:alpha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lt-LT"/>
          </a:p>
        </c:txPr>
        <c:crossAx val="502526400"/>
        <c:crosses val="autoZero"/>
        <c:crossBetween val="midCat"/>
      </c:valAx>
      <c:spPr>
        <a:noFill/>
        <a:ln w="6350">
          <a:noFill/>
        </a:ln>
        <a:effectLst/>
      </c:spPr>
    </c:plotArea>
    <c:plotVisOnly val="1"/>
    <c:dispBlanksAs val="zero"/>
    <c:showDLblsOverMax val="0"/>
  </c:chart>
  <c:spPr>
    <a:noFill/>
    <a:ln>
      <a:noFill/>
    </a:ln>
    <a:effectLst/>
  </c:spPr>
  <c:txPr>
    <a:bodyPr/>
    <a:lstStyle/>
    <a:p>
      <a:pPr>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04716648857101E-2"/>
          <c:y val="0.1255622383145866"/>
          <c:w val="0.87929622767742266"/>
          <c:h val="0.71783663265190634"/>
        </c:manualLayout>
      </c:layout>
      <c:areaChart>
        <c:grouping val="stacked"/>
        <c:varyColors val="0"/>
        <c:ser>
          <c:idx val="0"/>
          <c:order val="0"/>
          <c:tx>
            <c:strRef>
              <c:f>Sheet1!$B$1</c:f>
              <c:strCache>
                <c:ptCount val="1"/>
                <c:pt idx="0">
                  <c:v>Series 1</c:v>
                </c:pt>
              </c:strCache>
            </c:strRef>
          </c:tx>
          <c:spPr>
            <a:solidFill>
              <a:schemeClr val="accent1"/>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0-869F-463A-AF94-7B8276DA4C59}"/>
            </c:ext>
          </c:extLst>
        </c:ser>
        <c:ser>
          <c:idx val="1"/>
          <c:order val="1"/>
          <c:tx>
            <c:strRef>
              <c:f>Sheet1!$C$1</c:f>
              <c:strCache>
                <c:ptCount val="1"/>
                <c:pt idx="0">
                  <c:v>Series 2</c:v>
                </c:pt>
              </c:strCache>
            </c:strRef>
          </c:tx>
          <c:spPr>
            <a:solidFill>
              <a:schemeClr val="accent2"/>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1-869F-463A-AF94-7B8276DA4C59}"/>
            </c:ext>
          </c:extLst>
        </c:ser>
        <c:ser>
          <c:idx val="2"/>
          <c:order val="2"/>
          <c:tx>
            <c:strRef>
              <c:f>Sheet1!$D$1</c:f>
              <c:strCache>
                <c:ptCount val="1"/>
                <c:pt idx="0">
                  <c:v>Series 3</c:v>
                </c:pt>
              </c:strCache>
            </c:strRef>
          </c:tx>
          <c:spPr>
            <a:solidFill>
              <a:schemeClr val="accent3"/>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3</c:v>
                </c:pt>
                <c:pt idx="1">
                  <c:v>5</c:v>
                </c:pt>
                <c:pt idx="2">
                  <c:v>6</c:v>
                </c:pt>
                <c:pt idx="3">
                  <c:v>8</c:v>
                </c:pt>
                <c:pt idx="4">
                  <c:v>10</c:v>
                </c:pt>
                <c:pt idx="5">
                  <c:v>8</c:v>
                </c:pt>
                <c:pt idx="6">
                  <c:v>15</c:v>
                </c:pt>
                <c:pt idx="7">
                  <c:v>60.714285714285701</c:v>
                </c:pt>
                <c:pt idx="8">
                  <c:v>80</c:v>
                </c:pt>
                <c:pt idx="9">
                  <c:v>80</c:v>
                </c:pt>
                <c:pt idx="10">
                  <c:v>85.999999999999901</c:v>
                </c:pt>
                <c:pt idx="11">
                  <c:v>94.428571428571402</c:v>
                </c:pt>
              </c:numCache>
            </c:numRef>
          </c:val>
          <c:extLst>
            <c:ext xmlns:c16="http://schemas.microsoft.com/office/drawing/2014/chart" uri="{C3380CC4-5D6E-409C-BE32-E72D297353CC}">
              <c16:uniqueId val="{00000002-869F-463A-AF94-7B8276DA4C59}"/>
            </c:ext>
          </c:extLst>
        </c:ser>
        <c:ser>
          <c:idx val="3"/>
          <c:order val="3"/>
          <c:tx>
            <c:strRef>
              <c:f>Sheet1!$E$1</c:f>
              <c:strCache>
                <c:ptCount val="1"/>
                <c:pt idx="0">
                  <c:v>Series 4</c:v>
                </c:pt>
              </c:strCache>
            </c:strRef>
          </c:tx>
          <c:spPr>
            <a:solidFill>
              <a:schemeClr val="accent4"/>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3-869F-463A-AF94-7B8276DA4C59}"/>
            </c:ext>
          </c:extLst>
        </c:ser>
        <c:ser>
          <c:idx val="4"/>
          <c:order val="4"/>
          <c:tx>
            <c:strRef>
              <c:f>Sheet1!$F$1</c:f>
              <c:strCache>
                <c:ptCount val="1"/>
                <c:pt idx="0">
                  <c:v>Series 5</c:v>
                </c:pt>
              </c:strCache>
            </c:strRef>
          </c:tx>
          <c:spPr>
            <a:solidFill>
              <a:schemeClr val="accent5"/>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Sheet1!$F$2:$F$13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4-869F-463A-AF94-7B8276DA4C59}"/>
            </c:ext>
          </c:extLst>
        </c:ser>
        <c:dLbls>
          <c:showLegendKey val="0"/>
          <c:showVal val="0"/>
          <c:showCatName val="0"/>
          <c:showSerName val="0"/>
          <c:showPercent val="0"/>
          <c:showBubbleSize val="0"/>
        </c:dLbls>
        <c:axId val="502526400"/>
        <c:axId val="502526960"/>
      </c:areaChart>
      <c:catAx>
        <c:axId val="502526400"/>
        <c:scaling>
          <c:orientation val="minMax"/>
        </c:scaling>
        <c:delete val="0"/>
        <c:axPos val="b"/>
        <c:majorGridlines>
          <c:spPr>
            <a:ln w="3175" cap="flat" cmpd="sng" algn="ctr">
              <a:solidFill>
                <a:schemeClr val="bg1">
                  <a:alpha val="50000"/>
                </a:schemeClr>
              </a:solidFill>
              <a:round/>
            </a:ln>
            <a:effectLst/>
          </c:spPr>
        </c:majorGridlines>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t-LT"/>
          </a:p>
        </c:txPr>
        <c:crossAx val="502526960"/>
        <c:crosses val="autoZero"/>
        <c:auto val="1"/>
        <c:lblAlgn val="ctr"/>
        <c:lblOffset val="100"/>
        <c:noMultiLvlLbl val="0"/>
      </c:catAx>
      <c:valAx>
        <c:axId val="502526960"/>
        <c:scaling>
          <c:orientation val="minMax"/>
        </c:scaling>
        <c:delete val="0"/>
        <c:axPos val="l"/>
        <c:majorGridlines>
          <c:spPr>
            <a:ln w="3175" cap="flat" cmpd="sng" algn="ctr">
              <a:solidFill>
                <a:schemeClr val="bg1">
                  <a:alpha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t-LT"/>
          </a:p>
        </c:txPr>
        <c:crossAx val="502526400"/>
        <c:crosses val="autoZero"/>
        <c:crossBetween val="midCat"/>
      </c:valAx>
      <c:spPr>
        <a:noFill/>
        <a:ln w="6350">
          <a:noFill/>
        </a:ln>
        <a:effectLst/>
      </c:spPr>
    </c:plotArea>
    <c:plotVisOnly val="1"/>
    <c:dispBlanksAs val="zero"/>
    <c:showDLblsOverMax val="0"/>
  </c:chart>
  <c:spPr>
    <a:noFill/>
    <a:ln>
      <a:noFill/>
    </a:ln>
    <a:effectLst/>
  </c:spPr>
  <c:txPr>
    <a:bodyPr/>
    <a:lstStyle/>
    <a:p>
      <a:pPr>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98431651679961"/>
          <c:y val="0.17700153315895992"/>
          <c:w val="0.50603161428533983"/>
          <c:h val="0.6152086722855434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a:effectLst/>
            </c:spPr>
            <c:extLst>
              <c:ext xmlns:c16="http://schemas.microsoft.com/office/drawing/2014/chart" uri="{C3380CC4-5D6E-409C-BE32-E72D297353CC}">
                <c16:uniqueId val="{00000001-EDE8-4EC3-A5B3-76AB952C7DA6}"/>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EDE8-4EC3-A5B3-76AB952C7DA6}"/>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05-EDE8-4EC3-A5B3-76AB952C7DA6}"/>
              </c:ext>
            </c:extLst>
          </c:dPt>
          <c:dPt>
            <c:idx val="3"/>
            <c:bubble3D val="0"/>
            <c:spPr>
              <a:solidFill>
                <a:schemeClr val="accent4"/>
              </a:solidFill>
              <a:ln>
                <a:solidFill>
                  <a:schemeClr val="bg1"/>
                </a:solidFill>
              </a:ln>
              <a:effectLst/>
            </c:spPr>
            <c:extLst>
              <c:ext xmlns:c16="http://schemas.microsoft.com/office/drawing/2014/chart" uri="{C3380CC4-5D6E-409C-BE32-E72D297353CC}">
                <c16:uniqueId val="{00000007-EDE8-4EC3-A5B3-76AB952C7DA6}"/>
              </c:ext>
            </c:extLst>
          </c:dPt>
          <c:dPt>
            <c:idx val="4"/>
            <c:bubble3D val="0"/>
            <c:spPr>
              <a:solidFill>
                <a:schemeClr val="accent5"/>
              </a:solidFill>
              <a:ln>
                <a:solidFill>
                  <a:schemeClr val="bg1"/>
                </a:solidFill>
              </a:ln>
              <a:effectLst/>
            </c:spPr>
            <c:extLst>
              <c:ext xmlns:c16="http://schemas.microsoft.com/office/drawing/2014/chart" uri="{C3380CC4-5D6E-409C-BE32-E72D297353CC}">
                <c16:uniqueId val="{00000009-EDE8-4EC3-A5B3-76AB952C7DA6}"/>
              </c:ext>
            </c:extLst>
          </c:dPt>
          <c:dPt>
            <c:idx val="5"/>
            <c:bubble3D val="0"/>
            <c:spPr>
              <a:solidFill>
                <a:schemeClr val="accent6"/>
              </a:solidFill>
              <a:ln>
                <a:solidFill>
                  <a:schemeClr val="bg1"/>
                </a:solidFill>
              </a:ln>
              <a:effectLst/>
            </c:spPr>
            <c:extLst>
              <c:ext xmlns:c16="http://schemas.microsoft.com/office/drawing/2014/chart" uri="{C3380CC4-5D6E-409C-BE32-E72D297353CC}">
                <c16:uniqueId val="{0000000B-EDE8-4EC3-A5B3-76AB952C7DA6}"/>
              </c:ext>
            </c:extLst>
          </c:dPt>
          <c:dLbls>
            <c:delete val="1"/>
          </c:dLbls>
          <c:cat>
            <c:strRef>
              <c:f>Sheet1!$A$2:$A$6</c:f>
              <c:strCache>
                <c:ptCount val="4"/>
                <c:pt idx="0">
                  <c:v>1st Qtr</c:v>
                </c:pt>
                <c:pt idx="1">
                  <c:v>2nd Qtr</c:v>
                </c:pt>
                <c:pt idx="2">
                  <c:v>3rd Qtr</c:v>
                </c:pt>
                <c:pt idx="3">
                  <c:v>4th Qtr</c:v>
                </c:pt>
              </c:strCache>
            </c:strRef>
          </c:cat>
          <c:val>
            <c:numRef>
              <c:f>Sheet1!$B$2:$B$6</c:f>
              <c:numCache>
                <c:formatCode>0%</c:formatCode>
                <c:ptCount val="5"/>
                <c:pt idx="0">
                  <c:v>0.35</c:v>
                </c:pt>
                <c:pt idx="1">
                  <c:v>0.16</c:v>
                </c:pt>
                <c:pt idx="2">
                  <c:v>0.21</c:v>
                </c:pt>
                <c:pt idx="3">
                  <c:v>0.19</c:v>
                </c:pt>
                <c:pt idx="4">
                  <c:v>0.23</c:v>
                </c:pt>
              </c:numCache>
            </c:numRef>
          </c:val>
          <c:extLst>
            <c:ext xmlns:c16="http://schemas.microsoft.com/office/drawing/2014/chart" uri="{C3380CC4-5D6E-409C-BE32-E72D297353CC}">
              <c16:uniqueId val="{0000000C-EDE8-4EC3-A5B3-76AB952C7DA6}"/>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98431651679961"/>
          <c:y val="0.17700153315895992"/>
          <c:w val="0.50603161428533983"/>
          <c:h val="0.6152086722855434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a:effectLst/>
            </c:spPr>
            <c:extLst>
              <c:ext xmlns:c16="http://schemas.microsoft.com/office/drawing/2014/chart" uri="{C3380CC4-5D6E-409C-BE32-E72D297353CC}">
                <c16:uniqueId val="{00000001-3164-47C5-B80D-6E35C3154E12}"/>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3164-47C5-B80D-6E35C3154E12}"/>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05-3164-47C5-B80D-6E35C3154E12}"/>
              </c:ext>
            </c:extLst>
          </c:dPt>
          <c:dPt>
            <c:idx val="3"/>
            <c:bubble3D val="0"/>
            <c:spPr>
              <a:solidFill>
                <a:schemeClr val="accent4"/>
              </a:solidFill>
              <a:ln>
                <a:solidFill>
                  <a:schemeClr val="bg1"/>
                </a:solidFill>
              </a:ln>
              <a:effectLst/>
            </c:spPr>
            <c:extLst>
              <c:ext xmlns:c16="http://schemas.microsoft.com/office/drawing/2014/chart" uri="{C3380CC4-5D6E-409C-BE32-E72D297353CC}">
                <c16:uniqueId val="{00000007-3164-47C5-B80D-6E35C3154E12}"/>
              </c:ext>
            </c:extLst>
          </c:dPt>
          <c:dPt>
            <c:idx val="4"/>
            <c:bubble3D val="0"/>
            <c:spPr>
              <a:solidFill>
                <a:schemeClr val="accent5"/>
              </a:solidFill>
              <a:ln>
                <a:solidFill>
                  <a:schemeClr val="bg1"/>
                </a:solidFill>
              </a:ln>
              <a:effectLst/>
            </c:spPr>
            <c:extLst>
              <c:ext xmlns:c16="http://schemas.microsoft.com/office/drawing/2014/chart" uri="{C3380CC4-5D6E-409C-BE32-E72D297353CC}">
                <c16:uniqueId val="{00000009-3164-47C5-B80D-6E35C3154E12}"/>
              </c:ext>
            </c:extLst>
          </c:dPt>
          <c:dPt>
            <c:idx val="5"/>
            <c:bubble3D val="0"/>
            <c:spPr>
              <a:solidFill>
                <a:schemeClr val="accent5">
                  <a:lumMod val="40000"/>
                  <a:lumOff val="60000"/>
                </a:schemeClr>
              </a:solidFill>
              <a:ln>
                <a:solidFill>
                  <a:schemeClr val="bg1"/>
                </a:solidFill>
              </a:ln>
              <a:effectLst/>
            </c:spPr>
            <c:extLst>
              <c:ext xmlns:c16="http://schemas.microsoft.com/office/drawing/2014/chart" uri="{C3380CC4-5D6E-409C-BE32-E72D297353CC}">
                <c16:uniqueId val="{0000000B-3164-47C5-B80D-6E35C3154E12}"/>
              </c:ext>
            </c:extLst>
          </c:dPt>
          <c:dLbls>
            <c:delete val="1"/>
          </c:dLbls>
          <c:cat>
            <c:strRef>
              <c:f>Sheet1!$A$2:$A$7</c:f>
              <c:strCache>
                <c:ptCount val="6"/>
                <c:pt idx="0">
                  <c:v>1st Qtr</c:v>
                </c:pt>
                <c:pt idx="1">
                  <c:v>2nd Qtr</c:v>
                </c:pt>
                <c:pt idx="2">
                  <c:v>3rd Qtr</c:v>
                </c:pt>
                <c:pt idx="3">
                  <c:v>4th Qtr</c:v>
                </c:pt>
                <c:pt idx="4">
                  <c:v>1st Qtr</c:v>
                </c:pt>
                <c:pt idx="5">
                  <c:v>2nd Qtr</c:v>
                </c:pt>
              </c:strCache>
            </c:strRef>
          </c:cat>
          <c:val>
            <c:numRef>
              <c:f>Sheet1!$B$2:$B$7</c:f>
              <c:numCache>
                <c:formatCode>General</c:formatCode>
                <c:ptCount val="6"/>
                <c:pt idx="0">
                  <c:v>8.1999999999999993</c:v>
                </c:pt>
                <c:pt idx="1">
                  <c:v>3.2</c:v>
                </c:pt>
                <c:pt idx="2">
                  <c:v>1.4</c:v>
                </c:pt>
                <c:pt idx="3">
                  <c:v>1.2</c:v>
                </c:pt>
                <c:pt idx="4">
                  <c:v>3</c:v>
                </c:pt>
                <c:pt idx="5">
                  <c:v>2</c:v>
                </c:pt>
              </c:numCache>
            </c:numRef>
          </c:val>
          <c:extLst>
            <c:ext xmlns:c16="http://schemas.microsoft.com/office/drawing/2014/chart" uri="{C3380CC4-5D6E-409C-BE32-E72D297353CC}">
              <c16:uniqueId val="{0000000C-3164-47C5-B80D-6E35C3154E12}"/>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tx2"/>
        </a:solidFill>
        <a:ln w="12700">
          <a:solidFill>
            <a:schemeClr val="bg1"/>
          </a:solidFill>
        </a:ln>
      </dgm:spPr>
      <dgm:t>
        <a:bodyPr tIns="457200" bIns="91440" anchor="b" anchorCtr="0"/>
        <a:lstStyle/>
        <a:p>
          <a:r>
            <a:rPr lang="en-US" sz="1200">
              <a:solidFill>
                <a:srgbClr val="FFFFFF"/>
              </a:solidFill>
            </a:rPr>
            <a:t>Top thing</a:t>
          </a: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4"/>
        </a:solidFill>
        <a:ln w="12700">
          <a:solidFill>
            <a:schemeClr val="bg1"/>
          </a:solidFill>
        </a:ln>
      </dgm:spPr>
      <dgm:t>
        <a:bodyPr bIns="91440" anchor="b" anchorCtr="0"/>
        <a:lstStyle/>
        <a:p>
          <a:r>
            <a:rPr lang="en-US" sz="1200">
              <a:solidFill>
                <a:srgbClr val="FFFFFF"/>
              </a:solidFill>
            </a:rPr>
            <a:t>Middle thing</a:t>
          </a: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solidFill>
        <a:ln w="12700">
          <a:solidFill>
            <a:schemeClr val="bg1"/>
          </a:solidFill>
        </a:ln>
      </dgm:spPr>
      <dgm:t>
        <a:bodyPr bIns="91440" anchor="b" anchorCtr="0"/>
        <a:lstStyle/>
        <a:p>
          <a:r>
            <a:rPr lang="en-US" sz="1200">
              <a:solidFill>
                <a:srgbClr val="FFFFFF"/>
              </a:solidFill>
            </a:rPr>
            <a:t>Bottom thing</a:t>
          </a:r>
        </a:p>
      </dgm:t>
    </dgm:pt>
    <dgm:pt modelId="{6AD28A7E-6C93-4913-814B-476920260918}" type="parTrans" cxnId="{FE65646B-64ED-45EC-A2C6-B4136DD21955}">
      <dgm:prSet/>
      <dgm:spPr/>
      <dgm:t>
        <a:bodyPr/>
        <a:lstStyle/>
        <a:p>
          <a:endParaRPr lang="en-US" sz="1200"/>
        </a:p>
      </dgm:t>
    </dgm:pt>
    <dgm:pt modelId="{42608AFF-4881-4973-9004-680AD29B6B49}" type="sibTrans" cxnId="{FE65646B-64ED-45EC-A2C6-B4136DD21955}">
      <dgm:prSet/>
      <dgm:spPr/>
      <dgm:t>
        <a:bodyPr/>
        <a:lstStyle/>
        <a:p>
          <a:endParaRPr lang="en-US" sz="1200"/>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3" custScaleY="157956">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3">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3">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Lst>
  <dgm:cxnLst>
    <dgm:cxn modelId="{141C5F1B-6CB9-4E19-923A-65F634E0FB83}" type="presOf" srcId="{F5CF22CA-AA05-417F-8D89-5DC209A171EB}" destId="{ECF623A0-DEA5-4327-AAA2-FE30DA796F53}" srcOrd="0" destOrd="0" presId="urn:microsoft.com/office/officeart/2005/8/layout/pyramid1"/>
    <dgm:cxn modelId="{FE710C47-6D6D-4790-87D0-B72EEB4D58B0}" type="presOf" srcId="{FE5AEA80-EEA4-425C-A2BF-C2EC3DE82944}" destId="{A71E63FD-05AD-4CE9-8DA0-97D40EB93279}"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887B7770-2479-42AB-9236-8549561B2680}" type="presOf" srcId="{6ECAB874-4AEC-4976-BFEF-D2DDCFFB48DB}" destId="{A7EB5071-B632-476B-8029-40FE41DF5B7B}" srcOrd="1" destOrd="0" presId="urn:microsoft.com/office/officeart/2005/8/layout/pyramid1"/>
    <dgm:cxn modelId="{CDAF1BB5-5971-4149-9387-29FA98E64DF5}" srcId="{9AB0AA77-1898-4FE9-8798-1C77B813386C}" destId="{F5CF22CA-AA05-417F-8D89-5DC209A171EB}" srcOrd="0" destOrd="0" parTransId="{B24D76BC-091D-46E3-95A6-27CDFDB64474}" sibTransId="{B7816E19-641B-4521-9D4A-DD34E6715A9C}"/>
    <dgm:cxn modelId="{8AD53EB7-6170-4859-8124-37EF25F3B078}" type="presOf" srcId="{F5CF22CA-AA05-417F-8D89-5DC209A171EB}" destId="{05F7C707-B930-4D0F-AD40-422CC764CDB1}" srcOrd="1" destOrd="0" presId="urn:microsoft.com/office/officeart/2005/8/layout/pyramid1"/>
    <dgm:cxn modelId="{1FFF55F5-2E46-4CD6-B2E1-0E453A29FD13}" type="presOf" srcId="{6ECAB874-4AEC-4976-BFEF-D2DDCFFB48DB}" destId="{3B4D60DC-3880-4788-95C0-C5331C7B8E49}" srcOrd="0" destOrd="0" presId="urn:microsoft.com/office/officeart/2005/8/layout/pyramid1"/>
    <dgm:cxn modelId="{97651AF8-C49A-4336-BEC5-47B585826EA6}" type="presOf" srcId="{9AB0AA77-1898-4FE9-8798-1C77B813386C}" destId="{B17C045F-CEDC-45E8-AF47-23396402DAE4}" srcOrd="0" destOrd="0" presId="urn:microsoft.com/office/officeart/2005/8/layout/pyramid1"/>
    <dgm:cxn modelId="{CC874AFA-C80E-4C0F-9C3E-167FF8419348}" type="presOf" srcId="{FE5AEA80-EEA4-425C-A2BF-C2EC3DE82944}" destId="{58F179C7-16A8-432B-BA8B-1B820D98D9A2}"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400A9B2B-32EF-4D9D-AEFF-37B4BE91CE73}" type="presParOf" srcId="{B17C045F-CEDC-45E8-AF47-23396402DAE4}" destId="{B0677A24-2EDC-436B-9948-D349CFF942E2}" srcOrd="0" destOrd="0" presId="urn:microsoft.com/office/officeart/2005/8/layout/pyramid1"/>
    <dgm:cxn modelId="{C24A3B03-A2E7-479A-862C-2B2AB1910780}" type="presParOf" srcId="{B0677A24-2EDC-436B-9948-D349CFF942E2}" destId="{ECF623A0-DEA5-4327-AAA2-FE30DA796F53}" srcOrd="0" destOrd="0" presId="urn:microsoft.com/office/officeart/2005/8/layout/pyramid1"/>
    <dgm:cxn modelId="{5E705C83-A649-400D-80C2-E5069069158E}" type="presParOf" srcId="{B0677A24-2EDC-436B-9948-D349CFF942E2}" destId="{05F7C707-B930-4D0F-AD40-422CC764CDB1}" srcOrd="1" destOrd="0" presId="urn:microsoft.com/office/officeart/2005/8/layout/pyramid1"/>
    <dgm:cxn modelId="{85ECF11B-5975-4451-AAC9-F33F98A2B2E1}" type="presParOf" srcId="{B17C045F-CEDC-45E8-AF47-23396402DAE4}" destId="{C4AC7E4F-46D4-4EF1-AFBB-CA8402D668D6}" srcOrd="1" destOrd="0" presId="urn:microsoft.com/office/officeart/2005/8/layout/pyramid1"/>
    <dgm:cxn modelId="{0772DA85-CB73-4B3D-971C-D1C403BB1A16}" type="presParOf" srcId="{C4AC7E4F-46D4-4EF1-AFBB-CA8402D668D6}" destId="{3B4D60DC-3880-4788-95C0-C5331C7B8E49}" srcOrd="0" destOrd="0" presId="urn:microsoft.com/office/officeart/2005/8/layout/pyramid1"/>
    <dgm:cxn modelId="{7F133A4A-2CFC-4967-AAF8-575E053401EE}" type="presParOf" srcId="{C4AC7E4F-46D4-4EF1-AFBB-CA8402D668D6}" destId="{A7EB5071-B632-476B-8029-40FE41DF5B7B}" srcOrd="1" destOrd="0" presId="urn:microsoft.com/office/officeart/2005/8/layout/pyramid1"/>
    <dgm:cxn modelId="{014C4129-6896-43B0-B20F-7F020CB4C1AD}" type="presParOf" srcId="{B17C045F-CEDC-45E8-AF47-23396402DAE4}" destId="{9F6D63C1-9902-48DD-98BB-AC7100A56A48}" srcOrd="2" destOrd="0" presId="urn:microsoft.com/office/officeart/2005/8/layout/pyramid1"/>
    <dgm:cxn modelId="{EED2432C-75A9-42E6-B3D8-FE16E0A47112}" type="presParOf" srcId="{9F6D63C1-9902-48DD-98BB-AC7100A56A48}" destId="{58F179C7-16A8-432B-BA8B-1B820D98D9A2}" srcOrd="0" destOrd="0" presId="urn:microsoft.com/office/officeart/2005/8/layout/pyramid1"/>
    <dgm:cxn modelId="{AC9AA67F-C4FE-4AB2-95E4-C6EB081BF375}" type="presParOf" srcId="{9F6D63C1-9902-48DD-98BB-AC7100A56A48}" destId="{A71E63FD-05AD-4CE9-8DA0-97D40EB9327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tx2"/>
        </a:solidFill>
        <a:ln w="6350">
          <a:solidFill>
            <a:schemeClr val="bg1"/>
          </a:solidFill>
        </a:ln>
      </dgm:spPr>
      <dgm:t>
        <a:bodyPr tIns="457200" bIns="91440" anchor="b" anchorCtr="0"/>
        <a:lstStyle/>
        <a:p>
          <a:r>
            <a:rPr lang="en-US" sz="1200" err="1">
              <a:solidFill>
                <a:srgbClr val="FFFFFF"/>
              </a:solidFill>
            </a:rPr>
            <a:t>Lorem</a:t>
          </a:r>
          <a:r>
            <a:rPr lang="en-US" sz="1200">
              <a:solidFill>
                <a:srgbClr val="FFFFFF"/>
              </a:solidFill>
            </a:rPr>
            <a:t> </a:t>
          </a:r>
          <a:r>
            <a:rPr lang="en-US" sz="1200" err="1">
              <a:solidFill>
                <a:srgbClr val="FFFFFF"/>
              </a:solidFill>
            </a:rPr>
            <a:t>Ipsum</a:t>
          </a:r>
          <a:endParaRPr lang="en-US" sz="1200">
            <a:solidFill>
              <a:srgbClr val="FFFFFF"/>
            </a:solidFill>
          </a:endParaRP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5"/>
        </a:solidFill>
        <a:ln w="6350">
          <a:solidFill>
            <a:schemeClr val="bg1"/>
          </a:solidFill>
        </a:ln>
      </dgm:spPr>
      <dgm:t>
        <a:bodyPr bIns="91440" anchor="b" anchorCtr="0"/>
        <a:lstStyle/>
        <a:p>
          <a:r>
            <a:rPr lang="en-US" sz="1200">
              <a:solidFill>
                <a:srgbClr val="FFFFFF"/>
              </a:solidFill>
            </a:rPr>
            <a:t>Dolor sit </a:t>
          </a:r>
          <a:r>
            <a:rPr lang="en-US" sz="1200" err="1">
              <a:solidFill>
                <a:srgbClr val="FFFFFF"/>
              </a:solidFill>
            </a:rPr>
            <a:t>amet</a:t>
          </a:r>
          <a:endParaRPr lang="en-US" sz="1200">
            <a:solidFill>
              <a:srgbClr val="FFFFFF"/>
            </a:solidFill>
          </a:endParaRP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lumMod val="60000"/>
            <a:lumOff val="40000"/>
          </a:schemeClr>
        </a:solidFill>
        <a:ln w="6350">
          <a:solidFill>
            <a:schemeClr val="bg1"/>
          </a:solidFill>
        </a:ln>
      </dgm:spPr>
      <dgm:t>
        <a:bodyPr bIns="91440" anchor="b" anchorCtr="0"/>
        <a:lstStyle/>
        <a:p>
          <a:r>
            <a:rPr lang="en-US" sz="1200" err="1">
              <a:solidFill>
                <a:srgbClr val="FFFFFF"/>
              </a:solidFill>
            </a:rPr>
            <a:t>Lorem</a:t>
          </a:r>
          <a:r>
            <a:rPr lang="en-US" sz="1200">
              <a:solidFill>
                <a:srgbClr val="FFFFFF"/>
              </a:solidFill>
            </a:rPr>
            <a:t> </a:t>
          </a:r>
          <a:r>
            <a:rPr lang="en-US" sz="1200" err="1">
              <a:solidFill>
                <a:srgbClr val="FFFFFF"/>
              </a:solidFill>
            </a:rPr>
            <a:t>ipsum</a:t>
          </a:r>
          <a:r>
            <a:rPr lang="en-US" sz="1200">
              <a:solidFill>
                <a:srgbClr val="FFFFFF"/>
              </a:solidFill>
            </a:rPr>
            <a:t> dolor sit </a:t>
          </a:r>
          <a:r>
            <a:rPr lang="en-US" sz="1200" err="1">
              <a:solidFill>
                <a:srgbClr val="FFFFFF"/>
              </a:solidFill>
            </a:rPr>
            <a:t>amet</a:t>
          </a:r>
          <a:endParaRPr lang="en-US" sz="1200">
            <a:solidFill>
              <a:srgbClr val="FFFFFF"/>
            </a:solidFill>
          </a:endParaRPr>
        </a:p>
      </dgm:t>
    </dgm:pt>
    <dgm:pt modelId="{42608AFF-4881-4973-9004-680AD29B6B49}" type="sibTrans" cxnId="{FE65646B-64ED-45EC-A2C6-B4136DD21955}">
      <dgm:prSet/>
      <dgm:spPr/>
      <dgm:t>
        <a:bodyPr/>
        <a:lstStyle/>
        <a:p>
          <a:endParaRPr lang="en-US" sz="1200"/>
        </a:p>
      </dgm:t>
    </dgm:pt>
    <dgm:pt modelId="{6AD28A7E-6C93-4913-814B-476920260918}" type="parTrans" cxnId="{FE65646B-64ED-45EC-A2C6-B4136DD21955}">
      <dgm:prSet/>
      <dgm:spPr/>
      <dgm:t>
        <a:bodyPr/>
        <a:lstStyle/>
        <a:p>
          <a:endParaRPr lang="en-US" sz="1200"/>
        </a:p>
      </dgm:t>
    </dgm:pt>
    <dgm:pt modelId="{D4A936FC-2570-496B-AA38-40C3605001CC}">
      <dgm:prSet phldrT="[Text]" custT="1"/>
      <dgm:spPr>
        <a:solidFill>
          <a:schemeClr val="accent1"/>
        </a:solidFill>
        <a:ln w="6350">
          <a:solidFill>
            <a:schemeClr val="bg1"/>
          </a:solidFill>
        </a:ln>
      </dgm:spPr>
      <dgm:t>
        <a:bodyPr bIns="91440" anchor="b" anchorCtr="0"/>
        <a:lstStyle/>
        <a:p>
          <a:r>
            <a:rPr lang="en-US" sz="1200">
              <a:solidFill>
                <a:srgbClr val="FFFFFF"/>
              </a:solidFill>
            </a:rPr>
            <a:t>Coffee and bagels is a nice way to start your day</a:t>
          </a:r>
        </a:p>
      </dgm:t>
    </dgm:pt>
    <dgm:pt modelId="{D6CA8AD3-0894-4415-8ED3-9D332A1C3D92}" type="parTrans" cxnId="{CB4F2AAF-189D-4F68-AE26-45FA4483C9D3}">
      <dgm:prSet/>
      <dgm:spPr/>
      <dgm:t>
        <a:bodyPr/>
        <a:lstStyle/>
        <a:p>
          <a:endParaRPr lang="en-US"/>
        </a:p>
      </dgm:t>
    </dgm:pt>
    <dgm:pt modelId="{325EEFCF-A725-4020-88B3-C6B03DE1471B}" type="sibTrans" cxnId="{CB4F2AAF-189D-4F68-AE26-45FA4483C9D3}">
      <dgm:prSet/>
      <dgm:spPr/>
      <dgm:t>
        <a:bodyPr/>
        <a:lstStyle/>
        <a:p>
          <a:endParaRPr lang="en-US"/>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4" custScaleY="157956">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4">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4">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 modelId="{C8705749-BCA6-4C77-83F2-F7A74A93FFC6}" type="pres">
      <dgm:prSet presAssocID="{D4A936FC-2570-496B-AA38-40C3605001CC}" presName="Name8" presStyleCnt="0"/>
      <dgm:spPr/>
    </dgm:pt>
    <dgm:pt modelId="{4C93577F-86B3-4437-AC53-27DFCA2D946A}" type="pres">
      <dgm:prSet presAssocID="{D4A936FC-2570-496B-AA38-40C3605001CC}" presName="level" presStyleLbl="node1" presStyleIdx="3" presStyleCnt="4">
        <dgm:presLayoutVars>
          <dgm:chMax val="1"/>
          <dgm:bulletEnabled val="1"/>
        </dgm:presLayoutVars>
      </dgm:prSet>
      <dgm:spPr/>
    </dgm:pt>
    <dgm:pt modelId="{2BB7DDF4-8BB1-4DDF-90F3-9410843E50B9}" type="pres">
      <dgm:prSet presAssocID="{D4A936FC-2570-496B-AA38-40C3605001CC}" presName="levelTx" presStyleLbl="revTx" presStyleIdx="0" presStyleCnt="0">
        <dgm:presLayoutVars>
          <dgm:chMax val="1"/>
          <dgm:bulletEnabled val="1"/>
        </dgm:presLayoutVars>
      </dgm:prSet>
      <dgm:spPr/>
    </dgm:pt>
  </dgm:ptLst>
  <dgm:cxnLst>
    <dgm:cxn modelId="{EDF83232-070A-400A-B1BA-21CFBEE42034}" type="presOf" srcId="{D4A936FC-2570-496B-AA38-40C3605001CC}" destId="{2BB7DDF4-8BB1-4DDF-90F3-9410843E50B9}" srcOrd="1" destOrd="0" presId="urn:microsoft.com/office/officeart/2005/8/layout/pyramid1"/>
    <dgm:cxn modelId="{CBE54634-BB8B-41C6-B79B-D32986CB21B5}" type="presOf" srcId="{D4A936FC-2570-496B-AA38-40C3605001CC}" destId="{4C93577F-86B3-4437-AC53-27DFCA2D946A}" srcOrd="0" destOrd="0" presId="urn:microsoft.com/office/officeart/2005/8/layout/pyramid1"/>
    <dgm:cxn modelId="{518E8C3F-2893-46E4-B71E-F9EA8543F0A0}" type="presOf" srcId="{6ECAB874-4AEC-4976-BFEF-D2DDCFFB48DB}" destId="{3B4D60DC-3880-4788-95C0-C5331C7B8E49}" srcOrd="0" destOrd="0" presId="urn:microsoft.com/office/officeart/2005/8/layout/pyramid1"/>
    <dgm:cxn modelId="{4332105D-1574-4A11-A9F9-0E5811F94AEF}" type="presOf" srcId="{F5CF22CA-AA05-417F-8D89-5DC209A171EB}" destId="{ECF623A0-DEA5-4327-AAA2-FE30DA796F53}" srcOrd="0" destOrd="0" presId="urn:microsoft.com/office/officeart/2005/8/layout/pyramid1"/>
    <dgm:cxn modelId="{3B314D6A-72E2-49FC-B91F-4A20873D46FA}" type="presOf" srcId="{F5CF22CA-AA05-417F-8D89-5DC209A171EB}" destId="{05F7C707-B930-4D0F-AD40-422CC764CDB1}"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7F1AF58A-DEEE-4AF2-8282-FD61378F244A}" type="presOf" srcId="{FE5AEA80-EEA4-425C-A2BF-C2EC3DE82944}" destId="{58F179C7-16A8-432B-BA8B-1B820D98D9A2}" srcOrd="0" destOrd="0" presId="urn:microsoft.com/office/officeart/2005/8/layout/pyramid1"/>
    <dgm:cxn modelId="{C762449F-37F4-4841-85B2-B728EABBF790}" type="presOf" srcId="{6ECAB874-4AEC-4976-BFEF-D2DDCFFB48DB}" destId="{A7EB5071-B632-476B-8029-40FE41DF5B7B}" srcOrd="1" destOrd="0" presId="urn:microsoft.com/office/officeart/2005/8/layout/pyramid1"/>
    <dgm:cxn modelId="{CB4F2AAF-189D-4F68-AE26-45FA4483C9D3}" srcId="{9AB0AA77-1898-4FE9-8798-1C77B813386C}" destId="{D4A936FC-2570-496B-AA38-40C3605001CC}" srcOrd="3" destOrd="0" parTransId="{D6CA8AD3-0894-4415-8ED3-9D332A1C3D92}" sibTransId="{325EEFCF-A725-4020-88B3-C6B03DE1471B}"/>
    <dgm:cxn modelId="{CDAF1BB5-5971-4149-9387-29FA98E64DF5}" srcId="{9AB0AA77-1898-4FE9-8798-1C77B813386C}" destId="{F5CF22CA-AA05-417F-8D89-5DC209A171EB}" srcOrd="0" destOrd="0" parTransId="{B24D76BC-091D-46E3-95A6-27CDFDB64474}" sibTransId="{B7816E19-641B-4521-9D4A-DD34E6715A9C}"/>
    <dgm:cxn modelId="{DF2B3CD3-1ED5-45C7-9312-1B93B0097836}" type="presOf" srcId="{FE5AEA80-EEA4-425C-A2BF-C2EC3DE82944}" destId="{A71E63FD-05AD-4CE9-8DA0-97D40EB93279}" srcOrd="1" destOrd="0" presId="urn:microsoft.com/office/officeart/2005/8/layout/pyramid1"/>
    <dgm:cxn modelId="{E1314EF2-5DA8-45BF-A821-DE0ABD589116}" type="presOf" srcId="{9AB0AA77-1898-4FE9-8798-1C77B813386C}" destId="{B17C045F-CEDC-45E8-AF47-23396402DAE4}"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D25C64DF-29B5-4894-A988-1A26F37E76A6}" type="presParOf" srcId="{B17C045F-CEDC-45E8-AF47-23396402DAE4}" destId="{B0677A24-2EDC-436B-9948-D349CFF942E2}" srcOrd="0" destOrd="0" presId="urn:microsoft.com/office/officeart/2005/8/layout/pyramid1"/>
    <dgm:cxn modelId="{B49C1BC5-1AAC-4376-B79D-94E6C6C431C6}" type="presParOf" srcId="{B0677A24-2EDC-436B-9948-D349CFF942E2}" destId="{ECF623A0-DEA5-4327-AAA2-FE30DA796F53}" srcOrd="0" destOrd="0" presId="urn:microsoft.com/office/officeart/2005/8/layout/pyramid1"/>
    <dgm:cxn modelId="{B67EC853-41CC-4CA8-9159-5D1AB0FBD807}" type="presParOf" srcId="{B0677A24-2EDC-436B-9948-D349CFF942E2}" destId="{05F7C707-B930-4D0F-AD40-422CC764CDB1}" srcOrd="1" destOrd="0" presId="urn:microsoft.com/office/officeart/2005/8/layout/pyramid1"/>
    <dgm:cxn modelId="{8F2D7D99-7EE5-4CBE-9F65-F1A894C6C873}" type="presParOf" srcId="{B17C045F-CEDC-45E8-AF47-23396402DAE4}" destId="{C4AC7E4F-46D4-4EF1-AFBB-CA8402D668D6}" srcOrd="1" destOrd="0" presId="urn:microsoft.com/office/officeart/2005/8/layout/pyramid1"/>
    <dgm:cxn modelId="{99F08A3E-1217-4EEA-8936-D68FADB0F489}" type="presParOf" srcId="{C4AC7E4F-46D4-4EF1-AFBB-CA8402D668D6}" destId="{3B4D60DC-3880-4788-95C0-C5331C7B8E49}" srcOrd="0" destOrd="0" presId="urn:microsoft.com/office/officeart/2005/8/layout/pyramid1"/>
    <dgm:cxn modelId="{C6A189E2-89CC-4FD6-A19C-A5847DAEEB20}" type="presParOf" srcId="{C4AC7E4F-46D4-4EF1-AFBB-CA8402D668D6}" destId="{A7EB5071-B632-476B-8029-40FE41DF5B7B}" srcOrd="1" destOrd="0" presId="urn:microsoft.com/office/officeart/2005/8/layout/pyramid1"/>
    <dgm:cxn modelId="{C1F063B0-88A6-4FAE-A791-29D33776EFD9}" type="presParOf" srcId="{B17C045F-CEDC-45E8-AF47-23396402DAE4}" destId="{9F6D63C1-9902-48DD-98BB-AC7100A56A48}" srcOrd="2" destOrd="0" presId="urn:microsoft.com/office/officeart/2005/8/layout/pyramid1"/>
    <dgm:cxn modelId="{D7480C69-7FE4-476C-B51F-3ADB3AF1B6DA}" type="presParOf" srcId="{9F6D63C1-9902-48DD-98BB-AC7100A56A48}" destId="{58F179C7-16A8-432B-BA8B-1B820D98D9A2}" srcOrd="0" destOrd="0" presId="urn:microsoft.com/office/officeart/2005/8/layout/pyramid1"/>
    <dgm:cxn modelId="{42D4E1BE-481C-41F3-BC63-B2DCEE98C3A5}" type="presParOf" srcId="{9F6D63C1-9902-48DD-98BB-AC7100A56A48}" destId="{A71E63FD-05AD-4CE9-8DA0-97D40EB93279}" srcOrd="1" destOrd="0" presId="urn:microsoft.com/office/officeart/2005/8/layout/pyramid1"/>
    <dgm:cxn modelId="{04000FC1-743B-4699-BB03-6933E3FDEFE0}" type="presParOf" srcId="{B17C045F-CEDC-45E8-AF47-23396402DAE4}" destId="{C8705749-BCA6-4C77-83F2-F7A74A93FFC6}" srcOrd="3" destOrd="0" presId="urn:microsoft.com/office/officeart/2005/8/layout/pyramid1"/>
    <dgm:cxn modelId="{07815D78-7A3F-496A-8C5D-E312CDF20722}" type="presParOf" srcId="{C8705749-BCA6-4C77-83F2-F7A74A93FFC6}" destId="{4C93577F-86B3-4437-AC53-27DFCA2D946A}" srcOrd="0" destOrd="0" presId="urn:microsoft.com/office/officeart/2005/8/layout/pyramid1"/>
    <dgm:cxn modelId="{81B06E96-BC69-4109-B3D8-687EAADD6976}" type="presParOf" srcId="{C8705749-BCA6-4C77-83F2-F7A74A93FFC6}" destId="{2BB7DDF4-8BB1-4DDF-90F3-9410843E50B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A51458-EFE6-4279-843D-29CE29B1D254}" type="doc">
      <dgm:prSet loTypeId="urn:microsoft.com/office/officeart/2009/layout/CircleArrowProcess" loCatId="process" qsTypeId="urn:microsoft.com/office/officeart/2005/8/quickstyle/simple1" qsCatId="simple" csTypeId="urn:microsoft.com/office/officeart/2005/8/colors/accent1_3" csCatId="accent1" phldr="1"/>
      <dgm:spPr/>
      <dgm:t>
        <a:bodyPr/>
        <a:lstStyle/>
        <a:p>
          <a:endParaRPr lang="lt-LT"/>
        </a:p>
      </dgm:t>
    </dgm:pt>
    <dgm:pt modelId="{11DDC06A-2E48-4270-A529-3A61C36DFFCD}">
      <dgm:prSet phldrT="[Text]"/>
      <dgm:spPr/>
      <dgm:t>
        <a:bodyPr/>
        <a:lstStyle/>
        <a:p>
          <a:r>
            <a:rPr lang="lt-LT" b="1" dirty="0"/>
            <a:t>Peržiūros tikslai </a:t>
          </a:r>
        </a:p>
      </dgm:t>
    </dgm:pt>
    <dgm:pt modelId="{5A6C007C-52DC-4ABF-8332-D58A1A1EAB92}" type="parTrans" cxnId="{6F2E1132-12BF-4505-B068-FA43D7EBB45D}">
      <dgm:prSet/>
      <dgm:spPr/>
      <dgm:t>
        <a:bodyPr/>
        <a:lstStyle/>
        <a:p>
          <a:endParaRPr lang="lt-LT"/>
        </a:p>
      </dgm:t>
    </dgm:pt>
    <dgm:pt modelId="{6FECC5F2-E3E7-4AF6-A59E-5FC2E42B1612}" type="sibTrans" cxnId="{6F2E1132-12BF-4505-B068-FA43D7EBB45D}">
      <dgm:prSet/>
      <dgm:spPr/>
      <dgm:t>
        <a:bodyPr/>
        <a:lstStyle/>
        <a:p>
          <a:endParaRPr lang="lt-LT"/>
        </a:p>
      </dgm:t>
    </dgm:pt>
    <dgm:pt modelId="{42976F25-0DF9-4A6C-8BE3-FFA5F5C73BEC}">
      <dgm:prSet phldrT="[Text]"/>
      <dgm:spPr/>
      <dgm:t>
        <a:bodyPr/>
        <a:lstStyle/>
        <a:p>
          <a:r>
            <a:rPr lang="lt-LT" b="1" dirty="0"/>
            <a:t>Gautų pasiūlymų statistika</a:t>
          </a:r>
        </a:p>
      </dgm:t>
    </dgm:pt>
    <dgm:pt modelId="{4ED537E1-8D47-44CB-99A1-8BD102C3B8D0}" type="parTrans" cxnId="{F1F1CC7D-EF48-4DE7-910F-065E75BC7809}">
      <dgm:prSet/>
      <dgm:spPr/>
      <dgm:t>
        <a:bodyPr/>
        <a:lstStyle/>
        <a:p>
          <a:endParaRPr lang="lt-LT"/>
        </a:p>
      </dgm:t>
    </dgm:pt>
    <dgm:pt modelId="{37DB5502-DF31-4AE1-8D1B-25153F239F7F}" type="sibTrans" cxnId="{F1F1CC7D-EF48-4DE7-910F-065E75BC7809}">
      <dgm:prSet/>
      <dgm:spPr/>
      <dgm:t>
        <a:bodyPr/>
        <a:lstStyle/>
        <a:p>
          <a:endParaRPr lang="lt-LT"/>
        </a:p>
      </dgm:t>
    </dgm:pt>
    <dgm:pt modelId="{67B5F20D-46C4-4913-945E-4262CBEB9C12}">
      <dgm:prSet phldrT="[Text]"/>
      <dgm:spPr/>
      <dgm:t>
        <a:bodyPr/>
        <a:lstStyle/>
        <a:p>
          <a:r>
            <a:rPr lang="lt-LT" b="1" dirty="0"/>
            <a:t>Diskusiniai klausimai</a:t>
          </a:r>
        </a:p>
      </dgm:t>
    </dgm:pt>
    <dgm:pt modelId="{0F9FAE8F-2FC6-4E84-827D-76CE759604F4}" type="parTrans" cxnId="{75B34D67-7133-4276-81FC-85ACD00BBD57}">
      <dgm:prSet/>
      <dgm:spPr/>
      <dgm:t>
        <a:bodyPr/>
        <a:lstStyle/>
        <a:p>
          <a:endParaRPr lang="lt-LT"/>
        </a:p>
      </dgm:t>
    </dgm:pt>
    <dgm:pt modelId="{F8204B29-5C7E-4767-9B65-7652982BD579}" type="sibTrans" cxnId="{75B34D67-7133-4276-81FC-85ACD00BBD57}">
      <dgm:prSet/>
      <dgm:spPr/>
      <dgm:t>
        <a:bodyPr/>
        <a:lstStyle/>
        <a:p>
          <a:endParaRPr lang="lt-LT"/>
        </a:p>
      </dgm:t>
    </dgm:pt>
    <dgm:pt modelId="{A328AE66-86B5-46CC-BF6C-71FDBC9388D6}" type="pres">
      <dgm:prSet presAssocID="{95A51458-EFE6-4279-843D-29CE29B1D254}" presName="Name0" presStyleCnt="0">
        <dgm:presLayoutVars>
          <dgm:chMax val="7"/>
          <dgm:chPref val="7"/>
          <dgm:dir/>
          <dgm:animLvl val="lvl"/>
        </dgm:presLayoutVars>
      </dgm:prSet>
      <dgm:spPr/>
    </dgm:pt>
    <dgm:pt modelId="{4D933830-990F-4A65-902C-B8D29A671BB4}" type="pres">
      <dgm:prSet presAssocID="{11DDC06A-2E48-4270-A529-3A61C36DFFCD}" presName="Accent1" presStyleCnt="0"/>
      <dgm:spPr/>
    </dgm:pt>
    <dgm:pt modelId="{9CC7946B-29D4-42B1-8B74-8A782EF83A2B}" type="pres">
      <dgm:prSet presAssocID="{11DDC06A-2E48-4270-A529-3A61C36DFFCD}" presName="Accent" presStyleLbl="node1" presStyleIdx="0" presStyleCnt="3"/>
      <dgm:spPr/>
    </dgm:pt>
    <dgm:pt modelId="{0C4B4E28-9597-4EFC-8A37-0AC8E3126EC5}" type="pres">
      <dgm:prSet presAssocID="{11DDC06A-2E48-4270-A529-3A61C36DFFCD}" presName="Parent1" presStyleLbl="revTx" presStyleIdx="0" presStyleCnt="3">
        <dgm:presLayoutVars>
          <dgm:chMax val="1"/>
          <dgm:chPref val="1"/>
          <dgm:bulletEnabled val="1"/>
        </dgm:presLayoutVars>
      </dgm:prSet>
      <dgm:spPr/>
    </dgm:pt>
    <dgm:pt modelId="{D04EFEDC-B716-4754-94F0-4E9EC8435A16}" type="pres">
      <dgm:prSet presAssocID="{42976F25-0DF9-4A6C-8BE3-FFA5F5C73BEC}" presName="Accent2" presStyleCnt="0"/>
      <dgm:spPr/>
    </dgm:pt>
    <dgm:pt modelId="{60AEE71D-7A49-4A86-B7F6-653534276E51}" type="pres">
      <dgm:prSet presAssocID="{42976F25-0DF9-4A6C-8BE3-FFA5F5C73BEC}" presName="Accent" presStyleLbl="node1" presStyleIdx="1" presStyleCnt="3"/>
      <dgm:spPr/>
    </dgm:pt>
    <dgm:pt modelId="{A7C876EF-AE06-494F-A51D-1DC319940826}" type="pres">
      <dgm:prSet presAssocID="{42976F25-0DF9-4A6C-8BE3-FFA5F5C73BEC}" presName="Parent2" presStyleLbl="revTx" presStyleIdx="1" presStyleCnt="3">
        <dgm:presLayoutVars>
          <dgm:chMax val="1"/>
          <dgm:chPref val="1"/>
          <dgm:bulletEnabled val="1"/>
        </dgm:presLayoutVars>
      </dgm:prSet>
      <dgm:spPr/>
    </dgm:pt>
    <dgm:pt modelId="{5142830E-505C-45AD-8815-4FAFF5A1F5EB}" type="pres">
      <dgm:prSet presAssocID="{67B5F20D-46C4-4913-945E-4262CBEB9C12}" presName="Accent3" presStyleCnt="0"/>
      <dgm:spPr/>
    </dgm:pt>
    <dgm:pt modelId="{6B63A976-89DF-4D03-B197-E63E56FEADE4}" type="pres">
      <dgm:prSet presAssocID="{67B5F20D-46C4-4913-945E-4262CBEB9C12}" presName="Accent" presStyleLbl="node1" presStyleIdx="2" presStyleCnt="3"/>
      <dgm:spPr>
        <a:solidFill>
          <a:srgbClr val="FFCC66"/>
        </a:solidFill>
      </dgm:spPr>
    </dgm:pt>
    <dgm:pt modelId="{3243D911-33F3-4702-9E48-789621591E88}" type="pres">
      <dgm:prSet presAssocID="{67B5F20D-46C4-4913-945E-4262CBEB9C12}" presName="Parent3" presStyleLbl="revTx" presStyleIdx="2" presStyleCnt="3">
        <dgm:presLayoutVars>
          <dgm:chMax val="1"/>
          <dgm:chPref val="1"/>
          <dgm:bulletEnabled val="1"/>
        </dgm:presLayoutVars>
      </dgm:prSet>
      <dgm:spPr/>
    </dgm:pt>
  </dgm:ptLst>
  <dgm:cxnLst>
    <dgm:cxn modelId="{F2B4D420-FC1B-4A0A-996E-D59475097C5A}" type="presOf" srcId="{42976F25-0DF9-4A6C-8BE3-FFA5F5C73BEC}" destId="{A7C876EF-AE06-494F-A51D-1DC319940826}" srcOrd="0" destOrd="0" presId="urn:microsoft.com/office/officeart/2009/layout/CircleArrowProcess"/>
    <dgm:cxn modelId="{6F2E1132-12BF-4505-B068-FA43D7EBB45D}" srcId="{95A51458-EFE6-4279-843D-29CE29B1D254}" destId="{11DDC06A-2E48-4270-A529-3A61C36DFFCD}" srcOrd="0" destOrd="0" parTransId="{5A6C007C-52DC-4ABF-8332-D58A1A1EAB92}" sibTransId="{6FECC5F2-E3E7-4AF6-A59E-5FC2E42B1612}"/>
    <dgm:cxn modelId="{75B34D67-7133-4276-81FC-85ACD00BBD57}" srcId="{95A51458-EFE6-4279-843D-29CE29B1D254}" destId="{67B5F20D-46C4-4913-945E-4262CBEB9C12}" srcOrd="2" destOrd="0" parTransId="{0F9FAE8F-2FC6-4E84-827D-76CE759604F4}" sibTransId="{F8204B29-5C7E-4767-9B65-7652982BD579}"/>
    <dgm:cxn modelId="{0402E677-760D-456F-AE71-1F5429C3DFA2}" type="presOf" srcId="{11DDC06A-2E48-4270-A529-3A61C36DFFCD}" destId="{0C4B4E28-9597-4EFC-8A37-0AC8E3126EC5}" srcOrd="0" destOrd="0" presId="urn:microsoft.com/office/officeart/2009/layout/CircleArrowProcess"/>
    <dgm:cxn modelId="{F1F1CC7D-EF48-4DE7-910F-065E75BC7809}" srcId="{95A51458-EFE6-4279-843D-29CE29B1D254}" destId="{42976F25-0DF9-4A6C-8BE3-FFA5F5C73BEC}" srcOrd="1" destOrd="0" parTransId="{4ED537E1-8D47-44CB-99A1-8BD102C3B8D0}" sibTransId="{37DB5502-DF31-4AE1-8D1B-25153F239F7F}"/>
    <dgm:cxn modelId="{A00E5583-7AAC-41D1-A943-E5BF8448649D}" type="presOf" srcId="{67B5F20D-46C4-4913-945E-4262CBEB9C12}" destId="{3243D911-33F3-4702-9E48-789621591E88}" srcOrd="0" destOrd="0" presId="urn:microsoft.com/office/officeart/2009/layout/CircleArrowProcess"/>
    <dgm:cxn modelId="{C9E2B0AC-54E3-45B9-B014-1367120BAA8E}" type="presOf" srcId="{95A51458-EFE6-4279-843D-29CE29B1D254}" destId="{A328AE66-86B5-46CC-BF6C-71FDBC9388D6}" srcOrd="0" destOrd="0" presId="urn:microsoft.com/office/officeart/2009/layout/CircleArrowProcess"/>
    <dgm:cxn modelId="{49A2CE65-6E81-43F9-BF64-535390FA898D}" type="presParOf" srcId="{A328AE66-86B5-46CC-BF6C-71FDBC9388D6}" destId="{4D933830-990F-4A65-902C-B8D29A671BB4}" srcOrd="0" destOrd="0" presId="urn:microsoft.com/office/officeart/2009/layout/CircleArrowProcess"/>
    <dgm:cxn modelId="{CACCFF6D-051F-43F6-A7DB-08457CBAA0BA}" type="presParOf" srcId="{4D933830-990F-4A65-902C-B8D29A671BB4}" destId="{9CC7946B-29D4-42B1-8B74-8A782EF83A2B}" srcOrd="0" destOrd="0" presId="urn:microsoft.com/office/officeart/2009/layout/CircleArrowProcess"/>
    <dgm:cxn modelId="{B1DECE2A-AA8A-4563-B0F3-F1A69B623F31}" type="presParOf" srcId="{A328AE66-86B5-46CC-BF6C-71FDBC9388D6}" destId="{0C4B4E28-9597-4EFC-8A37-0AC8E3126EC5}" srcOrd="1" destOrd="0" presId="urn:microsoft.com/office/officeart/2009/layout/CircleArrowProcess"/>
    <dgm:cxn modelId="{C2147915-4808-43D8-8193-C16CB66AD2FA}" type="presParOf" srcId="{A328AE66-86B5-46CC-BF6C-71FDBC9388D6}" destId="{D04EFEDC-B716-4754-94F0-4E9EC8435A16}" srcOrd="2" destOrd="0" presId="urn:microsoft.com/office/officeart/2009/layout/CircleArrowProcess"/>
    <dgm:cxn modelId="{D74FA6A9-FC5E-4CF3-9FCE-34E36D6536D2}" type="presParOf" srcId="{D04EFEDC-B716-4754-94F0-4E9EC8435A16}" destId="{60AEE71D-7A49-4A86-B7F6-653534276E51}" srcOrd="0" destOrd="0" presId="urn:microsoft.com/office/officeart/2009/layout/CircleArrowProcess"/>
    <dgm:cxn modelId="{CD7C0A63-E05D-4F24-B29F-858C8BF6631D}" type="presParOf" srcId="{A328AE66-86B5-46CC-BF6C-71FDBC9388D6}" destId="{A7C876EF-AE06-494F-A51D-1DC319940826}" srcOrd="3" destOrd="0" presId="urn:microsoft.com/office/officeart/2009/layout/CircleArrowProcess"/>
    <dgm:cxn modelId="{C60804FC-E0A4-4AD0-948B-35791601DACD}" type="presParOf" srcId="{A328AE66-86B5-46CC-BF6C-71FDBC9388D6}" destId="{5142830E-505C-45AD-8815-4FAFF5A1F5EB}" srcOrd="4" destOrd="0" presId="urn:microsoft.com/office/officeart/2009/layout/CircleArrowProcess"/>
    <dgm:cxn modelId="{5E90D654-EE63-4AD2-9A92-2A9A56500554}" type="presParOf" srcId="{5142830E-505C-45AD-8815-4FAFF5A1F5EB}" destId="{6B63A976-89DF-4D03-B197-E63E56FEADE4}" srcOrd="0" destOrd="0" presId="urn:microsoft.com/office/officeart/2009/layout/CircleArrowProcess"/>
    <dgm:cxn modelId="{7ED932E6-13C1-4F09-B3B9-84A316082183}" type="presParOf" srcId="{A328AE66-86B5-46CC-BF6C-71FDBC9388D6}" destId="{3243D911-33F3-4702-9E48-789621591E8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209C88-AAC5-48CD-AAE9-E741EEA93488}"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lt-LT"/>
        </a:p>
      </dgm:t>
    </dgm:pt>
    <dgm:pt modelId="{C661B5A2-301E-49C7-9243-2004BD2162C6}">
      <dgm:prSet phldrT="[Text]" custT="1"/>
      <dgm:spPr>
        <a:solidFill>
          <a:srgbClr val="FFCC99"/>
        </a:solidFill>
      </dgm:spPr>
      <dgm:t>
        <a:bodyPr vert="vert"/>
        <a:lstStyle/>
        <a:p>
          <a:r>
            <a:rPr lang="lt-LT" sz="3000" dirty="0">
              <a:solidFill>
                <a:schemeClr val="bg2">
                  <a:lumMod val="10000"/>
                </a:schemeClr>
              </a:solidFill>
            </a:rPr>
            <a:t>Peržiūrėti suplanuotų </a:t>
          </a:r>
          <a:r>
            <a:rPr lang="lt-LT" sz="3000" b="0" dirty="0">
              <a:solidFill>
                <a:schemeClr val="bg2">
                  <a:lumMod val="10000"/>
                </a:schemeClr>
              </a:solidFill>
            </a:rPr>
            <a:t>darbų ir veiksmų logiką, atsižvelgiant į</a:t>
          </a:r>
          <a:r>
            <a:rPr lang="lt-LT" sz="3000" dirty="0">
              <a:solidFill>
                <a:schemeClr val="bg2">
                  <a:lumMod val="10000"/>
                </a:schemeClr>
              </a:solidFill>
            </a:rPr>
            <a:t>:</a:t>
          </a:r>
        </a:p>
      </dgm:t>
    </dgm:pt>
    <dgm:pt modelId="{E52E87F8-E9B7-4E71-B1D9-AAB382F9DD41}" type="parTrans" cxnId="{9BBAF947-1F4F-4B49-8C0D-7D4429AB33B7}">
      <dgm:prSet/>
      <dgm:spPr/>
      <dgm:t>
        <a:bodyPr/>
        <a:lstStyle/>
        <a:p>
          <a:endParaRPr lang="lt-LT"/>
        </a:p>
      </dgm:t>
    </dgm:pt>
    <dgm:pt modelId="{EE7F85BD-3672-4898-A892-B87302F40A5C}" type="sibTrans" cxnId="{9BBAF947-1F4F-4B49-8C0D-7D4429AB33B7}">
      <dgm:prSet/>
      <dgm:spPr/>
      <dgm:t>
        <a:bodyPr/>
        <a:lstStyle/>
        <a:p>
          <a:endParaRPr lang="lt-LT"/>
        </a:p>
      </dgm:t>
    </dgm:pt>
    <dgm:pt modelId="{7CD0257A-E6A8-41C8-B771-CB6C8A7F171C}">
      <dgm:prSet phldrT="[Text]"/>
      <dgm:spPr/>
      <dgm:t>
        <a:bodyPr/>
        <a:lstStyle/>
        <a:p>
          <a:r>
            <a:rPr lang="lt-LT" dirty="0">
              <a:effectLst/>
              <a:latin typeface="+mn-lt"/>
              <a:ea typeface="+mn-ea"/>
              <a:cs typeface="+mn-cs"/>
            </a:rPr>
            <a:t>Plano vykdymo rezultatus 2018 metais</a:t>
          </a:r>
          <a:endParaRPr lang="lt-LT" dirty="0"/>
        </a:p>
      </dgm:t>
    </dgm:pt>
    <dgm:pt modelId="{0FCD8354-397A-4CC4-8019-C0C16C4EBD21}" type="parTrans" cxnId="{476897AC-0DBD-43A0-B76A-C7B8FEF5588A}">
      <dgm:prSet/>
      <dgm:spPr/>
      <dgm:t>
        <a:bodyPr/>
        <a:lstStyle/>
        <a:p>
          <a:endParaRPr lang="lt-LT"/>
        </a:p>
      </dgm:t>
    </dgm:pt>
    <dgm:pt modelId="{DB68B969-59D9-42EF-9335-E751BAB15F75}" type="sibTrans" cxnId="{476897AC-0DBD-43A0-B76A-C7B8FEF5588A}">
      <dgm:prSet/>
      <dgm:spPr/>
      <dgm:t>
        <a:bodyPr/>
        <a:lstStyle/>
        <a:p>
          <a:endParaRPr lang="lt-LT"/>
        </a:p>
      </dgm:t>
    </dgm:pt>
    <dgm:pt modelId="{FCD55A00-E25A-455B-BFFF-0F2F3B209156}">
      <dgm:prSet phldrT="[Text]"/>
      <dgm:spPr/>
      <dgm:t>
        <a:bodyPr/>
        <a:lstStyle/>
        <a:p>
          <a:pPr>
            <a:buClrTx/>
            <a:buSzTx/>
            <a:buFont typeface="Arial" panose="020B0604020202020204" pitchFamily="34" charset="0"/>
            <a:buChar char="•"/>
          </a:pPr>
          <a:r>
            <a:rPr lang="lt-LT">
              <a:effectLst/>
              <a:latin typeface="+mn-lt"/>
              <a:ea typeface="+mn-ea"/>
              <a:cs typeface="+mn-cs"/>
            </a:rPr>
            <a:t>Atskiruose sektoriuose įvykusius pokyčius </a:t>
          </a:r>
          <a:endParaRPr lang="lt-LT" dirty="0"/>
        </a:p>
      </dgm:t>
    </dgm:pt>
    <dgm:pt modelId="{88DFC01B-A6C4-43B3-B937-7ABB3F371974}" type="parTrans" cxnId="{EF32EB5A-FE76-4106-923B-299B6E5D8DE5}">
      <dgm:prSet/>
      <dgm:spPr/>
      <dgm:t>
        <a:bodyPr/>
        <a:lstStyle/>
        <a:p>
          <a:endParaRPr lang="lt-LT"/>
        </a:p>
      </dgm:t>
    </dgm:pt>
    <dgm:pt modelId="{A38EF159-5542-4D5D-91C2-DBA698BB9ADB}" type="sibTrans" cxnId="{EF32EB5A-FE76-4106-923B-299B6E5D8DE5}">
      <dgm:prSet/>
      <dgm:spPr/>
      <dgm:t>
        <a:bodyPr/>
        <a:lstStyle/>
        <a:p>
          <a:endParaRPr lang="lt-LT"/>
        </a:p>
      </dgm:t>
    </dgm:pt>
    <dgm:pt modelId="{FC25BD14-041E-4F96-9FBC-991036947EF2}">
      <dgm:prSet phldrT="[Text]"/>
      <dgm:spPr/>
      <dgm:t>
        <a:bodyPr/>
        <a:lstStyle/>
        <a:p>
          <a:r>
            <a:rPr lang="lt-LT">
              <a:effectLst/>
              <a:latin typeface="+mn-lt"/>
              <a:ea typeface="+mn-ea"/>
              <a:cs typeface="+mn-cs"/>
            </a:rPr>
            <a:t>Pasikeitusius prioritetus ir (ar) paaiškėjusias naujas aplinkybes</a:t>
          </a:r>
          <a:endParaRPr lang="lt-LT" dirty="0"/>
        </a:p>
      </dgm:t>
    </dgm:pt>
    <dgm:pt modelId="{5BA6C85B-6E70-498C-A073-B90D938BBD2E}" type="parTrans" cxnId="{037E4025-C5B3-4F37-937C-CA3D10B488AD}">
      <dgm:prSet/>
      <dgm:spPr/>
      <dgm:t>
        <a:bodyPr/>
        <a:lstStyle/>
        <a:p>
          <a:endParaRPr lang="lt-LT"/>
        </a:p>
      </dgm:t>
    </dgm:pt>
    <dgm:pt modelId="{998E3841-FD60-4368-A95A-23E79F88EAE5}" type="sibTrans" cxnId="{037E4025-C5B3-4F37-937C-CA3D10B488AD}">
      <dgm:prSet/>
      <dgm:spPr/>
      <dgm:t>
        <a:bodyPr/>
        <a:lstStyle/>
        <a:p>
          <a:endParaRPr lang="lt-LT"/>
        </a:p>
      </dgm:t>
    </dgm:pt>
    <dgm:pt modelId="{50D181AB-D1C8-4E8E-B525-70A885374A7C}" type="pres">
      <dgm:prSet presAssocID="{BB209C88-AAC5-48CD-AAE9-E741EEA93488}" presName="Name0" presStyleCnt="0">
        <dgm:presLayoutVars>
          <dgm:chPref val="1"/>
          <dgm:dir/>
          <dgm:animOne val="branch"/>
          <dgm:animLvl val="lvl"/>
          <dgm:resizeHandles val="exact"/>
        </dgm:presLayoutVars>
      </dgm:prSet>
      <dgm:spPr/>
    </dgm:pt>
    <dgm:pt modelId="{27DAA987-CCCB-4EB3-A61D-C1F86686B06F}" type="pres">
      <dgm:prSet presAssocID="{C661B5A2-301E-49C7-9243-2004BD2162C6}" presName="root1" presStyleCnt="0"/>
      <dgm:spPr/>
    </dgm:pt>
    <dgm:pt modelId="{7EFB4D0F-2B71-4DF5-9611-42C663812999}" type="pres">
      <dgm:prSet presAssocID="{C661B5A2-301E-49C7-9243-2004BD2162C6}" presName="LevelOneTextNode" presStyleLbl="node0" presStyleIdx="0" presStyleCnt="1" custScaleX="270222" custScaleY="65843">
        <dgm:presLayoutVars>
          <dgm:chPref val="3"/>
        </dgm:presLayoutVars>
      </dgm:prSet>
      <dgm:spPr/>
    </dgm:pt>
    <dgm:pt modelId="{0AB9B33A-0CBB-4F83-87F8-E43DAF4C1754}" type="pres">
      <dgm:prSet presAssocID="{C661B5A2-301E-49C7-9243-2004BD2162C6}" presName="level2hierChild" presStyleCnt="0"/>
      <dgm:spPr/>
    </dgm:pt>
    <dgm:pt modelId="{D8DCC649-4679-4782-80C9-7E59B4F19FD5}" type="pres">
      <dgm:prSet presAssocID="{0FCD8354-397A-4CC4-8019-C0C16C4EBD21}" presName="conn2-1" presStyleLbl="parChTrans1D2" presStyleIdx="0" presStyleCnt="3"/>
      <dgm:spPr/>
    </dgm:pt>
    <dgm:pt modelId="{858DFA5D-D7E9-431E-AD44-0DF80A230F45}" type="pres">
      <dgm:prSet presAssocID="{0FCD8354-397A-4CC4-8019-C0C16C4EBD21}" presName="connTx" presStyleLbl="parChTrans1D2" presStyleIdx="0" presStyleCnt="3"/>
      <dgm:spPr/>
    </dgm:pt>
    <dgm:pt modelId="{0C6E02BD-DA0E-406C-B1F1-928939C20E0B}" type="pres">
      <dgm:prSet presAssocID="{7CD0257A-E6A8-41C8-B771-CB6C8A7F171C}" presName="root2" presStyleCnt="0"/>
      <dgm:spPr/>
    </dgm:pt>
    <dgm:pt modelId="{0E30EB61-EA97-4B85-B667-B85196178959}" type="pres">
      <dgm:prSet presAssocID="{7CD0257A-E6A8-41C8-B771-CB6C8A7F171C}" presName="LevelTwoTextNode" presStyleLbl="node2" presStyleIdx="0" presStyleCnt="3" custScaleX="216526">
        <dgm:presLayoutVars>
          <dgm:chPref val="3"/>
        </dgm:presLayoutVars>
      </dgm:prSet>
      <dgm:spPr/>
    </dgm:pt>
    <dgm:pt modelId="{65C20A3A-0902-4975-ABD8-730E9D4A4B4A}" type="pres">
      <dgm:prSet presAssocID="{7CD0257A-E6A8-41C8-B771-CB6C8A7F171C}" presName="level3hierChild" presStyleCnt="0"/>
      <dgm:spPr/>
    </dgm:pt>
    <dgm:pt modelId="{3D5E1AF3-86F6-4787-BC5D-2326476567E4}" type="pres">
      <dgm:prSet presAssocID="{88DFC01B-A6C4-43B3-B937-7ABB3F371974}" presName="conn2-1" presStyleLbl="parChTrans1D2" presStyleIdx="1" presStyleCnt="3"/>
      <dgm:spPr/>
    </dgm:pt>
    <dgm:pt modelId="{D2A3ED6A-ECC1-465E-8F03-C80955D88F9D}" type="pres">
      <dgm:prSet presAssocID="{88DFC01B-A6C4-43B3-B937-7ABB3F371974}" presName="connTx" presStyleLbl="parChTrans1D2" presStyleIdx="1" presStyleCnt="3"/>
      <dgm:spPr/>
    </dgm:pt>
    <dgm:pt modelId="{33497E58-3DF4-4273-B4AB-7B6FB45FD9C9}" type="pres">
      <dgm:prSet presAssocID="{FCD55A00-E25A-455B-BFFF-0F2F3B209156}" presName="root2" presStyleCnt="0"/>
      <dgm:spPr/>
    </dgm:pt>
    <dgm:pt modelId="{7639DFCF-B16D-4B67-BEC0-76961F919F9E}" type="pres">
      <dgm:prSet presAssocID="{FCD55A00-E25A-455B-BFFF-0F2F3B209156}" presName="LevelTwoTextNode" presStyleLbl="node2" presStyleIdx="1" presStyleCnt="3" custScaleX="217869">
        <dgm:presLayoutVars>
          <dgm:chPref val="3"/>
        </dgm:presLayoutVars>
      </dgm:prSet>
      <dgm:spPr/>
    </dgm:pt>
    <dgm:pt modelId="{79FEE214-E9A0-4C1F-8B3D-C4582C2D1066}" type="pres">
      <dgm:prSet presAssocID="{FCD55A00-E25A-455B-BFFF-0F2F3B209156}" presName="level3hierChild" presStyleCnt="0"/>
      <dgm:spPr/>
    </dgm:pt>
    <dgm:pt modelId="{FFFB9A97-3681-4F36-96BC-0EE422E1EBB8}" type="pres">
      <dgm:prSet presAssocID="{5BA6C85B-6E70-498C-A073-B90D938BBD2E}" presName="conn2-1" presStyleLbl="parChTrans1D2" presStyleIdx="2" presStyleCnt="3"/>
      <dgm:spPr/>
    </dgm:pt>
    <dgm:pt modelId="{644C1340-4F30-41DD-9970-E46679AC32A8}" type="pres">
      <dgm:prSet presAssocID="{5BA6C85B-6E70-498C-A073-B90D938BBD2E}" presName="connTx" presStyleLbl="parChTrans1D2" presStyleIdx="2" presStyleCnt="3"/>
      <dgm:spPr/>
    </dgm:pt>
    <dgm:pt modelId="{3ECB701F-B972-4AF0-A780-30FB81699C90}" type="pres">
      <dgm:prSet presAssocID="{FC25BD14-041E-4F96-9FBC-991036947EF2}" presName="root2" presStyleCnt="0"/>
      <dgm:spPr/>
    </dgm:pt>
    <dgm:pt modelId="{2FBAD649-7001-4D98-B8B0-96C6680AFB4D}" type="pres">
      <dgm:prSet presAssocID="{FC25BD14-041E-4F96-9FBC-991036947EF2}" presName="LevelTwoTextNode" presStyleLbl="node2" presStyleIdx="2" presStyleCnt="3" custScaleX="218746">
        <dgm:presLayoutVars>
          <dgm:chPref val="3"/>
        </dgm:presLayoutVars>
      </dgm:prSet>
      <dgm:spPr/>
    </dgm:pt>
    <dgm:pt modelId="{D44FCE4B-8BB1-41E0-B327-82B53E62E817}" type="pres">
      <dgm:prSet presAssocID="{FC25BD14-041E-4F96-9FBC-991036947EF2}" presName="level3hierChild" presStyleCnt="0"/>
      <dgm:spPr/>
    </dgm:pt>
  </dgm:ptLst>
  <dgm:cxnLst>
    <dgm:cxn modelId="{70F90425-928F-4EBE-B6BD-E018D525ADB3}" type="presOf" srcId="{88DFC01B-A6C4-43B3-B937-7ABB3F371974}" destId="{D2A3ED6A-ECC1-465E-8F03-C80955D88F9D}" srcOrd="1" destOrd="0" presId="urn:microsoft.com/office/officeart/2008/layout/HorizontalMultiLevelHierarchy"/>
    <dgm:cxn modelId="{037E4025-C5B3-4F37-937C-CA3D10B488AD}" srcId="{C661B5A2-301E-49C7-9243-2004BD2162C6}" destId="{FC25BD14-041E-4F96-9FBC-991036947EF2}" srcOrd="2" destOrd="0" parTransId="{5BA6C85B-6E70-498C-A073-B90D938BBD2E}" sibTransId="{998E3841-FD60-4368-A95A-23E79F88EAE5}"/>
    <dgm:cxn modelId="{36F92D36-DE7D-430D-B8B5-CEFEBD2AD26C}" type="presOf" srcId="{C661B5A2-301E-49C7-9243-2004BD2162C6}" destId="{7EFB4D0F-2B71-4DF5-9611-42C663812999}" srcOrd="0" destOrd="0" presId="urn:microsoft.com/office/officeart/2008/layout/HorizontalMultiLevelHierarchy"/>
    <dgm:cxn modelId="{35BB313A-5288-4530-AD0C-CD0C4E3D1477}" type="presOf" srcId="{BB209C88-AAC5-48CD-AAE9-E741EEA93488}" destId="{50D181AB-D1C8-4E8E-B525-70A885374A7C}" srcOrd="0" destOrd="0" presId="urn:microsoft.com/office/officeart/2008/layout/HorizontalMultiLevelHierarchy"/>
    <dgm:cxn modelId="{E053CF66-EAC8-4663-BDED-34A455AD5481}" type="presOf" srcId="{0FCD8354-397A-4CC4-8019-C0C16C4EBD21}" destId="{858DFA5D-D7E9-431E-AD44-0DF80A230F45}" srcOrd="1" destOrd="0" presId="urn:microsoft.com/office/officeart/2008/layout/HorizontalMultiLevelHierarchy"/>
    <dgm:cxn modelId="{9BBAF947-1F4F-4B49-8C0D-7D4429AB33B7}" srcId="{BB209C88-AAC5-48CD-AAE9-E741EEA93488}" destId="{C661B5A2-301E-49C7-9243-2004BD2162C6}" srcOrd="0" destOrd="0" parTransId="{E52E87F8-E9B7-4E71-B1D9-AAB382F9DD41}" sibTransId="{EE7F85BD-3672-4898-A892-B87302F40A5C}"/>
    <dgm:cxn modelId="{72A1194A-CD19-456A-BC6F-9AFE5D1AD65B}" type="presOf" srcId="{5BA6C85B-6E70-498C-A073-B90D938BBD2E}" destId="{644C1340-4F30-41DD-9970-E46679AC32A8}" srcOrd="1" destOrd="0" presId="urn:microsoft.com/office/officeart/2008/layout/HorizontalMultiLevelHierarchy"/>
    <dgm:cxn modelId="{EF32EB5A-FE76-4106-923B-299B6E5D8DE5}" srcId="{C661B5A2-301E-49C7-9243-2004BD2162C6}" destId="{FCD55A00-E25A-455B-BFFF-0F2F3B209156}" srcOrd="1" destOrd="0" parTransId="{88DFC01B-A6C4-43B3-B937-7ABB3F371974}" sibTransId="{A38EF159-5542-4D5D-91C2-DBA698BB9ADB}"/>
    <dgm:cxn modelId="{61F30B80-4332-42D8-9B77-C3B7825F2795}" type="presOf" srcId="{88DFC01B-A6C4-43B3-B937-7ABB3F371974}" destId="{3D5E1AF3-86F6-4787-BC5D-2326476567E4}" srcOrd="0" destOrd="0" presId="urn:microsoft.com/office/officeart/2008/layout/HorizontalMultiLevelHierarchy"/>
    <dgm:cxn modelId="{503E7B8D-976C-4D66-B934-245A6E8E2797}" type="presOf" srcId="{7CD0257A-E6A8-41C8-B771-CB6C8A7F171C}" destId="{0E30EB61-EA97-4B85-B667-B85196178959}" srcOrd="0" destOrd="0" presId="urn:microsoft.com/office/officeart/2008/layout/HorizontalMultiLevelHierarchy"/>
    <dgm:cxn modelId="{9349609C-AF32-4DBD-BAC6-308CC510B190}" type="presOf" srcId="{FCD55A00-E25A-455B-BFFF-0F2F3B209156}" destId="{7639DFCF-B16D-4B67-BEC0-76961F919F9E}" srcOrd="0" destOrd="0" presId="urn:microsoft.com/office/officeart/2008/layout/HorizontalMultiLevelHierarchy"/>
    <dgm:cxn modelId="{72082BA0-FCEC-42CF-ABA3-9CF2ED474ADD}" type="presOf" srcId="{0FCD8354-397A-4CC4-8019-C0C16C4EBD21}" destId="{D8DCC649-4679-4782-80C9-7E59B4F19FD5}" srcOrd="0" destOrd="0" presId="urn:microsoft.com/office/officeart/2008/layout/HorizontalMultiLevelHierarchy"/>
    <dgm:cxn modelId="{476897AC-0DBD-43A0-B76A-C7B8FEF5588A}" srcId="{C661B5A2-301E-49C7-9243-2004BD2162C6}" destId="{7CD0257A-E6A8-41C8-B771-CB6C8A7F171C}" srcOrd="0" destOrd="0" parTransId="{0FCD8354-397A-4CC4-8019-C0C16C4EBD21}" sibTransId="{DB68B969-59D9-42EF-9335-E751BAB15F75}"/>
    <dgm:cxn modelId="{1612ABB7-DA64-4F38-A53C-770AEE58993B}" type="presOf" srcId="{FC25BD14-041E-4F96-9FBC-991036947EF2}" destId="{2FBAD649-7001-4D98-B8B0-96C6680AFB4D}" srcOrd="0" destOrd="0" presId="urn:microsoft.com/office/officeart/2008/layout/HorizontalMultiLevelHierarchy"/>
    <dgm:cxn modelId="{D61711F9-CC8F-4096-A81A-2114E0B5D5AA}" type="presOf" srcId="{5BA6C85B-6E70-498C-A073-B90D938BBD2E}" destId="{FFFB9A97-3681-4F36-96BC-0EE422E1EBB8}" srcOrd="0" destOrd="0" presId="urn:microsoft.com/office/officeart/2008/layout/HorizontalMultiLevelHierarchy"/>
    <dgm:cxn modelId="{3CCDB24D-4A83-4B7F-B367-D1428127B7D6}" type="presParOf" srcId="{50D181AB-D1C8-4E8E-B525-70A885374A7C}" destId="{27DAA987-CCCB-4EB3-A61D-C1F86686B06F}" srcOrd="0" destOrd="0" presId="urn:microsoft.com/office/officeart/2008/layout/HorizontalMultiLevelHierarchy"/>
    <dgm:cxn modelId="{69A5A191-B8C9-4960-8BC5-E770BF17D71D}" type="presParOf" srcId="{27DAA987-CCCB-4EB3-A61D-C1F86686B06F}" destId="{7EFB4D0F-2B71-4DF5-9611-42C663812999}" srcOrd="0" destOrd="0" presId="urn:microsoft.com/office/officeart/2008/layout/HorizontalMultiLevelHierarchy"/>
    <dgm:cxn modelId="{81612670-E012-471C-8467-415CD54B02C0}" type="presParOf" srcId="{27DAA987-CCCB-4EB3-A61D-C1F86686B06F}" destId="{0AB9B33A-0CBB-4F83-87F8-E43DAF4C1754}" srcOrd="1" destOrd="0" presId="urn:microsoft.com/office/officeart/2008/layout/HorizontalMultiLevelHierarchy"/>
    <dgm:cxn modelId="{57F9CA95-3577-4D5E-845A-DF922E1D2D0D}" type="presParOf" srcId="{0AB9B33A-0CBB-4F83-87F8-E43DAF4C1754}" destId="{D8DCC649-4679-4782-80C9-7E59B4F19FD5}" srcOrd="0" destOrd="0" presId="urn:microsoft.com/office/officeart/2008/layout/HorizontalMultiLevelHierarchy"/>
    <dgm:cxn modelId="{EB8E9F68-3A38-4200-966C-8BDA71213569}" type="presParOf" srcId="{D8DCC649-4679-4782-80C9-7E59B4F19FD5}" destId="{858DFA5D-D7E9-431E-AD44-0DF80A230F45}" srcOrd="0" destOrd="0" presId="urn:microsoft.com/office/officeart/2008/layout/HorizontalMultiLevelHierarchy"/>
    <dgm:cxn modelId="{54763D3D-A75F-4219-8D3E-AED54BD3229D}" type="presParOf" srcId="{0AB9B33A-0CBB-4F83-87F8-E43DAF4C1754}" destId="{0C6E02BD-DA0E-406C-B1F1-928939C20E0B}" srcOrd="1" destOrd="0" presId="urn:microsoft.com/office/officeart/2008/layout/HorizontalMultiLevelHierarchy"/>
    <dgm:cxn modelId="{89291C7D-6C6B-447E-980C-74E608C03A6C}" type="presParOf" srcId="{0C6E02BD-DA0E-406C-B1F1-928939C20E0B}" destId="{0E30EB61-EA97-4B85-B667-B85196178959}" srcOrd="0" destOrd="0" presId="urn:microsoft.com/office/officeart/2008/layout/HorizontalMultiLevelHierarchy"/>
    <dgm:cxn modelId="{666E5135-4E48-4365-A4B4-735C52E0B8FD}" type="presParOf" srcId="{0C6E02BD-DA0E-406C-B1F1-928939C20E0B}" destId="{65C20A3A-0902-4975-ABD8-730E9D4A4B4A}" srcOrd="1" destOrd="0" presId="urn:microsoft.com/office/officeart/2008/layout/HorizontalMultiLevelHierarchy"/>
    <dgm:cxn modelId="{58F01885-5D29-48EB-9304-8AAE88C5E77B}" type="presParOf" srcId="{0AB9B33A-0CBB-4F83-87F8-E43DAF4C1754}" destId="{3D5E1AF3-86F6-4787-BC5D-2326476567E4}" srcOrd="2" destOrd="0" presId="urn:microsoft.com/office/officeart/2008/layout/HorizontalMultiLevelHierarchy"/>
    <dgm:cxn modelId="{B656DF48-4DA0-4ADE-9E90-F58B8B7C6674}" type="presParOf" srcId="{3D5E1AF3-86F6-4787-BC5D-2326476567E4}" destId="{D2A3ED6A-ECC1-465E-8F03-C80955D88F9D}" srcOrd="0" destOrd="0" presId="urn:microsoft.com/office/officeart/2008/layout/HorizontalMultiLevelHierarchy"/>
    <dgm:cxn modelId="{4DF0047B-245B-4BF2-A140-DB39E90DD0DC}" type="presParOf" srcId="{0AB9B33A-0CBB-4F83-87F8-E43DAF4C1754}" destId="{33497E58-3DF4-4273-B4AB-7B6FB45FD9C9}" srcOrd="3" destOrd="0" presId="urn:microsoft.com/office/officeart/2008/layout/HorizontalMultiLevelHierarchy"/>
    <dgm:cxn modelId="{000A941F-BAA7-45B9-8AF7-555B56687586}" type="presParOf" srcId="{33497E58-3DF4-4273-B4AB-7B6FB45FD9C9}" destId="{7639DFCF-B16D-4B67-BEC0-76961F919F9E}" srcOrd="0" destOrd="0" presId="urn:microsoft.com/office/officeart/2008/layout/HorizontalMultiLevelHierarchy"/>
    <dgm:cxn modelId="{F3BD2D7F-52F8-4B90-A2F9-0E82B5C1609C}" type="presParOf" srcId="{33497E58-3DF4-4273-B4AB-7B6FB45FD9C9}" destId="{79FEE214-E9A0-4C1F-8B3D-C4582C2D1066}" srcOrd="1" destOrd="0" presId="urn:microsoft.com/office/officeart/2008/layout/HorizontalMultiLevelHierarchy"/>
    <dgm:cxn modelId="{71BC2274-F3C7-4F55-8F17-6F69644AB8E4}" type="presParOf" srcId="{0AB9B33A-0CBB-4F83-87F8-E43DAF4C1754}" destId="{FFFB9A97-3681-4F36-96BC-0EE422E1EBB8}" srcOrd="4" destOrd="0" presId="urn:microsoft.com/office/officeart/2008/layout/HorizontalMultiLevelHierarchy"/>
    <dgm:cxn modelId="{40D4E361-B76B-41EE-A9E4-DEA5D3E175D9}" type="presParOf" srcId="{FFFB9A97-3681-4F36-96BC-0EE422E1EBB8}" destId="{644C1340-4F30-41DD-9970-E46679AC32A8}" srcOrd="0" destOrd="0" presId="urn:microsoft.com/office/officeart/2008/layout/HorizontalMultiLevelHierarchy"/>
    <dgm:cxn modelId="{D8D87446-703F-4B97-B2DF-CF7DA3DCB031}" type="presParOf" srcId="{0AB9B33A-0CBB-4F83-87F8-E43DAF4C1754}" destId="{3ECB701F-B972-4AF0-A780-30FB81699C90}" srcOrd="5" destOrd="0" presId="urn:microsoft.com/office/officeart/2008/layout/HorizontalMultiLevelHierarchy"/>
    <dgm:cxn modelId="{9393154F-A220-4A6A-A435-7B317B9BA450}" type="presParOf" srcId="{3ECB701F-B972-4AF0-A780-30FB81699C90}" destId="{2FBAD649-7001-4D98-B8B0-96C6680AFB4D}" srcOrd="0" destOrd="0" presId="urn:microsoft.com/office/officeart/2008/layout/HorizontalMultiLevelHierarchy"/>
    <dgm:cxn modelId="{B1F2CC72-E803-4FA1-B329-5CAE984467CC}" type="presParOf" srcId="{3ECB701F-B972-4AF0-A780-30FB81699C90}" destId="{D44FCE4B-8BB1-41E0-B327-82B53E62E81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755FBA-FAFC-4DD1-BE2B-8F59CEBB1917}"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t-LT"/>
        </a:p>
      </dgm:t>
    </dgm:pt>
    <dgm:pt modelId="{0211DFCE-8275-45CA-81A2-D96B31589957}">
      <dgm:prSet phldrT="[Text]"/>
      <dgm:spPr/>
      <dgm:t>
        <a:bodyPr/>
        <a:lstStyle/>
        <a:p>
          <a:r>
            <a:rPr lang="lt-LT" dirty="0"/>
            <a:t>Siūlomas keitimas yra susijęs su </a:t>
          </a:r>
          <a:r>
            <a:rPr lang="lt-LT" u="sng" dirty="0"/>
            <a:t>Vyriausybės strateginių projektų portfelio komisijos</a:t>
          </a:r>
          <a:r>
            <a:rPr lang="lt-LT" dirty="0"/>
            <a:t> priimtais sprendimais</a:t>
          </a:r>
        </a:p>
      </dgm:t>
    </dgm:pt>
    <dgm:pt modelId="{F2BA7325-486D-4FA2-A561-84317D5A8846}" type="parTrans" cxnId="{D7AB4F5B-07C9-4F36-9F7D-99768A500ABE}">
      <dgm:prSet/>
      <dgm:spPr/>
      <dgm:t>
        <a:bodyPr/>
        <a:lstStyle/>
        <a:p>
          <a:endParaRPr lang="lt-LT"/>
        </a:p>
      </dgm:t>
    </dgm:pt>
    <dgm:pt modelId="{4E48D930-C08B-43DD-B3A8-F1ACB771804B}" type="sibTrans" cxnId="{D7AB4F5B-07C9-4F36-9F7D-99768A500ABE}">
      <dgm:prSet/>
      <dgm:spPr/>
      <dgm:t>
        <a:bodyPr/>
        <a:lstStyle/>
        <a:p>
          <a:endParaRPr lang="lt-LT"/>
        </a:p>
      </dgm:t>
    </dgm:pt>
    <dgm:pt modelId="{7A301B18-A65F-4C36-8593-71FA2F19D972}">
      <dgm:prSet phldrT="[Text]"/>
      <dgm:spPr/>
      <dgm:t>
        <a:bodyPr/>
        <a:lstStyle/>
        <a:p>
          <a:r>
            <a:rPr lang="lt-LT" u="sng" dirty="0"/>
            <a:t>Teisės aktuose</a:t>
          </a:r>
          <a:r>
            <a:rPr lang="lt-LT" u="none" dirty="0"/>
            <a:t> </a:t>
          </a:r>
          <a:r>
            <a:rPr lang="lt-LT" dirty="0"/>
            <a:t>yra </a:t>
          </a:r>
          <a:r>
            <a:rPr lang="lt-LT" u="none" dirty="0"/>
            <a:t>priimtas sprendimas </a:t>
          </a:r>
          <a:r>
            <a:rPr lang="lt-LT" dirty="0"/>
            <a:t>Plane nustatytus veiksmus vykdyti kitais būdais ar terminais, kurie yra labiau tinkami Vyriausybės programai įgyvendinti</a:t>
          </a:r>
        </a:p>
      </dgm:t>
    </dgm:pt>
    <dgm:pt modelId="{0DC6AE55-5542-4B13-9F9D-9B26A027CA3D}" type="parTrans" cxnId="{4E674708-F828-4860-B363-1E9E35EB046C}">
      <dgm:prSet/>
      <dgm:spPr/>
      <dgm:t>
        <a:bodyPr/>
        <a:lstStyle/>
        <a:p>
          <a:endParaRPr lang="lt-LT"/>
        </a:p>
      </dgm:t>
    </dgm:pt>
    <dgm:pt modelId="{C78F4B0A-A4DD-40A3-BA76-48614784F9FF}" type="sibTrans" cxnId="{4E674708-F828-4860-B363-1E9E35EB046C}">
      <dgm:prSet/>
      <dgm:spPr/>
      <dgm:t>
        <a:bodyPr/>
        <a:lstStyle/>
        <a:p>
          <a:endParaRPr lang="lt-LT"/>
        </a:p>
      </dgm:t>
    </dgm:pt>
    <dgm:pt modelId="{16A0D166-21CE-4480-AABA-DBC80C279206}">
      <dgm:prSet phldrT="[Text]"/>
      <dgm:spPr/>
      <dgm:t>
        <a:bodyPr/>
        <a:lstStyle/>
        <a:p>
          <a:r>
            <a:rPr lang="lt-LT" dirty="0"/>
            <a:t>Nustatytas </a:t>
          </a:r>
          <a:r>
            <a:rPr lang="lt-LT" u="sng" dirty="0"/>
            <a:t>per didelis darbo detalizavimas </a:t>
          </a:r>
          <a:r>
            <a:rPr lang="lt-LT" dirty="0"/>
            <a:t>į smulkesnius veiksmus, todėl kelis veiksmus siūloma apjungti</a:t>
          </a:r>
        </a:p>
      </dgm:t>
    </dgm:pt>
    <dgm:pt modelId="{3B27271A-0A7C-470A-B9D5-9DDCD0486083}" type="parTrans" cxnId="{D92ECD88-DD2D-44B6-AB4B-F510F21FD606}">
      <dgm:prSet/>
      <dgm:spPr/>
      <dgm:t>
        <a:bodyPr/>
        <a:lstStyle/>
        <a:p>
          <a:endParaRPr lang="lt-LT"/>
        </a:p>
      </dgm:t>
    </dgm:pt>
    <dgm:pt modelId="{8353A6F8-259F-47CE-A03A-E2C5EF950EE9}" type="sibTrans" cxnId="{D92ECD88-DD2D-44B6-AB4B-F510F21FD606}">
      <dgm:prSet/>
      <dgm:spPr/>
      <dgm:t>
        <a:bodyPr/>
        <a:lstStyle/>
        <a:p>
          <a:endParaRPr lang="lt-LT"/>
        </a:p>
      </dgm:t>
    </dgm:pt>
    <dgm:pt modelId="{1E1B0385-4A69-4F1A-90D6-E9477AA8606C}">
      <dgm:prSet/>
      <dgm:spPr/>
      <dgm:t>
        <a:bodyPr/>
        <a:lstStyle/>
        <a:p>
          <a:r>
            <a:rPr lang="lt-LT" dirty="0">
              <a:solidFill>
                <a:schemeClr val="bg2">
                  <a:lumMod val="10000"/>
                </a:schemeClr>
              </a:solidFill>
            </a:rPr>
            <a:t>Dabartinis </a:t>
          </a:r>
          <a:r>
            <a:rPr lang="lt-LT" u="sng" dirty="0">
              <a:solidFill>
                <a:schemeClr val="bg2">
                  <a:lumMod val="10000"/>
                </a:schemeClr>
              </a:solidFill>
            </a:rPr>
            <a:t>atsakingų institucijų priskyrimas</a:t>
          </a:r>
          <a:r>
            <a:rPr lang="lt-LT" dirty="0">
              <a:solidFill>
                <a:schemeClr val="bg2">
                  <a:lumMod val="10000"/>
                </a:schemeClr>
              </a:solidFill>
            </a:rPr>
            <a:t> neatitinka ministrui pavestų valdymo sričių</a:t>
          </a:r>
        </a:p>
      </dgm:t>
    </dgm:pt>
    <dgm:pt modelId="{54B40E8A-F88D-4B6C-9EE4-684E94DD598F}" type="parTrans" cxnId="{6615A255-E7DD-4F09-B2B7-338DB6473DFB}">
      <dgm:prSet/>
      <dgm:spPr/>
      <dgm:t>
        <a:bodyPr/>
        <a:lstStyle/>
        <a:p>
          <a:endParaRPr lang="lt-LT"/>
        </a:p>
      </dgm:t>
    </dgm:pt>
    <dgm:pt modelId="{42EB47B4-614D-4D3A-B452-0042C3A9838D}" type="sibTrans" cxnId="{6615A255-E7DD-4F09-B2B7-338DB6473DFB}">
      <dgm:prSet/>
      <dgm:spPr/>
      <dgm:t>
        <a:bodyPr/>
        <a:lstStyle/>
        <a:p>
          <a:endParaRPr lang="lt-LT"/>
        </a:p>
      </dgm:t>
    </dgm:pt>
    <dgm:pt modelId="{7AD65F5E-C705-4BA1-B471-4097BF8C91CD}" type="pres">
      <dgm:prSet presAssocID="{24755FBA-FAFC-4DD1-BE2B-8F59CEBB1917}" presName="outerComposite" presStyleCnt="0">
        <dgm:presLayoutVars>
          <dgm:chMax val="5"/>
          <dgm:dir/>
          <dgm:resizeHandles val="exact"/>
        </dgm:presLayoutVars>
      </dgm:prSet>
      <dgm:spPr/>
    </dgm:pt>
    <dgm:pt modelId="{6DFA35AC-EBDF-4146-932F-DD65B4889DD9}" type="pres">
      <dgm:prSet presAssocID="{24755FBA-FAFC-4DD1-BE2B-8F59CEBB1917}" presName="dummyMaxCanvas" presStyleCnt="0">
        <dgm:presLayoutVars/>
      </dgm:prSet>
      <dgm:spPr/>
    </dgm:pt>
    <dgm:pt modelId="{3A69A71D-7D84-43F3-91B8-A69DFF6C9F28}" type="pres">
      <dgm:prSet presAssocID="{24755FBA-FAFC-4DD1-BE2B-8F59CEBB1917}" presName="FourNodes_1" presStyleLbl="node1" presStyleIdx="0" presStyleCnt="4">
        <dgm:presLayoutVars>
          <dgm:bulletEnabled val="1"/>
        </dgm:presLayoutVars>
      </dgm:prSet>
      <dgm:spPr/>
    </dgm:pt>
    <dgm:pt modelId="{A540586E-9A5B-4866-972C-E596DFF9B31E}" type="pres">
      <dgm:prSet presAssocID="{24755FBA-FAFC-4DD1-BE2B-8F59CEBB1917}" presName="FourNodes_2" presStyleLbl="node1" presStyleIdx="1" presStyleCnt="4">
        <dgm:presLayoutVars>
          <dgm:bulletEnabled val="1"/>
        </dgm:presLayoutVars>
      </dgm:prSet>
      <dgm:spPr/>
    </dgm:pt>
    <dgm:pt modelId="{4F85BE45-7E25-418D-836E-BB3FD8589100}" type="pres">
      <dgm:prSet presAssocID="{24755FBA-FAFC-4DD1-BE2B-8F59CEBB1917}" presName="FourNodes_3" presStyleLbl="node1" presStyleIdx="2" presStyleCnt="4">
        <dgm:presLayoutVars>
          <dgm:bulletEnabled val="1"/>
        </dgm:presLayoutVars>
      </dgm:prSet>
      <dgm:spPr/>
    </dgm:pt>
    <dgm:pt modelId="{10B41B09-AC15-41BF-AFD0-8B18AFC5C670}" type="pres">
      <dgm:prSet presAssocID="{24755FBA-FAFC-4DD1-BE2B-8F59CEBB1917}" presName="FourNodes_4" presStyleLbl="node1" presStyleIdx="3" presStyleCnt="4">
        <dgm:presLayoutVars>
          <dgm:bulletEnabled val="1"/>
        </dgm:presLayoutVars>
      </dgm:prSet>
      <dgm:spPr/>
    </dgm:pt>
    <dgm:pt modelId="{8C9D395E-CF3E-4A9B-9129-1EA96E662F8D}" type="pres">
      <dgm:prSet presAssocID="{24755FBA-FAFC-4DD1-BE2B-8F59CEBB1917}" presName="FourConn_1-2" presStyleLbl="fgAccFollowNode1" presStyleIdx="0" presStyleCnt="3">
        <dgm:presLayoutVars>
          <dgm:bulletEnabled val="1"/>
        </dgm:presLayoutVars>
      </dgm:prSet>
      <dgm:spPr/>
    </dgm:pt>
    <dgm:pt modelId="{DFD59F80-35ED-4648-8F80-815F2FF5A2B6}" type="pres">
      <dgm:prSet presAssocID="{24755FBA-FAFC-4DD1-BE2B-8F59CEBB1917}" presName="FourConn_2-3" presStyleLbl="fgAccFollowNode1" presStyleIdx="1" presStyleCnt="3">
        <dgm:presLayoutVars>
          <dgm:bulletEnabled val="1"/>
        </dgm:presLayoutVars>
      </dgm:prSet>
      <dgm:spPr/>
    </dgm:pt>
    <dgm:pt modelId="{5514A0E3-AAFD-482B-AFB9-615013B883A5}" type="pres">
      <dgm:prSet presAssocID="{24755FBA-FAFC-4DD1-BE2B-8F59CEBB1917}" presName="FourConn_3-4" presStyleLbl="fgAccFollowNode1" presStyleIdx="2" presStyleCnt="3">
        <dgm:presLayoutVars>
          <dgm:bulletEnabled val="1"/>
        </dgm:presLayoutVars>
      </dgm:prSet>
      <dgm:spPr/>
    </dgm:pt>
    <dgm:pt modelId="{54C7C6EE-9D6A-4CAF-B913-0F9203959B07}" type="pres">
      <dgm:prSet presAssocID="{24755FBA-FAFC-4DD1-BE2B-8F59CEBB1917}" presName="FourNodes_1_text" presStyleLbl="node1" presStyleIdx="3" presStyleCnt="4">
        <dgm:presLayoutVars>
          <dgm:bulletEnabled val="1"/>
        </dgm:presLayoutVars>
      </dgm:prSet>
      <dgm:spPr/>
    </dgm:pt>
    <dgm:pt modelId="{C7EB423D-F90B-40CC-88CB-9C74902ED56E}" type="pres">
      <dgm:prSet presAssocID="{24755FBA-FAFC-4DD1-BE2B-8F59CEBB1917}" presName="FourNodes_2_text" presStyleLbl="node1" presStyleIdx="3" presStyleCnt="4">
        <dgm:presLayoutVars>
          <dgm:bulletEnabled val="1"/>
        </dgm:presLayoutVars>
      </dgm:prSet>
      <dgm:spPr/>
    </dgm:pt>
    <dgm:pt modelId="{FB1D2F8D-A8D6-4BB9-AD40-38391ECE850A}" type="pres">
      <dgm:prSet presAssocID="{24755FBA-FAFC-4DD1-BE2B-8F59CEBB1917}" presName="FourNodes_3_text" presStyleLbl="node1" presStyleIdx="3" presStyleCnt="4">
        <dgm:presLayoutVars>
          <dgm:bulletEnabled val="1"/>
        </dgm:presLayoutVars>
      </dgm:prSet>
      <dgm:spPr/>
    </dgm:pt>
    <dgm:pt modelId="{64F9CB69-7CCC-4255-B5D0-6890F574A2CC}" type="pres">
      <dgm:prSet presAssocID="{24755FBA-FAFC-4DD1-BE2B-8F59CEBB1917}" presName="FourNodes_4_text" presStyleLbl="node1" presStyleIdx="3" presStyleCnt="4">
        <dgm:presLayoutVars>
          <dgm:bulletEnabled val="1"/>
        </dgm:presLayoutVars>
      </dgm:prSet>
      <dgm:spPr/>
    </dgm:pt>
  </dgm:ptLst>
  <dgm:cxnLst>
    <dgm:cxn modelId="{F570E707-B79C-4429-B4D2-E82E05AB27B4}" type="presOf" srcId="{0211DFCE-8275-45CA-81A2-D96B31589957}" destId="{54C7C6EE-9D6A-4CAF-B913-0F9203959B07}" srcOrd="1" destOrd="0" presId="urn:microsoft.com/office/officeart/2005/8/layout/vProcess5"/>
    <dgm:cxn modelId="{4E674708-F828-4860-B363-1E9E35EB046C}" srcId="{24755FBA-FAFC-4DD1-BE2B-8F59CEBB1917}" destId="{7A301B18-A65F-4C36-8593-71FA2F19D972}" srcOrd="1" destOrd="0" parTransId="{0DC6AE55-5542-4B13-9F9D-9B26A027CA3D}" sibTransId="{C78F4B0A-A4DD-40A3-BA76-48614784F9FF}"/>
    <dgm:cxn modelId="{EF026C16-871C-4AB8-A5E8-8E1883D3E5B4}" type="presOf" srcId="{16A0D166-21CE-4480-AABA-DBC80C279206}" destId="{4F85BE45-7E25-418D-836E-BB3FD8589100}" srcOrd="0" destOrd="0" presId="urn:microsoft.com/office/officeart/2005/8/layout/vProcess5"/>
    <dgm:cxn modelId="{9C00283E-7E41-4B9D-988B-127E4D39C1DE}" type="presOf" srcId="{C78F4B0A-A4DD-40A3-BA76-48614784F9FF}" destId="{DFD59F80-35ED-4648-8F80-815F2FF5A2B6}" srcOrd="0" destOrd="0" presId="urn:microsoft.com/office/officeart/2005/8/layout/vProcess5"/>
    <dgm:cxn modelId="{D7AB4F5B-07C9-4F36-9F7D-99768A500ABE}" srcId="{24755FBA-FAFC-4DD1-BE2B-8F59CEBB1917}" destId="{0211DFCE-8275-45CA-81A2-D96B31589957}" srcOrd="0" destOrd="0" parTransId="{F2BA7325-486D-4FA2-A561-84317D5A8846}" sibTransId="{4E48D930-C08B-43DD-B3A8-F1ACB771804B}"/>
    <dgm:cxn modelId="{8C9C4243-A8F9-47BA-8AB6-20DF4C97390A}" type="presOf" srcId="{16A0D166-21CE-4480-AABA-DBC80C279206}" destId="{FB1D2F8D-A8D6-4BB9-AD40-38391ECE850A}" srcOrd="1" destOrd="0" presId="urn:microsoft.com/office/officeart/2005/8/layout/vProcess5"/>
    <dgm:cxn modelId="{A1E32867-6E2C-424C-9E60-6A0B77256C0C}" type="presOf" srcId="{24755FBA-FAFC-4DD1-BE2B-8F59CEBB1917}" destId="{7AD65F5E-C705-4BA1-B471-4097BF8C91CD}" srcOrd="0" destOrd="0" presId="urn:microsoft.com/office/officeart/2005/8/layout/vProcess5"/>
    <dgm:cxn modelId="{73028569-7635-4527-A348-996D8E37BF7F}" type="presOf" srcId="{8353A6F8-259F-47CE-A03A-E2C5EF950EE9}" destId="{5514A0E3-AAFD-482B-AFB9-615013B883A5}" srcOrd="0" destOrd="0" presId="urn:microsoft.com/office/officeart/2005/8/layout/vProcess5"/>
    <dgm:cxn modelId="{6546A14C-890D-4222-9617-48AE419D8892}" type="presOf" srcId="{7A301B18-A65F-4C36-8593-71FA2F19D972}" destId="{A540586E-9A5B-4866-972C-E596DFF9B31E}" srcOrd="0" destOrd="0" presId="urn:microsoft.com/office/officeart/2005/8/layout/vProcess5"/>
    <dgm:cxn modelId="{8F390E73-6420-405D-95A3-C518DBFCFEE2}" type="presOf" srcId="{7A301B18-A65F-4C36-8593-71FA2F19D972}" destId="{C7EB423D-F90B-40CC-88CB-9C74902ED56E}" srcOrd="1" destOrd="0" presId="urn:microsoft.com/office/officeart/2005/8/layout/vProcess5"/>
    <dgm:cxn modelId="{6615A255-E7DD-4F09-B2B7-338DB6473DFB}" srcId="{24755FBA-FAFC-4DD1-BE2B-8F59CEBB1917}" destId="{1E1B0385-4A69-4F1A-90D6-E9477AA8606C}" srcOrd="3" destOrd="0" parTransId="{54B40E8A-F88D-4B6C-9EE4-684E94DD598F}" sibTransId="{42EB47B4-614D-4D3A-B452-0042C3A9838D}"/>
    <dgm:cxn modelId="{50EF3D85-947A-4C62-A74B-6616C888676E}" type="presOf" srcId="{1E1B0385-4A69-4F1A-90D6-E9477AA8606C}" destId="{10B41B09-AC15-41BF-AFD0-8B18AFC5C670}" srcOrd="0" destOrd="0" presId="urn:microsoft.com/office/officeart/2005/8/layout/vProcess5"/>
    <dgm:cxn modelId="{90E99886-D0CD-4958-AEE7-52A400B2EDEF}" type="presOf" srcId="{1E1B0385-4A69-4F1A-90D6-E9477AA8606C}" destId="{64F9CB69-7CCC-4255-B5D0-6890F574A2CC}" srcOrd="1" destOrd="0" presId="urn:microsoft.com/office/officeart/2005/8/layout/vProcess5"/>
    <dgm:cxn modelId="{D92ECD88-DD2D-44B6-AB4B-F510F21FD606}" srcId="{24755FBA-FAFC-4DD1-BE2B-8F59CEBB1917}" destId="{16A0D166-21CE-4480-AABA-DBC80C279206}" srcOrd="2" destOrd="0" parTransId="{3B27271A-0A7C-470A-B9D5-9DDCD0486083}" sibTransId="{8353A6F8-259F-47CE-A03A-E2C5EF950EE9}"/>
    <dgm:cxn modelId="{F9DF618A-F9DD-48A5-A96C-7039B3236CDA}" type="presOf" srcId="{0211DFCE-8275-45CA-81A2-D96B31589957}" destId="{3A69A71D-7D84-43F3-91B8-A69DFF6C9F28}" srcOrd="0" destOrd="0" presId="urn:microsoft.com/office/officeart/2005/8/layout/vProcess5"/>
    <dgm:cxn modelId="{A7EED78E-A643-4029-B1D1-AB6B83016415}" type="presOf" srcId="{4E48D930-C08B-43DD-B3A8-F1ACB771804B}" destId="{8C9D395E-CF3E-4A9B-9129-1EA96E662F8D}" srcOrd="0" destOrd="0" presId="urn:microsoft.com/office/officeart/2005/8/layout/vProcess5"/>
    <dgm:cxn modelId="{EEDA22E6-E502-40DC-983E-F7D7E614DEEC}" type="presParOf" srcId="{7AD65F5E-C705-4BA1-B471-4097BF8C91CD}" destId="{6DFA35AC-EBDF-4146-932F-DD65B4889DD9}" srcOrd="0" destOrd="0" presId="urn:microsoft.com/office/officeart/2005/8/layout/vProcess5"/>
    <dgm:cxn modelId="{59562F8D-6516-4333-9B88-336C2707D12E}" type="presParOf" srcId="{7AD65F5E-C705-4BA1-B471-4097BF8C91CD}" destId="{3A69A71D-7D84-43F3-91B8-A69DFF6C9F28}" srcOrd="1" destOrd="0" presId="urn:microsoft.com/office/officeart/2005/8/layout/vProcess5"/>
    <dgm:cxn modelId="{7939FE88-79CD-4135-A181-A2CEDC905080}" type="presParOf" srcId="{7AD65F5E-C705-4BA1-B471-4097BF8C91CD}" destId="{A540586E-9A5B-4866-972C-E596DFF9B31E}" srcOrd="2" destOrd="0" presId="urn:microsoft.com/office/officeart/2005/8/layout/vProcess5"/>
    <dgm:cxn modelId="{3694C71C-CD21-457E-9889-870D53655ABE}" type="presParOf" srcId="{7AD65F5E-C705-4BA1-B471-4097BF8C91CD}" destId="{4F85BE45-7E25-418D-836E-BB3FD8589100}" srcOrd="3" destOrd="0" presId="urn:microsoft.com/office/officeart/2005/8/layout/vProcess5"/>
    <dgm:cxn modelId="{8CB791BD-F38D-44DB-AFA9-7F9D01C5A317}" type="presParOf" srcId="{7AD65F5E-C705-4BA1-B471-4097BF8C91CD}" destId="{10B41B09-AC15-41BF-AFD0-8B18AFC5C670}" srcOrd="4" destOrd="0" presId="urn:microsoft.com/office/officeart/2005/8/layout/vProcess5"/>
    <dgm:cxn modelId="{5EB2E99A-62C7-4A55-80E9-A8B8ECE66E5F}" type="presParOf" srcId="{7AD65F5E-C705-4BA1-B471-4097BF8C91CD}" destId="{8C9D395E-CF3E-4A9B-9129-1EA96E662F8D}" srcOrd="5" destOrd="0" presId="urn:microsoft.com/office/officeart/2005/8/layout/vProcess5"/>
    <dgm:cxn modelId="{DEEBB888-B601-468B-9B83-D92F2E6D6B1A}" type="presParOf" srcId="{7AD65F5E-C705-4BA1-B471-4097BF8C91CD}" destId="{DFD59F80-35ED-4648-8F80-815F2FF5A2B6}" srcOrd="6" destOrd="0" presId="urn:microsoft.com/office/officeart/2005/8/layout/vProcess5"/>
    <dgm:cxn modelId="{CEC98824-5475-4B8B-BB77-B6B5BD44FE44}" type="presParOf" srcId="{7AD65F5E-C705-4BA1-B471-4097BF8C91CD}" destId="{5514A0E3-AAFD-482B-AFB9-615013B883A5}" srcOrd="7" destOrd="0" presId="urn:microsoft.com/office/officeart/2005/8/layout/vProcess5"/>
    <dgm:cxn modelId="{E2C1A8C7-A7C8-4A99-9366-3B0388B4E9D4}" type="presParOf" srcId="{7AD65F5E-C705-4BA1-B471-4097BF8C91CD}" destId="{54C7C6EE-9D6A-4CAF-B913-0F9203959B07}" srcOrd="8" destOrd="0" presId="urn:microsoft.com/office/officeart/2005/8/layout/vProcess5"/>
    <dgm:cxn modelId="{DE2EC71C-5B70-4DF8-A12F-19049DCC9F72}" type="presParOf" srcId="{7AD65F5E-C705-4BA1-B471-4097BF8C91CD}" destId="{C7EB423D-F90B-40CC-88CB-9C74902ED56E}" srcOrd="9" destOrd="0" presId="urn:microsoft.com/office/officeart/2005/8/layout/vProcess5"/>
    <dgm:cxn modelId="{684E20D5-7944-4E2C-8134-9DBB296B9204}" type="presParOf" srcId="{7AD65F5E-C705-4BA1-B471-4097BF8C91CD}" destId="{FB1D2F8D-A8D6-4BB9-AD40-38391ECE850A}" srcOrd="10" destOrd="0" presId="urn:microsoft.com/office/officeart/2005/8/layout/vProcess5"/>
    <dgm:cxn modelId="{A1CE716C-18BE-4CA7-9EAB-F344A576799C}" type="presParOf" srcId="{7AD65F5E-C705-4BA1-B471-4097BF8C91CD}" destId="{64F9CB69-7CCC-4255-B5D0-6890F574A2C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528267" y="0"/>
          <a:ext cx="2413990" cy="1739390"/>
        </a:xfrm>
        <a:prstGeom prst="trapezoid">
          <a:avLst>
            <a:gd name="adj" fmla="val 69392"/>
          </a:avLst>
        </a:prstGeom>
        <a:solidFill>
          <a:schemeClr val="tx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457200" rIns="15240" bIns="91440" numCol="1" spcCol="1270" anchor="b" anchorCtr="0">
          <a:noAutofit/>
        </a:bodyPr>
        <a:lstStyle/>
        <a:p>
          <a:pPr marL="0" lvl="0" indent="0" algn="ctr" defTabSz="533400">
            <a:lnSpc>
              <a:spcPct val="90000"/>
            </a:lnSpc>
            <a:spcBef>
              <a:spcPct val="0"/>
            </a:spcBef>
            <a:spcAft>
              <a:spcPct val="35000"/>
            </a:spcAft>
            <a:buNone/>
          </a:pPr>
          <a:r>
            <a:rPr lang="en-US" sz="1200" kern="1200">
              <a:solidFill>
                <a:srgbClr val="FFFFFF"/>
              </a:solidFill>
            </a:rPr>
            <a:t>Top thing</a:t>
          </a:r>
        </a:p>
      </dsp:txBody>
      <dsp:txXfrm>
        <a:off x="1528267" y="0"/>
        <a:ext cx="2413990" cy="1739390"/>
      </dsp:txXfrm>
    </dsp:sp>
    <dsp:sp modelId="{3B4D60DC-3880-4788-95C0-C5331C7B8E49}">
      <dsp:nvSpPr>
        <dsp:cNvPr id="0" name=""/>
        <dsp:cNvSpPr/>
      </dsp:nvSpPr>
      <dsp:spPr>
        <a:xfrm>
          <a:off x="764133" y="1739390"/>
          <a:ext cx="3942257" cy="1101186"/>
        </a:xfrm>
        <a:prstGeom prst="trapezoid">
          <a:avLst>
            <a:gd name="adj" fmla="val 69392"/>
          </a:avLst>
        </a:prstGeom>
        <a:solidFill>
          <a:schemeClr val="accent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a:solidFill>
                <a:srgbClr val="FFFFFF"/>
              </a:solidFill>
            </a:rPr>
            <a:t>Middle thing</a:t>
          </a:r>
        </a:p>
      </dsp:txBody>
      <dsp:txXfrm>
        <a:off x="1454028" y="1739390"/>
        <a:ext cx="2562467" cy="1101186"/>
      </dsp:txXfrm>
    </dsp:sp>
    <dsp:sp modelId="{58F179C7-16A8-432B-BA8B-1B820D98D9A2}">
      <dsp:nvSpPr>
        <dsp:cNvPr id="0" name=""/>
        <dsp:cNvSpPr/>
      </dsp:nvSpPr>
      <dsp:spPr>
        <a:xfrm>
          <a:off x="0" y="2840576"/>
          <a:ext cx="5470525" cy="1101186"/>
        </a:xfrm>
        <a:prstGeom prst="trapezoid">
          <a:avLst>
            <a:gd name="adj" fmla="val 69392"/>
          </a:avLst>
        </a:prstGeom>
        <a:solidFill>
          <a:schemeClr val="accent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a:solidFill>
                <a:srgbClr val="FFFFFF"/>
              </a:solidFill>
            </a:rPr>
            <a:t>Bottom thing</a:t>
          </a:r>
        </a:p>
      </dsp:txBody>
      <dsp:txXfrm>
        <a:off x="957341" y="2840576"/>
        <a:ext cx="3555841" cy="1101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792511" y="0"/>
          <a:ext cx="1887585" cy="1359556"/>
        </a:xfrm>
        <a:prstGeom prst="trapezoid">
          <a:avLst>
            <a:gd name="adj" fmla="val 69419"/>
          </a:avLst>
        </a:prstGeom>
        <a:solidFill>
          <a:schemeClr val="tx2"/>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457200" rIns="15240" bIns="91440" numCol="1" spcCol="1270" anchor="b" anchorCtr="0">
          <a:noAutofit/>
        </a:bodyPr>
        <a:lstStyle/>
        <a:p>
          <a:pPr marL="0" lvl="0" indent="0" algn="ctr" defTabSz="533400">
            <a:lnSpc>
              <a:spcPct val="90000"/>
            </a:lnSpc>
            <a:spcBef>
              <a:spcPct val="0"/>
            </a:spcBef>
            <a:spcAft>
              <a:spcPct val="35000"/>
            </a:spcAft>
            <a:buNone/>
          </a:pPr>
          <a:r>
            <a:rPr lang="en-US" sz="1200" kern="1200" err="1">
              <a:solidFill>
                <a:srgbClr val="FFFFFF"/>
              </a:solidFill>
            </a:rPr>
            <a:t>Lorem</a:t>
          </a:r>
          <a:r>
            <a:rPr lang="en-US" sz="1200" kern="1200">
              <a:solidFill>
                <a:srgbClr val="FFFFFF"/>
              </a:solidFill>
            </a:rPr>
            <a:t> </a:t>
          </a:r>
          <a:r>
            <a:rPr lang="en-US" sz="1200" kern="1200" err="1">
              <a:solidFill>
                <a:srgbClr val="FFFFFF"/>
              </a:solidFill>
            </a:rPr>
            <a:t>Ipsum</a:t>
          </a:r>
          <a:endParaRPr lang="en-US" sz="1200" kern="1200">
            <a:solidFill>
              <a:srgbClr val="FFFFFF"/>
            </a:solidFill>
          </a:endParaRPr>
        </a:p>
      </dsp:txBody>
      <dsp:txXfrm>
        <a:off x="1792511" y="0"/>
        <a:ext cx="1887585" cy="1359556"/>
      </dsp:txXfrm>
    </dsp:sp>
    <dsp:sp modelId="{3B4D60DC-3880-4788-95C0-C5331C7B8E49}">
      <dsp:nvSpPr>
        <dsp:cNvPr id="0" name=""/>
        <dsp:cNvSpPr/>
      </dsp:nvSpPr>
      <dsp:spPr>
        <a:xfrm>
          <a:off x="1195007" y="1359556"/>
          <a:ext cx="3082593" cy="860718"/>
        </a:xfrm>
        <a:prstGeom prst="trapezoid">
          <a:avLst>
            <a:gd name="adj" fmla="val 69419"/>
          </a:avLst>
        </a:prstGeom>
        <a:solidFill>
          <a:schemeClr val="accent5"/>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a:solidFill>
                <a:srgbClr val="FFFFFF"/>
              </a:solidFill>
            </a:rPr>
            <a:t>Dolor sit </a:t>
          </a:r>
          <a:r>
            <a:rPr lang="en-US" sz="1200" kern="1200" err="1">
              <a:solidFill>
                <a:srgbClr val="FFFFFF"/>
              </a:solidFill>
            </a:rPr>
            <a:t>amet</a:t>
          </a:r>
          <a:endParaRPr lang="en-US" sz="1200" kern="1200">
            <a:solidFill>
              <a:srgbClr val="FFFFFF"/>
            </a:solidFill>
          </a:endParaRPr>
        </a:p>
      </dsp:txBody>
      <dsp:txXfrm>
        <a:off x="1734461" y="1359556"/>
        <a:ext cx="2003685" cy="860718"/>
      </dsp:txXfrm>
    </dsp:sp>
    <dsp:sp modelId="{58F179C7-16A8-432B-BA8B-1B820D98D9A2}">
      <dsp:nvSpPr>
        <dsp:cNvPr id="0" name=""/>
        <dsp:cNvSpPr/>
      </dsp:nvSpPr>
      <dsp:spPr>
        <a:xfrm>
          <a:off x="597503" y="2220275"/>
          <a:ext cx="4277600" cy="860718"/>
        </a:xfrm>
        <a:prstGeom prst="trapezoid">
          <a:avLst>
            <a:gd name="adj" fmla="val 69419"/>
          </a:avLst>
        </a:prstGeom>
        <a:solidFill>
          <a:schemeClr val="accent1">
            <a:lumMod val="60000"/>
            <a:lumOff val="4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err="1">
              <a:solidFill>
                <a:srgbClr val="FFFFFF"/>
              </a:solidFill>
            </a:rPr>
            <a:t>Lorem</a:t>
          </a:r>
          <a:r>
            <a:rPr lang="en-US" sz="1200" kern="1200">
              <a:solidFill>
                <a:srgbClr val="FFFFFF"/>
              </a:solidFill>
            </a:rPr>
            <a:t> </a:t>
          </a:r>
          <a:r>
            <a:rPr lang="en-US" sz="1200" kern="1200" err="1">
              <a:solidFill>
                <a:srgbClr val="FFFFFF"/>
              </a:solidFill>
            </a:rPr>
            <a:t>ipsum</a:t>
          </a:r>
          <a:r>
            <a:rPr lang="en-US" sz="1200" kern="1200">
              <a:solidFill>
                <a:srgbClr val="FFFFFF"/>
              </a:solidFill>
            </a:rPr>
            <a:t> dolor sit </a:t>
          </a:r>
          <a:r>
            <a:rPr lang="en-US" sz="1200" kern="1200" err="1">
              <a:solidFill>
                <a:srgbClr val="FFFFFF"/>
              </a:solidFill>
            </a:rPr>
            <a:t>amet</a:t>
          </a:r>
          <a:endParaRPr lang="en-US" sz="1200" kern="1200">
            <a:solidFill>
              <a:srgbClr val="FFFFFF"/>
            </a:solidFill>
          </a:endParaRPr>
        </a:p>
      </dsp:txBody>
      <dsp:txXfrm>
        <a:off x="1346083" y="2220275"/>
        <a:ext cx="2780440" cy="860718"/>
      </dsp:txXfrm>
    </dsp:sp>
    <dsp:sp modelId="{4C93577F-86B3-4437-AC53-27DFCA2D946A}">
      <dsp:nvSpPr>
        <dsp:cNvPr id="0" name=""/>
        <dsp:cNvSpPr/>
      </dsp:nvSpPr>
      <dsp:spPr>
        <a:xfrm>
          <a:off x="0" y="3080993"/>
          <a:ext cx="5472608" cy="860718"/>
        </a:xfrm>
        <a:prstGeom prst="trapezoid">
          <a:avLst>
            <a:gd name="adj" fmla="val 69419"/>
          </a:avLst>
        </a:prstGeom>
        <a:solidFill>
          <a:schemeClr val="accent1"/>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a:solidFill>
                <a:srgbClr val="FFFFFF"/>
              </a:solidFill>
            </a:rPr>
            <a:t>Coffee and bagels is a nice way to start your day</a:t>
          </a:r>
        </a:p>
      </dsp:txBody>
      <dsp:txXfrm>
        <a:off x="957706" y="3080993"/>
        <a:ext cx="3557195" cy="86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7946B-29D4-42B1-8B74-8A782EF83A2B}">
      <dsp:nvSpPr>
        <dsp:cNvPr id="0" name=""/>
        <dsp:cNvSpPr/>
      </dsp:nvSpPr>
      <dsp:spPr>
        <a:xfrm>
          <a:off x="4342170" y="0"/>
          <a:ext cx="2579352" cy="2579745"/>
        </a:xfrm>
        <a:prstGeom prst="circularArrow">
          <a:avLst>
            <a:gd name="adj1" fmla="val 10980"/>
            <a:gd name="adj2" fmla="val 1142322"/>
            <a:gd name="adj3" fmla="val 4500000"/>
            <a:gd name="adj4" fmla="val 10800000"/>
            <a:gd name="adj5" fmla="val 125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4B4E28-9597-4EFC-8A37-0AC8E3126EC5}">
      <dsp:nvSpPr>
        <dsp:cNvPr id="0" name=""/>
        <dsp:cNvSpPr/>
      </dsp:nvSpPr>
      <dsp:spPr>
        <a:xfrm>
          <a:off x="4912291" y="931366"/>
          <a:ext cx="1433296" cy="71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lt-LT" sz="1700" b="1" kern="1200" dirty="0"/>
            <a:t>Peržiūros tikslai </a:t>
          </a:r>
        </a:p>
      </dsp:txBody>
      <dsp:txXfrm>
        <a:off x="4912291" y="931366"/>
        <a:ext cx="1433296" cy="716476"/>
      </dsp:txXfrm>
    </dsp:sp>
    <dsp:sp modelId="{60AEE71D-7A49-4A86-B7F6-653534276E51}">
      <dsp:nvSpPr>
        <dsp:cNvPr id="0" name=""/>
        <dsp:cNvSpPr/>
      </dsp:nvSpPr>
      <dsp:spPr>
        <a:xfrm>
          <a:off x="3625764" y="1482254"/>
          <a:ext cx="2579352" cy="2579745"/>
        </a:xfrm>
        <a:prstGeom prst="leftCircularArrow">
          <a:avLst>
            <a:gd name="adj1" fmla="val 10980"/>
            <a:gd name="adj2" fmla="val 1142322"/>
            <a:gd name="adj3" fmla="val 6300000"/>
            <a:gd name="adj4" fmla="val 18900000"/>
            <a:gd name="adj5" fmla="val 12500"/>
          </a:avLst>
        </a:prstGeom>
        <a:solidFill>
          <a:schemeClr val="accent1">
            <a:shade val="80000"/>
            <a:hueOff val="281852"/>
            <a:satOff val="-20956"/>
            <a:lumOff val="17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C876EF-AE06-494F-A51D-1DC319940826}">
      <dsp:nvSpPr>
        <dsp:cNvPr id="0" name=""/>
        <dsp:cNvSpPr/>
      </dsp:nvSpPr>
      <dsp:spPr>
        <a:xfrm>
          <a:off x="4198792" y="2422195"/>
          <a:ext cx="1433296" cy="71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lt-LT" sz="1700" b="1" kern="1200" dirty="0"/>
            <a:t>Gautų pasiūlymų statistika</a:t>
          </a:r>
        </a:p>
      </dsp:txBody>
      <dsp:txXfrm>
        <a:off x="4198792" y="2422195"/>
        <a:ext cx="1433296" cy="716476"/>
      </dsp:txXfrm>
    </dsp:sp>
    <dsp:sp modelId="{6B63A976-89DF-4D03-B197-E63E56FEADE4}">
      <dsp:nvSpPr>
        <dsp:cNvPr id="0" name=""/>
        <dsp:cNvSpPr/>
      </dsp:nvSpPr>
      <dsp:spPr>
        <a:xfrm>
          <a:off x="4525752" y="3141887"/>
          <a:ext cx="2216063" cy="2216951"/>
        </a:xfrm>
        <a:prstGeom prst="blockArc">
          <a:avLst>
            <a:gd name="adj1" fmla="val 13500000"/>
            <a:gd name="adj2" fmla="val 10800000"/>
            <a:gd name="adj3" fmla="val 12740"/>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3D911-33F3-4702-9E48-789621591E88}">
      <dsp:nvSpPr>
        <dsp:cNvPr id="0" name=""/>
        <dsp:cNvSpPr/>
      </dsp:nvSpPr>
      <dsp:spPr>
        <a:xfrm>
          <a:off x="4915682" y="3915167"/>
          <a:ext cx="1433296" cy="71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lt-LT" sz="1700" b="1" kern="1200" dirty="0"/>
            <a:t>Diskusiniai klausimai</a:t>
          </a:r>
        </a:p>
      </dsp:txBody>
      <dsp:txXfrm>
        <a:off x="4915682" y="3915167"/>
        <a:ext cx="1433296" cy="7164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B9A97-3681-4F36-96BC-0EE422E1EBB8}">
      <dsp:nvSpPr>
        <dsp:cNvPr id="0" name=""/>
        <dsp:cNvSpPr/>
      </dsp:nvSpPr>
      <dsp:spPr>
        <a:xfrm>
          <a:off x="2749725" y="2679419"/>
          <a:ext cx="665318" cy="1267756"/>
        </a:xfrm>
        <a:custGeom>
          <a:avLst/>
          <a:gdLst/>
          <a:ahLst/>
          <a:cxnLst/>
          <a:rect l="0" t="0" r="0" b="0"/>
          <a:pathLst>
            <a:path>
              <a:moveTo>
                <a:pt x="0" y="0"/>
              </a:moveTo>
              <a:lnTo>
                <a:pt x="332659" y="0"/>
              </a:lnTo>
              <a:lnTo>
                <a:pt x="332659" y="1267756"/>
              </a:lnTo>
              <a:lnTo>
                <a:pt x="665318" y="12677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p>
      </dsp:txBody>
      <dsp:txXfrm>
        <a:off x="3046591" y="3277504"/>
        <a:ext cx="71586" cy="71586"/>
      </dsp:txXfrm>
    </dsp:sp>
    <dsp:sp modelId="{3D5E1AF3-86F6-4787-BC5D-2326476567E4}">
      <dsp:nvSpPr>
        <dsp:cNvPr id="0" name=""/>
        <dsp:cNvSpPr/>
      </dsp:nvSpPr>
      <dsp:spPr>
        <a:xfrm>
          <a:off x="2749725" y="2633699"/>
          <a:ext cx="665318" cy="91440"/>
        </a:xfrm>
        <a:custGeom>
          <a:avLst/>
          <a:gdLst/>
          <a:ahLst/>
          <a:cxnLst/>
          <a:rect l="0" t="0" r="0" b="0"/>
          <a:pathLst>
            <a:path>
              <a:moveTo>
                <a:pt x="0" y="45720"/>
              </a:moveTo>
              <a:lnTo>
                <a:pt x="665318"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p>
      </dsp:txBody>
      <dsp:txXfrm>
        <a:off x="3065751" y="2662786"/>
        <a:ext cx="33265" cy="33265"/>
      </dsp:txXfrm>
    </dsp:sp>
    <dsp:sp modelId="{D8DCC649-4679-4782-80C9-7E59B4F19FD5}">
      <dsp:nvSpPr>
        <dsp:cNvPr id="0" name=""/>
        <dsp:cNvSpPr/>
      </dsp:nvSpPr>
      <dsp:spPr>
        <a:xfrm>
          <a:off x="2749725" y="1411663"/>
          <a:ext cx="665318" cy="1267756"/>
        </a:xfrm>
        <a:custGeom>
          <a:avLst/>
          <a:gdLst/>
          <a:ahLst/>
          <a:cxnLst/>
          <a:rect l="0" t="0" r="0" b="0"/>
          <a:pathLst>
            <a:path>
              <a:moveTo>
                <a:pt x="0" y="1267756"/>
              </a:moveTo>
              <a:lnTo>
                <a:pt x="332659" y="1267756"/>
              </a:lnTo>
              <a:lnTo>
                <a:pt x="332659" y="0"/>
              </a:lnTo>
              <a:lnTo>
                <a:pt x="66531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t-LT" sz="500" kern="1200"/>
        </a:p>
      </dsp:txBody>
      <dsp:txXfrm>
        <a:off x="3046591" y="2009748"/>
        <a:ext cx="71586" cy="71586"/>
      </dsp:txXfrm>
    </dsp:sp>
    <dsp:sp modelId="{7EFB4D0F-2B71-4DF5-9611-42C663812999}">
      <dsp:nvSpPr>
        <dsp:cNvPr id="0" name=""/>
        <dsp:cNvSpPr/>
      </dsp:nvSpPr>
      <dsp:spPr>
        <a:xfrm rot="16200000">
          <a:off x="-377901" y="1309116"/>
          <a:ext cx="3514647" cy="2740605"/>
        </a:xfrm>
        <a:prstGeom prst="rect">
          <a:avLst/>
        </a:prstGeom>
        <a:solidFill>
          <a:srgbClr val="FFC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lt-LT" sz="3000" kern="1200" dirty="0">
              <a:solidFill>
                <a:schemeClr val="bg2">
                  <a:lumMod val="10000"/>
                </a:schemeClr>
              </a:solidFill>
            </a:rPr>
            <a:t>Peržiūrėti suplanuotų </a:t>
          </a:r>
          <a:r>
            <a:rPr lang="lt-LT" sz="3000" b="0" kern="1200" dirty="0">
              <a:solidFill>
                <a:schemeClr val="bg2">
                  <a:lumMod val="10000"/>
                </a:schemeClr>
              </a:solidFill>
            </a:rPr>
            <a:t>darbų ir veiksmų logiką, atsižvelgiant į</a:t>
          </a:r>
          <a:r>
            <a:rPr lang="lt-LT" sz="3000" kern="1200" dirty="0">
              <a:solidFill>
                <a:schemeClr val="bg2">
                  <a:lumMod val="10000"/>
                </a:schemeClr>
              </a:solidFill>
            </a:rPr>
            <a:t>:</a:t>
          </a:r>
        </a:p>
      </dsp:txBody>
      <dsp:txXfrm>
        <a:off x="-377901" y="1309116"/>
        <a:ext cx="3514647" cy="2740605"/>
      </dsp:txXfrm>
    </dsp:sp>
    <dsp:sp modelId="{0E30EB61-EA97-4B85-B667-B85196178959}">
      <dsp:nvSpPr>
        <dsp:cNvPr id="0" name=""/>
        <dsp:cNvSpPr/>
      </dsp:nvSpPr>
      <dsp:spPr>
        <a:xfrm>
          <a:off x="3415043" y="904560"/>
          <a:ext cx="7202937" cy="10142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lt-LT" sz="2800" kern="1200" dirty="0">
              <a:effectLst/>
              <a:latin typeface="+mn-lt"/>
              <a:ea typeface="+mn-ea"/>
              <a:cs typeface="+mn-cs"/>
            </a:rPr>
            <a:t>Plano vykdymo rezultatus 2018 metais</a:t>
          </a:r>
          <a:endParaRPr lang="lt-LT" sz="2800" kern="1200" dirty="0"/>
        </a:p>
      </dsp:txBody>
      <dsp:txXfrm>
        <a:off x="3415043" y="904560"/>
        <a:ext cx="7202937" cy="1014205"/>
      </dsp:txXfrm>
    </dsp:sp>
    <dsp:sp modelId="{7639DFCF-B16D-4B67-BEC0-76961F919F9E}">
      <dsp:nvSpPr>
        <dsp:cNvPr id="0" name=""/>
        <dsp:cNvSpPr/>
      </dsp:nvSpPr>
      <dsp:spPr>
        <a:xfrm>
          <a:off x="3415043" y="2172316"/>
          <a:ext cx="7247614" cy="10142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ClrTx/>
            <a:buSzTx/>
            <a:buFont typeface="Arial" panose="020B0604020202020204" pitchFamily="34" charset="0"/>
            <a:buNone/>
          </a:pPr>
          <a:r>
            <a:rPr lang="lt-LT" sz="2800" kern="1200">
              <a:effectLst/>
              <a:latin typeface="+mn-lt"/>
              <a:ea typeface="+mn-ea"/>
              <a:cs typeface="+mn-cs"/>
            </a:rPr>
            <a:t>Atskiruose sektoriuose įvykusius pokyčius </a:t>
          </a:r>
          <a:endParaRPr lang="lt-LT" sz="2800" kern="1200" dirty="0"/>
        </a:p>
      </dsp:txBody>
      <dsp:txXfrm>
        <a:off x="3415043" y="2172316"/>
        <a:ext cx="7247614" cy="1014205"/>
      </dsp:txXfrm>
    </dsp:sp>
    <dsp:sp modelId="{2FBAD649-7001-4D98-B8B0-96C6680AFB4D}">
      <dsp:nvSpPr>
        <dsp:cNvPr id="0" name=""/>
        <dsp:cNvSpPr/>
      </dsp:nvSpPr>
      <dsp:spPr>
        <a:xfrm>
          <a:off x="3415043" y="3440073"/>
          <a:ext cx="7276788" cy="10142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lt-LT" sz="2800" kern="1200">
              <a:effectLst/>
              <a:latin typeface="+mn-lt"/>
              <a:ea typeface="+mn-ea"/>
              <a:cs typeface="+mn-cs"/>
            </a:rPr>
            <a:t>Pasikeitusius prioritetus ir (ar) paaiškėjusias naujas aplinkybes</a:t>
          </a:r>
          <a:endParaRPr lang="lt-LT" sz="2800" kern="1200" dirty="0"/>
        </a:p>
      </dsp:txBody>
      <dsp:txXfrm>
        <a:off x="3415043" y="3440073"/>
        <a:ext cx="7276788" cy="10142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9A71D-7D84-43F3-91B8-A69DFF6C9F28}">
      <dsp:nvSpPr>
        <dsp:cNvPr id="0" name=""/>
        <dsp:cNvSpPr/>
      </dsp:nvSpPr>
      <dsp:spPr>
        <a:xfrm>
          <a:off x="0" y="0"/>
          <a:ext cx="8577942" cy="999080"/>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t-LT" sz="1900" kern="1200" dirty="0"/>
            <a:t>Siūlomas keitimas yra susijęs su </a:t>
          </a:r>
          <a:r>
            <a:rPr lang="lt-LT" sz="1900" u="sng" kern="1200" dirty="0"/>
            <a:t>Vyriausybės strateginių projektų portfelio komisijos</a:t>
          </a:r>
          <a:r>
            <a:rPr lang="lt-LT" sz="1900" kern="1200" dirty="0"/>
            <a:t> priimtais sprendimais</a:t>
          </a:r>
        </a:p>
      </dsp:txBody>
      <dsp:txXfrm>
        <a:off x="29262" y="29262"/>
        <a:ext cx="7415434" cy="940556"/>
      </dsp:txXfrm>
    </dsp:sp>
    <dsp:sp modelId="{A540586E-9A5B-4866-972C-E596DFF9B31E}">
      <dsp:nvSpPr>
        <dsp:cNvPr id="0" name=""/>
        <dsp:cNvSpPr/>
      </dsp:nvSpPr>
      <dsp:spPr>
        <a:xfrm>
          <a:off x="718402" y="1180731"/>
          <a:ext cx="8577942" cy="999080"/>
        </a:xfrm>
        <a:prstGeom prst="roundRect">
          <a:avLst>
            <a:gd name="adj" fmla="val 10000"/>
          </a:avLst>
        </a:prstGeom>
        <a:solidFill>
          <a:schemeClr val="accent2">
            <a:shade val="80000"/>
            <a:hueOff val="106803"/>
            <a:satOff val="-10380"/>
            <a:lumOff val="134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t-LT" sz="1900" u="sng" kern="1200" dirty="0"/>
            <a:t>Teisės aktuose</a:t>
          </a:r>
          <a:r>
            <a:rPr lang="lt-LT" sz="1900" u="none" kern="1200" dirty="0"/>
            <a:t> </a:t>
          </a:r>
          <a:r>
            <a:rPr lang="lt-LT" sz="1900" kern="1200" dirty="0"/>
            <a:t>yra </a:t>
          </a:r>
          <a:r>
            <a:rPr lang="lt-LT" sz="1900" u="none" kern="1200" dirty="0"/>
            <a:t>priimtas sprendimas </a:t>
          </a:r>
          <a:r>
            <a:rPr lang="lt-LT" sz="1900" kern="1200" dirty="0"/>
            <a:t>Plane nustatytus veiksmus vykdyti kitais būdais ar terminais, kurie yra labiau tinkami Vyriausybės programai įgyvendinti</a:t>
          </a:r>
        </a:p>
      </dsp:txBody>
      <dsp:txXfrm>
        <a:off x="747664" y="1209993"/>
        <a:ext cx="7151613" cy="940556"/>
      </dsp:txXfrm>
    </dsp:sp>
    <dsp:sp modelId="{4F85BE45-7E25-418D-836E-BB3FD8589100}">
      <dsp:nvSpPr>
        <dsp:cNvPr id="0" name=""/>
        <dsp:cNvSpPr/>
      </dsp:nvSpPr>
      <dsp:spPr>
        <a:xfrm>
          <a:off x="1426082" y="2361463"/>
          <a:ext cx="8577942" cy="999080"/>
        </a:xfrm>
        <a:prstGeom prst="roundRect">
          <a:avLst>
            <a:gd name="adj" fmla="val 10000"/>
          </a:avLst>
        </a:prstGeom>
        <a:solidFill>
          <a:schemeClr val="accent2">
            <a:shade val="80000"/>
            <a:hueOff val="213606"/>
            <a:satOff val="-20759"/>
            <a:lumOff val="269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t-LT" sz="1900" kern="1200" dirty="0"/>
            <a:t>Nustatytas </a:t>
          </a:r>
          <a:r>
            <a:rPr lang="lt-LT" sz="1900" u="sng" kern="1200" dirty="0"/>
            <a:t>per didelis darbo detalizavimas </a:t>
          </a:r>
          <a:r>
            <a:rPr lang="lt-LT" sz="1900" kern="1200" dirty="0"/>
            <a:t>į smulkesnius veiksmus, todėl kelis veiksmus siūloma apjungti</a:t>
          </a:r>
        </a:p>
      </dsp:txBody>
      <dsp:txXfrm>
        <a:off x="1455344" y="2390725"/>
        <a:ext cx="7162335" cy="940556"/>
      </dsp:txXfrm>
    </dsp:sp>
    <dsp:sp modelId="{10B41B09-AC15-41BF-AFD0-8B18AFC5C670}">
      <dsp:nvSpPr>
        <dsp:cNvPr id="0" name=""/>
        <dsp:cNvSpPr/>
      </dsp:nvSpPr>
      <dsp:spPr>
        <a:xfrm>
          <a:off x="2144485" y="3542194"/>
          <a:ext cx="8577942" cy="999080"/>
        </a:xfrm>
        <a:prstGeom prst="roundRect">
          <a:avLst>
            <a:gd name="adj" fmla="val 10000"/>
          </a:avLst>
        </a:prstGeom>
        <a:solidFill>
          <a:schemeClr val="accent2">
            <a:shade val="80000"/>
            <a:hueOff val="320409"/>
            <a:satOff val="-31139"/>
            <a:lumOff val="404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t-LT" sz="1900" kern="1200" dirty="0">
              <a:solidFill>
                <a:schemeClr val="bg2">
                  <a:lumMod val="10000"/>
                </a:schemeClr>
              </a:solidFill>
            </a:rPr>
            <a:t>Dabartinis </a:t>
          </a:r>
          <a:r>
            <a:rPr lang="lt-LT" sz="1900" u="sng" kern="1200" dirty="0">
              <a:solidFill>
                <a:schemeClr val="bg2">
                  <a:lumMod val="10000"/>
                </a:schemeClr>
              </a:solidFill>
            </a:rPr>
            <a:t>atsakingų institucijų priskyrimas</a:t>
          </a:r>
          <a:r>
            <a:rPr lang="lt-LT" sz="1900" kern="1200" dirty="0">
              <a:solidFill>
                <a:schemeClr val="bg2">
                  <a:lumMod val="10000"/>
                </a:schemeClr>
              </a:solidFill>
            </a:rPr>
            <a:t> neatitinka ministrui pavestų valdymo sričių</a:t>
          </a:r>
        </a:p>
      </dsp:txBody>
      <dsp:txXfrm>
        <a:off x="2173747" y="3571456"/>
        <a:ext cx="7151613" cy="940556"/>
      </dsp:txXfrm>
    </dsp:sp>
    <dsp:sp modelId="{8C9D395E-CF3E-4A9B-9129-1EA96E662F8D}">
      <dsp:nvSpPr>
        <dsp:cNvPr id="0" name=""/>
        <dsp:cNvSpPr/>
      </dsp:nvSpPr>
      <dsp:spPr>
        <a:xfrm>
          <a:off x="7928540" y="765204"/>
          <a:ext cx="649402" cy="64940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lt-LT" sz="3000" kern="1200"/>
        </a:p>
      </dsp:txBody>
      <dsp:txXfrm>
        <a:off x="8074655" y="765204"/>
        <a:ext cx="357172" cy="488675"/>
      </dsp:txXfrm>
    </dsp:sp>
    <dsp:sp modelId="{DFD59F80-35ED-4648-8F80-815F2FF5A2B6}">
      <dsp:nvSpPr>
        <dsp:cNvPr id="0" name=""/>
        <dsp:cNvSpPr/>
      </dsp:nvSpPr>
      <dsp:spPr>
        <a:xfrm>
          <a:off x="8646942" y="1945936"/>
          <a:ext cx="649402" cy="64940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lt-LT" sz="3000" kern="1200"/>
        </a:p>
      </dsp:txBody>
      <dsp:txXfrm>
        <a:off x="8793057" y="1945936"/>
        <a:ext cx="357172" cy="488675"/>
      </dsp:txXfrm>
    </dsp:sp>
    <dsp:sp modelId="{5514A0E3-AAFD-482B-AFB9-615013B883A5}">
      <dsp:nvSpPr>
        <dsp:cNvPr id="0" name=""/>
        <dsp:cNvSpPr/>
      </dsp:nvSpPr>
      <dsp:spPr>
        <a:xfrm>
          <a:off x="9354622" y="3126667"/>
          <a:ext cx="649402" cy="64940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lt-LT" sz="3000" kern="1200"/>
        </a:p>
      </dsp:txBody>
      <dsp:txXfrm>
        <a:off x="9500737" y="3126667"/>
        <a:ext cx="357172" cy="48867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C38270-424E-48EA-A274-79C677672474}"/>
              </a:ext>
            </a:extLst>
          </p:cNvPr>
          <p:cNvSpPr>
            <a:spLocks noGrp="1"/>
          </p:cNvSpPr>
          <p:nvPr>
            <p:ph type="hdr" sz="quarter"/>
          </p:nvPr>
        </p:nvSpPr>
        <p:spPr>
          <a:xfrm>
            <a:off x="0" y="0"/>
            <a:ext cx="2890568" cy="489502"/>
          </a:xfrm>
          <a:prstGeom prst="rect">
            <a:avLst/>
          </a:prstGeom>
        </p:spPr>
        <p:txBody>
          <a:bodyPr vert="horz" lIns="90988" tIns="45493" rIns="90988" bIns="45493" rtlCol="0"/>
          <a:lstStyle>
            <a:lvl1pPr algn="l">
              <a:defRPr sz="1200"/>
            </a:lvl1pPr>
          </a:lstStyle>
          <a:p>
            <a:endParaRPr lang="lt-LT"/>
          </a:p>
        </p:txBody>
      </p:sp>
      <p:sp>
        <p:nvSpPr>
          <p:cNvPr id="3" name="Date Placeholder 2">
            <a:extLst>
              <a:ext uri="{FF2B5EF4-FFF2-40B4-BE49-F238E27FC236}">
                <a16:creationId xmlns:a16="http://schemas.microsoft.com/office/drawing/2014/main" id="{6B429FA6-2C6F-4B29-8CBE-04432C433E8D}"/>
              </a:ext>
            </a:extLst>
          </p:cNvPr>
          <p:cNvSpPr>
            <a:spLocks noGrp="1"/>
          </p:cNvSpPr>
          <p:nvPr>
            <p:ph type="dt" sz="quarter" idx="1"/>
          </p:nvPr>
        </p:nvSpPr>
        <p:spPr>
          <a:xfrm>
            <a:off x="3776946" y="0"/>
            <a:ext cx="2890568" cy="489502"/>
          </a:xfrm>
          <a:prstGeom prst="rect">
            <a:avLst/>
          </a:prstGeom>
        </p:spPr>
        <p:txBody>
          <a:bodyPr vert="horz" lIns="90988" tIns="45493" rIns="90988" bIns="45493" rtlCol="0"/>
          <a:lstStyle>
            <a:lvl1pPr algn="r">
              <a:defRPr sz="1200"/>
            </a:lvl1pPr>
          </a:lstStyle>
          <a:p>
            <a:fld id="{0F3D67EB-BE3C-4A46-99F1-6DF0F4B83227}" type="datetimeFigureOut">
              <a:rPr lang="lt-LT" smtClean="0"/>
              <a:t>2019.02.04</a:t>
            </a:fld>
            <a:endParaRPr lang="lt-LT"/>
          </a:p>
        </p:txBody>
      </p:sp>
      <p:sp>
        <p:nvSpPr>
          <p:cNvPr id="4" name="Footer Placeholder 3">
            <a:extLst>
              <a:ext uri="{FF2B5EF4-FFF2-40B4-BE49-F238E27FC236}">
                <a16:creationId xmlns:a16="http://schemas.microsoft.com/office/drawing/2014/main" id="{8C6F4DA1-C3CE-477A-B900-1B2A4EA32D6B}"/>
              </a:ext>
            </a:extLst>
          </p:cNvPr>
          <p:cNvSpPr>
            <a:spLocks noGrp="1"/>
          </p:cNvSpPr>
          <p:nvPr>
            <p:ph type="ftr" sz="quarter" idx="2"/>
          </p:nvPr>
        </p:nvSpPr>
        <p:spPr>
          <a:xfrm>
            <a:off x="0" y="9264098"/>
            <a:ext cx="2890568" cy="489502"/>
          </a:xfrm>
          <a:prstGeom prst="rect">
            <a:avLst/>
          </a:prstGeom>
        </p:spPr>
        <p:txBody>
          <a:bodyPr vert="horz" lIns="90988" tIns="45493" rIns="90988" bIns="45493" rtlCol="0" anchor="b"/>
          <a:lstStyle>
            <a:lvl1pPr algn="l">
              <a:defRPr sz="1200"/>
            </a:lvl1pPr>
          </a:lstStyle>
          <a:p>
            <a:endParaRPr lang="lt-LT"/>
          </a:p>
        </p:txBody>
      </p:sp>
      <p:sp>
        <p:nvSpPr>
          <p:cNvPr id="5" name="Slide Number Placeholder 4">
            <a:extLst>
              <a:ext uri="{FF2B5EF4-FFF2-40B4-BE49-F238E27FC236}">
                <a16:creationId xmlns:a16="http://schemas.microsoft.com/office/drawing/2014/main" id="{3D1FFA05-B8A9-4DE8-8B13-A71614D1D9DE}"/>
              </a:ext>
            </a:extLst>
          </p:cNvPr>
          <p:cNvSpPr>
            <a:spLocks noGrp="1"/>
          </p:cNvSpPr>
          <p:nvPr>
            <p:ph type="sldNum" sz="quarter" idx="3"/>
          </p:nvPr>
        </p:nvSpPr>
        <p:spPr>
          <a:xfrm>
            <a:off x="3776946" y="9264098"/>
            <a:ext cx="2890568" cy="489502"/>
          </a:xfrm>
          <a:prstGeom prst="rect">
            <a:avLst/>
          </a:prstGeom>
        </p:spPr>
        <p:txBody>
          <a:bodyPr vert="horz" lIns="90988" tIns="45493" rIns="90988" bIns="45493" rtlCol="0" anchor="b"/>
          <a:lstStyle>
            <a:lvl1pPr algn="r">
              <a:defRPr sz="1200"/>
            </a:lvl1pPr>
          </a:lstStyle>
          <a:p>
            <a:fld id="{A0867586-F14C-4C84-94C0-ECAB9B017FC2}" type="slidenum">
              <a:rPr lang="lt-LT" smtClean="0"/>
              <a:t>‹#›</a:t>
            </a:fld>
            <a:endParaRPr lang="lt-LT"/>
          </a:p>
        </p:txBody>
      </p:sp>
    </p:spTree>
    <p:extLst>
      <p:ext uri="{BB962C8B-B14F-4D97-AF65-F5344CB8AC3E}">
        <p14:creationId xmlns:p14="http://schemas.microsoft.com/office/powerpoint/2010/main" val="3983901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568" cy="489502"/>
          </a:xfrm>
          <a:prstGeom prst="rect">
            <a:avLst/>
          </a:prstGeom>
        </p:spPr>
        <p:txBody>
          <a:bodyPr vert="horz" lIns="90988" tIns="45493" rIns="90988" bIns="45493" rtlCol="0"/>
          <a:lstStyle>
            <a:lvl1pPr algn="l">
              <a:defRPr sz="1200"/>
            </a:lvl1pPr>
          </a:lstStyle>
          <a:p>
            <a:endParaRPr lang="lt-LT"/>
          </a:p>
        </p:txBody>
      </p:sp>
      <p:sp>
        <p:nvSpPr>
          <p:cNvPr id="3" name="Date Placeholder 2"/>
          <p:cNvSpPr>
            <a:spLocks noGrp="1"/>
          </p:cNvSpPr>
          <p:nvPr>
            <p:ph type="dt" idx="1"/>
          </p:nvPr>
        </p:nvSpPr>
        <p:spPr>
          <a:xfrm>
            <a:off x="3776946" y="0"/>
            <a:ext cx="2890568" cy="489502"/>
          </a:xfrm>
          <a:prstGeom prst="rect">
            <a:avLst/>
          </a:prstGeom>
        </p:spPr>
        <p:txBody>
          <a:bodyPr vert="horz" lIns="90988" tIns="45493" rIns="90988" bIns="45493" rtlCol="0"/>
          <a:lstStyle>
            <a:lvl1pPr algn="r">
              <a:defRPr sz="1200"/>
            </a:lvl1pPr>
          </a:lstStyle>
          <a:p>
            <a:fld id="{EFC3FA9B-FDB2-404F-A0DF-705C7AC63560}" type="datetimeFigureOut">
              <a:rPr lang="lt-LT" smtClean="0"/>
              <a:t>2019.02.04</a:t>
            </a:fld>
            <a:endParaRPr lang="lt-LT"/>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0988" tIns="45493" rIns="90988" bIns="45493" rtlCol="0" anchor="ctr"/>
          <a:lstStyle/>
          <a:p>
            <a:endParaRPr lang="lt-LT"/>
          </a:p>
        </p:txBody>
      </p:sp>
      <p:sp>
        <p:nvSpPr>
          <p:cNvPr id="5" name="Notes Placeholder 4"/>
          <p:cNvSpPr>
            <a:spLocks noGrp="1"/>
          </p:cNvSpPr>
          <p:nvPr>
            <p:ph type="body" sz="quarter" idx="3"/>
          </p:nvPr>
        </p:nvSpPr>
        <p:spPr>
          <a:xfrm>
            <a:off x="667539" y="4693831"/>
            <a:ext cx="5334011" cy="3839975"/>
          </a:xfrm>
          <a:prstGeom prst="rect">
            <a:avLst/>
          </a:prstGeom>
        </p:spPr>
        <p:txBody>
          <a:bodyPr vert="horz" lIns="90988" tIns="45493" rIns="90988" bIns="4549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264098"/>
            <a:ext cx="2890568" cy="489502"/>
          </a:xfrm>
          <a:prstGeom prst="rect">
            <a:avLst/>
          </a:prstGeom>
        </p:spPr>
        <p:txBody>
          <a:bodyPr vert="horz" lIns="90988" tIns="45493" rIns="90988" bIns="45493" rtlCol="0" anchor="b"/>
          <a:lstStyle>
            <a:lvl1pPr algn="l">
              <a:defRPr sz="1200"/>
            </a:lvl1pPr>
          </a:lstStyle>
          <a:p>
            <a:endParaRPr lang="lt-LT"/>
          </a:p>
        </p:txBody>
      </p:sp>
      <p:sp>
        <p:nvSpPr>
          <p:cNvPr id="7" name="Slide Number Placeholder 6"/>
          <p:cNvSpPr>
            <a:spLocks noGrp="1"/>
          </p:cNvSpPr>
          <p:nvPr>
            <p:ph type="sldNum" sz="quarter" idx="5"/>
          </p:nvPr>
        </p:nvSpPr>
        <p:spPr>
          <a:xfrm>
            <a:off x="3776946" y="9264098"/>
            <a:ext cx="2890568" cy="489502"/>
          </a:xfrm>
          <a:prstGeom prst="rect">
            <a:avLst/>
          </a:prstGeom>
        </p:spPr>
        <p:txBody>
          <a:bodyPr vert="horz" lIns="90988" tIns="45493" rIns="90988" bIns="45493" rtlCol="0" anchor="b"/>
          <a:lstStyle>
            <a:lvl1pPr algn="r">
              <a:defRPr sz="1200"/>
            </a:lvl1pPr>
          </a:lstStyle>
          <a:p>
            <a:fld id="{1A5754C2-B73B-49D5-9BCB-77119CB59A47}" type="slidenum">
              <a:rPr lang="lt-LT" smtClean="0"/>
              <a:t>‹#›</a:t>
            </a:fld>
            <a:endParaRPr lang="lt-LT"/>
          </a:p>
        </p:txBody>
      </p:sp>
    </p:spTree>
    <p:extLst>
      <p:ext uri="{BB962C8B-B14F-4D97-AF65-F5344CB8AC3E}">
        <p14:creationId xmlns:p14="http://schemas.microsoft.com/office/powerpoint/2010/main" val="3560205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 y="0"/>
            <a:ext cx="6657975" cy="3746500"/>
          </a:xfrm>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1A5754C2-B73B-49D5-9BCB-77119CB59A47}" type="slidenum">
              <a:rPr lang="lt-LT" smtClean="0"/>
              <a:t>1</a:t>
            </a:fld>
            <a:endParaRPr lang="lt-LT"/>
          </a:p>
        </p:txBody>
      </p:sp>
    </p:spTree>
    <p:extLst>
      <p:ext uri="{BB962C8B-B14F-4D97-AF65-F5344CB8AC3E}">
        <p14:creationId xmlns:p14="http://schemas.microsoft.com/office/powerpoint/2010/main" val="146934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0"/>
            <a:ext cx="6615112" cy="3722688"/>
          </a:xfrm>
        </p:spPr>
      </p:sp>
      <p:sp>
        <p:nvSpPr>
          <p:cNvPr id="3" name="Notes Placeholder 2"/>
          <p:cNvSpPr>
            <a:spLocks noGrp="1"/>
          </p:cNvSpPr>
          <p:nvPr>
            <p:ph type="body" idx="1"/>
          </p:nvPr>
        </p:nvSpPr>
        <p:spPr>
          <a:xfrm>
            <a:off x="45659" y="3868870"/>
            <a:ext cx="6577774" cy="5608644"/>
          </a:xfrm>
        </p:spPr>
        <p:txBody>
          <a:bodyPr/>
          <a:lstStyle/>
          <a:p>
            <a:pPr defTabSz="909880"/>
            <a:r>
              <a:rPr lang="lt-LT" sz="1400" b="1" u="sng" dirty="0">
                <a:latin typeface="Times New Roman" panose="02020603050405020304" pitchFamily="18" charset="0"/>
                <a:cs typeface="Times New Roman" panose="02020603050405020304" pitchFamily="18" charset="0"/>
              </a:rPr>
              <a:t>2.3.6.1. veiksmas:</a:t>
            </a:r>
          </a:p>
          <a:p>
            <a:r>
              <a:rPr lang="lt-LT" sz="1400" b="1" dirty="0">
                <a:latin typeface="Times New Roman" panose="02020603050405020304" pitchFamily="18" charset="0"/>
                <a:cs typeface="Times New Roman" panose="02020603050405020304" pitchFamily="18" charset="0"/>
              </a:rPr>
              <a:t>KM siūlo terminą nukelti į 2019 m. IV </a:t>
            </a:r>
            <a:r>
              <a:rPr lang="lt-LT" sz="1400" b="1" dirty="0" err="1">
                <a:latin typeface="Times New Roman" panose="02020603050405020304" pitchFamily="18" charset="0"/>
                <a:cs typeface="Times New Roman" panose="02020603050405020304" pitchFamily="18" charset="0"/>
              </a:rPr>
              <a:t>ketv</a:t>
            </a:r>
            <a:r>
              <a:rPr lang="lt-LT" sz="1400" b="1" dirty="0">
                <a:latin typeface="Times New Roman" panose="02020603050405020304" pitchFamily="18" charset="0"/>
                <a:cs typeface="Times New Roman" panose="02020603050405020304" pitchFamily="18" charset="0"/>
              </a:rPr>
              <a:t>.</a:t>
            </a:r>
            <a:endParaRPr lang="lt-LT" sz="1400" dirty="0">
              <a:latin typeface="Times New Roman" panose="02020603050405020304" pitchFamily="18" charset="0"/>
              <a:cs typeface="Times New Roman" panose="02020603050405020304" pitchFamily="18" charset="0"/>
            </a:endParaRPr>
          </a:p>
          <a:p>
            <a:r>
              <a:rPr lang="lt-LT" sz="1400" dirty="0">
                <a:latin typeface="Times New Roman" panose="02020603050405020304" pitchFamily="18" charset="0"/>
                <a:cs typeface="Times New Roman" panose="02020603050405020304" pitchFamily="18" charset="0"/>
              </a:rPr>
              <a:t>Lietuvos kultūros politikos pagrindų įstatymo projektas iki šiol nebuvo parengtas, </a:t>
            </a:r>
            <a:r>
              <a:rPr lang="en-GB" sz="1400" dirty="0" err="1">
                <a:latin typeface="Times New Roman" panose="02020603050405020304" pitchFamily="18" charset="0"/>
                <a:cs typeface="Times New Roman" panose="02020603050405020304" pitchFamily="18" charset="0"/>
              </a:rPr>
              <a:t>tik</a:t>
            </a:r>
            <a:r>
              <a:rPr lang="lt-LT" sz="1400" dirty="0">
                <a:latin typeface="Times New Roman" panose="02020603050405020304" pitchFamily="18" charset="0"/>
                <a:cs typeface="Times New Roman" panose="02020603050405020304" pitchFamily="18" charset="0"/>
              </a:rPr>
              <a:t> inicijuotas darbo grupės sudarymas jam parengti.</a:t>
            </a:r>
          </a:p>
          <a:p>
            <a:r>
              <a:rPr lang="lt-LT" sz="1400" dirty="0">
                <a:latin typeface="Times New Roman" panose="02020603050405020304" pitchFamily="18" charset="0"/>
                <a:cs typeface="Times New Roman" panose="02020603050405020304" pitchFamily="18" charset="0"/>
              </a:rPr>
              <a:t>Siūlomas terminas (2019 m. IV </a:t>
            </a:r>
            <a:r>
              <a:rPr lang="lt-LT" sz="1400" dirty="0" err="1">
                <a:latin typeface="Times New Roman" panose="02020603050405020304" pitchFamily="18" charset="0"/>
                <a:cs typeface="Times New Roman" panose="02020603050405020304" pitchFamily="18" charset="0"/>
              </a:rPr>
              <a:t>ketv</a:t>
            </a:r>
            <a:r>
              <a:rPr lang="lt-LT" sz="1400" dirty="0">
                <a:latin typeface="Times New Roman" panose="02020603050405020304" pitchFamily="18" charset="0"/>
                <a:cs typeface="Times New Roman" panose="02020603050405020304" pitchFamily="18" charset="0"/>
              </a:rPr>
              <a:t>.) sietinas su kultūros strategijos Kultūra 2030 ir jos įgyvendinimo plano parengimu bei patvirtinimu – KM laikosi pozicijos, kad bendrosios kultūros politikos nuostatos ir principai turi būti harmoningai atspindėti visuose šiuose dokumentuose.</a:t>
            </a:r>
          </a:p>
          <a:p>
            <a:endParaRPr lang="lt-LT" sz="1400" b="1" i="1" dirty="0">
              <a:latin typeface="Times New Roman" panose="02020603050405020304" pitchFamily="18" charset="0"/>
              <a:cs typeface="Times New Roman" panose="02020603050405020304" pitchFamily="18" charset="0"/>
            </a:endParaRPr>
          </a:p>
          <a:p>
            <a:r>
              <a:rPr lang="lt-LT" sz="1400" b="1" i="1" dirty="0">
                <a:solidFill>
                  <a:srgbClr val="C00000"/>
                </a:solidFill>
                <a:latin typeface="Times New Roman" panose="02020603050405020304" pitchFamily="18" charset="0"/>
                <a:cs typeface="Times New Roman" panose="02020603050405020304" pitchFamily="18" charset="0"/>
              </a:rPr>
              <a:t>LRVK siūlo paankstinti įstatymo priėmimą – 2019 m. II </a:t>
            </a:r>
            <a:r>
              <a:rPr lang="lt-LT" sz="1400" b="1" i="1" dirty="0" err="1">
                <a:solidFill>
                  <a:srgbClr val="C00000"/>
                </a:solidFill>
                <a:latin typeface="Times New Roman" panose="02020603050405020304" pitchFamily="18" charset="0"/>
                <a:cs typeface="Times New Roman" panose="02020603050405020304" pitchFamily="18" charset="0"/>
              </a:rPr>
              <a:t>ketv</a:t>
            </a:r>
            <a:r>
              <a:rPr lang="lt-LT" sz="1400" b="1" i="1" dirty="0">
                <a:solidFill>
                  <a:srgbClr val="C00000"/>
                </a:solidFill>
                <a:latin typeface="Times New Roman" panose="02020603050405020304" pitchFamily="18" charset="0"/>
                <a:cs typeface="Times New Roman" panose="02020603050405020304" pitchFamily="18" charset="0"/>
              </a:rPr>
              <a:t>. Pažymėtina, KPĮ –  nėra strateginio planavimo dokumentas, tai yra teisinio reguliavimo dokumentas, kuris turi būti parengtas prieš tvirtinant įvairias strategijas ir pan.</a:t>
            </a:r>
            <a:endParaRPr lang="lt-LT" sz="1400" b="1"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A5754C2-B73B-49D5-9BCB-77119CB59A47}" type="slidenum">
              <a:rPr lang="lt-LT" smtClean="0"/>
              <a:t>10</a:t>
            </a:fld>
            <a:endParaRPr lang="lt-LT"/>
          </a:p>
        </p:txBody>
      </p:sp>
    </p:spTree>
    <p:extLst>
      <p:ext uri="{BB962C8B-B14F-4D97-AF65-F5344CB8AC3E}">
        <p14:creationId xmlns:p14="http://schemas.microsoft.com/office/powerpoint/2010/main" val="1902856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 y="0"/>
            <a:ext cx="6705600" cy="3773488"/>
          </a:xfrm>
        </p:spPr>
      </p:sp>
      <p:sp>
        <p:nvSpPr>
          <p:cNvPr id="3" name="Notes Placeholder 2"/>
          <p:cNvSpPr>
            <a:spLocks noGrp="1"/>
          </p:cNvSpPr>
          <p:nvPr>
            <p:ph type="body" idx="1"/>
          </p:nvPr>
        </p:nvSpPr>
        <p:spPr>
          <a:xfrm>
            <a:off x="667539" y="4270359"/>
            <a:ext cx="5334011" cy="4263450"/>
          </a:xfrm>
        </p:spPr>
        <p:txBody>
          <a:bodyPr/>
          <a:lstStyle/>
          <a:p>
            <a:pPr algn="just"/>
            <a:r>
              <a:rPr lang="lt-LT" sz="1400" b="1" dirty="0">
                <a:latin typeface="Times New Roman" panose="02020603050405020304" pitchFamily="18" charset="0"/>
                <a:cs typeface="Times New Roman" panose="02020603050405020304" pitchFamily="18" charset="0"/>
              </a:rPr>
              <a:t>SADM siūlo pratęsti veiksmo įvykdymo terminą.</a:t>
            </a:r>
          </a:p>
          <a:p>
            <a:pPr algn="just"/>
            <a:r>
              <a:rPr lang="lt-LT" sz="1400" dirty="0">
                <a:latin typeface="Times New Roman" panose="02020603050405020304" pitchFamily="18" charset="0"/>
                <a:cs typeface="Times New Roman" panose="02020603050405020304" pitchFamily="18" charset="0"/>
              </a:rPr>
              <a:t>Atsižvelgiant į Europos Komisijos užsakymu atliktos Lietuvos valstybinių pensijų sistemos ir valstybės biudžeto finansinių įsipareigojimų šioje sistemoje analizę buvo suformuluoti ir pateikti pasiūlymai dėl valstybinių pensijų sistemos tobulinimo. </a:t>
            </a:r>
          </a:p>
          <a:p>
            <a:pPr algn="just"/>
            <a:r>
              <a:rPr lang="lt-LT" sz="1400" dirty="0">
                <a:latin typeface="Times New Roman" panose="02020603050405020304" pitchFamily="18" charset="0"/>
                <a:cs typeface="Times New Roman" panose="02020603050405020304" pitchFamily="18" charset="0"/>
              </a:rPr>
              <a:t>LRV priimtas politinis sprendimas teikti teisės aktus dėl valstybinių pensijų skyrimo tobulinimo </a:t>
            </a:r>
            <a:r>
              <a:rPr lang="en-GB" sz="1400" u="sng" dirty="0">
                <a:latin typeface="Times New Roman" panose="02020603050405020304" pitchFamily="18" charset="0"/>
                <a:cs typeface="Times New Roman" panose="02020603050405020304" pitchFamily="18" charset="0"/>
              </a:rPr>
              <a:t>2019 m. </a:t>
            </a:r>
            <a:r>
              <a:rPr lang="en-GB" sz="1400" u="sng" dirty="0" err="1">
                <a:latin typeface="Times New Roman" panose="02020603050405020304" pitchFamily="18" charset="0"/>
                <a:cs typeface="Times New Roman" panose="02020603050405020304" pitchFamily="18" charset="0"/>
              </a:rPr>
              <a:t>rudens</a:t>
            </a:r>
            <a:r>
              <a:rPr lang="en-GB" sz="1400" u="sng" dirty="0">
                <a:latin typeface="Times New Roman" panose="02020603050405020304" pitchFamily="18" charset="0"/>
                <a:cs typeface="Times New Roman" panose="02020603050405020304" pitchFamily="18" charset="0"/>
              </a:rPr>
              <a:t> </a:t>
            </a:r>
            <a:r>
              <a:rPr lang="lt-LT" sz="1400" u="sng" dirty="0">
                <a:latin typeface="Times New Roman" panose="02020603050405020304" pitchFamily="18" charset="0"/>
                <a:cs typeface="Times New Roman" panose="02020603050405020304" pitchFamily="18" charset="0"/>
              </a:rPr>
              <a:t>sesijoje</a:t>
            </a:r>
            <a:r>
              <a:rPr lang="lt-LT" sz="1400" dirty="0">
                <a:latin typeface="Times New Roman" panose="02020603050405020304" pitchFamily="18" charset="0"/>
                <a:cs typeface="Times New Roman" panose="02020603050405020304" pitchFamily="18" charset="0"/>
              </a:rPr>
              <a:t>. Atsižvelgiant į tokį sprendimą ir į tai, kad valstybinių pensijų skyrimo keitimas yra jautrus ir prieštaringai vertinamas visuomenėje, kas nulems gana sudėtingą teisės aktų derinimą su suinteresuotomis institucijomis, siūlome pratęsti veiksmo įvykdymo terminą. </a:t>
            </a:r>
          </a:p>
          <a:p>
            <a:pPr algn="just" defTabSz="909880"/>
            <a:endParaRPr lang="lt-LT" sz="1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909880"/>
            <a:r>
              <a:rPr lang="lt-LT" sz="1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LRVK siūlo aptarti veiksmo įgyvendinimo planą, nes yra rizika, kad jis bus neįgyvendintas.</a:t>
            </a:r>
          </a:p>
          <a:p>
            <a:endParaRPr lang="lt-LT" dirty="0"/>
          </a:p>
        </p:txBody>
      </p:sp>
      <p:sp>
        <p:nvSpPr>
          <p:cNvPr id="4" name="Slide Number Placeholder 3"/>
          <p:cNvSpPr>
            <a:spLocks noGrp="1"/>
          </p:cNvSpPr>
          <p:nvPr>
            <p:ph type="sldNum" sz="quarter" idx="5"/>
          </p:nvPr>
        </p:nvSpPr>
        <p:spPr/>
        <p:txBody>
          <a:bodyPr/>
          <a:lstStyle/>
          <a:p>
            <a:fld id="{1A5754C2-B73B-49D5-9BCB-77119CB59A47}" type="slidenum">
              <a:rPr lang="lt-LT" smtClean="0"/>
              <a:t>11</a:t>
            </a:fld>
            <a:endParaRPr lang="lt-LT"/>
          </a:p>
        </p:txBody>
      </p:sp>
    </p:spTree>
    <p:extLst>
      <p:ext uri="{BB962C8B-B14F-4D97-AF65-F5344CB8AC3E}">
        <p14:creationId xmlns:p14="http://schemas.microsoft.com/office/powerpoint/2010/main" val="2593177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8" y="0"/>
            <a:ext cx="6638926" cy="3735388"/>
          </a:xfrm>
        </p:spPr>
      </p:sp>
      <p:sp>
        <p:nvSpPr>
          <p:cNvPr id="3" name="Notes Placeholder 2"/>
          <p:cNvSpPr>
            <a:spLocks noGrp="1"/>
          </p:cNvSpPr>
          <p:nvPr>
            <p:ph type="body" idx="1"/>
          </p:nvPr>
        </p:nvSpPr>
        <p:spPr>
          <a:xfrm>
            <a:off x="241825" y="4209527"/>
            <a:ext cx="6166545" cy="4324281"/>
          </a:xfrm>
        </p:spPr>
        <p:txBody>
          <a:bodyPr/>
          <a:lstStyle/>
          <a:p>
            <a:r>
              <a:rPr lang="lt-LT" sz="1400" b="1" dirty="0">
                <a:latin typeface="Times New Roman" panose="02020603050405020304" pitchFamily="18" charset="0"/>
                <a:cs typeface="Times New Roman" panose="02020603050405020304" pitchFamily="18" charset="0"/>
              </a:rPr>
              <a:t>VRM nesutaria su SM dėl atsakomybių, įrengiant reikalingą infrastruktūrą, kad būtų sukurta  ES atvykimo / išvykimo sistema (AIS). </a:t>
            </a:r>
            <a:r>
              <a:rPr lang="lt-LT" sz="1400" dirty="0">
                <a:latin typeface="Times New Roman" panose="02020603050405020304" pitchFamily="18" charset="0"/>
                <a:cs typeface="Times New Roman" panose="02020603050405020304" pitchFamily="18" charset="0"/>
              </a:rPr>
              <a:t>AIS turi veikti nuo 2021 metų.</a:t>
            </a:r>
          </a:p>
          <a:p>
            <a:r>
              <a:rPr lang="lt-LT" sz="1400" u="sng" dirty="0">
                <a:latin typeface="Times New Roman" panose="02020603050405020304" pitchFamily="18" charset="0"/>
                <a:cs typeface="Times New Roman" panose="02020603050405020304" pitchFamily="18" charset="0"/>
              </a:rPr>
              <a:t>SM nuomone, </a:t>
            </a:r>
            <a:r>
              <a:rPr lang="lt-LT" sz="1400" dirty="0">
                <a:latin typeface="Times New Roman" panose="02020603050405020304" pitchFamily="18" charset="0"/>
                <a:cs typeface="Times New Roman" panose="02020603050405020304" pitchFamily="18" charset="0"/>
              </a:rPr>
              <a:t>universalių registravimo sistemų arba savitarnos registracijos vietų įrengimas yra VSAT kompetencija</a:t>
            </a:r>
            <a:r>
              <a:rPr lang="lt-LT" sz="1400" b="1" dirty="0">
                <a:latin typeface="Times New Roman" panose="02020603050405020304" pitchFamily="18" charset="0"/>
                <a:cs typeface="Times New Roman" panose="02020603050405020304" pitchFamily="18" charset="0"/>
              </a:rPr>
              <a:t>, </a:t>
            </a:r>
            <a:r>
              <a:rPr lang="lt-LT" sz="1400" u="sng" dirty="0">
                <a:latin typeface="Times New Roman" panose="02020603050405020304" pitchFamily="18" charset="0"/>
                <a:cs typeface="Times New Roman" panose="02020603050405020304" pitchFamily="18" charset="0"/>
              </a:rPr>
              <a:t>o VRM nuomone</a:t>
            </a:r>
            <a:r>
              <a:rPr lang="lt-LT" sz="1400" dirty="0">
                <a:latin typeface="Times New Roman" panose="02020603050405020304" pitchFamily="18" charset="0"/>
                <a:cs typeface="Times New Roman" panose="02020603050405020304" pitchFamily="18" charset="0"/>
              </a:rPr>
              <a:t> – tai PKP infrastruktūros dalis, už kurios įrengimą atsakinga turi būti SM.</a:t>
            </a:r>
          </a:p>
          <a:p>
            <a:r>
              <a:rPr lang="lt-LT" sz="1400" u="sng" dirty="0">
                <a:latin typeface="Times New Roman" panose="02020603050405020304" pitchFamily="18" charset="0"/>
                <a:cs typeface="Times New Roman" panose="02020603050405020304" pitchFamily="18" charset="0"/>
              </a:rPr>
              <a:t>SM sutinka</a:t>
            </a:r>
            <a:r>
              <a:rPr lang="lt-LT" sz="1400" dirty="0">
                <a:latin typeface="Times New Roman" panose="02020603050405020304" pitchFamily="18" charset="0"/>
                <a:cs typeface="Times New Roman" panose="02020603050405020304" pitchFamily="18" charset="0"/>
              </a:rPr>
              <a:t>, kad pavaldžios įstaigos ir įmonės ieškos galimybių </a:t>
            </a:r>
            <a:r>
              <a:rPr lang="lt-LT" sz="1400" b="1" dirty="0">
                <a:latin typeface="Times New Roman" panose="02020603050405020304" pitchFamily="18" charset="0"/>
                <a:cs typeface="Times New Roman" panose="02020603050405020304" pitchFamily="18" charset="0"/>
              </a:rPr>
              <a:t>įrengti reikiamas patalpas.</a:t>
            </a:r>
            <a:r>
              <a:rPr lang="lt-LT" sz="1400" dirty="0">
                <a:latin typeface="Times New Roman" panose="02020603050405020304" pitchFamily="18" charset="0"/>
                <a:cs typeface="Times New Roman" panose="02020603050405020304" pitchFamily="18" charset="0"/>
              </a:rPr>
              <a:t> Lietuvos oro uostai, planuodami Vilniaus, Kauno ir Palangos oro uostų pertvarkymus, yra rezervavę plotus, reikalingus AIS įdiegimui, PKPD taip pat atlieka parengiamuosius darbus projektui dėl patalpų įrengimo AIS įdiegimui kelių PKP parengti.</a:t>
            </a:r>
          </a:p>
          <a:p>
            <a:endParaRPr lang="lt-LT" sz="1400" dirty="0">
              <a:latin typeface="Times New Roman" panose="02020603050405020304" pitchFamily="18" charset="0"/>
              <a:cs typeface="Times New Roman" panose="02020603050405020304" pitchFamily="18" charset="0"/>
            </a:endParaRPr>
          </a:p>
          <a:p>
            <a:r>
              <a:rPr lang="lt-LT" sz="1400" b="1" i="1" dirty="0">
                <a:solidFill>
                  <a:srgbClr val="C00000"/>
                </a:solidFill>
                <a:latin typeface="Times New Roman" panose="02020603050405020304" pitchFamily="18" charset="0"/>
                <a:cs typeface="Times New Roman" panose="02020603050405020304" pitchFamily="18" charset="0"/>
              </a:rPr>
              <a:t>LRVK siūlo ministrų lygiu susitarti, kas bus pagrindinis veiksmo vykdytojas. </a:t>
            </a:r>
          </a:p>
        </p:txBody>
      </p:sp>
      <p:sp>
        <p:nvSpPr>
          <p:cNvPr id="4" name="Slide Number Placeholder 3"/>
          <p:cNvSpPr>
            <a:spLocks noGrp="1"/>
          </p:cNvSpPr>
          <p:nvPr>
            <p:ph type="sldNum" sz="quarter" idx="5"/>
          </p:nvPr>
        </p:nvSpPr>
        <p:spPr/>
        <p:txBody>
          <a:bodyPr/>
          <a:lstStyle/>
          <a:p>
            <a:fld id="{1A5754C2-B73B-49D5-9BCB-77119CB59A47}" type="slidenum">
              <a:rPr lang="lt-LT" smtClean="0"/>
              <a:t>12</a:t>
            </a:fld>
            <a:endParaRPr lang="lt-LT"/>
          </a:p>
        </p:txBody>
      </p:sp>
    </p:spTree>
    <p:extLst>
      <p:ext uri="{BB962C8B-B14F-4D97-AF65-F5344CB8AC3E}">
        <p14:creationId xmlns:p14="http://schemas.microsoft.com/office/powerpoint/2010/main" val="215207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0"/>
            <a:ext cx="6615112" cy="3722688"/>
          </a:xfrm>
        </p:spPr>
      </p:sp>
      <p:sp>
        <p:nvSpPr>
          <p:cNvPr id="3" name="Notes Placeholder 2"/>
          <p:cNvSpPr>
            <a:spLocks noGrp="1"/>
          </p:cNvSpPr>
          <p:nvPr>
            <p:ph type="body" idx="1"/>
          </p:nvPr>
        </p:nvSpPr>
        <p:spPr>
          <a:xfrm>
            <a:off x="45659" y="3868870"/>
            <a:ext cx="6577774" cy="5608644"/>
          </a:xfrm>
        </p:spPr>
        <p:txBody>
          <a:bodyPr/>
          <a:lstStyle/>
          <a:p>
            <a:r>
              <a:rPr lang="lt-LT" sz="1400" b="1" u="sng" dirty="0">
                <a:latin typeface="Times New Roman" panose="02020603050405020304" pitchFamily="18" charset="0"/>
                <a:cs typeface="Times New Roman" panose="02020603050405020304" pitchFamily="18" charset="0"/>
              </a:rPr>
              <a:t>5.5.8.6. veiksmas:</a:t>
            </a:r>
          </a:p>
          <a:p>
            <a:r>
              <a:rPr lang="lt-LT" sz="1400" b="1" dirty="0">
                <a:latin typeface="Times New Roman" panose="02020603050405020304" pitchFamily="18" charset="0"/>
                <a:cs typeface="Times New Roman" panose="02020603050405020304" pitchFamily="18" charset="0"/>
              </a:rPr>
              <a:t>LRVK siūlo pratęsti terminą iki 2019 m. IV </a:t>
            </a:r>
            <a:r>
              <a:rPr lang="lt-LT" sz="1400" b="1" dirty="0" err="1">
                <a:latin typeface="Times New Roman" panose="02020603050405020304" pitchFamily="18" charset="0"/>
                <a:cs typeface="Times New Roman" panose="02020603050405020304" pitchFamily="18" charset="0"/>
              </a:rPr>
              <a:t>ketv</a:t>
            </a:r>
            <a:r>
              <a:rPr lang="lt-LT" sz="1400" b="1" dirty="0">
                <a:latin typeface="Times New Roman" panose="02020603050405020304" pitchFamily="18" charset="0"/>
                <a:cs typeface="Times New Roman" panose="02020603050405020304" pitchFamily="18" charset="0"/>
              </a:rPr>
              <a:t>. ir papildyti atsakingais vykdytojais</a:t>
            </a:r>
            <a:r>
              <a:rPr lang="lt-LT" sz="1400" dirty="0">
                <a:latin typeface="Times New Roman" panose="02020603050405020304" pitchFamily="18" charset="0"/>
                <a:cs typeface="Times New Roman" panose="02020603050405020304" pitchFamily="18" charset="0"/>
              </a:rPr>
              <a:t>: KM ir Tautinių mažumų departamentu prie LRV (TMD). </a:t>
            </a:r>
            <a:r>
              <a:rPr lang="lt-LT" sz="1400" b="1" dirty="0">
                <a:solidFill>
                  <a:srgbClr val="C00000"/>
                </a:solidFill>
                <a:latin typeface="Times New Roman" panose="02020603050405020304" pitchFamily="18" charset="0"/>
                <a:cs typeface="Times New Roman" panose="02020603050405020304" pitchFamily="18" charset="0"/>
              </a:rPr>
              <a:t>KM siūloma tapti pagrindine vykdytoja. </a:t>
            </a:r>
          </a:p>
          <a:p>
            <a:r>
              <a:rPr lang="lt-LT" sz="1400" dirty="0">
                <a:latin typeface="Times New Roman" panose="02020603050405020304" pitchFamily="18" charset="0"/>
                <a:cs typeface="Times New Roman" panose="02020603050405020304" pitchFamily="18" charset="0"/>
              </a:rPr>
              <a:t>Tautinių mažumų departamento parengtas Tautinių mažumų įstatymo projektas pradėtas svarstyti su Tautinių bendrijų taryba. Nuosekliai tobulinant tautinių mažumų tautinį, kultūrinį, kalbinį ir religinį tapatumą, tikslinga siekti bendro sutarimo dėl sąlygų ir teisinės bazės tobulinimo principų.</a:t>
            </a:r>
          </a:p>
        </p:txBody>
      </p:sp>
      <p:sp>
        <p:nvSpPr>
          <p:cNvPr id="4" name="Slide Number Placeholder 3"/>
          <p:cNvSpPr>
            <a:spLocks noGrp="1"/>
          </p:cNvSpPr>
          <p:nvPr>
            <p:ph type="sldNum" sz="quarter" idx="5"/>
          </p:nvPr>
        </p:nvSpPr>
        <p:spPr/>
        <p:txBody>
          <a:bodyPr/>
          <a:lstStyle/>
          <a:p>
            <a:fld id="{1A5754C2-B73B-49D5-9BCB-77119CB59A47}" type="slidenum">
              <a:rPr lang="lt-LT" smtClean="0"/>
              <a:t>13</a:t>
            </a:fld>
            <a:endParaRPr lang="lt-LT"/>
          </a:p>
        </p:txBody>
      </p:sp>
    </p:spTree>
    <p:extLst>
      <p:ext uri="{BB962C8B-B14F-4D97-AF65-F5344CB8AC3E}">
        <p14:creationId xmlns:p14="http://schemas.microsoft.com/office/powerpoint/2010/main" val="2608349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8" y="0"/>
            <a:ext cx="6638926" cy="3735388"/>
          </a:xfrm>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1A5754C2-B73B-49D5-9BCB-77119CB59A47}" type="slidenum">
              <a:rPr lang="lt-LT" smtClean="0"/>
              <a:t>14</a:t>
            </a:fld>
            <a:endParaRPr lang="lt-LT"/>
          </a:p>
        </p:txBody>
      </p:sp>
    </p:spTree>
    <p:extLst>
      <p:ext uri="{BB962C8B-B14F-4D97-AF65-F5344CB8AC3E}">
        <p14:creationId xmlns:p14="http://schemas.microsoft.com/office/powerpoint/2010/main" val="2141613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 y="0"/>
            <a:ext cx="6657975" cy="3746500"/>
          </a:xfrm>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1A5754C2-B73B-49D5-9BCB-77119CB59A47}" type="slidenum">
              <a:rPr lang="lt-LT" smtClean="0"/>
              <a:t>2</a:t>
            </a:fld>
            <a:endParaRPr lang="lt-LT"/>
          </a:p>
        </p:txBody>
      </p:sp>
    </p:spTree>
    <p:extLst>
      <p:ext uri="{BB962C8B-B14F-4D97-AF65-F5344CB8AC3E}">
        <p14:creationId xmlns:p14="http://schemas.microsoft.com/office/powerpoint/2010/main" val="968381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 y="0"/>
            <a:ext cx="6615113" cy="3722688"/>
          </a:xfrm>
        </p:spPr>
      </p:sp>
      <p:sp>
        <p:nvSpPr>
          <p:cNvPr id="3" name="Notes Placeholder 2"/>
          <p:cNvSpPr>
            <a:spLocks noGrp="1"/>
          </p:cNvSpPr>
          <p:nvPr>
            <p:ph type="body" idx="1"/>
          </p:nvPr>
        </p:nvSpPr>
        <p:spPr>
          <a:xfrm>
            <a:off x="667539" y="4294691"/>
            <a:ext cx="5334011" cy="4239117"/>
          </a:xfrm>
        </p:spPr>
        <p:txBody>
          <a:bodyPr/>
          <a:lstStyle/>
          <a:p>
            <a:endParaRPr lang="lt-LT" dirty="0"/>
          </a:p>
        </p:txBody>
      </p:sp>
      <p:sp>
        <p:nvSpPr>
          <p:cNvPr id="4" name="Slide Number Placeholder 3"/>
          <p:cNvSpPr>
            <a:spLocks noGrp="1"/>
          </p:cNvSpPr>
          <p:nvPr>
            <p:ph type="sldNum" sz="quarter" idx="5"/>
          </p:nvPr>
        </p:nvSpPr>
        <p:spPr/>
        <p:txBody>
          <a:bodyPr/>
          <a:lstStyle/>
          <a:p>
            <a:fld id="{1A5754C2-B73B-49D5-9BCB-77119CB59A47}" type="slidenum">
              <a:rPr lang="lt-LT" smtClean="0"/>
              <a:t>3</a:t>
            </a:fld>
            <a:endParaRPr lang="lt-LT"/>
          </a:p>
        </p:txBody>
      </p:sp>
    </p:spTree>
    <p:extLst>
      <p:ext uri="{BB962C8B-B14F-4D97-AF65-F5344CB8AC3E}">
        <p14:creationId xmlns:p14="http://schemas.microsoft.com/office/powerpoint/2010/main" val="1784764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 y="0"/>
            <a:ext cx="6615113" cy="3722688"/>
          </a:xfrm>
        </p:spPr>
      </p:sp>
      <p:sp>
        <p:nvSpPr>
          <p:cNvPr id="3" name="Notes Placeholder 2"/>
          <p:cNvSpPr>
            <a:spLocks noGrp="1"/>
          </p:cNvSpPr>
          <p:nvPr>
            <p:ph type="body" idx="1"/>
          </p:nvPr>
        </p:nvSpPr>
        <p:spPr>
          <a:xfrm>
            <a:off x="667539" y="4075699"/>
            <a:ext cx="5334011" cy="4458110"/>
          </a:xfrm>
        </p:spPr>
        <p:txBody>
          <a:bodyPr/>
          <a:lstStyle/>
          <a:p>
            <a:pPr algn="just" defTabSz="909880">
              <a:defRPr/>
            </a:pPr>
            <a:r>
              <a:rPr lang="lt-LT" sz="1400">
                <a:latin typeface="Times New Roman" panose="02020603050405020304" pitchFamily="18" charset="0"/>
                <a:cs typeface="Times New Roman" panose="02020603050405020304" pitchFamily="18" charset="0"/>
              </a:rPr>
              <a:t>P.S.: pasiūlymai </a:t>
            </a:r>
            <a:r>
              <a:rPr lang="lt-LT" sz="1400" dirty="0">
                <a:latin typeface="Times New Roman" panose="02020603050405020304" pitchFamily="18" charset="0"/>
                <a:cs typeface="Times New Roman" panose="02020603050405020304" pitchFamily="18" charset="0"/>
              </a:rPr>
              <a:t>turėjo būti teikiami dėl Plano veiksmų, numatytų įvykdyti </a:t>
            </a:r>
            <a:r>
              <a:rPr lang="lt-LT" sz="1400" u="sng" dirty="0">
                <a:latin typeface="Times New Roman" panose="02020603050405020304" pitchFamily="18" charset="0"/>
                <a:cs typeface="Times New Roman" panose="02020603050405020304" pitchFamily="18" charset="0"/>
              </a:rPr>
              <a:t>2019–2020 metais</a:t>
            </a:r>
            <a:r>
              <a:rPr lang="lt-LT" sz="1400" dirty="0">
                <a:latin typeface="Times New Roman" panose="02020603050405020304" pitchFamily="18" charset="0"/>
                <a:cs typeface="Times New Roman" panose="02020603050405020304" pitchFamily="18" charset="0"/>
              </a:rPr>
              <a:t>. Plano veiksmai, kurie turėjo būti įvykdyti 2018 metais, galėjo būti keičiami tik išimtiniais atvejais.</a:t>
            </a:r>
          </a:p>
          <a:p>
            <a:endParaRPr lang="lt-LT" dirty="0"/>
          </a:p>
        </p:txBody>
      </p:sp>
      <p:sp>
        <p:nvSpPr>
          <p:cNvPr id="4" name="Slide Number Placeholder 3"/>
          <p:cNvSpPr>
            <a:spLocks noGrp="1"/>
          </p:cNvSpPr>
          <p:nvPr>
            <p:ph type="sldNum" sz="quarter" idx="5"/>
          </p:nvPr>
        </p:nvSpPr>
        <p:spPr/>
        <p:txBody>
          <a:bodyPr/>
          <a:lstStyle/>
          <a:p>
            <a:fld id="{1A5754C2-B73B-49D5-9BCB-77119CB59A47}" type="slidenum">
              <a:rPr lang="lt-LT" smtClean="0"/>
              <a:t>4</a:t>
            </a:fld>
            <a:endParaRPr lang="lt-LT"/>
          </a:p>
        </p:txBody>
      </p:sp>
    </p:spTree>
    <p:extLst>
      <p:ext uri="{BB962C8B-B14F-4D97-AF65-F5344CB8AC3E}">
        <p14:creationId xmlns:p14="http://schemas.microsoft.com/office/powerpoint/2010/main" val="1357002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 y="0"/>
            <a:ext cx="6705600" cy="3773488"/>
          </a:xfrm>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1A5754C2-B73B-49D5-9BCB-77119CB59A47}" type="slidenum">
              <a:rPr lang="lt-LT" smtClean="0"/>
              <a:t>5</a:t>
            </a:fld>
            <a:endParaRPr lang="lt-LT"/>
          </a:p>
        </p:txBody>
      </p:sp>
    </p:spTree>
    <p:extLst>
      <p:ext uri="{BB962C8B-B14F-4D97-AF65-F5344CB8AC3E}">
        <p14:creationId xmlns:p14="http://schemas.microsoft.com/office/powerpoint/2010/main" val="3212722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8" y="0"/>
            <a:ext cx="6638926" cy="3735388"/>
          </a:xfrm>
        </p:spPr>
      </p:sp>
      <p:sp>
        <p:nvSpPr>
          <p:cNvPr id="3" name="Notes Placeholder 2"/>
          <p:cNvSpPr>
            <a:spLocks noGrp="1"/>
          </p:cNvSpPr>
          <p:nvPr>
            <p:ph type="body" idx="1"/>
          </p:nvPr>
        </p:nvSpPr>
        <p:spPr/>
        <p:txBody>
          <a:bodyPr/>
          <a:lstStyle/>
          <a:p>
            <a:pPr defTabSz="909880">
              <a:defRPr/>
            </a:pPr>
            <a:endParaRPr lang="lt-LT" dirty="0"/>
          </a:p>
        </p:txBody>
      </p:sp>
      <p:sp>
        <p:nvSpPr>
          <p:cNvPr id="4" name="Slide Number Placeholder 3"/>
          <p:cNvSpPr>
            <a:spLocks noGrp="1"/>
          </p:cNvSpPr>
          <p:nvPr>
            <p:ph type="sldNum" sz="quarter" idx="5"/>
          </p:nvPr>
        </p:nvSpPr>
        <p:spPr/>
        <p:txBody>
          <a:bodyPr/>
          <a:lstStyle/>
          <a:p>
            <a:fld id="{1A5754C2-B73B-49D5-9BCB-77119CB59A47}" type="slidenum">
              <a:rPr lang="lt-LT" smtClean="0"/>
              <a:t>6</a:t>
            </a:fld>
            <a:endParaRPr lang="lt-LT"/>
          </a:p>
        </p:txBody>
      </p:sp>
    </p:spTree>
    <p:extLst>
      <p:ext uri="{BB962C8B-B14F-4D97-AF65-F5344CB8AC3E}">
        <p14:creationId xmlns:p14="http://schemas.microsoft.com/office/powerpoint/2010/main" val="3751248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0"/>
            <a:ext cx="6594476" cy="3709988"/>
          </a:xfrm>
        </p:spPr>
      </p:sp>
      <p:sp>
        <p:nvSpPr>
          <p:cNvPr id="3" name="Notes Placeholder 2"/>
          <p:cNvSpPr>
            <a:spLocks noGrp="1"/>
          </p:cNvSpPr>
          <p:nvPr>
            <p:ph type="body" idx="1"/>
          </p:nvPr>
        </p:nvSpPr>
        <p:spPr>
          <a:xfrm>
            <a:off x="667539" y="4221694"/>
            <a:ext cx="5334011" cy="4312115"/>
          </a:xfrm>
        </p:spPr>
        <p:txBody>
          <a:bodyPr/>
          <a:lstStyle/>
          <a:p>
            <a:pPr defTabSz="909880"/>
            <a:r>
              <a:rPr lang="lt-LT" sz="1400" dirty="0">
                <a:latin typeface="Times New Roman" panose="02020603050405020304" pitchFamily="18" charset="0"/>
                <a:cs typeface="Times New Roman" panose="02020603050405020304" pitchFamily="18" charset="0"/>
              </a:rPr>
              <a:t>Daugiausiai pasiūlymų pateikė </a:t>
            </a:r>
            <a:r>
              <a:rPr lang="lt-LT" sz="1400" b="1" dirty="0">
                <a:latin typeface="Times New Roman" panose="02020603050405020304" pitchFamily="18" charset="0"/>
                <a:cs typeface="Times New Roman" panose="02020603050405020304" pitchFamily="18" charset="0"/>
              </a:rPr>
              <a:t>ŠMSM</a:t>
            </a:r>
            <a:r>
              <a:rPr lang="lt-LT" sz="1400" dirty="0">
                <a:latin typeface="Times New Roman" panose="02020603050405020304" pitchFamily="18" charset="0"/>
                <a:cs typeface="Times New Roman" panose="02020603050405020304" pitchFamily="18" charset="0"/>
              </a:rPr>
              <a:t> </a:t>
            </a:r>
            <a:r>
              <a:rPr lang="lt-LT" sz="1400" b="1" dirty="0">
                <a:latin typeface="Times New Roman" panose="02020603050405020304" pitchFamily="18" charset="0"/>
                <a:cs typeface="Times New Roman" panose="02020603050405020304" pitchFamily="18" charset="0"/>
              </a:rPr>
              <a:t>(11)</a:t>
            </a:r>
            <a:r>
              <a:rPr lang="lt-LT" sz="1400" dirty="0">
                <a:latin typeface="Times New Roman" panose="02020603050405020304" pitchFamily="18" charset="0"/>
                <a:cs typeface="Times New Roman" panose="02020603050405020304" pitchFamily="18" charset="0"/>
              </a:rPr>
              <a:t> ir </a:t>
            </a:r>
            <a:r>
              <a:rPr lang="lt-LT" sz="1400" b="1" dirty="0">
                <a:latin typeface="Times New Roman" panose="02020603050405020304" pitchFamily="18" charset="0"/>
                <a:cs typeface="Times New Roman" panose="02020603050405020304" pitchFamily="18" charset="0"/>
              </a:rPr>
              <a:t>SM</a:t>
            </a:r>
            <a:r>
              <a:rPr lang="lt-LT" sz="1400" dirty="0">
                <a:latin typeface="Times New Roman" panose="02020603050405020304" pitchFamily="18" charset="0"/>
                <a:cs typeface="Times New Roman" panose="02020603050405020304" pitchFamily="18" charset="0"/>
              </a:rPr>
              <a:t> </a:t>
            </a:r>
            <a:r>
              <a:rPr lang="lt-LT" sz="1400" b="1" dirty="0">
                <a:latin typeface="Times New Roman" panose="02020603050405020304" pitchFamily="18" charset="0"/>
                <a:cs typeface="Times New Roman" panose="02020603050405020304" pitchFamily="18" charset="0"/>
              </a:rPr>
              <a:t>(11</a:t>
            </a:r>
            <a:r>
              <a:rPr lang="lt-LT" sz="1400" dirty="0">
                <a:latin typeface="Times New Roman" panose="02020603050405020304" pitchFamily="18" charset="0"/>
                <a:cs typeface="Times New Roman" panose="02020603050405020304" pitchFamily="18" charset="0"/>
              </a:rPr>
              <a:t>).</a:t>
            </a:r>
          </a:p>
          <a:p>
            <a:pPr defTabSz="909880"/>
            <a:r>
              <a:rPr lang="lt-LT" sz="1400" dirty="0">
                <a:latin typeface="Times New Roman" panose="02020603050405020304" pitchFamily="18" charset="0"/>
                <a:cs typeface="Times New Roman" panose="02020603050405020304" pitchFamily="18" charset="0"/>
              </a:rPr>
              <a:t>Po </a:t>
            </a:r>
            <a:r>
              <a:rPr lang="lt-LT" sz="1400" b="1" dirty="0">
                <a:latin typeface="Times New Roman" panose="02020603050405020304" pitchFamily="18" charset="0"/>
                <a:cs typeface="Times New Roman" panose="02020603050405020304" pitchFamily="18" charset="0"/>
              </a:rPr>
              <a:t>8 pasiūlymus </a:t>
            </a:r>
            <a:r>
              <a:rPr lang="lt-LT" sz="1400" dirty="0">
                <a:latin typeface="Times New Roman" panose="02020603050405020304" pitchFamily="18" charset="0"/>
                <a:cs typeface="Times New Roman" panose="02020603050405020304" pitchFamily="18" charset="0"/>
              </a:rPr>
              <a:t>pateikė </a:t>
            </a:r>
            <a:r>
              <a:rPr lang="lt-LT" sz="1400" b="1" dirty="0">
                <a:latin typeface="Times New Roman" panose="02020603050405020304" pitchFamily="18" charset="0"/>
                <a:cs typeface="Times New Roman" panose="02020603050405020304" pitchFamily="18" charset="0"/>
              </a:rPr>
              <a:t>EIM, KAM, LRVK ir SADM.</a:t>
            </a:r>
          </a:p>
          <a:p>
            <a:endParaRPr lang="lt-LT" dirty="0"/>
          </a:p>
        </p:txBody>
      </p:sp>
      <p:sp>
        <p:nvSpPr>
          <p:cNvPr id="4" name="Slide Number Placeholder 3"/>
          <p:cNvSpPr>
            <a:spLocks noGrp="1"/>
          </p:cNvSpPr>
          <p:nvPr>
            <p:ph type="sldNum" sz="quarter" idx="5"/>
          </p:nvPr>
        </p:nvSpPr>
        <p:spPr/>
        <p:txBody>
          <a:bodyPr/>
          <a:lstStyle/>
          <a:p>
            <a:fld id="{1A5754C2-B73B-49D5-9BCB-77119CB59A47}" type="slidenum">
              <a:rPr lang="lt-LT" smtClean="0"/>
              <a:t>7</a:t>
            </a:fld>
            <a:endParaRPr lang="lt-LT"/>
          </a:p>
        </p:txBody>
      </p:sp>
    </p:spTree>
    <p:extLst>
      <p:ext uri="{BB962C8B-B14F-4D97-AF65-F5344CB8AC3E}">
        <p14:creationId xmlns:p14="http://schemas.microsoft.com/office/powerpoint/2010/main" val="190594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8" y="0"/>
            <a:ext cx="6638926" cy="3735388"/>
          </a:xfrm>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1A5754C2-B73B-49D5-9BCB-77119CB59A47}" type="slidenum">
              <a:rPr lang="lt-LT" smtClean="0"/>
              <a:t>8</a:t>
            </a:fld>
            <a:endParaRPr lang="lt-LT"/>
          </a:p>
        </p:txBody>
      </p:sp>
    </p:spTree>
    <p:extLst>
      <p:ext uri="{BB962C8B-B14F-4D97-AF65-F5344CB8AC3E}">
        <p14:creationId xmlns:p14="http://schemas.microsoft.com/office/powerpoint/2010/main" val="405689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0"/>
            <a:ext cx="6594476" cy="3709988"/>
          </a:xfrm>
        </p:spPr>
      </p:sp>
      <p:sp>
        <p:nvSpPr>
          <p:cNvPr id="3" name="Notes Placeholder 2"/>
          <p:cNvSpPr>
            <a:spLocks noGrp="1"/>
          </p:cNvSpPr>
          <p:nvPr>
            <p:ph type="body" idx="1"/>
          </p:nvPr>
        </p:nvSpPr>
        <p:spPr>
          <a:xfrm>
            <a:off x="181369" y="3832371"/>
            <a:ext cx="6374363" cy="5791138"/>
          </a:xfrm>
        </p:spPr>
        <p:txBody>
          <a:bodyPr/>
          <a:lstStyle/>
          <a:p>
            <a:pPr algn="just"/>
            <a:r>
              <a:rPr lang="lt-LT" b="1" u="sng" dirty="0">
                <a:latin typeface="Times New Roman" panose="02020603050405020304" pitchFamily="18" charset="0"/>
                <a:cs typeface="Times New Roman" panose="02020603050405020304" pitchFamily="18" charset="0"/>
              </a:rPr>
              <a:t>1.5.7.1. veiksmas:</a:t>
            </a:r>
          </a:p>
          <a:p>
            <a:pPr algn="just"/>
            <a:r>
              <a:rPr lang="lt-LT" b="1" dirty="0">
                <a:latin typeface="Times New Roman" panose="02020603050405020304" pitchFamily="18" charset="0"/>
                <a:cs typeface="Times New Roman" panose="02020603050405020304" pitchFamily="18" charset="0"/>
              </a:rPr>
              <a:t>SM siūlo tikslinti veiksmo pavadinimą ir įgyvendinimo terminą. </a:t>
            </a:r>
            <a:r>
              <a:rPr lang="lt-LT" dirty="0">
                <a:latin typeface="Times New Roman" panose="02020603050405020304" pitchFamily="18" charset="0"/>
                <a:cs typeface="Times New Roman" panose="02020603050405020304" pitchFamily="18" charset="0"/>
              </a:rPr>
              <a:t>Įgyvendinant šį veiksmą, priimtas sprendimas visose tolimojo kelių viešojo transporto (autobusuose) ir geležinkelių transporto (traukiniuose) priemonėse įdiegti globalią padėties nustatymo sistemą (toliau – GPS), kurios pagalba duomenys realiu laiku būtų perduodami į VINTRA sistemą. Surinkti duomenys leis paslaugos teikėjams (autobusų ir geležinkelių kompanijoms) tinkamiau planuoti maršrutus, atsižvelgus į gyventojų keliavimo įpročius, užklausas ir kt.</a:t>
            </a:r>
          </a:p>
          <a:p>
            <a:pPr algn="just"/>
            <a:r>
              <a:rPr lang="lt-LT" dirty="0">
                <a:latin typeface="Times New Roman" panose="02020603050405020304" pitchFamily="18" charset="0"/>
                <a:cs typeface="Times New Roman" panose="02020603050405020304" pitchFamily="18" charset="0"/>
              </a:rPr>
              <a:t>Š</a:t>
            </a:r>
            <a:r>
              <a:rPr lang="en-GB" dirty="0" err="1">
                <a:latin typeface="Times New Roman" panose="02020603050405020304" pitchFamily="18" charset="0"/>
                <a:cs typeface="Times New Roman" panose="02020603050405020304" pitchFamily="18" charset="0"/>
              </a:rPr>
              <a:t>iuo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metu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planuojama</a:t>
            </a:r>
            <a:r>
              <a:rPr lang="lt-LT" dirty="0">
                <a:latin typeface="Times New Roman" panose="02020603050405020304" pitchFamily="18" charset="0"/>
                <a:cs typeface="Times New Roman" panose="02020603050405020304" pitchFamily="18" charset="0"/>
              </a:rPr>
              <a:t> įsigyti GPS imtuvus, juos instaliuoti transporto priemonėse, suintegruoti su VINTRA sistema, pakeisti teisės aktus, kad privačiam sektoriui būtų suteikta vieša prieiga prie duomenų (sukurti vartotojams priimtinas aplikacijas). Tai reikia daugiau laiko. </a:t>
            </a:r>
          </a:p>
          <a:p>
            <a:pPr algn="just"/>
            <a:r>
              <a:rPr lang="lt-LT" b="1" i="1" dirty="0">
                <a:solidFill>
                  <a:srgbClr val="C00000"/>
                </a:solidFill>
                <a:latin typeface="Times New Roman" panose="02020603050405020304" pitchFamily="18" charset="0"/>
                <a:cs typeface="Times New Roman" panose="02020603050405020304" pitchFamily="18" charset="0"/>
              </a:rPr>
              <a:t>LRVK siūlo nepritarti termino keitimui, nes dar yra beveik visi metai minėtų darbų atlikimui. </a:t>
            </a:r>
          </a:p>
          <a:p>
            <a:pPr algn="just"/>
            <a:endParaRPr lang="lt-LT" b="1" i="1" dirty="0">
              <a:latin typeface="Times New Roman" panose="02020603050405020304" pitchFamily="18" charset="0"/>
              <a:cs typeface="Times New Roman" panose="02020603050405020304" pitchFamily="18" charset="0"/>
            </a:endParaRPr>
          </a:p>
          <a:p>
            <a:pPr algn="just"/>
            <a:r>
              <a:rPr lang="lt-LT" b="1" u="sng" dirty="0">
                <a:latin typeface="Times New Roman" panose="02020603050405020304" pitchFamily="18" charset="0"/>
                <a:cs typeface="Times New Roman" panose="02020603050405020304" pitchFamily="18" charset="0"/>
              </a:rPr>
              <a:t>1.5.7.2. veiksmas:</a:t>
            </a:r>
          </a:p>
          <a:p>
            <a:pPr algn="just"/>
            <a:r>
              <a:rPr lang="lt-LT" b="1" dirty="0">
                <a:latin typeface="Times New Roman" panose="02020603050405020304" pitchFamily="18" charset="0"/>
                <a:cs typeface="Times New Roman" panose="02020603050405020304" pitchFamily="18" charset="0"/>
              </a:rPr>
              <a:t>SM siūlo pratęsti įgyvendinimo terminą iki 2020 m. I </a:t>
            </a:r>
            <a:r>
              <a:rPr lang="lt-LT" b="1" dirty="0" err="1">
                <a:latin typeface="Times New Roman" panose="02020603050405020304" pitchFamily="18" charset="0"/>
                <a:cs typeface="Times New Roman" panose="02020603050405020304" pitchFamily="18" charset="0"/>
              </a:rPr>
              <a:t>ketv</a:t>
            </a:r>
            <a:r>
              <a:rPr lang="lt-LT" b="1" dirty="0">
                <a:latin typeface="Times New Roman" panose="02020603050405020304" pitchFamily="18" charset="0"/>
                <a:cs typeface="Times New Roman" panose="02020603050405020304" pitchFamily="18" charset="0"/>
              </a:rPr>
              <a:t>. dėl pavėluotai priimto įstatymo.</a:t>
            </a:r>
          </a:p>
          <a:p>
            <a:pPr algn="just"/>
            <a:r>
              <a:rPr lang="lt-LT" dirty="0">
                <a:latin typeface="Times New Roman" panose="02020603050405020304" pitchFamily="18" charset="0"/>
                <a:cs typeface="Times New Roman" panose="02020603050405020304" pitchFamily="18" charset="0"/>
              </a:rPr>
              <a:t>Geležinkelių transporto kodekso pakeitimai, kurie įteisina kombinuotąjį keleivių vežimą, buvo priimti tik 2018 m. gruodžio 20 d. Minėtam įstatymui įgyvendinti iki 2019 m. gegužės 1 d. turi būti priimti įstatymo įgyvendinamieji teisės aktai: 2 Vyriausybės nutarimai ir 1 susisiekimo ministro įsakymas. Taigi, numatoma, kad </a:t>
            </a:r>
            <a:r>
              <a:rPr lang="lt-LT" b="1" dirty="0">
                <a:latin typeface="Times New Roman" panose="02020603050405020304" pitchFamily="18" charset="0"/>
                <a:cs typeface="Times New Roman" panose="02020603050405020304" pitchFamily="18" charset="0"/>
              </a:rPr>
              <a:t>iki 2019 m. gegužės 1 d. bus sukurta teisinė kombinuotojo keleivių vežimo bazė </a:t>
            </a:r>
            <a:r>
              <a:rPr lang="lt-LT" dirty="0">
                <a:latin typeface="Times New Roman" panose="02020603050405020304" pitchFamily="18" charset="0"/>
                <a:cs typeface="Times New Roman" panose="02020603050405020304" pitchFamily="18" charset="0"/>
              </a:rPr>
              <a:t>(nustatyti kombinuotojo keleivių vežimo maršrutų atrankos kriterijai, nuostolių kompensavimo tvarka). Vis gi, </a:t>
            </a:r>
            <a:r>
              <a:rPr lang="lt-LT" b="1" dirty="0">
                <a:latin typeface="Times New Roman" panose="02020603050405020304" pitchFamily="18" charset="0"/>
                <a:cs typeface="Times New Roman" panose="02020603050405020304" pitchFamily="18" charset="0"/>
              </a:rPr>
              <a:t>praktiniam šios sistemos įgyvendinimui būtini papildomi veiksmai, kuriuos numatoma atlikti iki 2020 m. I ketvirčio,</a:t>
            </a:r>
            <a:r>
              <a:rPr lang="lt-LT" dirty="0">
                <a:latin typeface="Times New Roman" panose="02020603050405020304" pitchFamily="18" charset="0"/>
                <a:cs typeface="Times New Roman" panose="02020603050405020304" pitchFamily="18" charset="0"/>
              </a:rPr>
              <a:t> t. y. Susisiekimo ministerija turės sudaryti kombinuotų vežimų maršrutų sąrašą, taip pat turės būti sukurta bilietų pardavimo sistema. Tai laiko reikalaujantys darbai.</a:t>
            </a:r>
          </a:p>
          <a:p>
            <a:pPr algn="just"/>
            <a:r>
              <a:rPr lang="lt-LT" b="1" i="1" dirty="0">
                <a:solidFill>
                  <a:srgbClr val="C00000"/>
                </a:solidFill>
                <a:latin typeface="Times New Roman" panose="02020603050405020304" pitchFamily="18" charset="0"/>
                <a:cs typeface="Times New Roman" panose="02020603050405020304" pitchFamily="18" charset="0"/>
              </a:rPr>
              <a:t>LRVK siūlo nepritarti termino nukėlimui iki 2020 m. I </a:t>
            </a:r>
            <a:r>
              <a:rPr lang="lt-LT" b="1" i="1" dirty="0" err="1">
                <a:solidFill>
                  <a:srgbClr val="C00000"/>
                </a:solidFill>
                <a:latin typeface="Times New Roman" panose="02020603050405020304" pitchFamily="18" charset="0"/>
                <a:cs typeface="Times New Roman" panose="02020603050405020304" pitchFamily="18" charset="0"/>
              </a:rPr>
              <a:t>ketv</a:t>
            </a:r>
            <a:r>
              <a:rPr lang="lt-LT" b="1" i="1" dirty="0">
                <a:solidFill>
                  <a:srgbClr val="C00000"/>
                </a:solidFill>
                <a:latin typeface="Times New Roman" panose="02020603050405020304" pitchFamily="18" charset="0"/>
                <a:cs typeface="Times New Roman" panose="02020603050405020304" pitchFamily="18" charset="0"/>
              </a:rPr>
              <a:t>. ir nustatyti ankstesnį terminą: 2019 m. II </a:t>
            </a:r>
            <a:r>
              <a:rPr lang="lt-LT" b="1" i="1" dirty="0" err="1">
                <a:solidFill>
                  <a:srgbClr val="C00000"/>
                </a:solidFill>
                <a:latin typeface="Times New Roman" panose="02020603050405020304" pitchFamily="18" charset="0"/>
                <a:cs typeface="Times New Roman" panose="02020603050405020304" pitchFamily="18" charset="0"/>
              </a:rPr>
              <a:t>ketv</a:t>
            </a:r>
            <a:r>
              <a:rPr lang="lt-LT" b="1" i="1" dirty="0">
                <a:solidFill>
                  <a:srgbClr val="C00000"/>
                </a:solidFill>
                <a:latin typeface="Times New Roman" panose="02020603050405020304" pitchFamily="18" charset="0"/>
                <a:cs typeface="Times New Roman" panose="02020603050405020304" pitchFamily="18" charset="0"/>
              </a:rPr>
              <a:t>. </a:t>
            </a:r>
          </a:p>
          <a:p>
            <a:endParaRPr lang="lt-LT" dirty="0"/>
          </a:p>
        </p:txBody>
      </p:sp>
      <p:sp>
        <p:nvSpPr>
          <p:cNvPr id="4" name="Slide Number Placeholder 3"/>
          <p:cNvSpPr>
            <a:spLocks noGrp="1"/>
          </p:cNvSpPr>
          <p:nvPr>
            <p:ph type="sldNum" sz="quarter" idx="5"/>
          </p:nvPr>
        </p:nvSpPr>
        <p:spPr/>
        <p:txBody>
          <a:bodyPr/>
          <a:lstStyle/>
          <a:p>
            <a:fld id="{1A5754C2-B73B-49D5-9BCB-77119CB59A47}" type="slidenum">
              <a:rPr lang="lt-LT" smtClean="0"/>
              <a:t>9</a:t>
            </a:fld>
            <a:endParaRPr lang="lt-LT"/>
          </a:p>
        </p:txBody>
      </p:sp>
    </p:spTree>
    <p:extLst>
      <p:ext uri="{BB962C8B-B14F-4D97-AF65-F5344CB8AC3E}">
        <p14:creationId xmlns:p14="http://schemas.microsoft.com/office/powerpoint/2010/main" val="3273839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9.emf"/><Relationship Id="rId4" Type="http://schemas.openxmlformats.org/officeDocument/2006/relationships/image" Target="../media/image43.emf"/></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9.emf"/><Relationship Id="rId4" Type="http://schemas.openxmlformats.org/officeDocument/2006/relationships/image" Target="../media/image4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QuickStyle" Target="../diagrams/quickStyle1.xml"/><Relationship Id="rId11" Type="http://schemas.openxmlformats.org/officeDocument/2006/relationships/image" Target="../media/image13.emf"/><Relationship Id="rId5" Type="http://schemas.openxmlformats.org/officeDocument/2006/relationships/diagramLayout" Target="../diagrams/layout1.xml"/><Relationship Id="rId10" Type="http://schemas.openxmlformats.org/officeDocument/2006/relationships/image" Target="../media/image12.emf"/><Relationship Id="rId4" Type="http://schemas.openxmlformats.org/officeDocument/2006/relationships/diagramData" Target="../diagrams/data1.xml"/><Relationship Id="rId9" Type="http://schemas.openxmlformats.org/officeDocument/2006/relationships/image" Target="../media/image11.emf"/></Relationships>
</file>

<file path=ppt/slideLayouts/_rels/slideLayout5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2.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9.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21.emf"/><Relationship Id="rId4" Type="http://schemas.openxmlformats.org/officeDocument/2006/relationships/image" Target="../media/image20.emf"/></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8.png"/><Relationship Id="rId7" Type="http://schemas.openxmlformats.org/officeDocument/2006/relationships/image" Target="../media/image18.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5.emf"/><Relationship Id="rId7" Type="http://schemas.openxmlformats.org/officeDocument/2006/relationships/image" Target="../media/image12.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25.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30.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 Id="rId9" Type="http://schemas.openxmlformats.org/officeDocument/2006/relationships/image" Target="../media/image31.emf"/></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30.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 Id="rId9" Type="http://schemas.openxmlformats.org/officeDocument/2006/relationships/image" Target="../media/image31.emf"/></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8.png"/><Relationship Id="rId7" Type="http://schemas.openxmlformats.org/officeDocument/2006/relationships/image" Target="../media/image35.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 Id="rId9" Type="http://schemas.openxmlformats.org/officeDocument/2006/relationships/image" Target="../media/image23.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Layouts/_rels/slideLayout7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4.emf"/><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45.emf"/><Relationship Id="rId7" Type="http://schemas.openxmlformats.org/officeDocument/2006/relationships/image" Target="../media/image46.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image" Target="../media/image16.emf"/></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chart" Target="../charts/chart4.xml"/><Relationship Id="rId7" Type="http://schemas.openxmlformats.org/officeDocument/2006/relationships/image" Target="../media/image25.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45.emf"/><Relationship Id="rId10" Type="http://schemas.openxmlformats.org/officeDocument/2006/relationships/image" Target="../media/image26.emf"/><Relationship Id="rId4" Type="http://schemas.openxmlformats.org/officeDocument/2006/relationships/chart" Target="../charts/chart5.xml"/><Relationship Id="rId9" Type="http://schemas.openxmlformats.org/officeDocument/2006/relationships/image" Target="../media/image46.emf"/></Relationships>
</file>

<file path=ppt/slideLayouts/_rels/slideLayout8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chart" Target="../charts/chart9.xml"/></Relationships>
</file>

<file path=ppt/slideLayouts/_rels/slideLayout8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chart" Target="../charts/chart12.xml"/><Relationship Id="rId4" Type="http://schemas.openxmlformats.org/officeDocument/2006/relationships/chart" Target="../charts/chart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19.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657987" y="1835646"/>
            <a:ext cx="4990826" cy="1773261"/>
          </a:xfrm>
        </p:spPr>
        <p:txBody>
          <a:bodyPr anchor="b">
            <a:noAutofit/>
          </a:bodyPr>
          <a:lstStyle>
            <a:lvl1pPr algn="ctr">
              <a:defRPr sz="5000">
                <a:solidFill>
                  <a:schemeClr val="bg1"/>
                </a:solidFill>
              </a:defRPr>
            </a:lvl1pPr>
          </a:lstStyle>
          <a:p>
            <a:r>
              <a:rPr lang="en-US"/>
              <a:t>Click to edit </a:t>
            </a:r>
            <a:br>
              <a:rPr lang="en-US"/>
            </a:br>
            <a:r>
              <a:rPr lang="en-US"/>
              <a:t>Master title style</a:t>
            </a:r>
            <a:endParaRPr lang="lt-LT"/>
          </a:p>
        </p:txBody>
      </p:sp>
      <p:sp>
        <p:nvSpPr>
          <p:cNvPr id="3" name="Subtitle 2"/>
          <p:cNvSpPr>
            <a:spLocks noGrp="1"/>
          </p:cNvSpPr>
          <p:nvPr>
            <p:ph type="subTitle" idx="1"/>
          </p:nvPr>
        </p:nvSpPr>
        <p:spPr>
          <a:xfrm>
            <a:off x="5677174" y="4229608"/>
            <a:ext cx="4990826" cy="52659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2019.02.04</a:t>
            </a:fld>
            <a:endParaRPr lang="lt-LT"/>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0" name="Picture 9"/>
          <p:cNvPicPr>
            <a:picLocks noChangeAspect="1"/>
          </p:cNvPicPr>
          <p:nvPr userDrawn="1"/>
        </p:nvPicPr>
        <p:blipFill>
          <a:blip r:embed="rId3"/>
          <a:stretch>
            <a:fillRect/>
          </a:stretch>
        </p:blipFill>
        <p:spPr>
          <a:xfrm>
            <a:off x="1675575" y="1599545"/>
            <a:ext cx="2580661" cy="2959300"/>
          </a:xfrm>
          <a:prstGeom prst="rect">
            <a:avLst/>
          </a:prstGeom>
        </p:spPr>
      </p:pic>
      <p:pic>
        <p:nvPicPr>
          <p:cNvPr id="11" name="Picture 10"/>
          <p:cNvPicPr>
            <a:picLocks noChangeAspect="1"/>
          </p:cNvPicPr>
          <p:nvPr userDrawn="1"/>
        </p:nvPicPr>
        <p:blipFill rotWithShape="1">
          <a:blip r:embed="rId4"/>
          <a:srcRect b="2595"/>
          <a:stretch/>
        </p:blipFill>
        <p:spPr>
          <a:xfrm>
            <a:off x="4493059" y="5271511"/>
            <a:ext cx="3279341" cy="1586489"/>
          </a:xfrm>
          <a:prstGeom prst="rect">
            <a:avLst/>
          </a:prstGeom>
        </p:spPr>
      </p:pic>
    </p:spTree>
    <p:extLst>
      <p:ext uri="{BB962C8B-B14F-4D97-AF65-F5344CB8AC3E}">
        <p14:creationId xmlns:p14="http://schemas.microsoft.com/office/powerpoint/2010/main" val="374319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rotWithShape="1">
          <a:blip r:embed="rId3"/>
          <a:srcRect b="3202"/>
          <a:stretch/>
        </p:blipFill>
        <p:spPr>
          <a:xfrm>
            <a:off x="4835448" y="5761990"/>
            <a:ext cx="2279727" cy="1096010"/>
          </a:xfrm>
          <a:prstGeom prst="rect">
            <a:avLst/>
          </a:prstGeom>
        </p:spPr>
      </p:pic>
      <p:sp>
        <p:nvSpPr>
          <p:cNvPr id="6" name="Title 8"/>
          <p:cNvSpPr>
            <a:spLocks noGrp="1"/>
          </p:cNvSpPr>
          <p:nvPr>
            <p:ph type="title"/>
          </p:nvPr>
        </p:nvSpPr>
        <p:spPr>
          <a:xfrm>
            <a:off x="914400" y="279961"/>
            <a:ext cx="10363200" cy="817561"/>
          </a:xfrm>
        </p:spPr>
        <p:txBody>
          <a:bodyPr/>
          <a:lstStyle>
            <a:lvl1pPr>
              <a:defRPr>
                <a:solidFill>
                  <a:schemeClr val="bg1"/>
                </a:solidFill>
              </a:defRPr>
            </a:lvl1pPr>
          </a:lstStyle>
          <a:p>
            <a:r>
              <a:rPr lang="en-US"/>
              <a:t>More subtle table style</a:t>
            </a:r>
          </a:p>
        </p:txBody>
      </p:sp>
      <p:sp>
        <p:nvSpPr>
          <p:cNvPr id="8" name="Text Placeholder 9"/>
          <p:cNvSpPr>
            <a:spLocks noGrp="1"/>
          </p:cNvSpPr>
          <p:nvPr>
            <p:ph type="body" sz="quarter" idx="10"/>
          </p:nvPr>
        </p:nvSpPr>
        <p:spPr>
          <a:xfrm>
            <a:off x="914400" y="933450"/>
            <a:ext cx="10363200" cy="406400"/>
          </a:xfrm>
        </p:spPr>
        <p:txBody>
          <a:bodyPr/>
          <a:lstStyle>
            <a:lvl1pPr marL="228600" indent="-228600">
              <a:buClr>
                <a:schemeClr val="bg1"/>
              </a:buClr>
              <a:buFont typeface="Wingdings" panose="05000000000000000000" pitchFamily="2" charset="2"/>
              <a:buChar char="§"/>
              <a:defRPr>
                <a:solidFill>
                  <a:schemeClr val="bg1"/>
                </a:solidFill>
              </a:defRPr>
            </a:lvl1pPr>
          </a:lstStyle>
          <a:p>
            <a:r>
              <a:rPr lang="en-US"/>
              <a:t>With modern style sure to make your brand look its best</a:t>
            </a:r>
          </a:p>
        </p:txBody>
      </p:sp>
    </p:spTree>
    <p:extLst>
      <p:ext uri="{BB962C8B-B14F-4D97-AF65-F5344CB8AC3E}">
        <p14:creationId xmlns:p14="http://schemas.microsoft.com/office/powerpoint/2010/main" val="28421433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txBox="1">
            <a:spLocks/>
          </p:cNvSpPr>
          <p:nvPr userDrawn="1"/>
        </p:nvSpPr>
        <p:spPr>
          <a:xfrm>
            <a:off x="914400" y="279961"/>
            <a:ext cx="10363200" cy="817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tx2"/>
                </a:solidFill>
              </a:rPr>
              <a:t>Options are always a good thing</a:t>
            </a:r>
          </a:p>
        </p:txBody>
      </p:sp>
      <p:sp>
        <p:nvSpPr>
          <p:cNvPr id="7" name="Text Placeholder 2"/>
          <p:cNvSpPr>
            <a:spLocks noGrp="1"/>
          </p:cNvSpPr>
          <p:nvPr>
            <p:ph type="body" sz="quarter" idx="13" hasCustomPrompt="1"/>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Other good things include coffee, puppies and doughnut</a:t>
            </a:r>
          </a:p>
        </p:txBody>
      </p:sp>
      <p:sp>
        <p:nvSpPr>
          <p:cNvPr id="8" name="Rectangle 7"/>
          <p:cNvSpPr/>
          <p:nvPr userDrawn="1"/>
        </p:nvSpPr>
        <p:spPr>
          <a:xfrm>
            <a:off x="914401"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tx2"/>
                </a:solidFill>
              </a:rPr>
              <a:t>Option one</a:t>
            </a:r>
          </a:p>
          <a:p>
            <a:pPr defTabSz="888978">
              <a:lnSpc>
                <a:spcPct val="90000"/>
              </a:lnSpc>
              <a:spcBef>
                <a:spcPct val="0"/>
              </a:spcBef>
              <a:spcAft>
                <a:spcPts val="267"/>
              </a:spcAft>
            </a:pPr>
            <a:r>
              <a:rPr lang="en-US" sz="1600">
                <a:solidFill>
                  <a:schemeClr val="tx2"/>
                </a:solidFill>
              </a:rPr>
              <a:t>This option has a triangle on the upper left. Throughout the design, we use subtle color shifts to add visual interest and convey forward momentum</a:t>
            </a:r>
            <a:r>
              <a:rPr lang="en-US" sz="1600">
                <a:solidFill>
                  <a:schemeClr val="tx1"/>
                </a:solidFill>
              </a:rPr>
              <a:t>.</a:t>
            </a:r>
            <a:endParaRPr lang="en-US" sz="1467">
              <a:solidFill>
                <a:schemeClr val="tx1"/>
              </a:solidFill>
            </a:endParaRPr>
          </a:p>
        </p:txBody>
      </p:sp>
      <p:sp>
        <p:nvSpPr>
          <p:cNvPr id="9" name="Diagonal Stripe 8"/>
          <p:cNvSpPr/>
          <p:nvPr userDrawn="1"/>
        </p:nvSpPr>
        <p:spPr>
          <a:xfrm>
            <a:off x="914400" y="1905000"/>
            <a:ext cx="914400" cy="914400"/>
          </a:xfrm>
          <a:prstGeom prst="diagStrip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01</a:t>
            </a:r>
          </a:p>
        </p:txBody>
      </p:sp>
      <p:sp>
        <p:nvSpPr>
          <p:cNvPr id="10" name="Rectangle 9"/>
          <p:cNvSpPr/>
          <p:nvPr userDrawn="1"/>
        </p:nvSpPr>
        <p:spPr>
          <a:xfrm>
            <a:off x="3585835"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tx2"/>
                </a:solidFill>
              </a:rPr>
              <a:t>Option two</a:t>
            </a:r>
          </a:p>
          <a:p>
            <a:pPr defTabSz="888978">
              <a:lnSpc>
                <a:spcPct val="90000"/>
              </a:lnSpc>
              <a:spcBef>
                <a:spcPct val="0"/>
              </a:spcBef>
              <a:spcAft>
                <a:spcPts val="267"/>
              </a:spcAft>
            </a:pPr>
            <a:r>
              <a:rPr lang="en-US" sz="1600">
                <a:solidFill>
                  <a:schemeClr val="tx2"/>
                </a:solidFill>
              </a:rPr>
              <a:t>This option has a triangle on the upper left. Throughout the design, we use subtle color shifts to add visual interest and convey forward momentum</a:t>
            </a:r>
            <a:r>
              <a:rPr lang="en-US" sz="1600">
                <a:solidFill>
                  <a:schemeClr val="tx1"/>
                </a:solidFill>
              </a:rPr>
              <a:t>.</a:t>
            </a:r>
            <a:endParaRPr lang="en-US" sz="1467">
              <a:solidFill>
                <a:schemeClr val="tx1"/>
              </a:solidFill>
            </a:endParaRPr>
          </a:p>
        </p:txBody>
      </p:sp>
      <p:sp>
        <p:nvSpPr>
          <p:cNvPr id="11" name="Diagonal Stripe 10"/>
          <p:cNvSpPr/>
          <p:nvPr userDrawn="1"/>
        </p:nvSpPr>
        <p:spPr>
          <a:xfrm>
            <a:off x="3585835" y="1905000"/>
            <a:ext cx="914400" cy="914400"/>
          </a:xfrm>
          <a:prstGeom prst="diagStripe">
            <a:avLst>
              <a:gd name="adj" fmla="val 0"/>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02</a:t>
            </a:r>
          </a:p>
        </p:txBody>
      </p:sp>
      <p:sp>
        <p:nvSpPr>
          <p:cNvPr id="12" name="Rectangle 11"/>
          <p:cNvSpPr/>
          <p:nvPr userDrawn="1"/>
        </p:nvSpPr>
        <p:spPr>
          <a:xfrm>
            <a:off x="6257270"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tx2"/>
                </a:solidFill>
              </a:rPr>
              <a:t>Option two</a:t>
            </a:r>
          </a:p>
          <a:p>
            <a:pPr defTabSz="888978">
              <a:lnSpc>
                <a:spcPct val="90000"/>
              </a:lnSpc>
              <a:spcBef>
                <a:spcPct val="0"/>
              </a:spcBef>
              <a:spcAft>
                <a:spcPts val="267"/>
              </a:spcAft>
            </a:pPr>
            <a:r>
              <a:rPr lang="en-US" sz="1600">
                <a:solidFill>
                  <a:schemeClr val="tx2"/>
                </a:solidFill>
              </a:rPr>
              <a:t>This option has a triangle on the upper left. Throughout the design, we use subtle color shifts to add visual interest and convey forward momentum.</a:t>
            </a:r>
            <a:endParaRPr lang="en-US" sz="1467">
              <a:solidFill>
                <a:schemeClr val="tx2"/>
              </a:solidFill>
            </a:endParaRPr>
          </a:p>
        </p:txBody>
      </p:sp>
      <p:sp>
        <p:nvSpPr>
          <p:cNvPr id="13" name="Diagonal Stripe 12"/>
          <p:cNvSpPr/>
          <p:nvPr userDrawn="1"/>
        </p:nvSpPr>
        <p:spPr>
          <a:xfrm>
            <a:off x="6257269" y="1905000"/>
            <a:ext cx="914400" cy="914400"/>
          </a:xfrm>
          <a:prstGeom prst="diagStripe">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03</a:t>
            </a:r>
          </a:p>
        </p:txBody>
      </p:sp>
      <p:sp>
        <p:nvSpPr>
          <p:cNvPr id="14" name="Rectangle 13"/>
          <p:cNvSpPr/>
          <p:nvPr userDrawn="1"/>
        </p:nvSpPr>
        <p:spPr>
          <a:xfrm>
            <a:off x="8928706"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tx2"/>
                </a:solidFill>
              </a:rPr>
              <a:t>Option two</a:t>
            </a:r>
          </a:p>
          <a:p>
            <a:pPr defTabSz="888978">
              <a:lnSpc>
                <a:spcPct val="90000"/>
              </a:lnSpc>
              <a:spcBef>
                <a:spcPct val="0"/>
              </a:spcBef>
              <a:spcAft>
                <a:spcPts val="267"/>
              </a:spcAft>
            </a:pPr>
            <a:r>
              <a:rPr lang="en-US" sz="1600">
                <a:solidFill>
                  <a:schemeClr val="tx2"/>
                </a:solidFill>
              </a:rPr>
              <a:t>This option has a triangle on the upper left. Throughout the design, we use subtle color shifts to add visual interest and convey forward momentum.</a:t>
            </a:r>
            <a:endParaRPr lang="en-US" sz="1467">
              <a:solidFill>
                <a:schemeClr val="tx2"/>
              </a:solidFill>
            </a:endParaRPr>
          </a:p>
        </p:txBody>
      </p:sp>
      <p:sp>
        <p:nvSpPr>
          <p:cNvPr id="15" name="Diagonal Stripe 14"/>
          <p:cNvSpPr/>
          <p:nvPr userDrawn="1"/>
        </p:nvSpPr>
        <p:spPr>
          <a:xfrm>
            <a:off x="8928705" y="1905000"/>
            <a:ext cx="914400" cy="914400"/>
          </a:xfrm>
          <a:prstGeom prst="diagStripe">
            <a:avLst>
              <a:gd name="adj" fmla="val 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04</a:t>
            </a:r>
          </a:p>
        </p:txBody>
      </p:sp>
      <p:sp>
        <p:nvSpPr>
          <p:cNvPr id="16" name="Isosceles Triangle 15"/>
          <p:cNvSpPr/>
          <p:nvPr userDrawn="1"/>
        </p:nvSpPr>
        <p:spPr>
          <a:xfrm>
            <a:off x="2911396"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7" name="Isosceles Triangle 16"/>
          <p:cNvSpPr/>
          <p:nvPr userDrawn="1"/>
        </p:nvSpPr>
        <p:spPr>
          <a:xfrm>
            <a:off x="558283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8" name="Isosceles Triangle 17"/>
          <p:cNvSpPr/>
          <p:nvPr userDrawn="1"/>
        </p:nvSpPr>
        <p:spPr>
          <a:xfrm>
            <a:off x="8254265"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9" name="Isosceles Triangle 18"/>
          <p:cNvSpPr/>
          <p:nvPr userDrawn="1"/>
        </p:nvSpPr>
        <p:spPr>
          <a:xfrm>
            <a:off x="1092570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Tree>
    <p:extLst>
      <p:ext uri="{BB962C8B-B14F-4D97-AF65-F5344CB8AC3E}">
        <p14:creationId xmlns:p14="http://schemas.microsoft.com/office/powerpoint/2010/main" val="1639428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txBox="1">
            <a:spLocks/>
          </p:cNvSpPr>
          <p:nvPr userDrawn="1"/>
        </p:nvSpPr>
        <p:spPr>
          <a:xfrm>
            <a:off x="914400" y="279961"/>
            <a:ext cx="10363200" cy="817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rPr>
              <a:t>Options are always a good thing</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a:t>Other good things include coffee, puppies and doughnuts</a:t>
            </a:r>
          </a:p>
        </p:txBody>
      </p:sp>
      <p:sp>
        <p:nvSpPr>
          <p:cNvPr id="8" name="Rectangle 7"/>
          <p:cNvSpPr/>
          <p:nvPr userDrawn="1"/>
        </p:nvSpPr>
        <p:spPr>
          <a:xfrm>
            <a:off x="914401" y="1905000"/>
            <a:ext cx="2348895" cy="3454400"/>
          </a:xfrm>
          <a:prstGeom prst="rect">
            <a:avLst/>
          </a:prstGeom>
          <a:solidFill>
            <a:schemeClr val="bg1">
              <a:lumMod val="95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bg1"/>
                </a:solidFill>
              </a:rPr>
              <a:t>Option one</a:t>
            </a:r>
          </a:p>
          <a:p>
            <a:pPr defTabSz="888978">
              <a:lnSpc>
                <a:spcPct val="90000"/>
              </a:lnSpc>
              <a:spcBef>
                <a:spcPct val="0"/>
              </a:spcBef>
              <a:spcAft>
                <a:spcPts val="267"/>
              </a:spcAft>
            </a:pPr>
            <a:r>
              <a:rPr lang="en-US" sz="1600">
                <a:solidFill>
                  <a:schemeClr val="bg1"/>
                </a:solidFill>
              </a:rPr>
              <a:t>This option has a triangle on the upper left. Throughout the design, we use subtle color shifts to add visual interest and convey forward momentum.</a:t>
            </a:r>
            <a:endParaRPr lang="en-US" sz="1467">
              <a:solidFill>
                <a:schemeClr val="bg1"/>
              </a:solidFill>
            </a:endParaRPr>
          </a:p>
        </p:txBody>
      </p:sp>
      <p:sp>
        <p:nvSpPr>
          <p:cNvPr id="9" name="Diagonal Stripe 8"/>
          <p:cNvSpPr/>
          <p:nvPr userDrawn="1"/>
        </p:nvSpPr>
        <p:spPr>
          <a:xfrm>
            <a:off x="914400" y="1905000"/>
            <a:ext cx="914400" cy="914400"/>
          </a:xfrm>
          <a:prstGeom prst="diagStrip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01</a:t>
            </a:r>
          </a:p>
        </p:txBody>
      </p:sp>
      <p:sp>
        <p:nvSpPr>
          <p:cNvPr id="10" name="Rectangle 9"/>
          <p:cNvSpPr/>
          <p:nvPr userDrawn="1"/>
        </p:nvSpPr>
        <p:spPr>
          <a:xfrm>
            <a:off x="3585835" y="1905000"/>
            <a:ext cx="2348895" cy="3454400"/>
          </a:xfrm>
          <a:prstGeom prst="rect">
            <a:avLst/>
          </a:prstGeom>
          <a:solidFill>
            <a:schemeClr val="bg1">
              <a:lumMod val="95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bg1"/>
                </a:solidFill>
              </a:rPr>
              <a:t>Option two</a:t>
            </a:r>
          </a:p>
          <a:p>
            <a:pPr defTabSz="888978">
              <a:lnSpc>
                <a:spcPct val="90000"/>
              </a:lnSpc>
              <a:spcBef>
                <a:spcPct val="0"/>
              </a:spcBef>
              <a:spcAft>
                <a:spcPts val="267"/>
              </a:spcAft>
            </a:pPr>
            <a:r>
              <a:rPr lang="en-US" sz="1600">
                <a:solidFill>
                  <a:schemeClr val="bg1"/>
                </a:solidFill>
              </a:rPr>
              <a:t>This option has a triangle on the upper left. Throughout the design, we use subtle color shifts to add visual interest and convey forward momentum.</a:t>
            </a:r>
            <a:endParaRPr lang="en-US" sz="1467">
              <a:solidFill>
                <a:schemeClr val="bg1"/>
              </a:solidFill>
            </a:endParaRPr>
          </a:p>
        </p:txBody>
      </p:sp>
      <p:sp>
        <p:nvSpPr>
          <p:cNvPr id="11" name="Diagonal Stripe 10"/>
          <p:cNvSpPr/>
          <p:nvPr userDrawn="1"/>
        </p:nvSpPr>
        <p:spPr>
          <a:xfrm>
            <a:off x="3585835" y="1905000"/>
            <a:ext cx="914400" cy="914400"/>
          </a:xfrm>
          <a:prstGeom prst="diagStripe">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02</a:t>
            </a:r>
          </a:p>
        </p:txBody>
      </p:sp>
      <p:sp>
        <p:nvSpPr>
          <p:cNvPr id="12" name="Rectangle 11"/>
          <p:cNvSpPr/>
          <p:nvPr userDrawn="1"/>
        </p:nvSpPr>
        <p:spPr>
          <a:xfrm>
            <a:off x="6257270" y="1905000"/>
            <a:ext cx="2348895" cy="3454400"/>
          </a:xfrm>
          <a:prstGeom prst="rect">
            <a:avLst/>
          </a:prstGeom>
          <a:solidFill>
            <a:schemeClr val="bg1">
              <a:lumMod val="95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bg1"/>
                </a:solidFill>
              </a:rPr>
              <a:t>Option two</a:t>
            </a:r>
          </a:p>
          <a:p>
            <a:pPr defTabSz="888978">
              <a:lnSpc>
                <a:spcPct val="90000"/>
              </a:lnSpc>
              <a:spcBef>
                <a:spcPct val="0"/>
              </a:spcBef>
              <a:spcAft>
                <a:spcPts val="267"/>
              </a:spcAft>
            </a:pPr>
            <a:r>
              <a:rPr lang="en-US" sz="1600">
                <a:solidFill>
                  <a:schemeClr val="bg1"/>
                </a:solidFill>
              </a:rPr>
              <a:t>This option has a triangle on the upper left. Throughout the design, we use subtle color shifts to add visual interest and convey forward momentum.</a:t>
            </a:r>
            <a:endParaRPr lang="en-US" sz="1467">
              <a:solidFill>
                <a:schemeClr val="bg1"/>
              </a:solidFill>
            </a:endParaRPr>
          </a:p>
        </p:txBody>
      </p:sp>
      <p:sp>
        <p:nvSpPr>
          <p:cNvPr id="13" name="Diagonal Stripe 12"/>
          <p:cNvSpPr/>
          <p:nvPr userDrawn="1"/>
        </p:nvSpPr>
        <p:spPr>
          <a:xfrm>
            <a:off x="6257269" y="1905000"/>
            <a:ext cx="914400" cy="914400"/>
          </a:xfrm>
          <a:prstGeom prst="diagStripe">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03</a:t>
            </a:r>
          </a:p>
        </p:txBody>
      </p:sp>
      <p:sp>
        <p:nvSpPr>
          <p:cNvPr id="14" name="Rectangle 13"/>
          <p:cNvSpPr/>
          <p:nvPr userDrawn="1"/>
        </p:nvSpPr>
        <p:spPr>
          <a:xfrm>
            <a:off x="8928706" y="1905000"/>
            <a:ext cx="2348895" cy="3454400"/>
          </a:xfrm>
          <a:prstGeom prst="rect">
            <a:avLst/>
          </a:prstGeom>
          <a:solidFill>
            <a:schemeClr val="bg1">
              <a:lumMod val="95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bg1"/>
                </a:solidFill>
              </a:rPr>
              <a:t>Option two</a:t>
            </a:r>
          </a:p>
          <a:p>
            <a:pPr defTabSz="888978">
              <a:lnSpc>
                <a:spcPct val="90000"/>
              </a:lnSpc>
              <a:spcBef>
                <a:spcPct val="0"/>
              </a:spcBef>
              <a:spcAft>
                <a:spcPts val="267"/>
              </a:spcAft>
            </a:pPr>
            <a:r>
              <a:rPr lang="en-US" sz="1600">
                <a:solidFill>
                  <a:schemeClr val="bg1"/>
                </a:solidFill>
              </a:rPr>
              <a:t>This option has a triangle on the upper left. Throughout the design, we use subtle color shifts to add visual interest and convey forward momentum.</a:t>
            </a:r>
            <a:endParaRPr lang="en-US" sz="1467">
              <a:solidFill>
                <a:schemeClr val="bg1"/>
              </a:solidFill>
            </a:endParaRPr>
          </a:p>
        </p:txBody>
      </p:sp>
      <p:sp>
        <p:nvSpPr>
          <p:cNvPr id="15" name="Diagonal Stripe 14"/>
          <p:cNvSpPr/>
          <p:nvPr userDrawn="1"/>
        </p:nvSpPr>
        <p:spPr>
          <a:xfrm>
            <a:off x="8928705" y="1905000"/>
            <a:ext cx="914400" cy="914400"/>
          </a:xfrm>
          <a:prstGeom prst="diagStripe">
            <a:avLst>
              <a:gd name="adj" fmla="val 0"/>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04</a:t>
            </a:r>
          </a:p>
        </p:txBody>
      </p:sp>
      <p:sp>
        <p:nvSpPr>
          <p:cNvPr id="16" name="Isosceles Triangle 15"/>
          <p:cNvSpPr/>
          <p:nvPr userDrawn="1"/>
        </p:nvSpPr>
        <p:spPr>
          <a:xfrm>
            <a:off x="2911396"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7" name="Isosceles Triangle 16"/>
          <p:cNvSpPr/>
          <p:nvPr userDrawn="1"/>
        </p:nvSpPr>
        <p:spPr>
          <a:xfrm>
            <a:off x="558283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8" name="Isosceles Triangle 17"/>
          <p:cNvSpPr/>
          <p:nvPr userDrawn="1"/>
        </p:nvSpPr>
        <p:spPr>
          <a:xfrm>
            <a:off x="8254265"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9" name="Isosceles Triangle 18"/>
          <p:cNvSpPr/>
          <p:nvPr userDrawn="1"/>
        </p:nvSpPr>
        <p:spPr>
          <a:xfrm>
            <a:off x="1092570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Tree>
    <p:extLst>
      <p:ext uri="{BB962C8B-B14F-4D97-AF65-F5344CB8AC3E}">
        <p14:creationId xmlns:p14="http://schemas.microsoft.com/office/powerpoint/2010/main" val="18028260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First quarter project milestones</a:t>
            </a:r>
          </a:p>
        </p:txBody>
      </p:sp>
      <p:sp>
        <p:nvSpPr>
          <p:cNvPr id="8" name="Rectangle 7"/>
          <p:cNvSpPr/>
          <p:nvPr userDrawn="1"/>
        </p:nvSpPr>
        <p:spPr>
          <a:xfrm>
            <a:off x="1739017" y="1543050"/>
            <a:ext cx="2736803" cy="251894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err="1">
                <a:solidFill>
                  <a:schemeClr val="accent1"/>
                </a:solidFill>
              </a:rPr>
              <a:t>Lorem</a:t>
            </a:r>
            <a:r>
              <a:rPr lang="en-US" sz="2133">
                <a:solidFill>
                  <a:schemeClr val="accent1"/>
                </a:solidFill>
              </a:rPr>
              <a:t> </a:t>
            </a:r>
            <a:r>
              <a:rPr lang="en-US" sz="2133" err="1">
                <a:solidFill>
                  <a:schemeClr val="accent1"/>
                </a:solidFill>
              </a:rPr>
              <a:t>Ipsum</a:t>
            </a:r>
            <a:endParaRPr lang="en-US" sz="2133">
              <a:solidFill>
                <a:schemeClr val="accent1"/>
              </a:solidFill>
            </a:endParaRPr>
          </a:p>
          <a:p>
            <a:pPr algn="ctr" defTabSz="888978">
              <a:lnSpc>
                <a:spcPct val="90000"/>
              </a:lnSpc>
              <a:spcBef>
                <a:spcPct val="0"/>
              </a:spcBef>
              <a:spcAft>
                <a:spcPts val="267"/>
              </a:spcAft>
            </a:pPr>
            <a:r>
              <a:rPr lang="en-US" sz="1467" err="1">
                <a:solidFill>
                  <a:schemeClr val="tx2"/>
                </a:solidFill>
              </a:rPr>
              <a:t>Cillendande</a:t>
            </a:r>
            <a:r>
              <a:rPr lang="en-US" sz="1467">
                <a:solidFill>
                  <a:schemeClr val="tx2"/>
                </a:solidFill>
              </a:rPr>
              <a:t> </a:t>
            </a:r>
            <a:r>
              <a:rPr lang="en-US" sz="1467" err="1">
                <a:solidFill>
                  <a:schemeClr val="tx2"/>
                </a:solidFill>
              </a:rPr>
              <a:t>cupti</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porupta</a:t>
            </a:r>
            <a:r>
              <a:rPr lang="en-US" sz="1467">
                <a:solidFill>
                  <a:schemeClr val="tx2"/>
                </a:solidFill>
              </a:rPr>
              <a:t> </a:t>
            </a:r>
            <a:r>
              <a:rPr lang="en-US" sz="1467" err="1">
                <a:solidFill>
                  <a:schemeClr val="tx2"/>
                </a:solidFill>
              </a:rPr>
              <a:t>tquibea</a:t>
            </a:r>
            <a:r>
              <a:rPr lang="en-US" sz="1467">
                <a:solidFill>
                  <a:schemeClr val="tx2"/>
                </a:solidFill>
              </a:rPr>
              <a:t> qui con</a:t>
            </a:r>
          </a:p>
        </p:txBody>
      </p:sp>
      <p:sp>
        <p:nvSpPr>
          <p:cNvPr id="10" name="Rectangle 9"/>
          <p:cNvSpPr/>
          <p:nvPr userDrawn="1"/>
        </p:nvSpPr>
        <p:spPr>
          <a:xfrm>
            <a:off x="7716180" y="1543050"/>
            <a:ext cx="2736803" cy="2518940"/>
          </a:xfrm>
          <a:prstGeom prst="rect">
            <a:avLst/>
          </a:prstGeom>
          <a:solidFill>
            <a:schemeClr val="accent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err="1">
                <a:solidFill>
                  <a:schemeClr val="accent1">
                    <a:lumMod val="60000"/>
                    <a:lumOff val="40000"/>
                  </a:schemeClr>
                </a:solidFill>
              </a:rPr>
              <a:t>Lorem</a:t>
            </a:r>
            <a:r>
              <a:rPr lang="en-US" sz="2133">
                <a:solidFill>
                  <a:schemeClr val="accent1">
                    <a:lumMod val="60000"/>
                    <a:lumOff val="40000"/>
                  </a:schemeClr>
                </a:solidFill>
              </a:rPr>
              <a:t> </a:t>
            </a:r>
            <a:r>
              <a:rPr lang="en-US" sz="2133" err="1">
                <a:solidFill>
                  <a:schemeClr val="accent1">
                    <a:lumMod val="60000"/>
                    <a:lumOff val="40000"/>
                  </a:schemeClr>
                </a:solidFill>
              </a:rPr>
              <a:t>Ipsum</a:t>
            </a:r>
            <a:endParaRPr lang="en-US" sz="2133">
              <a:solidFill>
                <a:schemeClr val="accent1">
                  <a:lumMod val="60000"/>
                  <a:lumOff val="40000"/>
                </a:schemeClr>
              </a:solidFill>
            </a:endParaRPr>
          </a:p>
          <a:p>
            <a:pPr algn="ctr" defTabSz="888978">
              <a:lnSpc>
                <a:spcPct val="90000"/>
              </a:lnSpc>
              <a:spcBef>
                <a:spcPct val="0"/>
              </a:spcBef>
              <a:spcAft>
                <a:spcPts val="267"/>
              </a:spcAft>
            </a:pPr>
            <a:r>
              <a:rPr lang="en-US" sz="1467" err="1">
                <a:solidFill>
                  <a:schemeClr val="tx2"/>
                </a:solidFill>
              </a:rPr>
              <a:t>Cillendande</a:t>
            </a:r>
            <a:r>
              <a:rPr lang="en-US" sz="1467">
                <a:solidFill>
                  <a:schemeClr val="tx2"/>
                </a:solidFill>
              </a:rPr>
              <a:t> </a:t>
            </a:r>
            <a:r>
              <a:rPr lang="en-US" sz="1467" err="1">
                <a:solidFill>
                  <a:schemeClr val="tx2"/>
                </a:solidFill>
              </a:rPr>
              <a:t>cupti</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porupta</a:t>
            </a:r>
            <a:r>
              <a:rPr lang="en-US" sz="1467">
                <a:solidFill>
                  <a:schemeClr val="tx2"/>
                </a:solidFill>
              </a:rPr>
              <a:t> </a:t>
            </a:r>
            <a:r>
              <a:rPr lang="en-US" sz="1467" err="1">
                <a:solidFill>
                  <a:schemeClr val="tx2"/>
                </a:solidFill>
              </a:rPr>
              <a:t>tquibea</a:t>
            </a:r>
            <a:r>
              <a:rPr lang="en-US" sz="1467">
                <a:solidFill>
                  <a:schemeClr val="tx2"/>
                </a:solidFill>
              </a:rPr>
              <a:t> qui con</a:t>
            </a:r>
          </a:p>
        </p:txBody>
      </p:sp>
      <p:sp>
        <p:nvSpPr>
          <p:cNvPr id="9" name="Rectangle 8"/>
          <p:cNvSpPr/>
          <p:nvPr userDrawn="1"/>
        </p:nvSpPr>
        <p:spPr>
          <a:xfrm>
            <a:off x="4727598" y="1543050"/>
            <a:ext cx="2736803" cy="251894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err="1">
                <a:solidFill>
                  <a:schemeClr val="accent4"/>
                </a:solidFill>
              </a:rPr>
              <a:t>Lorem</a:t>
            </a:r>
            <a:r>
              <a:rPr lang="en-US" sz="2133">
                <a:solidFill>
                  <a:schemeClr val="accent4"/>
                </a:solidFill>
              </a:rPr>
              <a:t> </a:t>
            </a:r>
            <a:r>
              <a:rPr lang="en-US" sz="2133" err="1">
                <a:solidFill>
                  <a:schemeClr val="accent4"/>
                </a:solidFill>
              </a:rPr>
              <a:t>Ipsum</a:t>
            </a:r>
            <a:endParaRPr lang="en-US" sz="2133">
              <a:solidFill>
                <a:schemeClr val="accent4"/>
              </a:solidFill>
            </a:endParaRPr>
          </a:p>
          <a:p>
            <a:pPr algn="ctr" defTabSz="888978">
              <a:lnSpc>
                <a:spcPct val="90000"/>
              </a:lnSpc>
              <a:spcBef>
                <a:spcPct val="0"/>
              </a:spcBef>
              <a:spcAft>
                <a:spcPts val="267"/>
              </a:spcAft>
            </a:pPr>
            <a:r>
              <a:rPr lang="en-US" sz="1467" err="1">
                <a:solidFill>
                  <a:schemeClr val="tx2"/>
                </a:solidFill>
              </a:rPr>
              <a:t>Cillendande</a:t>
            </a:r>
            <a:r>
              <a:rPr lang="en-US" sz="1467">
                <a:solidFill>
                  <a:schemeClr val="tx2"/>
                </a:solidFill>
              </a:rPr>
              <a:t> </a:t>
            </a:r>
            <a:r>
              <a:rPr lang="en-US" sz="1467" err="1">
                <a:solidFill>
                  <a:schemeClr val="tx2"/>
                </a:solidFill>
              </a:rPr>
              <a:t>cupti</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porupta</a:t>
            </a:r>
            <a:r>
              <a:rPr lang="en-US" sz="1467">
                <a:solidFill>
                  <a:schemeClr val="tx2"/>
                </a:solidFill>
              </a:rPr>
              <a:t> </a:t>
            </a:r>
            <a:r>
              <a:rPr lang="en-US" sz="1467" err="1">
                <a:solidFill>
                  <a:schemeClr val="tx2"/>
                </a:solidFill>
              </a:rPr>
              <a:t>tquibea</a:t>
            </a:r>
            <a:r>
              <a:rPr lang="en-US" sz="1467">
                <a:solidFill>
                  <a:schemeClr val="tx2"/>
                </a:solidFill>
              </a:rPr>
              <a:t> qui con</a:t>
            </a:r>
          </a:p>
        </p:txBody>
      </p:sp>
      <p:sp>
        <p:nvSpPr>
          <p:cNvPr id="14" name="Rectangle 13"/>
          <p:cNvSpPr/>
          <p:nvPr userDrawn="1"/>
        </p:nvSpPr>
        <p:spPr>
          <a:xfrm>
            <a:off x="961117" y="5489963"/>
            <a:ext cx="625492" cy="267766"/>
          </a:xfrm>
          <a:prstGeom prst="rect">
            <a:avLst/>
          </a:prstGeom>
        </p:spPr>
        <p:txBody>
          <a:bodyPr wrap="none">
            <a:spAutoFit/>
          </a:bodyPr>
          <a:lstStyle/>
          <a:p>
            <a:pPr algn="r">
              <a:lnSpc>
                <a:spcPct val="95000"/>
              </a:lnSpc>
            </a:pPr>
            <a:r>
              <a:rPr lang="en-US" sz="1200">
                <a:solidFill>
                  <a:schemeClr val="tx2"/>
                </a:solidFill>
              </a:rPr>
              <a:t>MySQL</a:t>
            </a:r>
          </a:p>
        </p:txBody>
      </p:sp>
      <p:sp>
        <p:nvSpPr>
          <p:cNvPr id="15" name="Rectangle 14"/>
          <p:cNvSpPr/>
          <p:nvPr userDrawn="1"/>
        </p:nvSpPr>
        <p:spPr>
          <a:xfrm>
            <a:off x="1111799" y="4936191"/>
            <a:ext cx="474810" cy="267766"/>
          </a:xfrm>
          <a:prstGeom prst="rect">
            <a:avLst/>
          </a:prstGeom>
        </p:spPr>
        <p:txBody>
          <a:bodyPr wrap="none">
            <a:spAutoFit/>
          </a:bodyPr>
          <a:lstStyle/>
          <a:p>
            <a:pPr algn="r">
              <a:lnSpc>
                <a:spcPct val="95000"/>
              </a:lnSpc>
            </a:pPr>
            <a:r>
              <a:rPr lang="en-US" sz="1200">
                <a:solidFill>
                  <a:schemeClr val="tx2"/>
                </a:solidFill>
              </a:rPr>
              <a:t>PHP</a:t>
            </a:r>
          </a:p>
        </p:txBody>
      </p:sp>
      <p:sp>
        <p:nvSpPr>
          <p:cNvPr id="16" name="Rectangle 15"/>
          <p:cNvSpPr/>
          <p:nvPr userDrawn="1"/>
        </p:nvSpPr>
        <p:spPr>
          <a:xfrm>
            <a:off x="943484" y="4372894"/>
            <a:ext cx="643125" cy="267766"/>
          </a:xfrm>
          <a:prstGeom prst="rect">
            <a:avLst/>
          </a:prstGeom>
        </p:spPr>
        <p:txBody>
          <a:bodyPr wrap="none">
            <a:spAutoFit/>
          </a:bodyPr>
          <a:lstStyle/>
          <a:p>
            <a:pPr algn="r">
              <a:lnSpc>
                <a:spcPct val="95000"/>
              </a:lnSpc>
            </a:pPr>
            <a:r>
              <a:rPr lang="en-US" sz="1200">
                <a:solidFill>
                  <a:schemeClr val="tx2"/>
                </a:solidFill>
              </a:rPr>
              <a:t>HTML5</a:t>
            </a:r>
          </a:p>
        </p:txBody>
      </p:sp>
      <p:sp>
        <p:nvSpPr>
          <p:cNvPr id="17" name="Rounded Rectangle 42"/>
          <p:cNvSpPr/>
          <p:nvPr userDrawn="1"/>
        </p:nvSpPr>
        <p:spPr>
          <a:xfrm rot="5400000">
            <a:off x="2952670" y="3124602"/>
            <a:ext cx="281949" cy="2764350"/>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18" name="Rounded Rectangle 44"/>
          <p:cNvSpPr/>
          <p:nvPr userDrawn="1"/>
        </p:nvSpPr>
        <p:spPr>
          <a:xfrm>
            <a:off x="1711471" y="4365804"/>
            <a:ext cx="2305488"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80%</a:t>
            </a:r>
          </a:p>
        </p:txBody>
      </p:sp>
      <p:sp>
        <p:nvSpPr>
          <p:cNvPr id="19" name="Rounded Rectangle 47"/>
          <p:cNvSpPr/>
          <p:nvPr userDrawn="1"/>
        </p:nvSpPr>
        <p:spPr>
          <a:xfrm rot="5400000">
            <a:off x="2952670" y="3687899"/>
            <a:ext cx="281949" cy="2764350"/>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0" name="Rounded Rectangle 48"/>
          <p:cNvSpPr/>
          <p:nvPr userDrawn="1"/>
        </p:nvSpPr>
        <p:spPr>
          <a:xfrm>
            <a:off x="1711469" y="4929101"/>
            <a:ext cx="1665253"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65%</a:t>
            </a:r>
          </a:p>
        </p:txBody>
      </p:sp>
      <p:sp>
        <p:nvSpPr>
          <p:cNvPr id="21" name="Rounded Rectangle 49"/>
          <p:cNvSpPr/>
          <p:nvPr userDrawn="1"/>
        </p:nvSpPr>
        <p:spPr>
          <a:xfrm rot="5400000">
            <a:off x="2952670" y="4241671"/>
            <a:ext cx="281949" cy="2764350"/>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2" name="Rounded Rectangle 50"/>
          <p:cNvSpPr/>
          <p:nvPr userDrawn="1"/>
        </p:nvSpPr>
        <p:spPr>
          <a:xfrm>
            <a:off x="1711469" y="5482873"/>
            <a:ext cx="2116672"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sp>
        <p:nvSpPr>
          <p:cNvPr id="23" name="Rounded Rectangle 54"/>
          <p:cNvSpPr/>
          <p:nvPr userDrawn="1"/>
        </p:nvSpPr>
        <p:spPr>
          <a:xfrm rot="5400000">
            <a:off x="5955025" y="3138376"/>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4" name="Rounded Rectangle 55"/>
          <p:cNvSpPr/>
          <p:nvPr userDrawn="1"/>
        </p:nvSpPr>
        <p:spPr>
          <a:xfrm>
            <a:off x="4727600" y="4365804"/>
            <a:ext cx="741190"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20%</a:t>
            </a:r>
          </a:p>
        </p:txBody>
      </p:sp>
      <p:sp>
        <p:nvSpPr>
          <p:cNvPr id="25" name="Rounded Rectangle 56"/>
          <p:cNvSpPr/>
          <p:nvPr userDrawn="1"/>
        </p:nvSpPr>
        <p:spPr>
          <a:xfrm rot="5400000">
            <a:off x="5955025" y="3701673"/>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6" name="Rounded Rectangle 57"/>
          <p:cNvSpPr/>
          <p:nvPr userDrawn="1"/>
        </p:nvSpPr>
        <p:spPr>
          <a:xfrm>
            <a:off x="4727598" y="4929101"/>
            <a:ext cx="1485076"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55%</a:t>
            </a:r>
          </a:p>
        </p:txBody>
      </p:sp>
      <p:sp>
        <p:nvSpPr>
          <p:cNvPr id="27" name="Rounded Rectangle 58"/>
          <p:cNvSpPr/>
          <p:nvPr userDrawn="1"/>
        </p:nvSpPr>
        <p:spPr>
          <a:xfrm rot="5400000">
            <a:off x="5955025" y="4255445"/>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8" name="Rounded Rectangle 59"/>
          <p:cNvSpPr/>
          <p:nvPr userDrawn="1"/>
        </p:nvSpPr>
        <p:spPr>
          <a:xfrm>
            <a:off x="4727598" y="5482873"/>
            <a:ext cx="2425499"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90%</a:t>
            </a:r>
          </a:p>
        </p:txBody>
      </p:sp>
      <p:sp>
        <p:nvSpPr>
          <p:cNvPr id="29" name="Rounded Rectangle 63"/>
          <p:cNvSpPr/>
          <p:nvPr userDrawn="1"/>
        </p:nvSpPr>
        <p:spPr>
          <a:xfrm rot="5400000">
            <a:off x="8943607" y="3138376"/>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0" name="Rounded Rectangle 64"/>
          <p:cNvSpPr/>
          <p:nvPr userDrawn="1"/>
        </p:nvSpPr>
        <p:spPr>
          <a:xfrm>
            <a:off x="7716182" y="4365804"/>
            <a:ext cx="1122187" cy="281946"/>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40%</a:t>
            </a:r>
          </a:p>
        </p:txBody>
      </p:sp>
      <p:sp>
        <p:nvSpPr>
          <p:cNvPr id="31" name="Rounded Rectangle 65"/>
          <p:cNvSpPr/>
          <p:nvPr userDrawn="1"/>
        </p:nvSpPr>
        <p:spPr>
          <a:xfrm rot="5400000">
            <a:off x="8943607" y="3701673"/>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2" name="Rounded Rectangle 66"/>
          <p:cNvSpPr/>
          <p:nvPr userDrawn="1"/>
        </p:nvSpPr>
        <p:spPr>
          <a:xfrm>
            <a:off x="7716179" y="4929101"/>
            <a:ext cx="2455599" cy="281946"/>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90%</a:t>
            </a:r>
          </a:p>
        </p:txBody>
      </p:sp>
      <p:sp>
        <p:nvSpPr>
          <p:cNvPr id="33" name="Rounded Rectangle 67"/>
          <p:cNvSpPr/>
          <p:nvPr userDrawn="1"/>
        </p:nvSpPr>
        <p:spPr>
          <a:xfrm rot="5400000">
            <a:off x="8943607" y="4255445"/>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4" name="Rounded Rectangle 68"/>
          <p:cNvSpPr/>
          <p:nvPr userDrawn="1"/>
        </p:nvSpPr>
        <p:spPr>
          <a:xfrm>
            <a:off x="7716180" y="5482873"/>
            <a:ext cx="2095578" cy="281946"/>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pic>
        <p:nvPicPr>
          <p:cNvPr id="2" name="Picture 1"/>
          <p:cNvPicPr>
            <a:picLocks noChangeAspect="1"/>
          </p:cNvPicPr>
          <p:nvPr userDrawn="1"/>
        </p:nvPicPr>
        <p:blipFill>
          <a:blip r:embed="rId3">
            <a:duotone>
              <a:prstClr val="black"/>
              <a:schemeClr val="accent1">
                <a:tint val="45000"/>
                <a:satMod val="400000"/>
              </a:schemeClr>
            </a:duotone>
            <a:lum bright="-48000"/>
          </a:blip>
          <a:stretch>
            <a:fillRect/>
          </a:stretch>
        </p:blipFill>
        <p:spPr>
          <a:xfrm>
            <a:off x="2680950" y="1935387"/>
            <a:ext cx="900450" cy="986833"/>
          </a:xfrm>
          <a:prstGeom prst="rect">
            <a:avLst/>
          </a:prstGeom>
        </p:spPr>
      </p:pic>
      <p:pic>
        <p:nvPicPr>
          <p:cNvPr id="36" name="Picture 35"/>
          <p:cNvPicPr>
            <a:picLocks noChangeAspect="1"/>
          </p:cNvPicPr>
          <p:nvPr userDrawn="1"/>
        </p:nvPicPr>
        <p:blipFill>
          <a:blip r:embed="rId4">
            <a:duotone>
              <a:prstClr val="black"/>
              <a:schemeClr val="tx2">
                <a:tint val="45000"/>
                <a:satMod val="400000"/>
              </a:schemeClr>
            </a:duotone>
            <a:lum bright="-32000"/>
          </a:blip>
          <a:stretch>
            <a:fillRect/>
          </a:stretch>
        </p:blipFill>
        <p:spPr>
          <a:xfrm>
            <a:off x="5709411" y="1996485"/>
            <a:ext cx="815214" cy="925735"/>
          </a:xfrm>
          <a:prstGeom prst="rect">
            <a:avLst/>
          </a:prstGeom>
        </p:spPr>
      </p:pic>
      <p:pic>
        <p:nvPicPr>
          <p:cNvPr id="37" name="Picture 36"/>
          <p:cNvPicPr>
            <a:picLocks noChangeAspect="1"/>
          </p:cNvPicPr>
          <p:nvPr userDrawn="1"/>
        </p:nvPicPr>
        <p:blipFill>
          <a:blip r:embed="rId5">
            <a:duotone>
              <a:prstClr val="black"/>
              <a:schemeClr val="accent1">
                <a:tint val="45000"/>
                <a:satMod val="400000"/>
              </a:schemeClr>
            </a:duotone>
            <a:lum bright="-12000" contrast="-2000"/>
          </a:blip>
          <a:stretch>
            <a:fillRect/>
          </a:stretch>
        </p:blipFill>
        <p:spPr>
          <a:xfrm>
            <a:off x="8610600" y="2176446"/>
            <a:ext cx="776250" cy="742500"/>
          </a:xfrm>
          <a:prstGeom prst="rect">
            <a:avLst/>
          </a:prstGeom>
        </p:spPr>
      </p:pic>
    </p:spTree>
    <p:extLst>
      <p:ext uri="{BB962C8B-B14F-4D97-AF65-F5344CB8AC3E}">
        <p14:creationId xmlns:p14="http://schemas.microsoft.com/office/powerpoint/2010/main" val="28904746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First quarter project milestones</a:t>
            </a:r>
          </a:p>
        </p:txBody>
      </p:sp>
      <p:sp>
        <p:nvSpPr>
          <p:cNvPr id="8" name="Rectangle 7"/>
          <p:cNvSpPr/>
          <p:nvPr userDrawn="1"/>
        </p:nvSpPr>
        <p:spPr>
          <a:xfrm>
            <a:off x="1739017" y="1543050"/>
            <a:ext cx="2736803" cy="2518940"/>
          </a:xfrm>
          <a:prstGeom prst="rect">
            <a:avLst/>
          </a:prstGeom>
          <a:solidFill>
            <a:schemeClr val="accent3">
              <a:lumMod val="20000"/>
              <a:lumOff val="8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err="1">
                <a:solidFill>
                  <a:schemeClr val="accent1"/>
                </a:solidFill>
              </a:rPr>
              <a:t>Lorem</a:t>
            </a:r>
            <a:r>
              <a:rPr lang="en-US" sz="2133">
                <a:solidFill>
                  <a:schemeClr val="accent1"/>
                </a:solidFill>
              </a:rPr>
              <a:t> </a:t>
            </a:r>
            <a:r>
              <a:rPr lang="en-US" sz="2133" err="1">
                <a:solidFill>
                  <a:schemeClr val="accent1"/>
                </a:solidFill>
              </a:rPr>
              <a:t>Ipsum</a:t>
            </a:r>
            <a:endParaRPr lang="en-US" sz="2133">
              <a:solidFill>
                <a:schemeClr val="accent1"/>
              </a:solidFill>
            </a:endParaRPr>
          </a:p>
          <a:p>
            <a:pPr algn="ctr" defTabSz="888978">
              <a:lnSpc>
                <a:spcPct val="90000"/>
              </a:lnSpc>
              <a:spcBef>
                <a:spcPct val="0"/>
              </a:spcBef>
              <a:spcAft>
                <a:spcPts val="267"/>
              </a:spcAft>
            </a:pPr>
            <a:r>
              <a:rPr lang="en-US" sz="1467" err="1">
                <a:solidFill>
                  <a:schemeClr val="bg1"/>
                </a:solidFill>
              </a:rPr>
              <a:t>Cillendande</a:t>
            </a:r>
            <a:r>
              <a:rPr lang="en-US" sz="1467">
                <a:solidFill>
                  <a:schemeClr val="bg1"/>
                </a:solidFill>
              </a:rPr>
              <a:t> </a:t>
            </a:r>
            <a:r>
              <a:rPr lang="en-US" sz="1467" err="1">
                <a:solidFill>
                  <a:schemeClr val="bg1"/>
                </a:solidFill>
              </a:rPr>
              <a:t>cupti</a:t>
            </a:r>
            <a:r>
              <a:rPr lang="en-US" sz="1467">
                <a:solidFill>
                  <a:schemeClr val="bg1"/>
                </a:solidFill>
              </a:rPr>
              <a:t> </a:t>
            </a:r>
            <a:r>
              <a:rPr lang="en-US" sz="1467" err="1">
                <a:solidFill>
                  <a:schemeClr val="bg1"/>
                </a:solidFill>
              </a:rPr>
              <a:t>ut</a:t>
            </a:r>
            <a:r>
              <a:rPr lang="en-US" sz="1467">
                <a:solidFill>
                  <a:schemeClr val="bg1"/>
                </a:solidFill>
              </a:rPr>
              <a:t> </a:t>
            </a:r>
            <a:r>
              <a:rPr lang="en-US" sz="1467" err="1">
                <a:solidFill>
                  <a:schemeClr val="bg1"/>
                </a:solidFill>
              </a:rPr>
              <a:t>porupta</a:t>
            </a:r>
            <a:r>
              <a:rPr lang="en-US" sz="1467">
                <a:solidFill>
                  <a:schemeClr val="bg1"/>
                </a:solidFill>
              </a:rPr>
              <a:t> </a:t>
            </a:r>
            <a:r>
              <a:rPr lang="en-US" sz="1467" err="1">
                <a:solidFill>
                  <a:schemeClr val="bg1"/>
                </a:solidFill>
              </a:rPr>
              <a:t>tquibea</a:t>
            </a:r>
            <a:r>
              <a:rPr lang="en-US" sz="1467">
                <a:solidFill>
                  <a:schemeClr val="bg1"/>
                </a:solidFill>
              </a:rPr>
              <a:t> qui con</a:t>
            </a:r>
          </a:p>
        </p:txBody>
      </p:sp>
      <p:sp>
        <p:nvSpPr>
          <p:cNvPr id="10" name="Rectangle 9"/>
          <p:cNvSpPr/>
          <p:nvPr userDrawn="1"/>
        </p:nvSpPr>
        <p:spPr>
          <a:xfrm>
            <a:off x="7716180" y="1543050"/>
            <a:ext cx="2736803" cy="2518940"/>
          </a:xfrm>
          <a:prstGeom prst="rect">
            <a:avLst/>
          </a:prstGeom>
          <a:solidFill>
            <a:schemeClr val="accent3">
              <a:lumMod val="20000"/>
              <a:lumOff val="8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a:solidFill>
                  <a:schemeClr val="bg1"/>
                </a:solidFill>
              </a:rPr>
              <a:t>Lorem Ipsum</a:t>
            </a:r>
          </a:p>
          <a:p>
            <a:pPr algn="ctr" defTabSz="888978">
              <a:lnSpc>
                <a:spcPct val="90000"/>
              </a:lnSpc>
              <a:spcBef>
                <a:spcPct val="0"/>
              </a:spcBef>
              <a:spcAft>
                <a:spcPts val="267"/>
              </a:spcAft>
            </a:pPr>
            <a:r>
              <a:rPr lang="en-US" sz="1467" err="1">
                <a:solidFill>
                  <a:schemeClr val="bg1"/>
                </a:solidFill>
              </a:rPr>
              <a:t>Cillendande</a:t>
            </a:r>
            <a:r>
              <a:rPr lang="en-US" sz="1467">
                <a:solidFill>
                  <a:schemeClr val="bg1"/>
                </a:solidFill>
              </a:rPr>
              <a:t> </a:t>
            </a:r>
            <a:r>
              <a:rPr lang="en-US" sz="1467" err="1">
                <a:solidFill>
                  <a:schemeClr val="bg1"/>
                </a:solidFill>
              </a:rPr>
              <a:t>cupti</a:t>
            </a:r>
            <a:r>
              <a:rPr lang="en-US" sz="1467">
                <a:solidFill>
                  <a:schemeClr val="bg1"/>
                </a:solidFill>
              </a:rPr>
              <a:t> </a:t>
            </a:r>
            <a:r>
              <a:rPr lang="en-US" sz="1467" err="1">
                <a:solidFill>
                  <a:schemeClr val="bg1"/>
                </a:solidFill>
              </a:rPr>
              <a:t>ut</a:t>
            </a:r>
            <a:r>
              <a:rPr lang="en-US" sz="1467">
                <a:solidFill>
                  <a:schemeClr val="bg1"/>
                </a:solidFill>
              </a:rPr>
              <a:t> </a:t>
            </a:r>
            <a:r>
              <a:rPr lang="en-US" sz="1467" err="1">
                <a:solidFill>
                  <a:schemeClr val="bg1"/>
                </a:solidFill>
              </a:rPr>
              <a:t>porupta</a:t>
            </a:r>
            <a:r>
              <a:rPr lang="en-US" sz="1467">
                <a:solidFill>
                  <a:schemeClr val="bg1"/>
                </a:solidFill>
              </a:rPr>
              <a:t> </a:t>
            </a:r>
            <a:r>
              <a:rPr lang="en-US" sz="1467" err="1">
                <a:solidFill>
                  <a:schemeClr val="bg1"/>
                </a:solidFill>
              </a:rPr>
              <a:t>tquibea</a:t>
            </a:r>
            <a:r>
              <a:rPr lang="en-US" sz="1467">
                <a:solidFill>
                  <a:schemeClr val="bg1"/>
                </a:solidFill>
              </a:rPr>
              <a:t> qui con</a:t>
            </a:r>
          </a:p>
        </p:txBody>
      </p:sp>
      <p:sp>
        <p:nvSpPr>
          <p:cNvPr id="9" name="Rectangle 8"/>
          <p:cNvSpPr/>
          <p:nvPr userDrawn="1"/>
        </p:nvSpPr>
        <p:spPr>
          <a:xfrm>
            <a:off x="4727598" y="1543050"/>
            <a:ext cx="2736803" cy="2518940"/>
          </a:xfrm>
          <a:prstGeom prst="rect">
            <a:avLst/>
          </a:prstGeom>
          <a:solidFill>
            <a:schemeClr val="accent3">
              <a:lumMod val="20000"/>
              <a:lumOff val="8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a:solidFill>
                  <a:schemeClr val="accent4">
                    <a:lumMod val="50000"/>
                  </a:schemeClr>
                </a:solidFill>
              </a:rPr>
              <a:t>Lorem Ipsum</a:t>
            </a:r>
          </a:p>
          <a:p>
            <a:pPr algn="ctr" defTabSz="888978">
              <a:lnSpc>
                <a:spcPct val="90000"/>
              </a:lnSpc>
              <a:spcBef>
                <a:spcPct val="0"/>
              </a:spcBef>
              <a:spcAft>
                <a:spcPts val="267"/>
              </a:spcAft>
            </a:pPr>
            <a:r>
              <a:rPr lang="en-US" sz="1467" err="1">
                <a:solidFill>
                  <a:schemeClr val="bg1"/>
                </a:solidFill>
              </a:rPr>
              <a:t>Cillendande</a:t>
            </a:r>
            <a:r>
              <a:rPr lang="en-US" sz="1467">
                <a:solidFill>
                  <a:schemeClr val="bg1"/>
                </a:solidFill>
              </a:rPr>
              <a:t> </a:t>
            </a:r>
            <a:r>
              <a:rPr lang="en-US" sz="1467" err="1">
                <a:solidFill>
                  <a:schemeClr val="bg1"/>
                </a:solidFill>
              </a:rPr>
              <a:t>cupti</a:t>
            </a:r>
            <a:r>
              <a:rPr lang="en-US" sz="1467">
                <a:solidFill>
                  <a:schemeClr val="bg1"/>
                </a:solidFill>
              </a:rPr>
              <a:t> </a:t>
            </a:r>
            <a:r>
              <a:rPr lang="en-US" sz="1467" err="1">
                <a:solidFill>
                  <a:schemeClr val="bg1"/>
                </a:solidFill>
              </a:rPr>
              <a:t>ut</a:t>
            </a:r>
            <a:r>
              <a:rPr lang="en-US" sz="1467">
                <a:solidFill>
                  <a:schemeClr val="bg1"/>
                </a:solidFill>
              </a:rPr>
              <a:t> </a:t>
            </a:r>
            <a:r>
              <a:rPr lang="en-US" sz="1467" err="1">
                <a:solidFill>
                  <a:schemeClr val="bg1"/>
                </a:solidFill>
              </a:rPr>
              <a:t>porupta</a:t>
            </a:r>
            <a:r>
              <a:rPr lang="en-US" sz="1467">
                <a:solidFill>
                  <a:schemeClr val="bg1"/>
                </a:solidFill>
              </a:rPr>
              <a:t> </a:t>
            </a:r>
            <a:r>
              <a:rPr lang="en-US" sz="1467" err="1">
                <a:solidFill>
                  <a:schemeClr val="bg1"/>
                </a:solidFill>
              </a:rPr>
              <a:t>tquibea</a:t>
            </a:r>
            <a:r>
              <a:rPr lang="en-US" sz="1467">
                <a:solidFill>
                  <a:schemeClr val="bg1"/>
                </a:solidFill>
              </a:rPr>
              <a:t> qui con</a:t>
            </a:r>
          </a:p>
        </p:txBody>
      </p:sp>
      <p:sp>
        <p:nvSpPr>
          <p:cNvPr id="14" name="Rectangle 13"/>
          <p:cNvSpPr/>
          <p:nvPr userDrawn="1"/>
        </p:nvSpPr>
        <p:spPr>
          <a:xfrm>
            <a:off x="961117" y="5489963"/>
            <a:ext cx="625492" cy="267766"/>
          </a:xfrm>
          <a:prstGeom prst="rect">
            <a:avLst/>
          </a:prstGeom>
        </p:spPr>
        <p:txBody>
          <a:bodyPr wrap="none">
            <a:spAutoFit/>
          </a:bodyPr>
          <a:lstStyle/>
          <a:p>
            <a:pPr algn="r">
              <a:lnSpc>
                <a:spcPct val="95000"/>
              </a:lnSpc>
            </a:pPr>
            <a:r>
              <a:rPr lang="en-US" sz="1200">
                <a:solidFill>
                  <a:schemeClr val="bg1"/>
                </a:solidFill>
              </a:rPr>
              <a:t>MySQL</a:t>
            </a:r>
          </a:p>
        </p:txBody>
      </p:sp>
      <p:sp>
        <p:nvSpPr>
          <p:cNvPr id="15" name="Rectangle 14"/>
          <p:cNvSpPr/>
          <p:nvPr userDrawn="1"/>
        </p:nvSpPr>
        <p:spPr>
          <a:xfrm>
            <a:off x="1111799" y="4936191"/>
            <a:ext cx="474810" cy="267766"/>
          </a:xfrm>
          <a:prstGeom prst="rect">
            <a:avLst/>
          </a:prstGeom>
        </p:spPr>
        <p:txBody>
          <a:bodyPr wrap="none">
            <a:spAutoFit/>
          </a:bodyPr>
          <a:lstStyle/>
          <a:p>
            <a:pPr algn="r">
              <a:lnSpc>
                <a:spcPct val="95000"/>
              </a:lnSpc>
            </a:pPr>
            <a:r>
              <a:rPr lang="en-US" sz="1200">
                <a:solidFill>
                  <a:schemeClr val="bg1"/>
                </a:solidFill>
              </a:rPr>
              <a:t>PHP</a:t>
            </a:r>
          </a:p>
        </p:txBody>
      </p:sp>
      <p:sp>
        <p:nvSpPr>
          <p:cNvPr id="16" name="Rectangle 15"/>
          <p:cNvSpPr/>
          <p:nvPr userDrawn="1"/>
        </p:nvSpPr>
        <p:spPr>
          <a:xfrm>
            <a:off x="943484" y="4372894"/>
            <a:ext cx="643125" cy="267766"/>
          </a:xfrm>
          <a:prstGeom prst="rect">
            <a:avLst/>
          </a:prstGeom>
        </p:spPr>
        <p:txBody>
          <a:bodyPr wrap="none">
            <a:spAutoFit/>
          </a:bodyPr>
          <a:lstStyle/>
          <a:p>
            <a:pPr algn="r">
              <a:lnSpc>
                <a:spcPct val="95000"/>
              </a:lnSpc>
            </a:pPr>
            <a:r>
              <a:rPr lang="en-US" sz="1200">
                <a:solidFill>
                  <a:schemeClr val="bg1"/>
                </a:solidFill>
              </a:rPr>
              <a:t>HTML5</a:t>
            </a:r>
          </a:p>
        </p:txBody>
      </p:sp>
      <p:sp>
        <p:nvSpPr>
          <p:cNvPr id="17" name="Rounded Rectangle 42"/>
          <p:cNvSpPr/>
          <p:nvPr userDrawn="1"/>
        </p:nvSpPr>
        <p:spPr>
          <a:xfrm rot="5400000">
            <a:off x="2952670" y="3124602"/>
            <a:ext cx="281949" cy="2764350"/>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18" name="Rounded Rectangle 44"/>
          <p:cNvSpPr/>
          <p:nvPr userDrawn="1"/>
        </p:nvSpPr>
        <p:spPr>
          <a:xfrm>
            <a:off x="1711471" y="4365804"/>
            <a:ext cx="2305488"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80%</a:t>
            </a:r>
          </a:p>
        </p:txBody>
      </p:sp>
      <p:sp>
        <p:nvSpPr>
          <p:cNvPr id="19" name="Rounded Rectangle 47"/>
          <p:cNvSpPr/>
          <p:nvPr userDrawn="1"/>
        </p:nvSpPr>
        <p:spPr>
          <a:xfrm rot="5400000">
            <a:off x="2952670" y="3687899"/>
            <a:ext cx="281949" cy="2764350"/>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0" name="Rounded Rectangle 48"/>
          <p:cNvSpPr/>
          <p:nvPr userDrawn="1"/>
        </p:nvSpPr>
        <p:spPr>
          <a:xfrm>
            <a:off x="1711469" y="4929101"/>
            <a:ext cx="1665253"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65%</a:t>
            </a:r>
          </a:p>
        </p:txBody>
      </p:sp>
      <p:sp>
        <p:nvSpPr>
          <p:cNvPr id="21" name="Rounded Rectangle 49"/>
          <p:cNvSpPr/>
          <p:nvPr userDrawn="1"/>
        </p:nvSpPr>
        <p:spPr>
          <a:xfrm rot="5400000">
            <a:off x="2952670" y="4241671"/>
            <a:ext cx="281949" cy="2764350"/>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2" name="Rounded Rectangle 50"/>
          <p:cNvSpPr/>
          <p:nvPr userDrawn="1"/>
        </p:nvSpPr>
        <p:spPr>
          <a:xfrm>
            <a:off x="1711469" y="5482873"/>
            <a:ext cx="2116672"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sp>
        <p:nvSpPr>
          <p:cNvPr id="23" name="Rounded Rectangle 54"/>
          <p:cNvSpPr/>
          <p:nvPr userDrawn="1"/>
        </p:nvSpPr>
        <p:spPr>
          <a:xfrm rot="5400000">
            <a:off x="5955025" y="3138376"/>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4" name="Rounded Rectangle 55"/>
          <p:cNvSpPr/>
          <p:nvPr userDrawn="1"/>
        </p:nvSpPr>
        <p:spPr>
          <a:xfrm>
            <a:off x="4727600" y="4365804"/>
            <a:ext cx="741190"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20%</a:t>
            </a:r>
          </a:p>
        </p:txBody>
      </p:sp>
      <p:sp>
        <p:nvSpPr>
          <p:cNvPr id="25" name="Rounded Rectangle 56"/>
          <p:cNvSpPr/>
          <p:nvPr userDrawn="1"/>
        </p:nvSpPr>
        <p:spPr>
          <a:xfrm rot="5400000">
            <a:off x="5955025" y="3701673"/>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6" name="Rounded Rectangle 57"/>
          <p:cNvSpPr/>
          <p:nvPr userDrawn="1"/>
        </p:nvSpPr>
        <p:spPr>
          <a:xfrm>
            <a:off x="4727598" y="4929101"/>
            <a:ext cx="1485076"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55%</a:t>
            </a:r>
          </a:p>
        </p:txBody>
      </p:sp>
      <p:sp>
        <p:nvSpPr>
          <p:cNvPr id="27" name="Rounded Rectangle 58"/>
          <p:cNvSpPr/>
          <p:nvPr userDrawn="1"/>
        </p:nvSpPr>
        <p:spPr>
          <a:xfrm rot="5400000">
            <a:off x="5955025" y="4255445"/>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8" name="Rounded Rectangle 59"/>
          <p:cNvSpPr/>
          <p:nvPr userDrawn="1"/>
        </p:nvSpPr>
        <p:spPr>
          <a:xfrm>
            <a:off x="4727598" y="5482873"/>
            <a:ext cx="2425499"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90%</a:t>
            </a:r>
          </a:p>
        </p:txBody>
      </p:sp>
      <p:sp>
        <p:nvSpPr>
          <p:cNvPr id="29" name="Rounded Rectangle 63"/>
          <p:cNvSpPr/>
          <p:nvPr userDrawn="1"/>
        </p:nvSpPr>
        <p:spPr>
          <a:xfrm rot="5400000">
            <a:off x="8943607" y="3138376"/>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0" name="Rounded Rectangle 64"/>
          <p:cNvSpPr/>
          <p:nvPr userDrawn="1"/>
        </p:nvSpPr>
        <p:spPr>
          <a:xfrm>
            <a:off x="7716182" y="4365804"/>
            <a:ext cx="1122187" cy="28194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40%</a:t>
            </a:r>
          </a:p>
        </p:txBody>
      </p:sp>
      <p:sp>
        <p:nvSpPr>
          <p:cNvPr id="31" name="Rounded Rectangle 65"/>
          <p:cNvSpPr/>
          <p:nvPr userDrawn="1"/>
        </p:nvSpPr>
        <p:spPr>
          <a:xfrm rot="5400000">
            <a:off x="8943607" y="3701673"/>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2" name="Rounded Rectangle 66"/>
          <p:cNvSpPr/>
          <p:nvPr userDrawn="1"/>
        </p:nvSpPr>
        <p:spPr>
          <a:xfrm>
            <a:off x="7716179" y="4929101"/>
            <a:ext cx="2455599" cy="28194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90%</a:t>
            </a:r>
          </a:p>
        </p:txBody>
      </p:sp>
      <p:sp>
        <p:nvSpPr>
          <p:cNvPr id="33" name="Rounded Rectangle 67"/>
          <p:cNvSpPr/>
          <p:nvPr userDrawn="1"/>
        </p:nvSpPr>
        <p:spPr>
          <a:xfrm rot="5400000">
            <a:off x="8943607" y="4255445"/>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4" name="Rounded Rectangle 68"/>
          <p:cNvSpPr/>
          <p:nvPr userDrawn="1"/>
        </p:nvSpPr>
        <p:spPr>
          <a:xfrm>
            <a:off x="7716180" y="5482873"/>
            <a:ext cx="2095578" cy="28194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pic>
        <p:nvPicPr>
          <p:cNvPr id="2" name="Picture 1"/>
          <p:cNvPicPr>
            <a:picLocks noChangeAspect="1"/>
          </p:cNvPicPr>
          <p:nvPr userDrawn="1"/>
        </p:nvPicPr>
        <p:blipFill>
          <a:blip r:embed="rId3">
            <a:duotone>
              <a:prstClr val="black"/>
              <a:schemeClr val="accent1">
                <a:tint val="45000"/>
                <a:satMod val="400000"/>
              </a:schemeClr>
            </a:duotone>
            <a:lum bright="-48000"/>
          </a:blip>
          <a:stretch>
            <a:fillRect/>
          </a:stretch>
        </p:blipFill>
        <p:spPr>
          <a:xfrm>
            <a:off x="2680950" y="1935387"/>
            <a:ext cx="900450" cy="986833"/>
          </a:xfrm>
          <a:prstGeom prst="rect">
            <a:avLst/>
          </a:prstGeom>
        </p:spPr>
      </p:pic>
      <p:pic>
        <p:nvPicPr>
          <p:cNvPr id="36" name="Picture 35"/>
          <p:cNvPicPr>
            <a:picLocks noChangeAspect="1"/>
          </p:cNvPicPr>
          <p:nvPr userDrawn="1"/>
        </p:nvPicPr>
        <p:blipFill>
          <a:blip r:embed="rId4">
            <a:duotone>
              <a:prstClr val="black"/>
              <a:schemeClr val="tx2">
                <a:tint val="45000"/>
                <a:satMod val="400000"/>
              </a:schemeClr>
            </a:duotone>
            <a:lum bright="-48000"/>
          </a:blip>
          <a:stretch>
            <a:fillRect/>
          </a:stretch>
        </p:blipFill>
        <p:spPr>
          <a:xfrm>
            <a:off x="5709411" y="1996485"/>
            <a:ext cx="815214" cy="925735"/>
          </a:xfrm>
          <a:prstGeom prst="rect">
            <a:avLst/>
          </a:prstGeom>
        </p:spPr>
      </p:pic>
      <p:pic>
        <p:nvPicPr>
          <p:cNvPr id="37" name="Picture 36"/>
          <p:cNvPicPr>
            <a:picLocks noChangeAspect="1"/>
          </p:cNvPicPr>
          <p:nvPr userDrawn="1"/>
        </p:nvPicPr>
        <p:blipFill>
          <a:blip r:embed="rId5">
            <a:duotone>
              <a:prstClr val="black"/>
              <a:schemeClr val="accent1">
                <a:tint val="45000"/>
                <a:satMod val="400000"/>
              </a:schemeClr>
            </a:duotone>
            <a:lum bright="78000" contrast="-2000"/>
          </a:blip>
          <a:stretch>
            <a:fillRect/>
          </a:stretch>
        </p:blipFill>
        <p:spPr>
          <a:xfrm>
            <a:off x="8610600" y="2176446"/>
            <a:ext cx="776250" cy="742500"/>
          </a:xfrm>
          <a:prstGeom prst="rect">
            <a:avLst/>
          </a:prstGeom>
        </p:spPr>
      </p:pic>
    </p:spTree>
    <p:extLst>
      <p:ext uri="{BB962C8B-B14F-4D97-AF65-F5344CB8AC3E}">
        <p14:creationId xmlns:p14="http://schemas.microsoft.com/office/powerpoint/2010/main" val="451701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pic>
        <p:nvPicPr>
          <p:cNvPr id="7" name="Picture 6"/>
          <p:cNvPicPr>
            <a:picLocks noChangeAspect="1"/>
          </p:cNvPicPr>
          <p:nvPr userDrawn="1"/>
        </p:nvPicPr>
        <p:blipFill rotWithShape="1">
          <a:blip r:embed="rId3"/>
          <a:srcRect b="3202"/>
          <a:stretch/>
        </p:blipFill>
        <p:spPr>
          <a:xfrm>
            <a:off x="5029200" y="5919249"/>
            <a:ext cx="1952625" cy="938751"/>
          </a:xfrm>
          <a:prstGeom prst="rect">
            <a:avLst/>
          </a:prstGeom>
        </p:spPr>
      </p:pic>
      <p:sp>
        <p:nvSpPr>
          <p:cNvPr id="8" name="Title 8"/>
          <p:cNvSpPr>
            <a:spLocks noGrp="1"/>
          </p:cNvSpPr>
          <p:nvPr>
            <p:ph type="title"/>
          </p:nvPr>
        </p:nvSpPr>
        <p:spPr>
          <a:xfrm>
            <a:off x="914400" y="279961"/>
            <a:ext cx="10363200" cy="817561"/>
          </a:xfrm>
        </p:spPr>
        <p:txBody>
          <a:bodyPr/>
          <a:lstStyle>
            <a:lvl1pPr>
              <a:defRPr>
                <a:solidFill>
                  <a:schemeClr val="tx2"/>
                </a:solidFill>
              </a:defRPr>
            </a:lvl1pPr>
          </a:lstStyle>
          <a:p>
            <a:r>
              <a:rPr lang="en-US"/>
              <a:t>More subtle table style</a:t>
            </a:r>
          </a:p>
        </p:txBody>
      </p:sp>
      <p:graphicFrame>
        <p:nvGraphicFramePr>
          <p:cNvPr id="9" name="Content Placeholder 6"/>
          <p:cNvGraphicFramePr>
            <a:graphicFrameLocks/>
          </p:cNvGraphicFramePr>
          <p:nvPr userDrawn="1">
            <p:extLst/>
          </p:nvPr>
        </p:nvGraphicFramePr>
        <p:xfrm>
          <a:off x="914400" y="1905000"/>
          <a:ext cx="10363200" cy="329184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gridCol w="1727200">
                  <a:extLst>
                    <a:ext uri="{9D8B030D-6E8A-4147-A177-3AD203B41FA5}">
                      <a16:colId xmlns:a16="http://schemas.microsoft.com/office/drawing/2014/main" val="20004"/>
                    </a:ext>
                  </a:extLst>
                </a:gridCol>
                <a:gridCol w="1727200">
                  <a:extLst>
                    <a:ext uri="{9D8B030D-6E8A-4147-A177-3AD203B41FA5}">
                      <a16:colId xmlns:a16="http://schemas.microsoft.com/office/drawing/2014/main" val="20005"/>
                    </a:ext>
                  </a:extLst>
                </a:gridCol>
              </a:tblGrid>
              <a:tr h="365760">
                <a:tc>
                  <a:txBody>
                    <a:bodyPr/>
                    <a:lstStyle/>
                    <a:p>
                      <a:endParaRPr lang="en-US" sz="1600" b="0">
                        <a:solidFill>
                          <a:schemeClr val="bg1"/>
                        </a:solidFill>
                      </a:endParaRPr>
                    </a:p>
                  </a:txBody>
                  <a:tcPr marL="121920" marR="121920" marT="60960" marB="60960">
                    <a:lnL w="635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b="0">
                          <a:solidFill>
                            <a:schemeClr val="bg1"/>
                          </a:solidFill>
                        </a:rPr>
                        <a:t>Column 1</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tc>
                  <a:txBody>
                    <a:bodyPr/>
                    <a:lstStyle/>
                    <a:p>
                      <a:pPr algn="r"/>
                      <a:r>
                        <a:rPr lang="en-US" sz="1600" b="0">
                          <a:solidFill>
                            <a:schemeClr val="bg1"/>
                          </a:solidFill>
                        </a:rPr>
                        <a:t>Column 2</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tc>
                  <a:txBody>
                    <a:bodyPr/>
                    <a:lstStyle/>
                    <a:p>
                      <a:pPr algn="r"/>
                      <a:r>
                        <a:rPr lang="en-US" sz="1600" b="0">
                          <a:solidFill>
                            <a:schemeClr val="bg1"/>
                          </a:solidFill>
                        </a:rPr>
                        <a:t>Column 3</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tc>
                  <a:txBody>
                    <a:bodyPr/>
                    <a:lstStyle/>
                    <a:p>
                      <a:pPr algn="r"/>
                      <a:r>
                        <a:rPr lang="en-US" sz="1600" b="0">
                          <a:solidFill>
                            <a:schemeClr val="bg1"/>
                          </a:solidFill>
                        </a:rPr>
                        <a:t>Column 4</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tc>
                  <a:txBody>
                    <a:bodyPr/>
                    <a:lstStyle/>
                    <a:p>
                      <a:pPr algn="r"/>
                      <a:r>
                        <a:rPr lang="en-US" sz="1600" b="0">
                          <a:solidFill>
                            <a:schemeClr val="bg1"/>
                          </a:solidFill>
                        </a:rPr>
                        <a:t>Column 5</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extLst>
                  <a:ext uri="{0D108BD9-81ED-4DB2-BD59-A6C34878D82A}">
                    <a16:rowId xmlns:a16="http://schemas.microsoft.com/office/drawing/2014/main" val="10000"/>
                  </a:ext>
                </a:extLst>
              </a:tr>
              <a:tr h="365760">
                <a:tc>
                  <a:txBody>
                    <a:bodyPr/>
                    <a:lstStyle/>
                    <a:p>
                      <a:r>
                        <a:rPr lang="en-US" sz="1600">
                          <a:solidFill>
                            <a:schemeClr val="tx2"/>
                          </a:solidFill>
                        </a:rPr>
                        <a:t>Row One</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65760">
                <a:tc>
                  <a:txBody>
                    <a:bodyPr/>
                    <a:lstStyle/>
                    <a:p>
                      <a:r>
                        <a:rPr lang="en-US" sz="1600">
                          <a:solidFill>
                            <a:schemeClr val="tx2"/>
                          </a:solidFill>
                        </a:rPr>
                        <a:t>Row Two</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65760">
                <a:tc>
                  <a:txBody>
                    <a:bodyPr/>
                    <a:lstStyle/>
                    <a:p>
                      <a:r>
                        <a:rPr lang="en-US" sz="1600">
                          <a:solidFill>
                            <a:schemeClr val="tx2"/>
                          </a:solidFill>
                        </a:rPr>
                        <a:t>Row Three</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65760">
                <a:tc>
                  <a:txBody>
                    <a:bodyPr/>
                    <a:lstStyle/>
                    <a:p>
                      <a:r>
                        <a:rPr lang="en-US" sz="1600">
                          <a:solidFill>
                            <a:schemeClr val="tx2"/>
                          </a:solidFill>
                        </a:rPr>
                        <a:t>Row Four</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65760">
                <a:tc>
                  <a:txBody>
                    <a:bodyPr/>
                    <a:lstStyle/>
                    <a:p>
                      <a:r>
                        <a:rPr lang="en-US" sz="1600">
                          <a:solidFill>
                            <a:schemeClr val="tx2"/>
                          </a:solidFill>
                        </a:rPr>
                        <a:t>Row</a:t>
                      </a:r>
                      <a:r>
                        <a:rPr lang="en-US" sz="1600" baseline="0">
                          <a:solidFill>
                            <a:schemeClr val="tx2"/>
                          </a:solidFill>
                        </a:rPr>
                        <a:t> Five</a:t>
                      </a:r>
                      <a:endParaRPr lang="en-US" sz="1600">
                        <a:solidFill>
                          <a:schemeClr val="tx2"/>
                        </a:solidFill>
                      </a:endParaRP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14500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5">
                        <a:alpha val="80000"/>
                      </a:schemeClr>
                    </a:solidFill>
                  </a:tcPr>
                </a:tc>
                <a:tc>
                  <a:txBody>
                    <a:bodyPr/>
                    <a:lstStyle/>
                    <a:p>
                      <a:pPr algn="r"/>
                      <a:r>
                        <a:rPr lang="en-US" sz="1600">
                          <a:solidFill>
                            <a:schemeClr val="tx2"/>
                          </a:solidFill>
                        </a:rPr>
                        <a:t>550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65760">
                <a:tc>
                  <a:txBody>
                    <a:bodyPr/>
                    <a:lstStyle/>
                    <a:p>
                      <a:r>
                        <a:rPr lang="en-US" sz="1600">
                          <a:solidFill>
                            <a:schemeClr val="tx2"/>
                          </a:solidFill>
                        </a:rPr>
                        <a:t>Row Six</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65760">
                <a:tc>
                  <a:txBody>
                    <a:bodyPr/>
                    <a:lstStyle/>
                    <a:p>
                      <a:r>
                        <a:rPr lang="en-US" sz="1600">
                          <a:solidFill>
                            <a:schemeClr val="tx2"/>
                          </a:solidFill>
                        </a:rPr>
                        <a:t>Row Seven</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65760">
                <a:tc>
                  <a:txBody>
                    <a:bodyPr/>
                    <a:lstStyle/>
                    <a:p>
                      <a:r>
                        <a:rPr lang="en-US" sz="1600">
                          <a:solidFill>
                            <a:schemeClr val="bg1"/>
                          </a:solidFill>
                        </a:rPr>
                        <a:t>Total</a:t>
                      </a:r>
                      <a:r>
                        <a:rPr lang="en-US" sz="1600" baseline="0">
                          <a:solidFill>
                            <a:schemeClr val="bg1"/>
                          </a:solidFill>
                        </a:rPr>
                        <a:t> Row</a:t>
                      </a:r>
                      <a:endParaRPr lang="en-US" sz="1600">
                        <a:solidFill>
                          <a:schemeClr val="bg1"/>
                        </a:solidFill>
                      </a:endParaRP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extLst>
                  <a:ext uri="{0D108BD9-81ED-4DB2-BD59-A6C34878D82A}">
                    <a16:rowId xmlns:a16="http://schemas.microsoft.com/office/drawing/2014/main" val="10008"/>
                  </a:ext>
                </a:extLst>
              </a:tr>
            </a:tbl>
          </a:graphicData>
        </a:graphic>
      </p:graphicFrame>
      <p:sp>
        <p:nvSpPr>
          <p:cNvPr id="10" name="Text Placeholder 9"/>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With modern style sure to make your brand look its best</a:t>
            </a:r>
          </a:p>
        </p:txBody>
      </p:sp>
    </p:spTree>
    <p:extLst>
      <p:ext uri="{BB962C8B-B14F-4D97-AF65-F5344CB8AC3E}">
        <p14:creationId xmlns:p14="http://schemas.microsoft.com/office/powerpoint/2010/main" val="1725812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Date Placeholder 6"/>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2019.02.04</a:t>
            </a:fld>
            <a:endParaRPr lang="lt-LT"/>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lt-LT"/>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1" name="Picture 10"/>
          <p:cNvPicPr>
            <a:picLocks noChangeAspect="1"/>
          </p:cNvPicPr>
          <p:nvPr userDrawn="1"/>
        </p:nvPicPr>
        <p:blipFill rotWithShape="1">
          <a:blip r:embed="rId3"/>
          <a:srcRect b="3202"/>
          <a:stretch/>
        </p:blipFill>
        <p:spPr>
          <a:xfrm rot="16200000">
            <a:off x="9869464" y="2754478"/>
            <a:ext cx="3136943" cy="1508129"/>
          </a:xfrm>
          <a:prstGeom prst="rect">
            <a:avLst/>
          </a:prstGeom>
        </p:spPr>
      </p:pic>
      <p:sp>
        <p:nvSpPr>
          <p:cNvPr id="10"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Title with bullets</a:t>
            </a:r>
          </a:p>
        </p:txBody>
      </p:sp>
      <p:sp>
        <p:nvSpPr>
          <p:cNvPr id="13" name="Content Placeholder 3"/>
          <p:cNvSpPr>
            <a:spLocks noGrp="1"/>
          </p:cNvSpPr>
          <p:nvPr>
            <p:ph idx="1" hasCustomPrompt="1"/>
          </p:nvPr>
        </p:nvSpPr>
        <p:spPr>
          <a:xfrm>
            <a:off x="914400" y="1219200"/>
            <a:ext cx="9448800" cy="4627563"/>
          </a:xfrm>
        </p:spPr>
        <p:txBody>
          <a:bodyPr>
            <a:normAutofit/>
          </a:bodyPr>
          <a:lstStyle>
            <a:lvl1pPr marL="228600" indent="-228600">
              <a:buFont typeface="Wingdings" panose="05000000000000000000" pitchFamily="2" charset="2"/>
              <a:buChar char="§"/>
              <a:defRPr sz="2000">
                <a:solidFill>
                  <a:schemeClr val="bg1"/>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lt-LT"/>
          </a:p>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Duis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a:p>
            <a:endParaRPr lang="en-US"/>
          </a:p>
        </p:txBody>
      </p:sp>
    </p:spTree>
    <p:extLst>
      <p:ext uri="{BB962C8B-B14F-4D97-AF65-F5344CB8AC3E}">
        <p14:creationId xmlns:p14="http://schemas.microsoft.com/office/powerpoint/2010/main" val="3127428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pic>
        <p:nvPicPr>
          <p:cNvPr id="7" name="Picture 6"/>
          <p:cNvPicPr>
            <a:picLocks noChangeAspect="1"/>
          </p:cNvPicPr>
          <p:nvPr userDrawn="1"/>
        </p:nvPicPr>
        <p:blipFill rotWithShape="1">
          <a:blip r:embed="rId3"/>
          <a:srcRect b="3202"/>
          <a:stretch/>
        </p:blipFill>
        <p:spPr>
          <a:xfrm>
            <a:off x="4493059" y="5281411"/>
            <a:ext cx="3279341" cy="1576589"/>
          </a:xfrm>
          <a:prstGeom prst="rect">
            <a:avLst/>
          </a:prstGeom>
        </p:spPr>
      </p:pic>
      <p:sp>
        <p:nvSpPr>
          <p:cNvPr id="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Title with bullets</a:t>
            </a:r>
          </a:p>
        </p:txBody>
      </p:sp>
      <p:sp>
        <p:nvSpPr>
          <p:cNvPr id="9" name="Content Placeholder 3"/>
          <p:cNvSpPr>
            <a:spLocks noGrp="1"/>
          </p:cNvSpPr>
          <p:nvPr>
            <p:ph idx="1" hasCustomPrompt="1"/>
          </p:nvPr>
        </p:nvSpPr>
        <p:spPr>
          <a:xfrm>
            <a:off x="914400" y="1219200"/>
            <a:ext cx="4724400" cy="4627563"/>
          </a:xfrm>
        </p:spPr>
        <p:txBody>
          <a:bodyPr>
            <a:normAutofit/>
          </a:bodyPr>
          <a:lstStyle>
            <a:lvl1pPr marL="228600" indent="-228600">
              <a:buClr>
                <a:schemeClr val="accent1"/>
              </a:buClr>
              <a:buFont typeface="Wingdings" panose="05000000000000000000" pitchFamily="2" charset="2"/>
              <a:buChar char="§"/>
              <a:defRPr sz="2000">
                <a:solidFill>
                  <a:schemeClr val="tx2"/>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p:txBody>
      </p:sp>
      <p:sp>
        <p:nvSpPr>
          <p:cNvPr id="10" name="Content Placeholder 3"/>
          <p:cNvSpPr>
            <a:spLocks noGrp="1"/>
          </p:cNvSpPr>
          <p:nvPr>
            <p:ph idx="13" hasCustomPrompt="1"/>
          </p:nvPr>
        </p:nvSpPr>
        <p:spPr>
          <a:xfrm>
            <a:off x="5953125" y="1229518"/>
            <a:ext cx="4724400" cy="4627563"/>
          </a:xfrm>
        </p:spPr>
        <p:txBody>
          <a:bodyPr>
            <a:normAutofit/>
          </a:bodyPr>
          <a:lstStyle>
            <a:lvl1pPr marL="228600" indent="-228600">
              <a:buClr>
                <a:schemeClr val="accent1"/>
              </a:buClr>
              <a:buFont typeface="Wingdings" panose="05000000000000000000" pitchFamily="2" charset="2"/>
              <a:buChar char="§"/>
              <a:defRPr sz="2000">
                <a:solidFill>
                  <a:schemeClr val="tx2"/>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p:txBody>
      </p:sp>
    </p:spTree>
    <p:extLst>
      <p:ext uri="{BB962C8B-B14F-4D97-AF65-F5344CB8AC3E}">
        <p14:creationId xmlns:p14="http://schemas.microsoft.com/office/powerpoint/2010/main" val="1523709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7"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Title with bullets</a:t>
            </a:r>
          </a:p>
        </p:txBody>
      </p:sp>
      <p:sp>
        <p:nvSpPr>
          <p:cNvPr id="8" name="Content Placeholder 3"/>
          <p:cNvSpPr>
            <a:spLocks noGrp="1"/>
          </p:cNvSpPr>
          <p:nvPr>
            <p:ph idx="1" hasCustomPrompt="1"/>
          </p:nvPr>
        </p:nvSpPr>
        <p:spPr>
          <a:xfrm>
            <a:off x="914400" y="1219200"/>
            <a:ext cx="9448800" cy="4627563"/>
          </a:xfrm>
        </p:spPr>
        <p:txBody>
          <a:bodyPr>
            <a:normAutofit/>
          </a:bodyPr>
          <a:lstStyle>
            <a:lvl1pPr marL="228600" indent="-228600">
              <a:buClr>
                <a:schemeClr val="accent1"/>
              </a:buClr>
              <a:buFont typeface="Wingdings" panose="05000000000000000000" pitchFamily="2" charset="2"/>
              <a:buChar char="§"/>
              <a:defRPr sz="2000">
                <a:solidFill>
                  <a:schemeClr val="tx2"/>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lt-LT"/>
          </a:p>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Duis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a:p>
            <a:endParaRPr lang="en-US"/>
          </a:p>
        </p:txBody>
      </p:sp>
    </p:spTree>
    <p:extLst>
      <p:ext uri="{BB962C8B-B14F-4D97-AF65-F5344CB8AC3E}">
        <p14:creationId xmlns:p14="http://schemas.microsoft.com/office/powerpoint/2010/main" val="869637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5D381E-0BC5-44A2-B77C-56577A0FAC03}" type="datetimeFigureOut">
              <a:rPr lang="lt-LT" smtClean="0"/>
              <a:t>2019.02.04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EDC26B0-D571-42F9-9FB7-DBB2D912BCEA}" type="slidenum">
              <a:rPr lang="lt-LT" smtClean="0"/>
              <a:t>‹#›</a:t>
            </a:fld>
            <a:endParaRPr lang="lt-LT"/>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pic>
        <p:nvPicPr>
          <p:cNvPr id="9" name="Picture 8"/>
          <p:cNvPicPr>
            <a:picLocks noChangeAspect="1"/>
          </p:cNvPicPr>
          <p:nvPr userDrawn="1"/>
        </p:nvPicPr>
        <p:blipFill rotWithShape="1">
          <a:blip r:embed="rId3"/>
          <a:srcRect b="3202"/>
          <a:stretch/>
        </p:blipFill>
        <p:spPr>
          <a:xfrm rot="16200000">
            <a:off x="9869464" y="2754478"/>
            <a:ext cx="3136943" cy="1508129"/>
          </a:xfrm>
          <a:prstGeom prst="rect">
            <a:avLst/>
          </a:prstGeom>
        </p:spPr>
      </p:pic>
    </p:spTree>
    <p:extLst>
      <p:ext uri="{BB962C8B-B14F-4D97-AF65-F5344CB8AC3E}">
        <p14:creationId xmlns:p14="http://schemas.microsoft.com/office/powerpoint/2010/main" val="496396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5D381E-0BC5-44A2-B77C-56577A0FAC03}" type="datetimeFigureOut">
              <a:rPr lang="lt-LT" smtClean="0"/>
              <a:t>2019.02.04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EDC26B0-D571-42F9-9FB7-DBB2D912BCEA}" type="slidenum">
              <a:rPr lang="lt-LT" smtClean="0"/>
              <a:t>‹#›</a:t>
            </a:fld>
            <a:endParaRPr lang="lt-LT"/>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091585"/>
          </a:xfrm>
          <a:prstGeom prst="rect">
            <a:avLst/>
          </a:prstGeom>
        </p:spPr>
      </p:pic>
      <p:pic>
        <p:nvPicPr>
          <p:cNvPr id="9" name="Picture 8"/>
          <p:cNvPicPr>
            <a:picLocks noChangeAspect="1"/>
          </p:cNvPicPr>
          <p:nvPr userDrawn="1"/>
        </p:nvPicPr>
        <p:blipFill rotWithShape="1">
          <a:blip r:embed="rId3"/>
          <a:srcRect b="3202"/>
          <a:stretch/>
        </p:blipFill>
        <p:spPr>
          <a:xfrm>
            <a:off x="4493059" y="5281411"/>
            <a:ext cx="3279341" cy="1576589"/>
          </a:xfrm>
          <a:prstGeom prst="rect">
            <a:avLst/>
          </a:prstGeom>
        </p:spPr>
      </p:pic>
    </p:spTree>
    <p:extLst>
      <p:ext uri="{BB962C8B-B14F-4D97-AF65-F5344CB8AC3E}">
        <p14:creationId xmlns:p14="http://schemas.microsoft.com/office/powerpoint/2010/main" val="3194092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65D381E-0BC5-44A2-B77C-56577A0FAC03}" type="datetimeFigureOut">
              <a:rPr lang="lt-LT" smtClean="0"/>
              <a:t>2019.02.04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EDC26B0-D571-42F9-9FB7-DBB2D912BCEA}" type="slidenum">
              <a:rPr lang="lt-LT" smtClean="0"/>
              <a:t>‹#›</a:t>
            </a:fld>
            <a:endParaRPr lang="lt-LT"/>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091585"/>
          </a:xfrm>
          <a:prstGeom prst="rect">
            <a:avLst/>
          </a:prstGeom>
        </p:spPr>
      </p:pic>
      <p:pic>
        <p:nvPicPr>
          <p:cNvPr id="9" name="Picture 8"/>
          <p:cNvPicPr>
            <a:picLocks noChangeAspect="1"/>
          </p:cNvPicPr>
          <p:nvPr userDrawn="1"/>
        </p:nvPicPr>
        <p:blipFill rotWithShape="1">
          <a:blip r:embed="rId3"/>
          <a:srcRect b="3202"/>
          <a:stretch/>
        </p:blipFill>
        <p:spPr>
          <a:xfrm>
            <a:off x="4493059" y="5281411"/>
            <a:ext cx="3279341" cy="1576589"/>
          </a:xfrm>
          <a:prstGeom prst="rect">
            <a:avLst/>
          </a:prstGeom>
        </p:spPr>
      </p:pic>
    </p:spTree>
    <p:extLst>
      <p:ext uri="{BB962C8B-B14F-4D97-AF65-F5344CB8AC3E}">
        <p14:creationId xmlns:p14="http://schemas.microsoft.com/office/powerpoint/2010/main" val="269381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65D381E-0BC5-44A2-B77C-56577A0FAC03}" type="datetimeFigureOut">
              <a:rPr lang="lt-LT" smtClean="0"/>
              <a:t>2019.02.04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EDC26B0-D571-42F9-9FB7-DBB2D912BCEA}" type="slidenum">
              <a:rPr lang="lt-LT" smtClean="0"/>
              <a:t>‹#›</a:t>
            </a:fld>
            <a:endParaRPr lang="lt-LT"/>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Tree>
    <p:extLst>
      <p:ext uri="{BB962C8B-B14F-4D97-AF65-F5344CB8AC3E}">
        <p14:creationId xmlns:p14="http://schemas.microsoft.com/office/powerpoint/2010/main" val="2834523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Date Placeholder 6"/>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2019.02.04</a:t>
            </a:fld>
            <a:endParaRPr lang="lt-LT"/>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lt-LT"/>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spTree>
    <p:extLst>
      <p:ext uri="{BB962C8B-B14F-4D97-AF65-F5344CB8AC3E}">
        <p14:creationId xmlns:p14="http://schemas.microsoft.com/office/powerpoint/2010/main" val="97439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2019.02.04</a:t>
            </a:fld>
            <a:endParaRPr lang="lt-LT"/>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1" name="Picture 10"/>
          <p:cNvPicPr>
            <a:picLocks noChangeAspect="1"/>
          </p:cNvPicPr>
          <p:nvPr userDrawn="1"/>
        </p:nvPicPr>
        <p:blipFill rotWithShape="1">
          <a:blip r:embed="rId3"/>
          <a:srcRect b="2595"/>
          <a:stretch/>
        </p:blipFill>
        <p:spPr>
          <a:xfrm>
            <a:off x="4493059" y="5271511"/>
            <a:ext cx="3279341" cy="1586489"/>
          </a:xfrm>
          <a:prstGeom prst="rect">
            <a:avLst/>
          </a:prstGeom>
        </p:spPr>
      </p:pic>
      <p:sp>
        <p:nvSpPr>
          <p:cNvPr id="7" name="Title 1"/>
          <p:cNvSpPr>
            <a:spLocks noGrp="1"/>
          </p:cNvSpPr>
          <p:nvPr>
            <p:ph type="ctrTitle" hasCustomPrompt="1"/>
          </p:nvPr>
        </p:nvSpPr>
        <p:spPr>
          <a:xfrm>
            <a:off x="5657987" y="1835646"/>
            <a:ext cx="4990826" cy="1773261"/>
          </a:xfrm>
        </p:spPr>
        <p:txBody>
          <a:bodyPr anchor="b">
            <a:noAutofit/>
          </a:bodyPr>
          <a:lstStyle>
            <a:lvl1pPr algn="ctr">
              <a:defRPr sz="5000">
                <a:solidFill>
                  <a:schemeClr val="bg1"/>
                </a:solidFill>
              </a:defRPr>
            </a:lvl1pPr>
          </a:lstStyle>
          <a:p>
            <a:r>
              <a:rPr lang="en-US"/>
              <a:t>Click to edit </a:t>
            </a:r>
            <a:br>
              <a:rPr lang="en-US"/>
            </a:br>
            <a:r>
              <a:rPr lang="en-US"/>
              <a:t>Master title style</a:t>
            </a:r>
            <a:endParaRPr lang="lt-LT"/>
          </a:p>
        </p:txBody>
      </p:sp>
      <p:sp>
        <p:nvSpPr>
          <p:cNvPr id="9" name="Subtitle 2"/>
          <p:cNvSpPr>
            <a:spLocks noGrp="1"/>
          </p:cNvSpPr>
          <p:nvPr>
            <p:ph type="subTitle" idx="1"/>
          </p:nvPr>
        </p:nvSpPr>
        <p:spPr>
          <a:xfrm>
            <a:off x="5677174" y="4229608"/>
            <a:ext cx="4990826" cy="52659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pic>
        <p:nvPicPr>
          <p:cNvPr id="10" name="Picture 9"/>
          <p:cNvPicPr>
            <a:picLocks noChangeAspect="1"/>
          </p:cNvPicPr>
          <p:nvPr userDrawn="1"/>
        </p:nvPicPr>
        <p:blipFill>
          <a:blip r:embed="rId4"/>
          <a:stretch>
            <a:fillRect/>
          </a:stretch>
        </p:blipFill>
        <p:spPr>
          <a:xfrm>
            <a:off x="1675575" y="1599545"/>
            <a:ext cx="2580661" cy="2959300"/>
          </a:xfrm>
          <a:prstGeom prst="rect">
            <a:avLst/>
          </a:prstGeom>
        </p:spPr>
      </p:pic>
    </p:spTree>
    <p:extLst>
      <p:ext uri="{BB962C8B-B14F-4D97-AF65-F5344CB8AC3E}">
        <p14:creationId xmlns:p14="http://schemas.microsoft.com/office/powerpoint/2010/main" val="1375190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Chevron 21"/>
          <p:cNvSpPr/>
          <p:nvPr userDrawn="1"/>
        </p:nvSpPr>
        <p:spPr>
          <a:xfrm rot="5400000">
            <a:off x="5474233" y="1854852"/>
            <a:ext cx="1260000" cy="2880320"/>
          </a:xfrm>
          <a:prstGeom prst="chevron">
            <a:avLst>
              <a:gd name="adj" fmla="val 20758"/>
            </a:avLst>
          </a:prstGeom>
          <a:noFill/>
          <a:ln w="25400">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27" name="Pentagon 3"/>
          <p:cNvSpPr/>
          <p:nvPr userDrawn="1"/>
        </p:nvSpPr>
        <p:spPr>
          <a:xfrm rot="5400000">
            <a:off x="5538160" y="850073"/>
            <a:ext cx="1116000" cy="2880000"/>
          </a:xfrm>
          <a:prstGeom prst="homePlate">
            <a:avLst>
              <a:gd name="adj" fmla="val 22102"/>
            </a:avLst>
          </a:prstGeom>
          <a:noFill/>
          <a:ln w="25400">
            <a:solidFill>
              <a:schemeClr val="tx2"/>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r">
              <a:lnSpc>
                <a:spcPct val="90000"/>
              </a:lnSpc>
            </a:pPr>
            <a:r>
              <a:rPr lang="en-US" sz="1333">
                <a:solidFill>
                  <a:srgbClr val="FFFFFF"/>
                </a:solidFill>
              </a:rPr>
              <a:t> </a:t>
            </a:r>
          </a:p>
        </p:txBody>
      </p:sp>
      <p:sp>
        <p:nvSpPr>
          <p:cNvPr id="29"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Process infographic</a:t>
            </a:r>
          </a:p>
        </p:txBody>
      </p:sp>
      <p:sp>
        <p:nvSpPr>
          <p:cNvPr id="30" name="Oval 29"/>
          <p:cNvSpPr/>
          <p:nvPr userDrawn="1"/>
        </p:nvSpPr>
        <p:spPr>
          <a:xfrm>
            <a:off x="3448151" y="2124505"/>
            <a:ext cx="768085" cy="7680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1" name="Oval 30"/>
          <p:cNvSpPr/>
          <p:nvPr userDrawn="1"/>
        </p:nvSpPr>
        <p:spPr>
          <a:xfrm>
            <a:off x="7966270" y="3021828"/>
            <a:ext cx="768085" cy="7680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2" name="Oval 31"/>
          <p:cNvSpPr/>
          <p:nvPr userDrawn="1"/>
        </p:nvSpPr>
        <p:spPr>
          <a:xfrm>
            <a:off x="3448151" y="3914621"/>
            <a:ext cx="768085" cy="76808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Oval 32"/>
          <p:cNvSpPr/>
          <p:nvPr userDrawn="1"/>
        </p:nvSpPr>
        <p:spPr>
          <a:xfrm>
            <a:off x="7983996" y="4980528"/>
            <a:ext cx="768085" cy="76808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34" name="Straight Connector 33"/>
          <p:cNvCxnSpPr/>
          <p:nvPr userDrawn="1"/>
        </p:nvCxnSpPr>
        <p:spPr>
          <a:xfrm flipH="1" flipV="1">
            <a:off x="7526667" y="3405759"/>
            <a:ext cx="439604" cy="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flipV="1">
            <a:off x="7544393" y="5364459"/>
            <a:ext cx="439604" cy="2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flipV="1">
            <a:off x="4213602" y="2508436"/>
            <a:ext cx="439604" cy="2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flipV="1">
            <a:off x="4213602" y="4298553"/>
            <a:ext cx="439604" cy="22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4914020" y="1827693"/>
            <a:ext cx="844523" cy="830997"/>
          </a:xfrm>
          <a:prstGeom prst="rect">
            <a:avLst/>
          </a:prstGeom>
        </p:spPr>
        <p:txBody>
          <a:bodyPr wrap="square">
            <a:spAutoFit/>
          </a:bodyPr>
          <a:lstStyle/>
          <a:p>
            <a:pPr algn="ctr"/>
            <a:r>
              <a:rPr lang="en-US" sz="4800">
                <a:solidFill>
                  <a:srgbClr val="FFFFFF"/>
                </a:solidFill>
              </a:rPr>
              <a:t>01</a:t>
            </a:r>
          </a:p>
        </p:txBody>
      </p:sp>
      <p:sp>
        <p:nvSpPr>
          <p:cNvPr id="47" name="Rectangle 46"/>
          <p:cNvSpPr/>
          <p:nvPr userDrawn="1"/>
        </p:nvSpPr>
        <p:spPr>
          <a:xfrm>
            <a:off x="4914020" y="2895211"/>
            <a:ext cx="844523" cy="830997"/>
          </a:xfrm>
          <a:prstGeom prst="rect">
            <a:avLst/>
          </a:prstGeom>
        </p:spPr>
        <p:txBody>
          <a:bodyPr wrap="square">
            <a:spAutoFit/>
          </a:bodyPr>
          <a:lstStyle/>
          <a:p>
            <a:pPr algn="ctr"/>
            <a:r>
              <a:rPr lang="en-US" sz="4800">
                <a:solidFill>
                  <a:srgbClr val="FFFFFF"/>
                </a:solidFill>
              </a:rPr>
              <a:t>0</a:t>
            </a:r>
            <a:r>
              <a:rPr lang="lt-LT" sz="4800">
                <a:solidFill>
                  <a:srgbClr val="FFFFFF"/>
                </a:solidFill>
              </a:rPr>
              <a:t>2</a:t>
            </a:r>
            <a:endParaRPr lang="en-US" sz="4800">
              <a:solidFill>
                <a:srgbClr val="FFFFFF"/>
              </a:solidFill>
            </a:endParaRPr>
          </a:p>
        </p:txBody>
      </p:sp>
      <p:sp>
        <p:nvSpPr>
          <p:cNvPr id="49" name="Chevron 21"/>
          <p:cNvSpPr/>
          <p:nvPr userDrawn="1"/>
        </p:nvSpPr>
        <p:spPr>
          <a:xfrm rot="5400000">
            <a:off x="5468823" y="2937376"/>
            <a:ext cx="1260000" cy="2880320"/>
          </a:xfrm>
          <a:prstGeom prst="chevron">
            <a:avLst>
              <a:gd name="adj" fmla="val 20758"/>
            </a:avLst>
          </a:prstGeom>
          <a:noFill/>
          <a:ln w="25400">
            <a:solidFill>
              <a:schemeClr val="accent5"/>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56" name="Rectangle 55"/>
          <p:cNvSpPr/>
          <p:nvPr userDrawn="1"/>
        </p:nvSpPr>
        <p:spPr>
          <a:xfrm>
            <a:off x="4888368" y="3927288"/>
            <a:ext cx="844523" cy="830997"/>
          </a:xfrm>
          <a:prstGeom prst="rect">
            <a:avLst/>
          </a:prstGeom>
        </p:spPr>
        <p:txBody>
          <a:bodyPr wrap="square">
            <a:spAutoFit/>
          </a:bodyPr>
          <a:lstStyle/>
          <a:p>
            <a:pPr algn="ctr"/>
            <a:r>
              <a:rPr lang="en-US" sz="4800">
                <a:solidFill>
                  <a:srgbClr val="FFFFFF"/>
                </a:solidFill>
              </a:rPr>
              <a:t>0</a:t>
            </a:r>
            <a:r>
              <a:rPr lang="lt-LT" sz="4800">
                <a:solidFill>
                  <a:srgbClr val="FFFFFF"/>
                </a:solidFill>
              </a:rPr>
              <a:t>3</a:t>
            </a:r>
            <a:endParaRPr lang="en-US" sz="4800">
              <a:solidFill>
                <a:srgbClr val="FFFFFF"/>
              </a:solidFill>
            </a:endParaRPr>
          </a:p>
        </p:txBody>
      </p:sp>
      <p:sp>
        <p:nvSpPr>
          <p:cNvPr id="58" name="Chevron 21"/>
          <p:cNvSpPr/>
          <p:nvPr userDrawn="1"/>
        </p:nvSpPr>
        <p:spPr>
          <a:xfrm rot="5400000">
            <a:off x="5449215" y="4061644"/>
            <a:ext cx="1260000" cy="2880320"/>
          </a:xfrm>
          <a:prstGeom prst="chevron">
            <a:avLst>
              <a:gd name="adj" fmla="val 20758"/>
            </a:avLst>
          </a:prstGeom>
          <a:noFill/>
          <a:ln w="25400">
            <a:solidFill>
              <a:schemeClr val="accent3"/>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59" name="Rectangle 58"/>
          <p:cNvSpPr/>
          <p:nvPr userDrawn="1"/>
        </p:nvSpPr>
        <p:spPr>
          <a:xfrm>
            <a:off x="4868760" y="5051556"/>
            <a:ext cx="844523" cy="830997"/>
          </a:xfrm>
          <a:prstGeom prst="rect">
            <a:avLst/>
          </a:prstGeom>
        </p:spPr>
        <p:txBody>
          <a:bodyPr wrap="square">
            <a:spAutoFit/>
          </a:bodyPr>
          <a:lstStyle/>
          <a:p>
            <a:pPr algn="ctr"/>
            <a:r>
              <a:rPr lang="en-US" sz="4800">
                <a:solidFill>
                  <a:srgbClr val="FFFFFF"/>
                </a:solidFill>
              </a:rPr>
              <a:t>0</a:t>
            </a:r>
            <a:r>
              <a:rPr lang="lt-LT" sz="4800">
                <a:solidFill>
                  <a:srgbClr val="FFFFFF"/>
                </a:solidFill>
              </a:rPr>
              <a:t>4</a:t>
            </a:r>
            <a:endParaRPr lang="en-US" sz="4800">
              <a:solidFill>
                <a:srgbClr val="FFFFFF"/>
              </a:solidFill>
            </a:endParaRPr>
          </a:p>
        </p:txBody>
      </p:sp>
    </p:spTree>
    <p:extLst>
      <p:ext uri="{BB962C8B-B14F-4D97-AF65-F5344CB8AC3E}">
        <p14:creationId xmlns:p14="http://schemas.microsoft.com/office/powerpoint/2010/main" val="1679668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13"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Process infographic</a:t>
            </a:r>
          </a:p>
        </p:txBody>
      </p:sp>
      <p:sp>
        <p:nvSpPr>
          <p:cNvPr id="28" name="Chevron 21"/>
          <p:cNvSpPr/>
          <p:nvPr userDrawn="1"/>
        </p:nvSpPr>
        <p:spPr>
          <a:xfrm rot="5400000">
            <a:off x="5474233" y="1854852"/>
            <a:ext cx="1260000" cy="2880320"/>
          </a:xfrm>
          <a:prstGeom prst="chevron">
            <a:avLst>
              <a:gd name="adj" fmla="val 20758"/>
            </a:avLst>
          </a:prstGeom>
          <a:noFill/>
          <a:ln w="25400">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29" name="Pentagon 3"/>
          <p:cNvSpPr/>
          <p:nvPr userDrawn="1"/>
        </p:nvSpPr>
        <p:spPr>
          <a:xfrm rot="5400000">
            <a:off x="5538160" y="850073"/>
            <a:ext cx="1116000" cy="2880000"/>
          </a:xfrm>
          <a:prstGeom prst="homePlate">
            <a:avLst>
              <a:gd name="adj" fmla="val 22102"/>
            </a:avLst>
          </a:prstGeom>
          <a:noFill/>
          <a:ln w="25400">
            <a:solidFill>
              <a:schemeClr val="tx2"/>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r">
              <a:lnSpc>
                <a:spcPct val="90000"/>
              </a:lnSpc>
            </a:pPr>
            <a:r>
              <a:rPr lang="en-US" sz="1333">
                <a:solidFill>
                  <a:srgbClr val="FFFFFF"/>
                </a:solidFill>
              </a:rPr>
              <a:t> </a:t>
            </a:r>
          </a:p>
        </p:txBody>
      </p:sp>
      <p:sp>
        <p:nvSpPr>
          <p:cNvPr id="30" name="Oval 29"/>
          <p:cNvSpPr/>
          <p:nvPr userDrawn="1"/>
        </p:nvSpPr>
        <p:spPr>
          <a:xfrm>
            <a:off x="3448151" y="2124505"/>
            <a:ext cx="768085" cy="7680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1" name="Oval 30"/>
          <p:cNvSpPr/>
          <p:nvPr userDrawn="1"/>
        </p:nvSpPr>
        <p:spPr>
          <a:xfrm>
            <a:off x="7966270" y="3021828"/>
            <a:ext cx="768085" cy="7680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2" name="Oval 31"/>
          <p:cNvSpPr/>
          <p:nvPr userDrawn="1"/>
        </p:nvSpPr>
        <p:spPr>
          <a:xfrm>
            <a:off x="3448151" y="3914621"/>
            <a:ext cx="768085" cy="76808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Oval 32"/>
          <p:cNvSpPr/>
          <p:nvPr userDrawn="1"/>
        </p:nvSpPr>
        <p:spPr>
          <a:xfrm>
            <a:off x="7983996" y="4980528"/>
            <a:ext cx="768085" cy="76808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34" name="Straight Connector 33"/>
          <p:cNvCxnSpPr/>
          <p:nvPr userDrawn="1"/>
        </p:nvCxnSpPr>
        <p:spPr>
          <a:xfrm flipH="1" flipV="1">
            <a:off x="7526667" y="3405759"/>
            <a:ext cx="439604" cy="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flipV="1">
            <a:off x="7544393" y="5364459"/>
            <a:ext cx="439604" cy="2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flipV="1">
            <a:off x="4213602" y="2508436"/>
            <a:ext cx="439604" cy="2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flipV="1">
            <a:off x="4213602" y="4298553"/>
            <a:ext cx="439604" cy="22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4914020" y="1827693"/>
            <a:ext cx="844523" cy="830997"/>
          </a:xfrm>
          <a:prstGeom prst="rect">
            <a:avLst/>
          </a:prstGeom>
        </p:spPr>
        <p:txBody>
          <a:bodyPr wrap="square">
            <a:spAutoFit/>
          </a:bodyPr>
          <a:lstStyle/>
          <a:p>
            <a:pPr algn="ctr"/>
            <a:r>
              <a:rPr lang="en-US" sz="4800">
                <a:solidFill>
                  <a:schemeClr val="tx2"/>
                </a:solidFill>
              </a:rPr>
              <a:t>01</a:t>
            </a:r>
          </a:p>
        </p:txBody>
      </p:sp>
      <p:sp>
        <p:nvSpPr>
          <p:cNvPr id="44" name="Rectangle 43"/>
          <p:cNvSpPr/>
          <p:nvPr userDrawn="1"/>
        </p:nvSpPr>
        <p:spPr>
          <a:xfrm>
            <a:off x="4914020" y="2895211"/>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2</a:t>
            </a:r>
            <a:endParaRPr lang="en-US" sz="4800">
              <a:solidFill>
                <a:schemeClr val="tx2"/>
              </a:solidFill>
            </a:endParaRPr>
          </a:p>
        </p:txBody>
      </p:sp>
      <p:sp>
        <p:nvSpPr>
          <p:cNvPr id="46" name="Chevron 21"/>
          <p:cNvSpPr/>
          <p:nvPr userDrawn="1"/>
        </p:nvSpPr>
        <p:spPr>
          <a:xfrm rot="5400000">
            <a:off x="5468823" y="2937376"/>
            <a:ext cx="1260000" cy="2880320"/>
          </a:xfrm>
          <a:prstGeom prst="chevron">
            <a:avLst>
              <a:gd name="adj" fmla="val 20758"/>
            </a:avLst>
          </a:prstGeom>
          <a:noFill/>
          <a:ln w="25400">
            <a:solidFill>
              <a:schemeClr val="accent5"/>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47" name="Rectangle 46"/>
          <p:cNvSpPr/>
          <p:nvPr userDrawn="1"/>
        </p:nvSpPr>
        <p:spPr>
          <a:xfrm>
            <a:off x="4888368" y="3927288"/>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3</a:t>
            </a:r>
            <a:endParaRPr lang="en-US" sz="4800">
              <a:solidFill>
                <a:schemeClr val="tx2"/>
              </a:solidFill>
            </a:endParaRPr>
          </a:p>
        </p:txBody>
      </p:sp>
      <p:sp>
        <p:nvSpPr>
          <p:cNvPr id="49" name="Chevron 21"/>
          <p:cNvSpPr/>
          <p:nvPr userDrawn="1"/>
        </p:nvSpPr>
        <p:spPr>
          <a:xfrm rot="5400000">
            <a:off x="5449215" y="4061644"/>
            <a:ext cx="1260000" cy="2880320"/>
          </a:xfrm>
          <a:prstGeom prst="chevron">
            <a:avLst>
              <a:gd name="adj" fmla="val 20758"/>
            </a:avLst>
          </a:prstGeom>
          <a:noFill/>
          <a:ln w="25400">
            <a:solidFill>
              <a:schemeClr val="accent3"/>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50" name="Rectangle 49"/>
          <p:cNvSpPr/>
          <p:nvPr userDrawn="1"/>
        </p:nvSpPr>
        <p:spPr>
          <a:xfrm>
            <a:off x="4868760" y="5051556"/>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4</a:t>
            </a:r>
            <a:endParaRPr lang="en-US" sz="4800">
              <a:solidFill>
                <a:schemeClr val="tx2"/>
              </a:solidFill>
            </a:endParaRPr>
          </a:p>
        </p:txBody>
      </p:sp>
      <p:pic>
        <p:nvPicPr>
          <p:cNvPr id="55" name="Picture 54"/>
          <p:cNvPicPr>
            <a:picLocks noChangeAspect="1"/>
          </p:cNvPicPr>
          <p:nvPr userDrawn="1"/>
        </p:nvPicPr>
        <p:blipFill>
          <a:blip r:embed="rId3"/>
          <a:stretch>
            <a:fillRect/>
          </a:stretch>
        </p:blipFill>
        <p:spPr>
          <a:xfrm>
            <a:off x="8123211" y="5141574"/>
            <a:ext cx="490508" cy="445769"/>
          </a:xfrm>
          <a:prstGeom prst="rect">
            <a:avLst/>
          </a:prstGeom>
        </p:spPr>
      </p:pic>
    </p:spTree>
    <p:extLst>
      <p:ext uri="{BB962C8B-B14F-4D97-AF65-F5344CB8AC3E}">
        <p14:creationId xmlns:p14="http://schemas.microsoft.com/office/powerpoint/2010/main" val="3733509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56" name="Picture 5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13"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Process infographic</a:t>
            </a:r>
          </a:p>
        </p:txBody>
      </p:sp>
      <p:sp>
        <p:nvSpPr>
          <p:cNvPr id="28" name="Chevron 21"/>
          <p:cNvSpPr/>
          <p:nvPr userDrawn="1"/>
        </p:nvSpPr>
        <p:spPr>
          <a:xfrm rot="5400000">
            <a:off x="5474233" y="1854852"/>
            <a:ext cx="1260000" cy="2880320"/>
          </a:xfrm>
          <a:prstGeom prst="chevron">
            <a:avLst>
              <a:gd name="adj" fmla="val 20758"/>
            </a:avLst>
          </a:prstGeom>
          <a:noFill/>
          <a:ln w="25400">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29" name="Pentagon 3"/>
          <p:cNvSpPr/>
          <p:nvPr userDrawn="1"/>
        </p:nvSpPr>
        <p:spPr>
          <a:xfrm rot="5400000">
            <a:off x="5538160" y="850073"/>
            <a:ext cx="1116000" cy="2880000"/>
          </a:xfrm>
          <a:prstGeom prst="homePlate">
            <a:avLst>
              <a:gd name="adj" fmla="val 22102"/>
            </a:avLst>
          </a:prstGeom>
          <a:noFill/>
          <a:ln w="25400">
            <a:solidFill>
              <a:schemeClr val="tx2"/>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r">
              <a:lnSpc>
                <a:spcPct val="90000"/>
              </a:lnSpc>
            </a:pPr>
            <a:r>
              <a:rPr lang="en-US" sz="1333">
                <a:solidFill>
                  <a:srgbClr val="FFFFFF"/>
                </a:solidFill>
              </a:rPr>
              <a:t> </a:t>
            </a:r>
          </a:p>
        </p:txBody>
      </p:sp>
      <p:sp>
        <p:nvSpPr>
          <p:cNvPr id="30" name="Oval 29"/>
          <p:cNvSpPr/>
          <p:nvPr userDrawn="1"/>
        </p:nvSpPr>
        <p:spPr>
          <a:xfrm>
            <a:off x="3448151" y="2124505"/>
            <a:ext cx="768085" cy="7680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1" name="Oval 30"/>
          <p:cNvSpPr/>
          <p:nvPr userDrawn="1"/>
        </p:nvSpPr>
        <p:spPr>
          <a:xfrm>
            <a:off x="7966270" y="3021828"/>
            <a:ext cx="768085" cy="7680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2" name="Oval 31"/>
          <p:cNvSpPr/>
          <p:nvPr userDrawn="1"/>
        </p:nvSpPr>
        <p:spPr>
          <a:xfrm>
            <a:off x="3448151" y="3914621"/>
            <a:ext cx="768085" cy="76808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Oval 32"/>
          <p:cNvSpPr/>
          <p:nvPr userDrawn="1"/>
        </p:nvSpPr>
        <p:spPr>
          <a:xfrm>
            <a:off x="7983996" y="4980528"/>
            <a:ext cx="768085" cy="76808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34" name="Straight Connector 33"/>
          <p:cNvCxnSpPr/>
          <p:nvPr userDrawn="1"/>
        </p:nvCxnSpPr>
        <p:spPr>
          <a:xfrm flipH="1" flipV="1">
            <a:off x="7526667" y="3405759"/>
            <a:ext cx="439604" cy="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flipV="1">
            <a:off x="7544393" y="5364459"/>
            <a:ext cx="439604" cy="2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flipV="1">
            <a:off x="4213602" y="2508436"/>
            <a:ext cx="439604" cy="2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flipV="1">
            <a:off x="4213602" y="4298553"/>
            <a:ext cx="439604" cy="22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4914020" y="1827693"/>
            <a:ext cx="844523" cy="830997"/>
          </a:xfrm>
          <a:prstGeom prst="rect">
            <a:avLst/>
          </a:prstGeom>
        </p:spPr>
        <p:txBody>
          <a:bodyPr wrap="square">
            <a:spAutoFit/>
          </a:bodyPr>
          <a:lstStyle/>
          <a:p>
            <a:pPr algn="ctr"/>
            <a:r>
              <a:rPr lang="en-US" sz="4800">
                <a:solidFill>
                  <a:schemeClr val="tx2"/>
                </a:solidFill>
              </a:rPr>
              <a:t>01</a:t>
            </a:r>
          </a:p>
        </p:txBody>
      </p:sp>
      <p:sp>
        <p:nvSpPr>
          <p:cNvPr id="44" name="Rectangle 43"/>
          <p:cNvSpPr/>
          <p:nvPr userDrawn="1"/>
        </p:nvSpPr>
        <p:spPr>
          <a:xfrm>
            <a:off x="4914020" y="2895211"/>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2</a:t>
            </a:r>
            <a:endParaRPr lang="en-US" sz="4800">
              <a:solidFill>
                <a:schemeClr val="tx2"/>
              </a:solidFill>
            </a:endParaRPr>
          </a:p>
        </p:txBody>
      </p:sp>
      <p:sp>
        <p:nvSpPr>
          <p:cNvPr id="46" name="Chevron 21"/>
          <p:cNvSpPr/>
          <p:nvPr userDrawn="1"/>
        </p:nvSpPr>
        <p:spPr>
          <a:xfrm rot="5400000">
            <a:off x="5468823" y="2937376"/>
            <a:ext cx="1260000" cy="2880320"/>
          </a:xfrm>
          <a:prstGeom prst="chevron">
            <a:avLst>
              <a:gd name="adj" fmla="val 20758"/>
            </a:avLst>
          </a:prstGeom>
          <a:noFill/>
          <a:ln w="25400">
            <a:solidFill>
              <a:schemeClr val="accent5"/>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47" name="Rectangle 46"/>
          <p:cNvSpPr/>
          <p:nvPr userDrawn="1"/>
        </p:nvSpPr>
        <p:spPr>
          <a:xfrm>
            <a:off x="4888368" y="3927288"/>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3</a:t>
            </a:r>
            <a:endParaRPr lang="en-US" sz="4800">
              <a:solidFill>
                <a:schemeClr val="tx2"/>
              </a:solidFill>
            </a:endParaRPr>
          </a:p>
        </p:txBody>
      </p:sp>
      <p:sp>
        <p:nvSpPr>
          <p:cNvPr id="49" name="Chevron 21"/>
          <p:cNvSpPr/>
          <p:nvPr userDrawn="1"/>
        </p:nvSpPr>
        <p:spPr>
          <a:xfrm rot="5400000">
            <a:off x="5449215" y="4061644"/>
            <a:ext cx="1260000" cy="2880320"/>
          </a:xfrm>
          <a:prstGeom prst="chevron">
            <a:avLst>
              <a:gd name="adj" fmla="val 20758"/>
            </a:avLst>
          </a:prstGeom>
          <a:noFill/>
          <a:ln w="25400">
            <a:solidFill>
              <a:schemeClr val="accent3"/>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50" name="Rectangle 49"/>
          <p:cNvSpPr/>
          <p:nvPr userDrawn="1"/>
        </p:nvSpPr>
        <p:spPr>
          <a:xfrm>
            <a:off x="4868760" y="5051556"/>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4</a:t>
            </a:r>
            <a:endParaRPr lang="en-US" sz="4800">
              <a:solidFill>
                <a:schemeClr val="tx2"/>
              </a:solidFill>
            </a:endParaRPr>
          </a:p>
        </p:txBody>
      </p:sp>
      <p:pic>
        <p:nvPicPr>
          <p:cNvPr id="57" name="Picture 56"/>
          <p:cNvPicPr>
            <a:picLocks noChangeAspect="1"/>
          </p:cNvPicPr>
          <p:nvPr userDrawn="1"/>
        </p:nvPicPr>
        <p:blipFill rotWithShape="1">
          <a:blip r:embed="rId3"/>
          <a:srcRect b="3202"/>
          <a:stretch/>
        </p:blipFill>
        <p:spPr>
          <a:xfrm rot="16200000">
            <a:off x="9869464" y="2754478"/>
            <a:ext cx="3136943" cy="1508129"/>
          </a:xfrm>
          <a:prstGeom prst="rect">
            <a:avLst/>
          </a:prstGeom>
        </p:spPr>
      </p:pic>
    </p:spTree>
    <p:extLst>
      <p:ext uri="{BB962C8B-B14F-4D97-AF65-F5344CB8AC3E}">
        <p14:creationId xmlns:p14="http://schemas.microsoft.com/office/powerpoint/2010/main" val="3035749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01" name="Picture 10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3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Four step infographic with icons</a:t>
            </a:r>
          </a:p>
        </p:txBody>
      </p:sp>
      <p:grpSp>
        <p:nvGrpSpPr>
          <p:cNvPr id="39" name="Group 38"/>
          <p:cNvGrpSpPr/>
          <p:nvPr userDrawn="1"/>
        </p:nvGrpSpPr>
        <p:grpSpPr>
          <a:xfrm>
            <a:off x="1034034" y="1964562"/>
            <a:ext cx="2928325" cy="3936686"/>
            <a:chOff x="755576" y="1338822"/>
            <a:chExt cx="1872208" cy="2952514"/>
          </a:xfrm>
        </p:grpSpPr>
        <p:sp>
          <p:nvSpPr>
            <p:cNvPr id="40" name="Isosceles Triangle 39"/>
            <p:cNvSpPr>
              <a:spLocks noChangeAspect="1"/>
            </p:cNvSpPr>
            <p:nvPr/>
          </p:nvSpPr>
          <p:spPr>
            <a:xfrm>
              <a:off x="755576" y="1338822"/>
              <a:ext cx="1872208" cy="14761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41" name="Isosceles Triangle 40"/>
            <p:cNvSpPr>
              <a:spLocks noChangeAspect="1"/>
            </p:cNvSpPr>
            <p:nvPr/>
          </p:nvSpPr>
          <p:spPr>
            <a:xfrm rot="10800000">
              <a:off x="1084979" y="1351063"/>
              <a:ext cx="606090" cy="477879"/>
            </a:xfrm>
            <a:prstGeom prst="triangle">
              <a:avLst/>
            </a:prstGeom>
            <a:noFill/>
            <a:ln w="25400">
              <a:solidFill>
                <a:schemeClr val="accent1">
                  <a:shade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46" name="Isosceles Triangle 45"/>
            <p:cNvSpPr>
              <a:spLocks noChangeAspect="1"/>
            </p:cNvSpPr>
            <p:nvPr/>
          </p:nvSpPr>
          <p:spPr>
            <a:xfrm rot="10800000">
              <a:off x="755576" y="2815172"/>
              <a:ext cx="1872208" cy="1476164"/>
            </a:xfrm>
            <a:prstGeom prst="triangl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50" name="Group 49"/>
          <p:cNvGrpSpPr/>
          <p:nvPr userDrawn="1"/>
        </p:nvGrpSpPr>
        <p:grpSpPr>
          <a:xfrm>
            <a:off x="3438288" y="1967260"/>
            <a:ext cx="2928325" cy="3936686"/>
            <a:chOff x="755576" y="1338822"/>
            <a:chExt cx="1872208" cy="2952514"/>
          </a:xfrm>
        </p:grpSpPr>
        <p:sp>
          <p:nvSpPr>
            <p:cNvPr id="51" name="Isosceles Triangle 50"/>
            <p:cNvSpPr>
              <a:spLocks noChangeAspect="1"/>
            </p:cNvSpPr>
            <p:nvPr/>
          </p:nvSpPr>
          <p:spPr>
            <a:xfrm>
              <a:off x="755576" y="1338822"/>
              <a:ext cx="1872208" cy="147616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52" name="Isosceles Triangle 51"/>
            <p:cNvSpPr>
              <a:spLocks noChangeAspect="1"/>
            </p:cNvSpPr>
            <p:nvPr/>
          </p:nvSpPr>
          <p:spPr>
            <a:xfrm rot="10800000">
              <a:off x="1071059" y="1346983"/>
              <a:ext cx="606090" cy="477879"/>
            </a:xfrm>
            <a:prstGeom prst="triangle">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53" name="Isosceles Triangle 52"/>
            <p:cNvSpPr>
              <a:spLocks noChangeAspect="1"/>
            </p:cNvSpPr>
            <p:nvPr/>
          </p:nvSpPr>
          <p:spPr>
            <a:xfrm rot="10800000">
              <a:off x="755576" y="2815172"/>
              <a:ext cx="1872208" cy="1476164"/>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54" name="Group 53"/>
          <p:cNvGrpSpPr/>
          <p:nvPr userDrawn="1"/>
        </p:nvGrpSpPr>
        <p:grpSpPr>
          <a:xfrm>
            <a:off x="5845362" y="1967260"/>
            <a:ext cx="2928325" cy="3936686"/>
            <a:chOff x="755576" y="1338822"/>
            <a:chExt cx="1872208" cy="2952514"/>
          </a:xfrm>
        </p:grpSpPr>
        <p:sp>
          <p:nvSpPr>
            <p:cNvPr id="55" name="Isosceles Triangle 54"/>
            <p:cNvSpPr>
              <a:spLocks noChangeAspect="1"/>
            </p:cNvSpPr>
            <p:nvPr/>
          </p:nvSpPr>
          <p:spPr>
            <a:xfrm>
              <a:off x="755576" y="1338822"/>
              <a:ext cx="1872208" cy="1476164"/>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2" name="Isosceles Triangle 61"/>
            <p:cNvSpPr>
              <a:spLocks noChangeAspect="1"/>
            </p:cNvSpPr>
            <p:nvPr/>
          </p:nvSpPr>
          <p:spPr>
            <a:xfrm rot="10800000">
              <a:off x="1091939" y="1351067"/>
              <a:ext cx="606090" cy="477879"/>
            </a:xfrm>
            <a:prstGeom prst="triangle">
              <a:avLst/>
            </a:pr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3" name="Isosceles Triangle 62"/>
            <p:cNvSpPr>
              <a:spLocks noChangeAspect="1"/>
            </p:cNvSpPr>
            <p:nvPr/>
          </p:nvSpPr>
          <p:spPr>
            <a:xfrm rot="10800000">
              <a:off x="755576" y="2815172"/>
              <a:ext cx="1872208" cy="1476164"/>
            </a:xfrm>
            <a:prstGeom prst="triangl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64" name="Group 63"/>
          <p:cNvGrpSpPr/>
          <p:nvPr userDrawn="1"/>
        </p:nvGrpSpPr>
        <p:grpSpPr>
          <a:xfrm>
            <a:off x="8228890" y="1967260"/>
            <a:ext cx="2928325" cy="3936686"/>
            <a:chOff x="755576" y="1338822"/>
            <a:chExt cx="1872208" cy="2952514"/>
          </a:xfrm>
        </p:grpSpPr>
        <p:sp>
          <p:nvSpPr>
            <p:cNvPr id="65" name="Isosceles Triangle 64"/>
            <p:cNvSpPr>
              <a:spLocks noChangeAspect="1"/>
            </p:cNvSpPr>
            <p:nvPr/>
          </p:nvSpPr>
          <p:spPr>
            <a:xfrm>
              <a:off x="755576" y="1338822"/>
              <a:ext cx="1872208" cy="147616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6" name="Isosceles Triangle 65"/>
            <p:cNvSpPr>
              <a:spLocks noChangeAspect="1"/>
            </p:cNvSpPr>
            <p:nvPr/>
          </p:nvSpPr>
          <p:spPr>
            <a:xfrm rot="10800000">
              <a:off x="1091939" y="1346985"/>
              <a:ext cx="606090" cy="477879"/>
            </a:xfrm>
            <a:prstGeom prst="triangl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7" name="Isosceles Triangle 66"/>
            <p:cNvSpPr>
              <a:spLocks noChangeAspect="1"/>
            </p:cNvSpPr>
            <p:nvPr/>
          </p:nvSpPr>
          <p:spPr>
            <a:xfrm rot="10800000">
              <a:off x="755576" y="2815172"/>
              <a:ext cx="1872208" cy="1476164"/>
            </a:xfrm>
            <a:prstGeom prst="triangl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sp>
        <p:nvSpPr>
          <p:cNvPr id="68" name="TextBox 67"/>
          <p:cNvSpPr txBox="1"/>
          <p:nvPr userDrawn="1"/>
        </p:nvSpPr>
        <p:spPr>
          <a:xfrm>
            <a:off x="1764234" y="2033568"/>
            <a:ext cx="572535" cy="338554"/>
          </a:xfrm>
          <a:prstGeom prst="rect">
            <a:avLst/>
          </a:prstGeom>
          <a:noFill/>
        </p:spPr>
        <p:txBody>
          <a:bodyPr wrap="square" rtlCol="0">
            <a:spAutoFit/>
          </a:bodyPr>
          <a:lstStyle/>
          <a:p>
            <a:pPr algn="ctr"/>
            <a:r>
              <a:rPr lang="en-US" sz="1600">
                <a:solidFill>
                  <a:schemeClr val="tx2"/>
                </a:solidFill>
              </a:rPr>
              <a:t>01</a:t>
            </a:r>
          </a:p>
        </p:txBody>
      </p:sp>
      <p:sp>
        <p:nvSpPr>
          <p:cNvPr id="69" name="TextBox 68"/>
          <p:cNvSpPr txBox="1"/>
          <p:nvPr userDrawn="1"/>
        </p:nvSpPr>
        <p:spPr>
          <a:xfrm>
            <a:off x="4160114" y="2033568"/>
            <a:ext cx="572535" cy="338554"/>
          </a:xfrm>
          <a:prstGeom prst="rect">
            <a:avLst/>
          </a:prstGeom>
          <a:noFill/>
        </p:spPr>
        <p:txBody>
          <a:bodyPr wrap="square" rtlCol="0">
            <a:spAutoFit/>
          </a:bodyPr>
          <a:lstStyle/>
          <a:p>
            <a:pPr algn="ctr"/>
            <a:r>
              <a:rPr lang="en-US" sz="1600">
                <a:solidFill>
                  <a:schemeClr val="tx2"/>
                </a:solidFill>
              </a:rPr>
              <a:t>02</a:t>
            </a:r>
          </a:p>
        </p:txBody>
      </p:sp>
      <p:sp>
        <p:nvSpPr>
          <p:cNvPr id="70" name="TextBox 69"/>
          <p:cNvSpPr txBox="1"/>
          <p:nvPr userDrawn="1"/>
        </p:nvSpPr>
        <p:spPr>
          <a:xfrm>
            <a:off x="6559389" y="2033568"/>
            <a:ext cx="572535" cy="338554"/>
          </a:xfrm>
          <a:prstGeom prst="rect">
            <a:avLst/>
          </a:prstGeom>
          <a:noFill/>
        </p:spPr>
        <p:txBody>
          <a:bodyPr wrap="square" rtlCol="0">
            <a:spAutoFit/>
          </a:bodyPr>
          <a:lstStyle/>
          <a:p>
            <a:pPr algn="ctr"/>
            <a:r>
              <a:rPr lang="en-US" sz="1600">
                <a:solidFill>
                  <a:schemeClr val="tx2"/>
                </a:solidFill>
              </a:rPr>
              <a:t>03</a:t>
            </a:r>
          </a:p>
        </p:txBody>
      </p:sp>
      <p:sp>
        <p:nvSpPr>
          <p:cNvPr id="71" name="TextBox 70"/>
          <p:cNvSpPr txBox="1"/>
          <p:nvPr userDrawn="1"/>
        </p:nvSpPr>
        <p:spPr>
          <a:xfrm>
            <a:off x="8975026" y="2033568"/>
            <a:ext cx="572535" cy="338554"/>
          </a:xfrm>
          <a:prstGeom prst="rect">
            <a:avLst/>
          </a:prstGeom>
          <a:noFill/>
        </p:spPr>
        <p:txBody>
          <a:bodyPr wrap="square" rtlCol="0">
            <a:spAutoFit/>
          </a:bodyPr>
          <a:lstStyle/>
          <a:p>
            <a:pPr algn="ctr"/>
            <a:r>
              <a:rPr lang="en-US" sz="1600">
                <a:solidFill>
                  <a:schemeClr val="tx2"/>
                </a:solidFill>
              </a:rPr>
              <a:t>04</a:t>
            </a:r>
          </a:p>
        </p:txBody>
      </p:sp>
      <p:sp>
        <p:nvSpPr>
          <p:cNvPr id="95" name="Isosceles Triangle 94"/>
          <p:cNvSpPr>
            <a:spLocks noChangeAspect="1"/>
          </p:cNvSpPr>
          <p:nvPr userDrawn="1"/>
        </p:nvSpPr>
        <p:spPr>
          <a:xfrm rot="10800000">
            <a:off x="7148159" y="5426607"/>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6" name="Isosceles Triangle 95"/>
          <p:cNvSpPr>
            <a:spLocks noChangeAspect="1"/>
          </p:cNvSpPr>
          <p:nvPr userDrawn="1"/>
        </p:nvSpPr>
        <p:spPr>
          <a:xfrm rot="10800000">
            <a:off x="9525150" y="5426607"/>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7" name="Isosceles Triangle 96"/>
          <p:cNvSpPr>
            <a:spLocks noChangeAspect="1"/>
          </p:cNvSpPr>
          <p:nvPr userDrawn="1"/>
        </p:nvSpPr>
        <p:spPr>
          <a:xfrm rot="10800000">
            <a:off x="4746558" y="5442901"/>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8" name="Isosceles Triangle 97"/>
          <p:cNvSpPr>
            <a:spLocks noChangeAspect="1"/>
          </p:cNvSpPr>
          <p:nvPr userDrawn="1"/>
        </p:nvSpPr>
        <p:spPr>
          <a:xfrm rot="10800000">
            <a:off x="2341194" y="5442901"/>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Tree>
    <p:extLst>
      <p:ext uri="{BB962C8B-B14F-4D97-AF65-F5344CB8AC3E}">
        <p14:creationId xmlns:p14="http://schemas.microsoft.com/office/powerpoint/2010/main" val="2222776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3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Four step infographic with icons</a:t>
            </a:r>
          </a:p>
        </p:txBody>
      </p:sp>
      <p:grpSp>
        <p:nvGrpSpPr>
          <p:cNvPr id="39" name="Group 38"/>
          <p:cNvGrpSpPr/>
          <p:nvPr userDrawn="1"/>
        </p:nvGrpSpPr>
        <p:grpSpPr>
          <a:xfrm>
            <a:off x="1034034" y="1964562"/>
            <a:ext cx="2928325" cy="3936686"/>
            <a:chOff x="755576" y="1338822"/>
            <a:chExt cx="1872208" cy="2952514"/>
          </a:xfrm>
        </p:grpSpPr>
        <p:sp>
          <p:nvSpPr>
            <p:cNvPr id="40" name="Isosceles Triangle 39"/>
            <p:cNvSpPr>
              <a:spLocks noChangeAspect="1"/>
            </p:cNvSpPr>
            <p:nvPr/>
          </p:nvSpPr>
          <p:spPr>
            <a:xfrm>
              <a:off x="755576" y="1338822"/>
              <a:ext cx="1872208" cy="14761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41" name="Isosceles Triangle 40"/>
            <p:cNvSpPr>
              <a:spLocks noChangeAspect="1"/>
            </p:cNvSpPr>
            <p:nvPr/>
          </p:nvSpPr>
          <p:spPr>
            <a:xfrm rot="10800000">
              <a:off x="1084979" y="1351063"/>
              <a:ext cx="606090" cy="477879"/>
            </a:xfrm>
            <a:prstGeom prst="triangle">
              <a:avLst/>
            </a:prstGeom>
            <a:noFill/>
            <a:ln w="25400">
              <a:solidFill>
                <a:schemeClr val="accent1">
                  <a:shade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46" name="Isosceles Triangle 45"/>
            <p:cNvSpPr>
              <a:spLocks noChangeAspect="1"/>
            </p:cNvSpPr>
            <p:nvPr/>
          </p:nvSpPr>
          <p:spPr>
            <a:xfrm rot="10800000">
              <a:off x="755576" y="2815172"/>
              <a:ext cx="1872208" cy="1476164"/>
            </a:xfrm>
            <a:prstGeom prst="triangl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50" name="Group 49"/>
          <p:cNvGrpSpPr/>
          <p:nvPr userDrawn="1"/>
        </p:nvGrpSpPr>
        <p:grpSpPr>
          <a:xfrm>
            <a:off x="3438288" y="1967260"/>
            <a:ext cx="2928325" cy="3936686"/>
            <a:chOff x="755576" y="1338822"/>
            <a:chExt cx="1872208" cy="2952514"/>
          </a:xfrm>
        </p:grpSpPr>
        <p:sp>
          <p:nvSpPr>
            <p:cNvPr id="51" name="Isosceles Triangle 50"/>
            <p:cNvSpPr>
              <a:spLocks noChangeAspect="1"/>
            </p:cNvSpPr>
            <p:nvPr/>
          </p:nvSpPr>
          <p:spPr>
            <a:xfrm>
              <a:off x="755576" y="1338822"/>
              <a:ext cx="1872208" cy="147616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52" name="Isosceles Triangle 51"/>
            <p:cNvSpPr>
              <a:spLocks noChangeAspect="1"/>
            </p:cNvSpPr>
            <p:nvPr/>
          </p:nvSpPr>
          <p:spPr>
            <a:xfrm rot="10800000">
              <a:off x="1071059" y="1346983"/>
              <a:ext cx="606090" cy="477879"/>
            </a:xfrm>
            <a:prstGeom prst="triangle">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53" name="Isosceles Triangle 52"/>
            <p:cNvSpPr>
              <a:spLocks noChangeAspect="1"/>
            </p:cNvSpPr>
            <p:nvPr/>
          </p:nvSpPr>
          <p:spPr>
            <a:xfrm rot="10800000">
              <a:off x="755576" y="2815172"/>
              <a:ext cx="1872208" cy="1476164"/>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54" name="Group 53"/>
          <p:cNvGrpSpPr/>
          <p:nvPr userDrawn="1"/>
        </p:nvGrpSpPr>
        <p:grpSpPr>
          <a:xfrm>
            <a:off x="5845362" y="1967260"/>
            <a:ext cx="2928325" cy="3936686"/>
            <a:chOff x="755576" y="1338822"/>
            <a:chExt cx="1872208" cy="2952514"/>
          </a:xfrm>
        </p:grpSpPr>
        <p:sp>
          <p:nvSpPr>
            <p:cNvPr id="55" name="Isosceles Triangle 54"/>
            <p:cNvSpPr>
              <a:spLocks noChangeAspect="1"/>
            </p:cNvSpPr>
            <p:nvPr/>
          </p:nvSpPr>
          <p:spPr>
            <a:xfrm>
              <a:off x="755576" y="1338822"/>
              <a:ext cx="1872208" cy="1476164"/>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2" name="Isosceles Triangle 61"/>
            <p:cNvSpPr>
              <a:spLocks noChangeAspect="1"/>
            </p:cNvSpPr>
            <p:nvPr/>
          </p:nvSpPr>
          <p:spPr>
            <a:xfrm rot="10800000">
              <a:off x="1091939" y="1351067"/>
              <a:ext cx="606090" cy="477879"/>
            </a:xfrm>
            <a:prstGeom prst="triangle">
              <a:avLst/>
            </a:pr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3" name="Isosceles Triangle 62"/>
            <p:cNvSpPr>
              <a:spLocks noChangeAspect="1"/>
            </p:cNvSpPr>
            <p:nvPr/>
          </p:nvSpPr>
          <p:spPr>
            <a:xfrm rot="10800000">
              <a:off x="755576" y="2815172"/>
              <a:ext cx="1872208" cy="1476164"/>
            </a:xfrm>
            <a:prstGeom prst="triangl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64" name="Group 63"/>
          <p:cNvGrpSpPr/>
          <p:nvPr userDrawn="1"/>
        </p:nvGrpSpPr>
        <p:grpSpPr>
          <a:xfrm>
            <a:off x="8228890" y="1967260"/>
            <a:ext cx="2928325" cy="3936686"/>
            <a:chOff x="755576" y="1338822"/>
            <a:chExt cx="1872208" cy="2952514"/>
          </a:xfrm>
        </p:grpSpPr>
        <p:sp>
          <p:nvSpPr>
            <p:cNvPr id="65" name="Isosceles Triangle 64"/>
            <p:cNvSpPr>
              <a:spLocks noChangeAspect="1"/>
            </p:cNvSpPr>
            <p:nvPr/>
          </p:nvSpPr>
          <p:spPr>
            <a:xfrm>
              <a:off x="755576" y="1338822"/>
              <a:ext cx="1872208" cy="147616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6" name="Isosceles Triangle 65"/>
            <p:cNvSpPr>
              <a:spLocks noChangeAspect="1"/>
            </p:cNvSpPr>
            <p:nvPr/>
          </p:nvSpPr>
          <p:spPr>
            <a:xfrm rot="10800000">
              <a:off x="1091939" y="1346985"/>
              <a:ext cx="606090" cy="477879"/>
            </a:xfrm>
            <a:prstGeom prst="triangl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7" name="Isosceles Triangle 66"/>
            <p:cNvSpPr>
              <a:spLocks noChangeAspect="1"/>
            </p:cNvSpPr>
            <p:nvPr/>
          </p:nvSpPr>
          <p:spPr>
            <a:xfrm rot="10800000">
              <a:off x="755576" y="2815172"/>
              <a:ext cx="1872208" cy="1476164"/>
            </a:xfrm>
            <a:prstGeom prst="triangl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sp>
        <p:nvSpPr>
          <p:cNvPr id="68" name="TextBox 67"/>
          <p:cNvSpPr txBox="1"/>
          <p:nvPr userDrawn="1"/>
        </p:nvSpPr>
        <p:spPr>
          <a:xfrm>
            <a:off x="1764234" y="2033568"/>
            <a:ext cx="572535" cy="338554"/>
          </a:xfrm>
          <a:prstGeom prst="rect">
            <a:avLst/>
          </a:prstGeom>
          <a:noFill/>
        </p:spPr>
        <p:txBody>
          <a:bodyPr wrap="square" rtlCol="0">
            <a:spAutoFit/>
          </a:bodyPr>
          <a:lstStyle/>
          <a:p>
            <a:pPr algn="ctr"/>
            <a:r>
              <a:rPr lang="en-US" sz="1600">
                <a:solidFill>
                  <a:schemeClr val="tx2"/>
                </a:solidFill>
              </a:rPr>
              <a:t>01</a:t>
            </a:r>
          </a:p>
        </p:txBody>
      </p:sp>
      <p:sp>
        <p:nvSpPr>
          <p:cNvPr id="69" name="TextBox 68"/>
          <p:cNvSpPr txBox="1"/>
          <p:nvPr userDrawn="1"/>
        </p:nvSpPr>
        <p:spPr>
          <a:xfrm>
            <a:off x="4160114" y="2033568"/>
            <a:ext cx="572535" cy="338554"/>
          </a:xfrm>
          <a:prstGeom prst="rect">
            <a:avLst/>
          </a:prstGeom>
          <a:noFill/>
        </p:spPr>
        <p:txBody>
          <a:bodyPr wrap="square" rtlCol="0">
            <a:spAutoFit/>
          </a:bodyPr>
          <a:lstStyle/>
          <a:p>
            <a:pPr algn="ctr"/>
            <a:r>
              <a:rPr lang="en-US" sz="1600">
                <a:solidFill>
                  <a:schemeClr val="tx2"/>
                </a:solidFill>
              </a:rPr>
              <a:t>02</a:t>
            </a:r>
          </a:p>
        </p:txBody>
      </p:sp>
      <p:sp>
        <p:nvSpPr>
          <p:cNvPr id="70" name="TextBox 69"/>
          <p:cNvSpPr txBox="1"/>
          <p:nvPr userDrawn="1"/>
        </p:nvSpPr>
        <p:spPr>
          <a:xfrm>
            <a:off x="6559389" y="2033568"/>
            <a:ext cx="572535" cy="338554"/>
          </a:xfrm>
          <a:prstGeom prst="rect">
            <a:avLst/>
          </a:prstGeom>
          <a:noFill/>
        </p:spPr>
        <p:txBody>
          <a:bodyPr wrap="square" rtlCol="0">
            <a:spAutoFit/>
          </a:bodyPr>
          <a:lstStyle/>
          <a:p>
            <a:pPr algn="ctr"/>
            <a:r>
              <a:rPr lang="en-US" sz="1600">
                <a:solidFill>
                  <a:schemeClr val="tx2"/>
                </a:solidFill>
              </a:rPr>
              <a:t>03</a:t>
            </a:r>
          </a:p>
        </p:txBody>
      </p:sp>
      <p:sp>
        <p:nvSpPr>
          <p:cNvPr id="71" name="TextBox 70"/>
          <p:cNvSpPr txBox="1"/>
          <p:nvPr userDrawn="1"/>
        </p:nvSpPr>
        <p:spPr>
          <a:xfrm>
            <a:off x="8975026" y="2033568"/>
            <a:ext cx="572535" cy="338554"/>
          </a:xfrm>
          <a:prstGeom prst="rect">
            <a:avLst/>
          </a:prstGeom>
          <a:noFill/>
        </p:spPr>
        <p:txBody>
          <a:bodyPr wrap="square" rtlCol="0">
            <a:spAutoFit/>
          </a:bodyPr>
          <a:lstStyle/>
          <a:p>
            <a:pPr algn="ctr"/>
            <a:r>
              <a:rPr lang="en-US" sz="1600">
                <a:solidFill>
                  <a:schemeClr val="tx2"/>
                </a:solidFill>
              </a:rPr>
              <a:t>04</a:t>
            </a:r>
          </a:p>
        </p:txBody>
      </p:sp>
      <p:sp>
        <p:nvSpPr>
          <p:cNvPr id="95" name="Isosceles Triangle 94"/>
          <p:cNvSpPr>
            <a:spLocks noChangeAspect="1"/>
          </p:cNvSpPr>
          <p:nvPr userDrawn="1"/>
        </p:nvSpPr>
        <p:spPr>
          <a:xfrm rot="10800000">
            <a:off x="7148159" y="5426607"/>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6" name="Isosceles Triangle 95"/>
          <p:cNvSpPr>
            <a:spLocks noChangeAspect="1"/>
          </p:cNvSpPr>
          <p:nvPr userDrawn="1"/>
        </p:nvSpPr>
        <p:spPr>
          <a:xfrm rot="10800000">
            <a:off x="9525150" y="5426607"/>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7" name="Isosceles Triangle 96"/>
          <p:cNvSpPr>
            <a:spLocks noChangeAspect="1"/>
          </p:cNvSpPr>
          <p:nvPr userDrawn="1"/>
        </p:nvSpPr>
        <p:spPr>
          <a:xfrm rot="10800000">
            <a:off x="4746558" y="5442901"/>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8" name="Isosceles Triangle 97"/>
          <p:cNvSpPr>
            <a:spLocks noChangeAspect="1"/>
          </p:cNvSpPr>
          <p:nvPr userDrawn="1"/>
        </p:nvSpPr>
        <p:spPr>
          <a:xfrm rot="10800000">
            <a:off x="2341194" y="5442901"/>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Tree>
    <p:extLst>
      <p:ext uri="{BB962C8B-B14F-4D97-AF65-F5344CB8AC3E}">
        <p14:creationId xmlns:p14="http://schemas.microsoft.com/office/powerpoint/2010/main" val="1150458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pic>
        <p:nvPicPr>
          <p:cNvPr id="101" name="Picture 10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4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Horizontal </a:t>
            </a:r>
            <a:r>
              <a:rPr lang="en-US" err="1"/>
              <a:t>infographic</a:t>
            </a:r>
            <a:endParaRPr lang="en-US"/>
          </a:p>
        </p:txBody>
      </p:sp>
    </p:spTree>
    <p:extLst>
      <p:ext uri="{BB962C8B-B14F-4D97-AF65-F5344CB8AC3E}">
        <p14:creationId xmlns:p14="http://schemas.microsoft.com/office/powerpoint/2010/main" val="3964915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4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Horizontal </a:t>
            </a:r>
            <a:r>
              <a:rPr lang="en-US" err="1"/>
              <a:t>infographic</a:t>
            </a:r>
            <a:endParaRPr lang="en-US"/>
          </a:p>
        </p:txBody>
      </p:sp>
    </p:spTree>
    <p:extLst>
      <p:ext uri="{BB962C8B-B14F-4D97-AF65-F5344CB8AC3E}">
        <p14:creationId xmlns:p14="http://schemas.microsoft.com/office/powerpoint/2010/main" val="2743210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pic>
        <p:nvPicPr>
          <p:cNvPr id="101" name="Picture 10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28" name="Text Placeholder 11"/>
          <p:cNvSpPr>
            <a:spLocks noGrp="1"/>
          </p:cNvSpPr>
          <p:nvPr>
            <p:ph type="body" sz="quarter" idx="10"/>
          </p:nvPr>
        </p:nvSpPr>
        <p:spPr>
          <a:xfrm>
            <a:off x="914400" y="539962"/>
            <a:ext cx="10363200" cy="406400"/>
          </a:xfrm>
        </p:spPr>
        <p:txBody>
          <a:bodyPr>
            <a:normAutofit/>
          </a:bodyPr>
          <a:lstStyle>
            <a:lvl1pPr marL="0" indent="0">
              <a:buNone/>
              <a:defRPr>
                <a:solidFill>
                  <a:schemeClr val="tx2"/>
                </a:solidFill>
              </a:defRPr>
            </a:lvl1pPr>
          </a:lstStyle>
          <a:p>
            <a:r>
              <a:rPr lang="en-US"/>
              <a:t>Duis </a:t>
            </a:r>
            <a:r>
              <a:rPr lang="en-US" err="1"/>
              <a:t>nec</a:t>
            </a:r>
            <a:r>
              <a:rPr lang="en-US"/>
              <a:t> </a:t>
            </a:r>
            <a:r>
              <a:rPr lang="en-US" err="1"/>
              <a:t>risus</a:t>
            </a:r>
            <a:r>
              <a:rPr lang="en-US"/>
              <a:t> vitae ex </a:t>
            </a:r>
            <a:r>
              <a:rPr lang="en-US" err="1"/>
              <a:t>scelerisque</a:t>
            </a:r>
            <a:r>
              <a:rPr lang="en-US"/>
              <a:t> </a:t>
            </a:r>
            <a:r>
              <a:rPr lang="en-US" err="1"/>
              <a:t>ullamcorper</a:t>
            </a:r>
            <a:r>
              <a:rPr lang="en-US"/>
              <a:t> </a:t>
            </a:r>
            <a:r>
              <a:rPr lang="en-US" err="1"/>
              <a:t>ultrices</a:t>
            </a:r>
            <a:r>
              <a:rPr lang="en-US"/>
              <a:t> </a:t>
            </a:r>
            <a:r>
              <a:rPr lang="en-US" err="1"/>
              <a:t>consectetur</a:t>
            </a:r>
            <a:endParaRPr lang="en-US"/>
          </a:p>
        </p:txBody>
      </p:sp>
      <p:sp>
        <p:nvSpPr>
          <p:cNvPr id="29" name="Right Arrow 7"/>
          <p:cNvSpPr/>
          <p:nvPr userDrawn="1"/>
        </p:nvSpPr>
        <p:spPr>
          <a:xfrm>
            <a:off x="1055440" y="1448780"/>
            <a:ext cx="10081120" cy="864096"/>
          </a:xfrm>
          <a:prstGeom prst="rightArrow">
            <a:avLst/>
          </a:prstGeom>
          <a:solidFill>
            <a:schemeClr val="tx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01</a:t>
            </a:r>
          </a:p>
        </p:txBody>
      </p:sp>
      <p:sp>
        <p:nvSpPr>
          <p:cNvPr id="30" name="Right Arrow 8"/>
          <p:cNvSpPr/>
          <p:nvPr userDrawn="1"/>
        </p:nvSpPr>
        <p:spPr>
          <a:xfrm>
            <a:off x="3491711" y="2321020"/>
            <a:ext cx="7644849" cy="864096"/>
          </a:xfrm>
          <a:prstGeom prst="righ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02</a:t>
            </a:r>
          </a:p>
        </p:txBody>
      </p:sp>
      <p:sp>
        <p:nvSpPr>
          <p:cNvPr id="31" name="Right Arrow 9"/>
          <p:cNvSpPr/>
          <p:nvPr userDrawn="1"/>
        </p:nvSpPr>
        <p:spPr>
          <a:xfrm>
            <a:off x="5927982" y="3193260"/>
            <a:ext cx="5208578" cy="864096"/>
          </a:xfrm>
          <a:prstGeom prst="right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03</a:t>
            </a:r>
          </a:p>
        </p:txBody>
      </p:sp>
      <p:sp>
        <p:nvSpPr>
          <p:cNvPr id="32" name="Right Arrow 10"/>
          <p:cNvSpPr/>
          <p:nvPr userDrawn="1"/>
        </p:nvSpPr>
        <p:spPr>
          <a:xfrm>
            <a:off x="8364252" y="4065501"/>
            <a:ext cx="2772308" cy="864096"/>
          </a:xfrm>
          <a:prstGeom prst="rightArrow">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tx2"/>
                </a:solidFill>
              </a:rPr>
              <a:t>04</a:t>
            </a:r>
          </a:p>
        </p:txBody>
      </p:sp>
    </p:spTree>
    <p:extLst>
      <p:ext uri="{BB962C8B-B14F-4D97-AF65-F5344CB8AC3E}">
        <p14:creationId xmlns:p14="http://schemas.microsoft.com/office/powerpoint/2010/main" val="2768630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28" name="Text Placeholder 11"/>
          <p:cNvSpPr>
            <a:spLocks noGrp="1"/>
          </p:cNvSpPr>
          <p:nvPr>
            <p:ph type="body" sz="quarter" idx="10"/>
          </p:nvPr>
        </p:nvSpPr>
        <p:spPr>
          <a:xfrm>
            <a:off x="914400" y="539962"/>
            <a:ext cx="10363200" cy="406400"/>
          </a:xfrm>
        </p:spPr>
        <p:txBody>
          <a:bodyPr>
            <a:normAutofit/>
          </a:bodyPr>
          <a:lstStyle>
            <a:lvl1pPr marL="0" indent="0">
              <a:buNone/>
              <a:defRPr>
                <a:solidFill>
                  <a:schemeClr val="tx2"/>
                </a:solidFill>
              </a:defRPr>
            </a:lvl1pPr>
          </a:lstStyle>
          <a:p>
            <a:r>
              <a:rPr lang="en-US" err="1"/>
              <a:t>Duis</a:t>
            </a:r>
            <a:r>
              <a:rPr lang="en-US"/>
              <a:t> </a:t>
            </a:r>
            <a:r>
              <a:rPr lang="en-US" err="1"/>
              <a:t>nec</a:t>
            </a:r>
            <a:r>
              <a:rPr lang="en-US"/>
              <a:t> </a:t>
            </a:r>
            <a:r>
              <a:rPr lang="en-US" err="1"/>
              <a:t>risus</a:t>
            </a:r>
            <a:r>
              <a:rPr lang="en-US"/>
              <a:t> vitae ex </a:t>
            </a:r>
            <a:r>
              <a:rPr lang="en-US" err="1"/>
              <a:t>scelerisque</a:t>
            </a:r>
            <a:r>
              <a:rPr lang="en-US"/>
              <a:t> </a:t>
            </a:r>
            <a:r>
              <a:rPr lang="en-US" err="1"/>
              <a:t>ullamcorper</a:t>
            </a:r>
            <a:r>
              <a:rPr lang="en-US"/>
              <a:t> </a:t>
            </a:r>
            <a:r>
              <a:rPr lang="en-US" err="1"/>
              <a:t>ultrices</a:t>
            </a:r>
            <a:r>
              <a:rPr lang="en-US"/>
              <a:t> </a:t>
            </a:r>
            <a:r>
              <a:rPr lang="en-US" err="1"/>
              <a:t>consectetur</a:t>
            </a:r>
            <a:endParaRPr lang="en-US"/>
          </a:p>
        </p:txBody>
      </p:sp>
      <p:sp>
        <p:nvSpPr>
          <p:cNvPr id="29" name="Right Arrow 7"/>
          <p:cNvSpPr/>
          <p:nvPr userDrawn="1"/>
        </p:nvSpPr>
        <p:spPr>
          <a:xfrm>
            <a:off x="1055440" y="1448780"/>
            <a:ext cx="10081120" cy="864096"/>
          </a:xfrm>
          <a:prstGeom prst="rightArrow">
            <a:avLst/>
          </a:prstGeom>
          <a:solidFill>
            <a:schemeClr val="tx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01</a:t>
            </a:r>
          </a:p>
        </p:txBody>
      </p:sp>
      <p:sp>
        <p:nvSpPr>
          <p:cNvPr id="30" name="Right Arrow 8"/>
          <p:cNvSpPr/>
          <p:nvPr userDrawn="1"/>
        </p:nvSpPr>
        <p:spPr>
          <a:xfrm>
            <a:off x="3491711" y="2321020"/>
            <a:ext cx="7644849" cy="864096"/>
          </a:xfrm>
          <a:prstGeom prst="righ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02</a:t>
            </a:r>
          </a:p>
        </p:txBody>
      </p:sp>
      <p:sp>
        <p:nvSpPr>
          <p:cNvPr id="31" name="Right Arrow 9"/>
          <p:cNvSpPr/>
          <p:nvPr userDrawn="1"/>
        </p:nvSpPr>
        <p:spPr>
          <a:xfrm>
            <a:off x="5927982" y="3193260"/>
            <a:ext cx="5208578" cy="864096"/>
          </a:xfrm>
          <a:prstGeom prst="right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03</a:t>
            </a:r>
          </a:p>
        </p:txBody>
      </p:sp>
      <p:sp>
        <p:nvSpPr>
          <p:cNvPr id="32" name="Right Arrow 10"/>
          <p:cNvSpPr/>
          <p:nvPr userDrawn="1"/>
        </p:nvSpPr>
        <p:spPr>
          <a:xfrm>
            <a:off x="8364252" y="4065501"/>
            <a:ext cx="2772308" cy="864096"/>
          </a:xfrm>
          <a:prstGeom prst="rightArrow">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tx2"/>
                </a:solidFill>
              </a:rPr>
              <a:t>04</a:t>
            </a:r>
          </a:p>
        </p:txBody>
      </p:sp>
    </p:spTree>
    <p:extLst>
      <p:ext uri="{BB962C8B-B14F-4D97-AF65-F5344CB8AC3E}">
        <p14:creationId xmlns:p14="http://schemas.microsoft.com/office/powerpoint/2010/main" val="2907399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pic>
        <p:nvPicPr>
          <p:cNvPr id="101" name="Picture 10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1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Process chart with four phases</a:t>
            </a:r>
          </a:p>
        </p:txBody>
      </p:sp>
    </p:spTree>
    <p:extLst>
      <p:ext uri="{BB962C8B-B14F-4D97-AF65-F5344CB8AC3E}">
        <p14:creationId xmlns:p14="http://schemas.microsoft.com/office/powerpoint/2010/main" val="250060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bg1"/>
                </a:solidFill>
              </a:defRPr>
            </a:lvl1pPr>
          </a:lstStyle>
          <a:p>
            <a:r>
              <a:rPr lang="en-US"/>
              <a:t>Divider slide 1</a:t>
            </a:r>
            <a:endParaRPr lang="lt-LT"/>
          </a:p>
        </p:txBody>
      </p:sp>
      <p:sp>
        <p:nvSpPr>
          <p:cNvPr id="3" name="Subtitle 2"/>
          <p:cNvSpPr>
            <a:spLocks noGrp="1"/>
          </p:cNvSpPr>
          <p:nvPr>
            <p:ph type="subTitle" idx="1"/>
          </p:nvPr>
        </p:nvSpPr>
        <p:spPr>
          <a:xfrm>
            <a:off x="3505337" y="4071978"/>
            <a:ext cx="4990826" cy="52659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2019.02.04</a:t>
            </a:fld>
            <a:endParaRPr lang="lt-LT"/>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0" name="Picture 9"/>
          <p:cNvPicPr>
            <a:picLocks noChangeAspect="1"/>
          </p:cNvPicPr>
          <p:nvPr userDrawn="1"/>
        </p:nvPicPr>
        <p:blipFill>
          <a:blip r:embed="rId3"/>
          <a:stretch>
            <a:fillRect/>
          </a:stretch>
        </p:blipFill>
        <p:spPr>
          <a:xfrm>
            <a:off x="5095051" y="954256"/>
            <a:ext cx="1537234" cy="1762780"/>
          </a:xfrm>
          <a:prstGeom prst="rect">
            <a:avLst/>
          </a:prstGeom>
        </p:spPr>
      </p:pic>
      <p:pic>
        <p:nvPicPr>
          <p:cNvPr id="11" name="Picture 10"/>
          <p:cNvPicPr>
            <a:picLocks noChangeAspect="1"/>
          </p:cNvPicPr>
          <p:nvPr userDrawn="1"/>
        </p:nvPicPr>
        <p:blipFill rotWithShape="1">
          <a:blip r:embed="rId4"/>
          <a:srcRect b="2595"/>
          <a:stretch/>
        </p:blipFill>
        <p:spPr>
          <a:xfrm>
            <a:off x="4493059" y="5271511"/>
            <a:ext cx="3279341" cy="1586489"/>
          </a:xfrm>
          <a:prstGeom prst="rect">
            <a:avLst/>
          </a:prstGeom>
        </p:spPr>
      </p:pic>
    </p:spTree>
    <p:extLst>
      <p:ext uri="{BB962C8B-B14F-4D97-AF65-F5344CB8AC3E}">
        <p14:creationId xmlns:p14="http://schemas.microsoft.com/office/powerpoint/2010/main" val="2068582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1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Process chart with four phases</a:t>
            </a:r>
          </a:p>
        </p:txBody>
      </p:sp>
    </p:spTree>
    <p:extLst>
      <p:ext uri="{BB962C8B-B14F-4D97-AF65-F5344CB8AC3E}">
        <p14:creationId xmlns:p14="http://schemas.microsoft.com/office/powerpoint/2010/main" val="4244404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7489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Tree>
    <p:extLst>
      <p:ext uri="{BB962C8B-B14F-4D97-AF65-F5344CB8AC3E}">
        <p14:creationId xmlns:p14="http://schemas.microsoft.com/office/powerpoint/2010/main" val="4075544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pic>
        <p:nvPicPr>
          <p:cNvPr id="56" name="Picture 5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25" name="Title 87"/>
          <p:cNvSpPr>
            <a:spLocks noGrp="1"/>
          </p:cNvSpPr>
          <p:nvPr>
            <p:ph type="title"/>
          </p:nvPr>
        </p:nvSpPr>
        <p:spPr>
          <a:xfrm>
            <a:off x="914400" y="279961"/>
            <a:ext cx="10363200" cy="817561"/>
          </a:xfrm>
        </p:spPr>
        <p:txBody>
          <a:bodyPr/>
          <a:lstStyle>
            <a:lvl1pPr>
              <a:defRPr>
                <a:solidFill>
                  <a:schemeClr val="tx2"/>
                </a:solidFill>
              </a:defRPr>
            </a:lvl1pPr>
          </a:lstStyle>
          <a:p>
            <a:r>
              <a:rPr lang="en-US"/>
              <a:t>Five step process with icons and descriptors</a:t>
            </a:r>
          </a:p>
        </p:txBody>
      </p:sp>
    </p:spTree>
    <p:extLst>
      <p:ext uri="{BB962C8B-B14F-4D97-AF65-F5344CB8AC3E}">
        <p14:creationId xmlns:p14="http://schemas.microsoft.com/office/powerpoint/2010/main" val="4007571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pic>
        <p:nvPicPr>
          <p:cNvPr id="67" name="Picture 6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pic>
        <p:nvPicPr>
          <p:cNvPr id="70" name="Picture 69"/>
          <p:cNvPicPr>
            <a:picLocks noChangeAspect="1"/>
          </p:cNvPicPr>
          <p:nvPr userDrawn="1"/>
        </p:nvPicPr>
        <p:blipFill rotWithShape="1">
          <a:blip r:embed="rId3"/>
          <a:srcRect b="2595"/>
          <a:stretch/>
        </p:blipFill>
        <p:spPr>
          <a:xfrm>
            <a:off x="1365587" y="5811044"/>
            <a:ext cx="2164103" cy="1046956"/>
          </a:xfrm>
          <a:prstGeom prst="rect">
            <a:avLst/>
          </a:prstGeom>
        </p:spPr>
      </p:pic>
      <p:pic>
        <p:nvPicPr>
          <p:cNvPr id="71" name="Picture 70"/>
          <p:cNvPicPr>
            <a:picLocks noChangeAspect="1"/>
          </p:cNvPicPr>
          <p:nvPr userDrawn="1"/>
        </p:nvPicPr>
        <p:blipFill rotWithShape="1">
          <a:blip r:embed="rId3"/>
          <a:srcRect b="2595"/>
          <a:stretch/>
        </p:blipFill>
        <p:spPr>
          <a:xfrm>
            <a:off x="8677337" y="5811044"/>
            <a:ext cx="2164103" cy="1046956"/>
          </a:xfrm>
          <a:prstGeom prst="rect">
            <a:avLst/>
          </a:prstGeom>
        </p:spPr>
      </p:pic>
      <p:pic>
        <p:nvPicPr>
          <p:cNvPr id="72" name="Picture 71"/>
          <p:cNvPicPr>
            <a:picLocks noChangeAspect="1"/>
          </p:cNvPicPr>
          <p:nvPr userDrawn="1"/>
        </p:nvPicPr>
        <p:blipFill rotWithShape="1">
          <a:blip r:embed="rId3"/>
          <a:srcRect b="2595"/>
          <a:stretch/>
        </p:blipFill>
        <p:spPr>
          <a:xfrm>
            <a:off x="5004001" y="5811044"/>
            <a:ext cx="2164103" cy="1046956"/>
          </a:xfrm>
          <a:prstGeom prst="rect">
            <a:avLst/>
          </a:prstGeom>
        </p:spPr>
      </p:pic>
      <p:sp>
        <p:nvSpPr>
          <p:cNvPr id="3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Process chart with three phases</a:t>
            </a:r>
          </a:p>
        </p:txBody>
      </p:sp>
    </p:spTree>
    <p:extLst>
      <p:ext uri="{BB962C8B-B14F-4D97-AF65-F5344CB8AC3E}">
        <p14:creationId xmlns:p14="http://schemas.microsoft.com/office/powerpoint/2010/main" val="4059947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p:cNvPicPr>
            <a:picLocks noChangeAspect="1"/>
          </p:cNvPicPr>
          <p:nvPr userDrawn="1"/>
        </p:nvPicPr>
        <p:blipFill rotWithShape="1">
          <a:blip r:embed="rId3"/>
          <a:srcRect b="2595"/>
          <a:stretch/>
        </p:blipFill>
        <p:spPr>
          <a:xfrm>
            <a:off x="814781" y="5246405"/>
            <a:ext cx="3279341" cy="1586489"/>
          </a:xfrm>
          <a:prstGeom prst="rect">
            <a:avLst/>
          </a:prstGeom>
        </p:spPr>
      </p:pic>
      <p:pic>
        <p:nvPicPr>
          <p:cNvPr id="18" name="Picture 17"/>
          <p:cNvPicPr>
            <a:picLocks noChangeAspect="1"/>
          </p:cNvPicPr>
          <p:nvPr userDrawn="1"/>
        </p:nvPicPr>
        <p:blipFill rotWithShape="1">
          <a:blip r:embed="rId3"/>
          <a:srcRect b="2595"/>
          <a:stretch/>
        </p:blipFill>
        <p:spPr>
          <a:xfrm>
            <a:off x="8084797" y="5271511"/>
            <a:ext cx="3279341" cy="1586489"/>
          </a:xfrm>
          <a:prstGeom prst="rect">
            <a:avLst/>
          </a:prstGeom>
        </p:spPr>
      </p:pic>
      <p:pic>
        <p:nvPicPr>
          <p:cNvPr id="16" name="Picture 15"/>
          <p:cNvPicPr>
            <a:picLocks noChangeAspect="1"/>
          </p:cNvPicPr>
          <p:nvPr userDrawn="1"/>
        </p:nvPicPr>
        <p:blipFill rotWithShape="1">
          <a:blip r:embed="rId3"/>
          <a:srcRect b="2595"/>
          <a:stretch/>
        </p:blipFill>
        <p:spPr>
          <a:xfrm>
            <a:off x="4477819" y="5271511"/>
            <a:ext cx="3279341" cy="1586489"/>
          </a:xfrm>
          <a:prstGeom prst="rect">
            <a:avLst/>
          </a:prstGeom>
        </p:spPr>
      </p:pic>
      <p:sp>
        <p:nvSpPr>
          <p:cNvPr id="38"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Process chart with three phases</a:t>
            </a:r>
          </a:p>
        </p:txBody>
      </p:sp>
    </p:spTree>
    <p:extLst>
      <p:ext uri="{BB962C8B-B14F-4D97-AF65-F5344CB8AC3E}">
        <p14:creationId xmlns:p14="http://schemas.microsoft.com/office/powerpoint/2010/main" val="3032750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pic>
        <p:nvPicPr>
          <p:cNvPr id="56" name="Picture 55"/>
          <p:cNvPicPr>
            <a:picLocks noChangeAspect="1"/>
          </p:cNvPicPr>
          <p:nvPr userDrawn="1"/>
        </p:nvPicPr>
        <p:blipFill rotWithShape="1">
          <a:blip r:embed="rId2"/>
          <a:srcRect l="22666" t="21968" r="12379" b="34225"/>
          <a:stretch/>
        </p:blipFill>
        <p:spPr>
          <a:xfrm>
            <a:off x="0" y="0"/>
            <a:ext cx="12192000" cy="6858000"/>
          </a:xfrm>
          <a:prstGeom prst="rect">
            <a:avLst/>
          </a:prstGeom>
        </p:spPr>
      </p:pic>
    </p:spTree>
    <p:extLst>
      <p:ext uri="{BB962C8B-B14F-4D97-AF65-F5344CB8AC3E}">
        <p14:creationId xmlns:p14="http://schemas.microsoft.com/office/powerpoint/2010/main" val="2564728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pic>
        <p:nvPicPr>
          <p:cNvPr id="41" name="Picture 40"/>
          <p:cNvPicPr>
            <a:picLocks noChangeAspect="1"/>
          </p:cNvPicPr>
          <p:nvPr userDrawn="1"/>
        </p:nvPicPr>
        <p:blipFill rotWithShape="1">
          <a:blip r:embed="rId3"/>
          <a:srcRect b="2595"/>
          <a:stretch/>
        </p:blipFill>
        <p:spPr>
          <a:xfrm>
            <a:off x="1222902" y="6079968"/>
            <a:ext cx="1608226" cy="778032"/>
          </a:xfrm>
          <a:prstGeom prst="rect">
            <a:avLst/>
          </a:prstGeom>
        </p:spPr>
      </p:pic>
      <p:pic>
        <p:nvPicPr>
          <p:cNvPr id="42" name="Picture 41"/>
          <p:cNvPicPr>
            <a:picLocks noChangeAspect="1"/>
          </p:cNvPicPr>
          <p:nvPr userDrawn="1"/>
        </p:nvPicPr>
        <p:blipFill rotWithShape="1">
          <a:blip r:embed="rId3"/>
          <a:srcRect b="2595"/>
          <a:stretch/>
        </p:blipFill>
        <p:spPr>
          <a:xfrm>
            <a:off x="6783597" y="6079968"/>
            <a:ext cx="1608226" cy="778032"/>
          </a:xfrm>
          <a:prstGeom prst="rect">
            <a:avLst/>
          </a:prstGeom>
        </p:spPr>
      </p:pic>
      <p:pic>
        <p:nvPicPr>
          <p:cNvPr id="43" name="Picture 42"/>
          <p:cNvPicPr>
            <a:picLocks noChangeAspect="1"/>
          </p:cNvPicPr>
          <p:nvPr userDrawn="1"/>
        </p:nvPicPr>
        <p:blipFill rotWithShape="1">
          <a:blip r:embed="rId3"/>
          <a:srcRect b="2595"/>
          <a:stretch/>
        </p:blipFill>
        <p:spPr>
          <a:xfrm>
            <a:off x="4076902" y="6079968"/>
            <a:ext cx="1608226" cy="778032"/>
          </a:xfrm>
          <a:prstGeom prst="rect">
            <a:avLst/>
          </a:prstGeom>
        </p:spPr>
      </p:pic>
      <p:pic>
        <p:nvPicPr>
          <p:cNvPr id="44" name="Picture 43"/>
          <p:cNvPicPr>
            <a:picLocks noChangeAspect="1"/>
          </p:cNvPicPr>
          <p:nvPr userDrawn="1"/>
        </p:nvPicPr>
        <p:blipFill rotWithShape="1">
          <a:blip r:embed="rId3"/>
          <a:srcRect b="2595"/>
          <a:stretch/>
        </p:blipFill>
        <p:spPr>
          <a:xfrm>
            <a:off x="9390005" y="6079968"/>
            <a:ext cx="1608226" cy="778032"/>
          </a:xfrm>
          <a:prstGeom prst="rect">
            <a:avLst/>
          </a:prstGeom>
        </p:spPr>
      </p:pic>
    </p:spTree>
    <p:extLst>
      <p:ext uri="{BB962C8B-B14F-4D97-AF65-F5344CB8AC3E}">
        <p14:creationId xmlns:p14="http://schemas.microsoft.com/office/powerpoint/2010/main" val="2464240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process charts with vector icons</a:t>
            </a:r>
          </a:p>
        </p:txBody>
      </p:sp>
      <p:sp>
        <p:nvSpPr>
          <p:cNvPr id="7" name="Text Placeholder 2"/>
          <p:cNvSpPr>
            <a:spLocks noGrp="1"/>
          </p:cNvSpPr>
          <p:nvPr>
            <p:ph type="body" sz="quarter" idx="10"/>
          </p:nvPr>
        </p:nvSpPr>
        <p:spPr>
          <a:xfrm>
            <a:off x="914400" y="933450"/>
            <a:ext cx="10363200" cy="406400"/>
          </a:xfrm>
        </p:spPr>
        <p:txBody>
          <a:bodyPr/>
          <a:lstStyle>
            <a:lvl1pPr marL="228600" indent="-228600">
              <a:buFont typeface="Wingdings" panose="05000000000000000000" pitchFamily="2" charset="2"/>
              <a:buChar char="§"/>
              <a:defRPr>
                <a:solidFill>
                  <a:schemeClr val="tx2"/>
                </a:solidFill>
              </a:defRPr>
            </a:lvl1pPr>
          </a:lstStyle>
          <a:p>
            <a:r>
              <a:rPr lang="en-US"/>
              <a:t>Lorem ipsum dolor sit amet</a:t>
            </a:r>
          </a:p>
        </p:txBody>
      </p:sp>
      <p:pic>
        <p:nvPicPr>
          <p:cNvPr id="21" name="Picture 20"/>
          <p:cNvPicPr>
            <a:picLocks noChangeAspect="1"/>
          </p:cNvPicPr>
          <p:nvPr userDrawn="1"/>
        </p:nvPicPr>
        <p:blipFill rotWithShape="1">
          <a:blip r:embed="rId3"/>
          <a:srcRect b="3202"/>
          <a:stretch/>
        </p:blipFill>
        <p:spPr>
          <a:xfrm>
            <a:off x="4493059" y="5281411"/>
            <a:ext cx="3279341" cy="1576589"/>
          </a:xfrm>
          <a:prstGeom prst="rect">
            <a:avLst/>
          </a:prstGeom>
        </p:spPr>
      </p:pic>
    </p:spTree>
    <p:extLst>
      <p:ext uri="{BB962C8B-B14F-4D97-AF65-F5344CB8AC3E}">
        <p14:creationId xmlns:p14="http://schemas.microsoft.com/office/powerpoint/2010/main" val="282553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pic>
        <p:nvPicPr>
          <p:cNvPr id="21" name="Picture 20"/>
          <p:cNvPicPr>
            <a:picLocks noChangeAspect="1"/>
          </p:cNvPicPr>
          <p:nvPr userDrawn="1"/>
        </p:nvPicPr>
        <p:blipFill rotWithShape="1">
          <a:blip r:embed="rId3"/>
          <a:srcRect b="3202"/>
          <a:stretch/>
        </p:blipFill>
        <p:spPr>
          <a:xfrm>
            <a:off x="4493059" y="5281411"/>
            <a:ext cx="3279341" cy="1576589"/>
          </a:xfrm>
          <a:prstGeom prst="rect">
            <a:avLst/>
          </a:prstGeom>
        </p:spPr>
      </p:pic>
    </p:spTree>
    <p:extLst>
      <p:ext uri="{BB962C8B-B14F-4D97-AF65-F5344CB8AC3E}">
        <p14:creationId xmlns:p14="http://schemas.microsoft.com/office/powerpoint/2010/main" val="49210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2"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tx2"/>
                </a:solidFill>
              </a:defRPr>
            </a:lvl1pPr>
          </a:lstStyle>
          <a:p>
            <a:r>
              <a:rPr lang="en-US"/>
              <a:t>Divider slide 2</a:t>
            </a:r>
            <a:endParaRPr lang="lt-LT"/>
          </a:p>
        </p:txBody>
      </p:sp>
      <p:sp>
        <p:nvSpPr>
          <p:cNvPr id="3" name="Subtitle 2"/>
          <p:cNvSpPr>
            <a:spLocks noGrp="1"/>
          </p:cNvSpPr>
          <p:nvPr>
            <p:ph type="subTitle" idx="1"/>
          </p:nvPr>
        </p:nvSpPr>
        <p:spPr>
          <a:xfrm>
            <a:off x="3505337" y="4071978"/>
            <a:ext cx="4990826" cy="526590"/>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2019.02.04</a:t>
            </a:fld>
            <a:endParaRPr lang="lt-LT"/>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1" name="Picture 10"/>
          <p:cNvPicPr>
            <a:picLocks noChangeAspect="1"/>
          </p:cNvPicPr>
          <p:nvPr userDrawn="1"/>
        </p:nvPicPr>
        <p:blipFill rotWithShape="1">
          <a:blip r:embed="rId3"/>
          <a:srcRect b="2595"/>
          <a:stretch/>
        </p:blipFill>
        <p:spPr>
          <a:xfrm>
            <a:off x="4493059" y="5271511"/>
            <a:ext cx="3279341" cy="1586489"/>
          </a:xfrm>
          <a:prstGeom prst="rect">
            <a:avLst/>
          </a:prstGeom>
        </p:spPr>
      </p:pic>
      <p:pic>
        <p:nvPicPr>
          <p:cNvPr id="9" name="Picture 8"/>
          <p:cNvPicPr>
            <a:picLocks noChangeAspect="1"/>
          </p:cNvPicPr>
          <p:nvPr userDrawn="1"/>
        </p:nvPicPr>
        <p:blipFill>
          <a:blip r:embed="rId4"/>
          <a:stretch>
            <a:fillRect/>
          </a:stretch>
        </p:blipFill>
        <p:spPr>
          <a:xfrm>
            <a:off x="5042771" y="809625"/>
            <a:ext cx="1711392" cy="1957813"/>
          </a:xfrm>
          <a:prstGeom prst="rect">
            <a:avLst/>
          </a:prstGeom>
        </p:spPr>
      </p:pic>
    </p:spTree>
    <p:extLst>
      <p:ext uri="{BB962C8B-B14F-4D97-AF65-F5344CB8AC3E}">
        <p14:creationId xmlns:p14="http://schemas.microsoft.com/office/powerpoint/2010/main" val="446145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7563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p:spPr>
      </p:pic>
    </p:spTree>
    <p:extLst>
      <p:ext uri="{BB962C8B-B14F-4D97-AF65-F5344CB8AC3E}">
        <p14:creationId xmlns:p14="http://schemas.microsoft.com/office/powerpoint/2010/main" val="4178604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Tree>
    <p:extLst>
      <p:ext uri="{BB962C8B-B14F-4D97-AF65-F5344CB8AC3E}">
        <p14:creationId xmlns:p14="http://schemas.microsoft.com/office/powerpoint/2010/main" val="2482652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6" name="Pictur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Stages timeline with icons</a:t>
            </a:r>
          </a:p>
        </p:txBody>
      </p:sp>
      <p:sp>
        <p:nvSpPr>
          <p:cNvPr id="7" name="Text Placeholder 2"/>
          <p:cNvSpPr>
            <a:spLocks noGrp="1"/>
          </p:cNvSpPr>
          <p:nvPr>
            <p:ph type="body" sz="quarter" idx="13"/>
          </p:nvPr>
        </p:nvSpPr>
        <p:spPr>
          <a:xfrm>
            <a:off x="914400" y="933450"/>
            <a:ext cx="10363200" cy="406400"/>
          </a:xfrm>
        </p:spPr>
        <p:txBody>
          <a:bodyPr/>
          <a:lstStyle>
            <a:lvl1pPr marL="457200" indent="-457200">
              <a:buFont typeface="Wingdings" panose="05000000000000000000" pitchFamily="2" charset="2"/>
              <a:buChar char="§"/>
              <a:defRPr>
                <a:solidFill>
                  <a:schemeClr val="tx2"/>
                </a:solidFill>
              </a:defRPr>
            </a:lvl1pPr>
          </a:lstStyle>
          <a:p>
            <a:r>
              <a:rPr lang="en-US"/>
              <a:t>Lorem ipsum dolor sit amet</a:t>
            </a:r>
          </a:p>
        </p:txBody>
      </p:sp>
    </p:spTree>
    <p:extLst>
      <p:ext uri="{BB962C8B-B14F-4D97-AF65-F5344CB8AC3E}">
        <p14:creationId xmlns:p14="http://schemas.microsoft.com/office/powerpoint/2010/main" val="861853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Tree>
    <p:extLst>
      <p:ext uri="{BB962C8B-B14F-4D97-AF65-F5344CB8AC3E}">
        <p14:creationId xmlns:p14="http://schemas.microsoft.com/office/powerpoint/2010/main" val="13193915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728"/>
            <a:ext cx="12192000" cy="6858000"/>
          </a:xfrm>
          <a:prstGeom prst="rect">
            <a:avLst/>
          </a:prstGeom>
        </p:spPr>
      </p:pic>
    </p:spTree>
    <p:extLst>
      <p:ext uri="{BB962C8B-B14F-4D97-AF65-F5344CB8AC3E}">
        <p14:creationId xmlns:p14="http://schemas.microsoft.com/office/powerpoint/2010/main" val="6971252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Tree>
    <p:extLst>
      <p:ext uri="{BB962C8B-B14F-4D97-AF65-F5344CB8AC3E}">
        <p14:creationId xmlns:p14="http://schemas.microsoft.com/office/powerpoint/2010/main" val="2651047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728"/>
            <a:ext cx="12192000" cy="6858000"/>
          </a:xfrm>
          <a:prstGeom prst="rect">
            <a:avLst/>
          </a:prstGeom>
        </p:spPr>
      </p:pic>
      <p:pic>
        <p:nvPicPr>
          <p:cNvPr id="49" name="Picture 4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Tree>
    <p:extLst>
      <p:ext uri="{BB962C8B-B14F-4D97-AF65-F5344CB8AC3E}">
        <p14:creationId xmlns:p14="http://schemas.microsoft.com/office/powerpoint/2010/main" val="532857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98" name="Picture 197"/>
          <p:cNvPicPr>
            <a:picLocks noChangeAspect="1"/>
          </p:cNvPicPr>
          <p:nvPr userDrawn="1"/>
        </p:nvPicPr>
        <p:blipFill rotWithShape="1">
          <a:blip r:embed="rId2"/>
          <a:srcRect l="22666" t="21968" r="12379" b="34225"/>
          <a:stretch/>
        </p:blipFill>
        <p:spPr>
          <a:xfrm>
            <a:off x="0" y="0"/>
            <a:ext cx="12192000" cy="6858000"/>
          </a:xfrm>
          <a:prstGeom prst="rect">
            <a:avLst/>
          </a:prstGeom>
        </p:spPr>
      </p:pic>
      <p:pic>
        <p:nvPicPr>
          <p:cNvPr id="49" name="Picture 4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Tree>
    <p:extLst>
      <p:ext uri="{BB962C8B-B14F-4D97-AF65-F5344CB8AC3E}">
        <p14:creationId xmlns:p14="http://schemas.microsoft.com/office/powerpoint/2010/main" val="16229874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98" name="Picture 197"/>
          <p:cNvPicPr>
            <a:picLocks noChangeAspect="1"/>
          </p:cNvPicPr>
          <p:nvPr userDrawn="1"/>
        </p:nvPicPr>
        <p:blipFill rotWithShape="1">
          <a:blip r:embed="rId2"/>
          <a:srcRect l="22666" t="21968" r="12379" b="34225"/>
          <a:stretch/>
        </p:blipFill>
        <p:spPr>
          <a:xfrm>
            <a:off x="0" y="0"/>
            <a:ext cx="12192000" cy="6858000"/>
          </a:xfrm>
          <a:prstGeom prst="rect">
            <a:avLst/>
          </a:prstGeom>
        </p:spPr>
      </p:pic>
    </p:spTree>
    <p:extLst>
      <p:ext uri="{BB962C8B-B14F-4D97-AF65-F5344CB8AC3E}">
        <p14:creationId xmlns:p14="http://schemas.microsoft.com/office/powerpoint/2010/main" val="2640117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728"/>
            <a:ext cx="12192000" cy="6858000"/>
          </a:xfrm>
          <a:prstGeom prst="rect">
            <a:avLst/>
          </a:prstGeom>
        </p:spPr>
      </p:pic>
      <p:sp>
        <p:nvSpPr>
          <p:cNvPr id="2"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tx2"/>
                </a:solidFill>
              </a:defRPr>
            </a:lvl1pPr>
          </a:lstStyle>
          <a:p>
            <a:r>
              <a:rPr lang="en-US"/>
              <a:t>Divider slide 3</a:t>
            </a:r>
            <a:endParaRPr lang="lt-LT"/>
          </a:p>
        </p:txBody>
      </p:sp>
      <p:sp>
        <p:nvSpPr>
          <p:cNvPr id="3" name="Subtitle 2"/>
          <p:cNvSpPr>
            <a:spLocks noGrp="1"/>
          </p:cNvSpPr>
          <p:nvPr>
            <p:ph type="subTitle" idx="1"/>
          </p:nvPr>
        </p:nvSpPr>
        <p:spPr>
          <a:xfrm>
            <a:off x="3505337" y="4071978"/>
            <a:ext cx="4990826" cy="526590"/>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2019.02.04</a:t>
            </a:fld>
            <a:endParaRPr lang="lt-LT"/>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1" name="Picture 10"/>
          <p:cNvPicPr>
            <a:picLocks noChangeAspect="1"/>
          </p:cNvPicPr>
          <p:nvPr userDrawn="1"/>
        </p:nvPicPr>
        <p:blipFill rotWithShape="1">
          <a:blip r:embed="rId3"/>
          <a:srcRect b="2595"/>
          <a:stretch/>
        </p:blipFill>
        <p:spPr>
          <a:xfrm>
            <a:off x="4493059" y="5271511"/>
            <a:ext cx="3279341" cy="1586489"/>
          </a:xfrm>
          <a:prstGeom prst="rect">
            <a:avLst/>
          </a:prstGeom>
        </p:spPr>
      </p:pic>
      <p:pic>
        <p:nvPicPr>
          <p:cNvPr id="9" name="Picture 8"/>
          <p:cNvPicPr>
            <a:picLocks noChangeAspect="1"/>
          </p:cNvPicPr>
          <p:nvPr userDrawn="1"/>
        </p:nvPicPr>
        <p:blipFill>
          <a:blip r:embed="rId4"/>
          <a:stretch>
            <a:fillRect/>
          </a:stretch>
        </p:blipFill>
        <p:spPr>
          <a:xfrm>
            <a:off x="5042771" y="809625"/>
            <a:ext cx="1711392" cy="1957813"/>
          </a:xfrm>
          <a:prstGeom prst="rect">
            <a:avLst/>
          </a:prstGeom>
        </p:spPr>
      </p:pic>
    </p:spTree>
    <p:extLst>
      <p:ext uri="{BB962C8B-B14F-4D97-AF65-F5344CB8AC3E}">
        <p14:creationId xmlns:p14="http://schemas.microsoft.com/office/powerpoint/2010/main" val="24405167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4192"/>
            <a:ext cx="12192000" cy="6858000"/>
          </a:xfrm>
          <a:prstGeom prst="rect">
            <a:avLst/>
          </a:prstGeom>
        </p:spPr>
      </p:pic>
    </p:spTree>
    <p:extLst>
      <p:ext uri="{BB962C8B-B14F-4D97-AF65-F5344CB8AC3E}">
        <p14:creationId xmlns:p14="http://schemas.microsoft.com/office/powerpoint/2010/main" val="4865871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p:spPr>
      </p:pic>
      <p:sp>
        <p:nvSpPr>
          <p:cNvPr id="31"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Org chart number one</a:t>
            </a:r>
          </a:p>
        </p:txBody>
      </p:sp>
      <p:sp>
        <p:nvSpPr>
          <p:cNvPr id="32" name="Rectangle 31"/>
          <p:cNvSpPr/>
          <p:nvPr userDrawn="1"/>
        </p:nvSpPr>
        <p:spPr>
          <a:xfrm>
            <a:off x="4860701" y="1600201"/>
            <a:ext cx="2323624" cy="579809"/>
          </a:xfrm>
          <a:prstGeom prst="rect">
            <a:avLst/>
          </a:prstGeom>
          <a:solidFill>
            <a:schemeClr val="accent1">
              <a:lumMod val="60000"/>
              <a:lumOff val="4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Question One</a:t>
            </a:r>
          </a:p>
        </p:txBody>
      </p:sp>
      <p:sp>
        <p:nvSpPr>
          <p:cNvPr id="33" name="Rectangle 32"/>
          <p:cNvSpPr/>
          <p:nvPr userDrawn="1"/>
        </p:nvSpPr>
        <p:spPr>
          <a:xfrm>
            <a:off x="449495" y="5252290"/>
            <a:ext cx="1553232" cy="579809"/>
          </a:xfrm>
          <a:prstGeom prst="rect">
            <a:avLst/>
          </a:pr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A1</a:t>
            </a:r>
          </a:p>
        </p:txBody>
      </p:sp>
      <p:sp>
        <p:nvSpPr>
          <p:cNvPr id="34" name="Rectangle 33"/>
          <p:cNvSpPr/>
          <p:nvPr userDrawn="1"/>
        </p:nvSpPr>
        <p:spPr>
          <a:xfrm>
            <a:off x="2786293" y="5252290"/>
            <a:ext cx="1553232" cy="579809"/>
          </a:xfrm>
          <a:prstGeom prst="rect">
            <a:avLst/>
          </a:prstGeom>
          <a:solidFill>
            <a:schemeClr val="accent2"/>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A2</a:t>
            </a:r>
          </a:p>
        </p:txBody>
      </p:sp>
      <p:sp>
        <p:nvSpPr>
          <p:cNvPr id="35" name="Oval 34"/>
          <p:cNvSpPr/>
          <p:nvPr userDrawn="1"/>
        </p:nvSpPr>
        <p:spPr>
          <a:xfrm>
            <a:off x="4860702" y="5139829"/>
            <a:ext cx="809252" cy="804729"/>
          </a:xfrm>
          <a:prstGeom prst="ellipse">
            <a:avLst/>
          </a:prstGeom>
          <a:solidFill>
            <a:schemeClr val="accent1">
              <a:lumMod val="60000"/>
              <a:lumOff val="4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80297" tIns="179347" rIns="180297" bIns="179347" numCol="1" spcCol="1270" anchor="ctr" anchorCtr="0">
            <a:noAutofit/>
          </a:bodyPr>
          <a:lstStyle/>
          <a:p>
            <a:pPr algn="ctr" defTabSz="711182">
              <a:lnSpc>
                <a:spcPct val="90000"/>
              </a:lnSpc>
              <a:spcBef>
                <a:spcPct val="0"/>
              </a:spcBef>
              <a:spcAft>
                <a:spcPct val="35000"/>
              </a:spcAft>
            </a:pPr>
            <a:r>
              <a:rPr lang="en-US" sz="1600">
                <a:solidFill>
                  <a:srgbClr val="FFFFFF"/>
                </a:solidFill>
              </a:rPr>
              <a:t>Yes</a:t>
            </a:r>
          </a:p>
        </p:txBody>
      </p:sp>
      <p:sp>
        <p:nvSpPr>
          <p:cNvPr id="36" name="Rectangle 35"/>
          <p:cNvSpPr/>
          <p:nvPr userDrawn="1"/>
        </p:nvSpPr>
        <p:spPr>
          <a:xfrm>
            <a:off x="1224305" y="3372116"/>
            <a:ext cx="2323624" cy="579809"/>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A</a:t>
            </a:r>
          </a:p>
        </p:txBody>
      </p:sp>
      <p:sp>
        <p:nvSpPr>
          <p:cNvPr id="37" name="Rectangle 36"/>
          <p:cNvSpPr/>
          <p:nvPr userDrawn="1"/>
        </p:nvSpPr>
        <p:spPr>
          <a:xfrm>
            <a:off x="4860701" y="3372116"/>
            <a:ext cx="2323624" cy="579809"/>
          </a:xfrm>
          <a:prstGeom prst="rect">
            <a:avLst/>
          </a:prstGeom>
          <a:solidFill>
            <a:schemeClr val="accent1">
              <a:lumMod val="60000"/>
              <a:lumOff val="4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B</a:t>
            </a:r>
          </a:p>
        </p:txBody>
      </p:sp>
      <p:sp>
        <p:nvSpPr>
          <p:cNvPr id="38" name="Rectangle 37"/>
          <p:cNvSpPr/>
          <p:nvPr userDrawn="1"/>
        </p:nvSpPr>
        <p:spPr>
          <a:xfrm>
            <a:off x="8497097" y="3372116"/>
            <a:ext cx="2323624" cy="579809"/>
          </a:xfrm>
          <a:prstGeom prst="rect">
            <a:avLst/>
          </a:prstGeom>
          <a:solidFill>
            <a:schemeClr val="accent5"/>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C</a:t>
            </a:r>
          </a:p>
        </p:txBody>
      </p:sp>
      <p:cxnSp>
        <p:nvCxnSpPr>
          <p:cNvPr id="39" name="Elbow Connector 19"/>
          <p:cNvCxnSpPr>
            <a:stCxn id="32" idx="2"/>
            <a:endCxn id="44" idx="0"/>
          </p:cNvCxnSpPr>
          <p:nvPr userDrawn="1"/>
        </p:nvCxnSpPr>
        <p:spPr>
          <a:xfrm rot="16200000" flipH="1">
            <a:off x="7600259" y="602263"/>
            <a:ext cx="480904" cy="3636397"/>
          </a:xfrm>
          <a:prstGeom prst="bentConnector3">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Elbow Connector 29"/>
          <p:cNvCxnSpPr>
            <a:stCxn id="32" idx="2"/>
            <a:endCxn id="42" idx="0"/>
          </p:cNvCxnSpPr>
          <p:nvPr userDrawn="1"/>
        </p:nvCxnSpPr>
        <p:spPr>
          <a:xfrm rot="5400000">
            <a:off x="3963864" y="602265"/>
            <a:ext cx="480904" cy="3636395"/>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2"/>
            <a:endCxn id="43" idx="0"/>
          </p:cNvCxnSpPr>
          <p:nvPr userDrawn="1"/>
        </p:nvCxnSpPr>
        <p:spPr>
          <a:xfrm>
            <a:off x="6022513" y="2180010"/>
            <a:ext cx="1" cy="510606"/>
          </a:xfrm>
          <a:prstGeom prst="straightConnector1">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1464808" y="2660914"/>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A</a:t>
            </a:r>
          </a:p>
        </p:txBody>
      </p:sp>
      <p:sp>
        <p:nvSpPr>
          <p:cNvPr id="43" name="Rectangle 42"/>
          <p:cNvSpPr/>
          <p:nvPr userDrawn="1"/>
        </p:nvSpPr>
        <p:spPr>
          <a:xfrm>
            <a:off x="5101204" y="2690616"/>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B</a:t>
            </a:r>
          </a:p>
        </p:txBody>
      </p:sp>
      <p:sp>
        <p:nvSpPr>
          <p:cNvPr id="44" name="Rectangle 43"/>
          <p:cNvSpPr/>
          <p:nvPr userDrawn="1"/>
        </p:nvSpPr>
        <p:spPr>
          <a:xfrm>
            <a:off x="8737600" y="2660914"/>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C</a:t>
            </a:r>
          </a:p>
        </p:txBody>
      </p:sp>
      <p:cxnSp>
        <p:nvCxnSpPr>
          <p:cNvPr id="45" name="Straight Arrow Connector 44"/>
          <p:cNvCxnSpPr>
            <a:stCxn id="43" idx="2"/>
            <a:endCxn id="37" idx="0"/>
          </p:cNvCxnSpPr>
          <p:nvPr userDrawn="1"/>
        </p:nvCxnSpPr>
        <p:spPr>
          <a:xfrm flipH="1">
            <a:off x="6022513" y="3035326"/>
            <a:ext cx="1" cy="336790"/>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4" idx="2"/>
            <a:endCxn id="38" idx="0"/>
          </p:cNvCxnSpPr>
          <p:nvPr userDrawn="1"/>
        </p:nvCxnSpPr>
        <p:spPr>
          <a:xfrm flipH="1">
            <a:off x="9658909" y="3005624"/>
            <a:ext cx="1" cy="36649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2" idx="2"/>
            <a:endCxn id="36" idx="0"/>
          </p:cNvCxnSpPr>
          <p:nvPr userDrawn="1"/>
        </p:nvCxnSpPr>
        <p:spPr>
          <a:xfrm flipH="1">
            <a:off x="2386117" y="3005624"/>
            <a:ext cx="1" cy="36649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Elbow Connector 62"/>
          <p:cNvCxnSpPr>
            <a:stCxn id="36" idx="2"/>
            <a:endCxn id="49" idx="0"/>
          </p:cNvCxnSpPr>
          <p:nvPr userDrawn="1"/>
        </p:nvCxnSpPr>
        <p:spPr>
          <a:xfrm rot="5400000">
            <a:off x="1566169" y="3607779"/>
            <a:ext cx="475803" cy="1164094"/>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300713" y="4427728"/>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A1</a:t>
            </a:r>
          </a:p>
        </p:txBody>
      </p:sp>
      <p:cxnSp>
        <p:nvCxnSpPr>
          <p:cNvPr id="55" name="Straight Arrow Connector 54"/>
          <p:cNvCxnSpPr>
            <a:stCxn id="49" idx="2"/>
            <a:endCxn id="33" idx="0"/>
          </p:cNvCxnSpPr>
          <p:nvPr userDrawn="1"/>
        </p:nvCxnSpPr>
        <p:spPr>
          <a:xfrm>
            <a:off x="1222023" y="4772438"/>
            <a:ext cx="4088" cy="47985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a:off x="2641600" y="4427728"/>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A2</a:t>
            </a:r>
          </a:p>
        </p:txBody>
      </p:sp>
      <p:cxnSp>
        <p:nvCxnSpPr>
          <p:cNvPr id="57" name="Elbow Connector 71"/>
          <p:cNvCxnSpPr>
            <a:stCxn id="36" idx="2"/>
            <a:endCxn id="56" idx="0"/>
          </p:cNvCxnSpPr>
          <p:nvPr userDrawn="1"/>
        </p:nvCxnSpPr>
        <p:spPr>
          <a:xfrm rot="16200000" flipH="1">
            <a:off x="2736612" y="3601429"/>
            <a:ext cx="475803" cy="1176793"/>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2"/>
            <a:endCxn id="34" idx="0"/>
          </p:cNvCxnSpPr>
          <p:nvPr userDrawn="1"/>
        </p:nvCxnSpPr>
        <p:spPr>
          <a:xfrm flipH="1">
            <a:off x="3562909" y="4772438"/>
            <a:ext cx="1" cy="47985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userDrawn="1"/>
        </p:nvSpPr>
        <p:spPr>
          <a:xfrm>
            <a:off x="6375074" y="5139829"/>
            <a:ext cx="809252" cy="804729"/>
          </a:xfrm>
          <a:prstGeom prst="ellipse">
            <a:avLst/>
          </a:prstGeom>
          <a:solidFill>
            <a:schemeClr val="accent1">
              <a:lumMod val="75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80297" tIns="179347" rIns="180297" bIns="179347" numCol="1" spcCol="1270" anchor="ctr" anchorCtr="0">
            <a:noAutofit/>
          </a:bodyPr>
          <a:lstStyle/>
          <a:p>
            <a:pPr algn="ctr" defTabSz="711182">
              <a:lnSpc>
                <a:spcPct val="90000"/>
              </a:lnSpc>
              <a:spcBef>
                <a:spcPct val="0"/>
              </a:spcBef>
              <a:spcAft>
                <a:spcPct val="35000"/>
              </a:spcAft>
            </a:pPr>
            <a:r>
              <a:rPr lang="en-US" sz="1600">
                <a:solidFill>
                  <a:srgbClr val="FFFFFF"/>
                </a:solidFill>
              </a:rPr>
              <a:t>No</a:t>
            </a:r>
          </a:p>
        </p:txBody>
      </p:sp>
      <p:sp>
        <p:nvSpPr>
          <p:cNvPr id="80" name="Rectangle 79"/>
          <p:cNvSpPr/>
          <p:nvPr userDrawn="1"/>
        </p:nvSpPr>
        <p:spPr>
          <a:xfrm>
            <a:off x="7702701" y="5252290"/>
            <a:ext cx="1553232" cy="579809"/>
          </a:xfrm>
          <a:prstGeom prst="rect">
            <a:avLst/>
          </a:prstGeom>
          <a:solidFill>
            <a:schemeClr val="accent5"/>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A1</a:t>
            </a:r>
          </a:p>
        </p:txBody>
      </p:sp>
      <p:sp>
        <p:nvSpPr>
          <p:cNvPr id="81" name="Rectangle 80"/>
          <p:cNvSpPr/>
          <p:nvPr userDrawn="1"/>
        </p:nvSpPr>
        <p:spPr>
          <a:xfrm>
            <a:off x="10039500" y="5252290"/>
            <a:ext cx="1553232" cy="579809"/>
          </a:xfrm>
          <a:prstGeom prst="rect">
            <a:avLst/>
          </a:prstGeom>
          <a:solidFill>
            <a:schemeClr val="accent5">
              <a:lumMod val="5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A2</a:t>
            </a:r>
          </a:p>
        </p:txBody>
      </p:sp>
      <p:cxnSp>
        <p:nvCxnSpPr>
          <p:cNvPr id="82" name="Elbow Connector 90"/>
          <p:cNvCxnSpPr>
            <a:stCxn id="38" idx="2"/>
            <a:endCxn id="83" idx="0"/>
          </p:cNvCxnSpPr>
          <p:nvPr userDrawn="1"/>
        </p:nvCxnSpPr>
        <p:spPr>
          <a:xfrm rot="5400000">
            <a:off x="8829169" y="3597987"/>
            <a:ext cx="475803" cy="1183679"/>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83" name="Rectangle 82"/>
          <p:cNvSpPr/>
          <p:nvPr userDrawn="1"/>
        </p:nvSpPr>
        <p:spPr>
          <a:xfrm>
            <a:off x="7553920" y="4427728"/>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A1</a:t>
            </a:r>
          </a:p>
        </p:txBody>
      </p:sp>
      <p:cxnSp>
        <p:nvCxnSpPr>
          <p:cNvPr id="84" name="Straight Arrow Connector 83"/>
          <p:cNvCxnSpPr>
            <a:stCxn id="83" idx="2"/>
            <a:endCxn id="80" idx="0"/>
          </p:cNvCxnSpPr>
          <p:nvPr userDrawn="1"/>
        </p:nvCxnSpPr>
        <p:spPr>
          <a:xfrm>
            <a:off x="8475230" y="4772438"/>
            <a:ext cx="4087" cy="47985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5" name="Rectangle 84"/>
          <p:cNvSpPr/>
          <p:nvPr userDrawn="1"/>
        </p:nvSpPr>
        <p:spPr>
          <a:xfrm>
            <a:off x="9894807" y="4427728"/>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A2</a:t>
            </a:r>
          </a:p>
        </p:txBody>
      </p:sp>
      <p:cxnSp>
        <p:nvCxnSpPr>
          <p:cNvPr id="86" name="Elbow Connector 94"/>
          <p:cNvCxnSpPr>
            <a:stCxn id="38" idx="2"/>
            <a:endCxn id="85" idx="0"/>
          </p:cNvCxnSpPr>
          <p:nvPr userDrawn="1"/>
        </p:nvCxnSpPr>
        <p:spPr>
          <a:xfrm rot="16200000" flipH="1">
            <a:off x="9999612" y="3611222"/>
            <a:ext cx="475803" cy="1157208"/>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5" idx="2"/>
            <a:endCxn id="81" idx="0"/>
          </p:cNvCxnSpPr>
          <p:nvPr userDrawn="1"/>
        </p:nvCxnSpPr>
        <p:spPr>
          <a:xfrm flipH="1">
            <a:off x="10816116" y="4772438"/>
            <a:ext cx="1" cy="47985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Rectangle 87"/>
          <p:cNvSpPr/>
          <p:nvPr userDrawn="1"/>
        </p:nvSpPr>
        <p:spPr>
          <a:xfrm>
            <a:off x="4860701" y="4427729"/>
            <a:ext cx="2323624"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Do you like sunsets</a:t>
            </a:r>
            <a:r>
              <a:rPr lang="en-US" sz="1600">
                <a:solidFill>
                  <a:schemeClr val="tx1"/>
                </a:solidFill>
              </a:rPr>
              <a:t>?</a:t>
            </a:r>
          </a:p>
        </p:txBody>
      </p:sp>
      <p:cxnSp>
        <p:nvCxnSpPr>
          <p:cNvPr id="89" name="Elbow Connector 34"/>
          <p:cNvCxnSpPr>
            <a:stCxn id="88" idx="2"/>
            <a:endCxn id="79" idx="0"/>
          </p:cNvCxnSpPr>
          <p:nvPr userDrawn="1"/>
        </p:nvCxnSpPr>
        <p:spPr>
          <a:xfrm rot="16200000" flipH="1">
            <a:off x="6217411" y="4577540"/>
            <a:ext cx="367390" cy="757187"/>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90" name="Elbow Connector 37"/>
          <p:cNvCxnSpPr>
            <a:stCxn id="88" idx="2"/>
            <a:endCxn id="35" idx="0"/>
          </p:cNvCxnSpPr>
          <p:nvPr userDrawn="1"/>
        </p:nvCxnSpPr>
        <p:spPr>
          <a:xfrm rot="5400000">
            <a:off x="5460226" y="4577542"/>
            <a:ext cx="367390" cy="757185"/>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37" idx="2"/>
            <a:endCxn id="88" idx="0"/>
          </p:cNvCxnSpPr>
          <p:nvPr userDrawn="1"/>
        </p:nvCxnSpPr>
        <p:spPr>
          <a:xfrm>
            <a:off x="6022513" y="3951925"/>
            <a:ext cx="0" cy="475804"/>
          </a:xfrm>
          <a:prstGeom prst="straightConnector1">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3268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55031" y="0"/>
            <a:ext cx="12192000" cy="6858000"/>
          </a:xfrm>
          <a:prstGeom prst="rect">
            <a:avLst/>
          </a:prstGeom>
        </p:spPr>
      </p:pic>
      <p:sp>
        <p:nvSpPr>
          <p:cNvPr id="51"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Strategic Structure</a:t>
            </a:r>
          </a:p>
        </p:txBody>
      </p:sp>
      <p:sp>
        <p:nvSpPr>
          <p:cNvPr id="52" name="Text Placeholder 2"/>
          <p:cNvSpPr>
            <a:spLocks noGrp="1"/>
          </p:cNvSpPr>
          <p:nvPr>
            <p:ph type="body" sz="quarter" idx="10"/>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Put your awesome subtitle here</a:t>
            </a:r>
          </a:p>
        </p:txBody>
      </p:sp>
      <p:sp>
        <p:nvSpPr>
          <p:cNvPr id="53" name="TextBox 52"/>
          <p:cNvSpPr txBox="1"/>
          <p:nvPr userDrawn="1"/>
        </p:nvSpPr>
        <p:spPr>
          <a:xfrm>
            <a:off x="924411" y="1710728"/>
            <a:ext cx="1667200" cy="492443"/>
          </a:xfrm>
          <a:prstGeom prst="rect">
            <a:avLst/>
          </a:prstGeom>
          <a:solidFill>
            <a:schemeClr val="accent3">
              <a:alpha val="50000"/>
            </a:schemeClr>
          </a:solidFill>
          <a:ln w="3175">
            <a:solidFill>
              <a:schemeClr val="tx1">
                <a:lumMod val="60000"/>
                <a:lumOff val="40000"/>
              </a:schemeClr>
            </a:solidFill>
          </a:ln>
        </p:spPr>
        <p:txBody>
          <a:bodyPr wrap="square" lIns="243840" tIns="121920" rIns="243840" bIns="121920" rtlCol="0">
            <a:spAutoFit/>
          </a:bodyPr>
          <a:lstStyle/>
          <a:p>
            <a:r>
              <a:rPr lang="en-US" sz="1600">
                <a:solidFill>
                  <a:schemeClr val="tx2"/>
                </a:solidFill>
              </a:rPr>
              <a:t>Key Strategy</a:t>
            </a:r>
          </a:p>
        </p:txBody>
      </p:sp>
      <p:sp>
        <p:nvSpPr>
          <p:cNvPr id="54" name="TextBox 53"/>
          <p:cNvSpPr txBox="1"/>
          <p:nvPr userDrawn="1"/>
        </p:nvSpPr>
        <p:spPr>
          <a:xfrm>
            <a:off x="2591611" y="1710728"/>
            <a:ext cx="8685989" cy="492443"/>
          </a:xfrm>
          <a:prstGeom prst="rect">
            <a:avLst/>
          </a:prstGeom>
          <a:noFill/>
          <a:ln w="3175">
            <a:solidFill>
              <a:schemeClr val="tx1">
                <a:lumMod val="60000"/>
                <a:lumOff val="40000"/>
              </a:schemeClr>
            </a:solidFill>
          </a:ln>
        </p:spPr>
        <p:txBody>
          <a:bodyPr wrap="square" lIns="243840" tIns="121920" rIns="243840" bIns="121920" rtlCol="0">
            <a:spAutoFit/>
          </a:bodyPr>
          <a:lstStyle/>
          <a:p>
            <a:r>
              <a:rPr lang="en-US" sz="1600" err="1">
                <a:solidFill>
                  <a:schemeClr val="tx2"/>
                </a:solidFill>
              </a:rPr>
              <a:t>Sed</a:t>
            </a:r>
            <a:r>
              <a:rPr lang="en-US" sz="1600">
                <a:solidFill>
                  <a:schemeClr val="tx2"/>
                </a:solidFill>
              </a:rPr>
              <a:t> </a:t>
            </a:r>
            <a:r>
              <a:rPr lang="en-US" sz="1600" err="1">
                <a:solidFill>
                  <a:schemeClr val="tx2"/>
                </a:solidFill>
              </a:rPr>
              <a:t>varius</a:t>
            </a:r>
            <a:r>
              <a:rPr lang="en-US" sz="1600">
                <a:solidFill>
                  <a:schemeClr val="tx2"/>
                </a:solidFill>
              </a:rPr>
              <a:t> </a:t>
            </a:r>
            <a:r>
              <a:rPr lang="en-US" sz="1600" err="1">
                <a:solidFill>
                  <a:schemeClr val="tx2"/>
                </a:solidFill>
              </a:rPr>
              <a:t>est</a:t>
            </a:r>
            <a:r>
              <a:rPr lang="en-US" sz="1600">
                <a:solidFill>
                  <a:schemeClr val="tx2"/>
                </a:solidFill>
              </a:rPr>
              <a:t> </a:t>
            </a:r>
            <a:r>
              <a:rPr lang="en-US" sz="1600" err="1">
                <a:solidFill>
                  <a:schemeClr val="tx2"/>
                </a:solidFill>
              </a:rPr>
              <a:t>vel</a:t>
            </a:r>
            <a:r>
              <a:rPr lang="en-US" sz="1600">
                <a:solidFill>
                  <a:schemeClr val="tx2"/>
                </a:solidFill>
              </a:rPr>
              <a:t> </a:t>
            </a:r>
            <a:r>
              <a:rPr lang="en-US" sz="1600" err="1">
                <a:solidFill>
                  <a:schemeClr val="tx2"/>
                </a:solidFill>
              </a:rPr>
              <a:t>porttitor</a:t>
            </a:r>
            <a:r>
              <a:rPr lang="en-US" sz="1600">
                <a:solidFill>
                  <a:schemeClr val="tx2"/>
                </a:solidFill>
              </a:rPr>
              <a:t> </a:t>
            </a:r>
            <a:r>
              <a:rPr lang="en-US" sz="1600" err="1">
                <a:solidFill>
                  <a:schemeClr val="tx2"/>
                </a:solidFill>
              </a:rPr>
              <a:t>condimentum</a:t>
            </a:r>
            <a:r>
              <a:rPr lang="en-US" sz="1600">
                <a:solidFill>
                  <a:schemeClr val="tx2"/>
                </a:solidFill>
              </a:rPr>
              <a:t>. </a:t>
            </a:r>
            <a:r>
              <a:rPr lang="en-US" sz="1600" err="1">
                <a:solidFill>
                  <a:schemeClr val="tx2"/>
                </a:solidFill>
              </a:rPr>
              <a:t>Aenean</a:t>
            </a:r>
            <a:r>
              <a:rPr lang="en-US" sz="1600">
                <a:solidFill>
                  <a:schemeClr val="tx2"/>
                </a:solidFill>
              </a:rPr>
              <a:t> non </a:t>
            </a:r>
            <a:r>
              <a:rPr lang="en-US" sz="1600" err="1">
                <a:solidFill>
                  <a:schemeClr val="tx2"/>
                </a:solidFill>
              </a:rPr>
              <a:t>orci</a:t>
            </a:r>
            <a:r>
              <a:rPr lang="en-US" sz="1600">
                <a:solidFill>
                  <a:schemeClr val="tx2"/>
                </a:solidFill>
              </a:rPr>
              <a:t> </a:t>
            </a:r>
            <a:r>
              <a:rPr lang="en-US" sz="1600" err="1">
                <a:solidFill>
                  <a:schemeClr val="tx2"/>
                </a:solidFill>
              </a:rPr>
              <a:t>nec</a:t>
            </a:r>
            <a:r>
              <a:rPr lang="en-US" sz="1600">
                <a:solidFill>
                  <a:schemeClr val="tx2"/>
                </a:solidFill>
              </a:rPr>
              <a:t> nisi </a:t>
            </a:r>
            <a:r>
              <a:rPr lang="en-US" sz="1600" err="1">
                <a:solidFill>
                  <a:schemeClr val="tx2"/>
                </a:solidFill>
              </a:rPr>
              <a:t>feugiat</a:t>
            </a:r>
            <a:r>
              <a:rPr lang="en-US" sz="1600">
                <a:solidFill>
                  <a:schemeClr val="tx2"/>
                </a:solidFill>
              </a:rPr>
              <a:t> </a:t>
            </a:r>
            <a:r>
              <a:rPr lang="en-US" sz="1600" err="1">
                <a:solidFill>
                  <a:schemeClr val="tx2"/>
                </a:solidFill>
              </a:rPr>
              <a:t>finibus</a:t>
            </a:r>
            <a:r>
              <a:rPr lang="en-US" sz="1600">
                <a:solidFill>
                  <a:schemeClr val="tx2"/>
                </a:solidFill>
              </a:rPr>
              <a:t> </a:t>
            </a:r>
            <a:r>
              <a:rPr lang="en-US" sz="1600" err="1">
                <a:solidFill>
                  <a:schemeClr val="tx2"/>
                </a:solidFill>
              </a:rPr>
              <a:t>justo</a:t>
            </a:r>
            <a:r>
              <a:rPr lang="en-US" sz="1600">
                <a:solidFill>
                  <a:schemeClr val="tx2"/>
                </a:solidFill>
              </a:rPr>
              <a:t>.</a:t>
            </a:r>
          </a:p>
        </p:txBody>
      </p:sp>
      <p:sp>
        <p:nvSpPr>
          <p:cNvPr id="59" name="Up Arrow 4"/>
          <p:cNvSpPr/>
          <p:nvPr userDrawn="1"/>
        </p:nvSpPr>
        <p:spPr>
          <a:xfrm>
            <a:off x="924411" y="2516899"/>
            <a:ext cx="2513260" cy="3024336"/>
          </a:xfrm>
          <a:prstGeom prst="upArrow">
            <a:avLst>
              <a:gd name="adj1" fmla="val 70794"/>
              <a:gd name="adj2" fmla="val 3742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243840" bIns="243840" rtlCol="0" anchor="b" anchorCtr="0"/>
          <a:lstStyle/>
          <a:p>
            <a:pPr algn="ctr"/>
            <a:r>
              <a:rPr lang="en-US" sz="2800">
                <a:solidFill>
                  <a:srgbClr val="FFFFFF"/>
                </a:solidFill>
              </a:rPr>
              <a:t>Idea A</a:t>
            </a:r>
          </a:p>
          <a:p>
            <a:pPr algn="ctr"/>
            <a:r>
              <a:rPr lang="en-US" sz="1400">
                <a:solidFill>
                  <a:srgbClr val="FFFFFF"/>
                </a:solidFill>
              </a:rPr>
              <a:t>Lorem ipsum dolor sit amet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endParaRPr lang="en-US" sz="1400">
              <a:solidFill>
                <a:srgbClr val="FFFFFF"/>
              </a:solidFill>
            </a:endParaRPr>
          </a:p>
        </p:txBody>
      </p:sp>
      <p:sp>
        <p:nvSpPr>
          <p:cNvPr id="60" name="Up Arrow 12"/>
          <p:cNvSpPr/>
          <p:nvPr userDrawn="1"/>
        </p:nvSpPr>
        <p:spPr>
          <a:xfrm>
            <a:off x="3537721" y="2516899"/>
            <a:ext cx="2513260" cy="3024336"/>
          </a:xfrm>
          <a:prstGeom prst="upArrow">
            <a:avLst>
              <a:gd name="adj1" fmla="val 70794"/>
              <a:gd name="adj2" fmla="val 3742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243840" bIns="243840" rtlCol="0" anchor="b" anchorCtr="0"/>
          <a:lstStyle/>
          <a:p>
            <a:pPr algn="ctr"/>
            <a:r>
              <a:rPr lang="en-US" sz="2800">
                <a:solidFill>
                  <a:srgbClr val="FFFFFF"/>
                </a:solidFill>
              </a:rPr>
              <a:t>Idea B</a:t>
            </a:r>
          </a:p>
          <a:p>
            <a:pPr algn="ctr"/>
            <a:r>
              <a:rPr lang="en-US" sz="1400">
                <a:solidFill>
                  <a:srgbClr val="FFFFFF"/>
                </a:solidFill>
              </a:rPr>
              <a:t>Lorem ipsum dolor sit amet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endParaRPr lang="en-US" sz="1400">
              <a:solidFill>
                <a:srgbClr val="FFFFFF"/>
              </a:solidFill>
            </a:endParaRPr>
          </a:p>
        </p:txBody>
      </p:sp>
      <p:sp>
        <p:nvSpPr>
          <p:cNvPr id="61" name="Up Arrow 13"/>
          <p:cNvSpPr/>
          <p:nvPr userDrawn="1"/>
        </p:nvSpPr>
        <p:spPr>
          <a:xfrm>
            <a:off x="6151031" y="2516899"/>
            <a:ext cx="2513260" cy="3024336"/>
          </a:xfrm>
          <a:prstGeom prst="upArrow">
            <a:avLst>
              <a:gd name="adj1" fmla="val 70794"/>
              <a:gd name="adj2" fmla="val 37427"/>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243840" bIns="243840" rtlCol="0" anchor="b" anchorCtr="0"/>
          <a:lstStyle/>
          <a:p>
            <a:pPr algn="ctr"/>
            <a:r>
              <a:rPr lang="en-US" sz="2800">
                <a:solidFill>
                  <a:srgbClr val="FFFFFF"/>
                </a:solidFill>
              </a:rPr>
              <a:t>Idea C</a:t>
            </a:r>
          </a:p>
          <a:p>
            <a:pPr algn="ctr"/>
            <a:r>
              <a:rPr lang="en-US" sz="1400">
                <a:solidFill>
                  <a:srgbClr val="FFFFFF"/>
                </a:solidFill>
              </a:rPr>
              <a:t>Lorem ipsum dolor sit amet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endParaRPr lang="en-US" sz="1400">
              <a:solidFill>
                <a:srgbClr val="FFFFFF"/>
              </a:solidFill>
            </a:endParaRPr>
          </a:p>
        </p:txBody>
      </p:sp>
      <p:sp>
        <p:nvSpPr>
          <p:cNvPr id="62" name="Up Arrow 14"/>
          <p:cNvSpPr/>
          <p:nvPr userDrawn="1"/>
        </p:nvSpPr>
        <p:spPr>
          <a:xfrm>
            <a:off x="8764341" y="2516899"/>
            <a:ext cx="2513260" cy="3024336"/>
          </a:xfrm>
          <a:prstGeom prst="upArrow">
            <a:avLst>
              <a:gd name="adj1" fmla="val 70794"/>
              <a:gd name="adj2" fmla="val 37427"/>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tIns="243840" bIns="243840" rtlCol="0" anchor="b" anchorCtr="0"/>
          <a:lstStyle/>
          <a:p>
            <a:pPr algn="ctr"/>
            <a:r>
              <a:rPr lang="en-US" sz="2800">
                <a:solidFill>
                  <a:srgbClr val="FFFFFF"/>
                </a:solidFill>
              </a:rPr>
              <a:t>Idea D</a:t>
            </a:r>
          </a:p>
          <a:p>
            <a:pPr algn="ctr"/>
            <a:r>
              <a:rPr lang="en-US" sz="1400">
                <a:solidFill>
                  <a:srgbClr val="FFFFFF"/>
                </a:solidFill>
              </a:rPr>
              <a:t>Lorem ipsum dolor sit amet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endParaRPr lang="en-US" sz="1400">
              <a:solidFill>
                <a:srgbClr val="FFFFFF"/>
              </a:solidFill>
            </a:endParaRPr>
          </a:p>
        </p:txBody>
      </p:sp>
      <p:pic>
        <p:nvPicPr>
          <p:cNvPr id="2" name="Picture 1"/>
          <p:cNvPicPr>
            <a:picLocks noChangeAspect="1"/>
          </p:cNvPicPr>
          <p:nvPr userDrawn="1"/>
        </p:nvPicPr>
        <p:blipFill>
          <a:blip r:embed="rId3"/>
          <a:stretch>
            <a:fillRect/>
          </a:stretch>
        </p:blipFill>
        <p:spPr>
          <a:xfrm>
            <a:off x="1753751" y="3213948"/>
            <a:ext cx="837860" cy="711923"/>
          </a:xfrm>
          <a:prstGeom prst="rect">
            <a:avLst/>
          </a:prstGeom>
        </p:spPr>
      </p:pic>
      <p:pic>
        <p:nvPicPr>
          <p:cNvPr id="3" name="Picture 2"/>
          <p:cNvPicPr>
            <a:picLocks noChangeAspect="1"/>
          </p:cNvPicPr>
          <p:nvPr userDrawn="1"/>
        </p:nvPicPr>
        <p:blipFill>
          <a:blip r:embed="rId4"/>
          <a:stretch>
            <a:fillRect/>
          </a:stretch>
        </p:blipFill>
        <p:spPr>
          <a:xfrm>
            <a:off x="4472508" y="3213949"/>
            <a:ext cx="643685" cy="642648"/>
          </a:xfrm>
          <a:prstGeom prst="rect">
            <a:avLst/>
          </a:prstGeom>
        </p:spPr>
      </p:pic>
      <p:pic>
        <p:nvPicPr>
          <p:cNvPr id="4" name="Picture 3"/>
          <p:cNvPicPr>
            <a:picLocks noChangeAspect="1"/>
          </p:cNvPicPr>
          <p:nvPr userDrawn="1"/>
        </p:nvPicPr>
        <p:blipFill>
          <a:blip r:embed="rId5"/>
          <a:stretch>
            <a:fillRect/>
          </a:stretch>
        </p:blipFill>
        <p:spPr>
          <a:xfrm>
            <a:off x="6985768" y="3213948"/>
            <a:ext cx="771871" cy="561219"/>
          </a:xfrm>
          <a:prstGeom prst="rect">
            <a:avLst/>
          </a:prstGeom>
        </p:spPr>
      </p:pic>
      <p:pic>
        <p:nvPicPr>
          <p:cNvPr id="6" name="Picture 5"/>
          <p:cNvPicPr>
            <a:picLocks noChangeAspect="1"/>
          </p:cNvPicPr>
          <p:nvPr userDrawn="1"/>
        </p:nvPicPr>
        <p:blipFill>
          <a:blip r:embed="rId6"/>
          <a:stretch>
            <a:fillRect/>
          </a:stretch>
        </p:blipFill>
        <p:spPr>
          <a:xfrm>
            <a:off x="9848280" y="3278081"/>
            <a:ext cx="265540" cy="497086"/>
          </a:xfrm>
          <a:prstGeom prst="rect">
            <a:avLst/>
          </a:prstGeom>
        </p:spPr>
      </p:pic>
    </p:spTree>
    <p:extLst>
      <p:ext uri="{BB962C8B-B14F-4D97-AF65-F5344CB8AC3E}">
        <p14:creationId xmlns:p14="http://schemas.microsoft.com/office/powerpoint/2010/main" val="17413601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p:spPr>
      </p:pic>
      <p:pic>
        <p:nvPicPr>
          <p:cNvPr id="51" name="Picture 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15"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Decision tree example</a:t>
            </a:r>
          </a:p>
        </p:txBody>
      </p:sp>
      <p:sp>
        <p:nvSpPr>
          <p:cNvPr id="16" name="Freeform 22"/>
          <p:cNvSpPr/>
          <p:nvPr userDrawn="1"/>
        </p:nvSpPr>
        <p:spPr>
          <a:xfrm>
            <a:off x="1119116" y="3116127"/>
            <a:ext cx="1594587" cy="1586440"/>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76553" tIns="275211" rIns="276553" bIns="275211" numCol="1" spcCol="1270" anchor="ctr" anchorCtr="0">
            <a:noAutofit/>
          </a:bodyPr>
          <a:lstStyle/>
          <a:p>
            <a:pPr algn="ctr" defTabSz="948243">
              <a:lnSpc>
                <a:spcPct val="90000"/>
              </a:lnSpc>
              <a:spcBef>
                <a:spcPct val="0"/>
              </a:spcBef>
              <a:spcAft>
                <a:spcPct val="35000"/>
              </a:spcAft>
            </a:pPr>
            <a:r>
              <a:rPr lang="en-US" sz="1867">
                <a:solidFill>
                  <a:srgbClr val="FFFFFF"/>
                </a:solidFill>
              </a:rPr>
              <a:t>Decision </a:t>
            </a:r>
            <a:br>
              <a:rPr lang="en-US" sz="1867">
                <a:solidFill>
                  <a:srgbClr val="FFFFFF"/>
                </a:solidFill>
              </a:rPr>
            </a:br>
            <a:r>
              <a:rPr lang="en-US" sz="1867">
                <a:solidFill>
                  <a:srgbClr val="FFFFFF"/>
                </a:solidFill>
              </a:rPr>
              <a:t>tree</a:t>
            </a:r>
          </a:p>
        </p:txBody>
      </p:sp>
      <p:sp>
        <p:nvSpPr>
          <p:cNvPr id="17" name="Rounded Rectangle 23"/>
          <p:cNvSpPr/>
          <p:nvPr userDrawn="1"/>
        </p:nvSpPr>
        <p:spPr>
          <a:xfrm>
            <a:off x="3352801" y="1574063"/>
            <a:ext cx="2055316" cy="515784"/>
          </a:xfrm>
          <a:prstGeom prst="roundRect">
            <a:avLst>
              <a:gd name="adj" fmla="val 50000"/>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one</a:t>
            </a:r>
          </a:p>
        </p:txBody>
      </p:sp>
      <p:sp>
        <p:nvSpPr>
          <p:cNvPr id="18" name="Rounded Rectangle 24"/>
          <p:cNvSpPr/>
          <p:nvPr userDrawn="1"/>
        </p:nvSpPr>
        <p:spPr>
          <a:xfrm>
            <a:off x="3355250" y="2843701"/>
            <a:ext cx="2055316" cy="515784"/>
          </a:xfrm>
          <a:prstGeom prst="roundRect">
            <a:avLst>
              <a:gd name="adj" fmla="val 50000"/>
            </a:avLst>
          </a:pr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two</a:t>
            </a:r>
          </a:p>
        </p:txBody>
      </p:sp>
      <p:sp>
        <p:nvSpPr>
          <p:cNvPr id="19" name="Rounded Rectangle 25"/>
          <p:cNvSpPr/>
          <p:nvPr userDrawn="1"/>
        </p:nvSpPr>
        <p:spPr>
          <a:xfrm>
            <a:off x="3355250" y="4176388"/>
            <a:ext cx="2055316" cy="515784"/>
          </a:xfrm>
          <a:prstGeom prst="roundRect">
            <a:avLst>
              <a:gd name="adj" fmla="val 50000"/>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three</a:t>
            </a:r>
          </a:p>
        </p:txBody>
      </p:sp>
      <p:sp>
        <p:nvSpPr>
          <p:cNvPr id="20" name="Rounded Rectangle 26"/>
          <p:cNvSpPr/>
          <p:nvPr userDrawn="1"/>
        </p:nvSpPr>
        <p:spPr>
          <a:xfrm>
            <a:off x="3352801" y="5478524"/>
            <a:ext cx="2055316" cy="515784"/>
          </a:xfrm>
          <a:prstGeom prst="roundRect">
            <a:avLst>
              <a:gd name="adj" fmla="val 50000"/>
            </a:avLst>
          </a:pr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four</a:t>
            </a:r>
          </a:p>
        </p:txBody>
      </p:sp>
      <p:cxnSp>
        <p:nvCxnSpPr>
          <p:cNvPr id="21" name="Elbow Connector 50"/>
          <p:cNvCxnSpPr>
            <a:stCxn id="16" idx="2"/>
            <a:endCxn id="17" idx="1"/>
          </p:cNvCxnSpPr>
          <p:nvPr userDrawn="1"/>
        </p:nvCxnSpPr>
        <p:spPr>
          <a:xfrm flipV="1">
            <a:off x="2713704" y="1831955"/>
            <a:ext cx="639096" cy="2077392"/>
          </a:xfrm>
          <a:prstGeom prst="bentConnector3">
            <a:avLst>
              <a:gd name="adj1" fmla="val 50000"/>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2" name="Elbow Connector 54"/>
          <p:cNvCxnSpPr>
            <a:stCxn id="16" idx="2"/>
            <a:endCxn id="18" idx="1"/>
          </p:cNvCxnSpPr>
          <p:nvPr userDrawn="1"/>
        </p:nvCxnSpPr>
        <p:spPr>
          <a:xfrm flipV="1">
            <a:off x="2713705" y="3101594"/>
            <a:ext cx="641545" cy="807753"/>
          </a:xfrm>
          <a:prstGeom prst="bentConnector3">
            <a:avLst/>
          </a:prstGeom>
          <a:ln w="3175" cmpd="sng">
            <a:solidFill>
              <a:schemeClr val="accent3">
                <a:lumMod val="75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3" name="Elbow Connector 55"/>
          <p:cNvCxnSpPr>
            <a:stCxn id="16" idx="2"/>
            <a:endCxn id="19" idx="1"/>
          </p:cNvCxnSpPr>
          <p:nvPr userDrawn="1"/>
        </p:nvCxnSpPr>
        <p:spPr>
          <a:xfrm>
            <a:off x="2713705" y="3909347"/>
            <a:ext cx="641545" cy="524933"/>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4" name="Elbow Connector 56"/>
          <p:cNvCxnSpPr>
            <a:stCxn id="16" idx="2"/>
            <a:endCxn id="20" idx="1"/>
          </p:cNvCxnSpPr>
          <p:nvPr userDrawn="1"/>
        </p:nvCxnSpPr>
        <p:spPr>
          <a:xfrm>
            <a:off x="2713704" y="3909347"/>
            <a:ext cx="639096" cy="1827069"/>
          </a:xfrm>
          <a:prstGeom prst="bentConnector3">
            <a:avLst/>
          </a:prstGeom>
          <a:ln w="3175" cmpd="sng">
            <a:solidFill>
              <a:schemeClr val="accent1">
                <a:lumMod val="60000"/>
                <a:lumOff val="4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25" name="Rectangle 24"/>
          <p:cNvSpPr/>
          <p:nvPr userDrawn="1"/>
        </p:nvSpPr>
        <p:spPr>
          <a:xfrm>
            <a:off x="5677690" y="5044136"/>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Donec</a:t>
            </a:r>
            <a:r>
              <a:rPr lang="en-US" sz="1467" spc="-27">
                <a:solidFill>
                  <a:schemeClr val="tx2"/>
                </a:solidFill>
              </a:rPr>
              <a:t> </a:t>
            </a:r>
            <a:r>
              <a:rPr lang="en-US" sz="1467" spc="-27" err="1">
                <a:solidFill>
                  <a:schemeClr val="tx2"/>
                </a:solidFill>
              </a:rPr>
              <a:t>dapibus</a:t>
            </a:r>
            <a:r>
              <a:rPr lang="en-US" sz="1467" spc="-27">
                <a:solidFill>
                  <a:schemeClr val="tx2"/>
                </a:solidFill>
              </a:rPr>
              <a:t> ex tortor, pellentesque tincidunt</a:t>
            </a:r>
          </a:p>
        </p:txBody>
      </p:sp>
      <p:sp>
        <p:nvSpPr>
          <p:cNvPr id="26" name="Rectangle 25"/>
          <p:cNvSpPr/>
          <p:nvPr userDrawn="1"/>
        </p:nvSpPr>
        <p:spPr>
          <a:xfrm>
            <a:off x="5677690" y="5443675"/>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sp>
        <p:nvSpPr>
          <p:cNvPr id="27" name="Rectangle 26"/>
          <p:cNvSpPr/>
          <p:nvPr userDrawn="1"/>
        </p:nvSpPr>
        <p:spPr>
          <a:xfrm>
            <a:off x="5677690" y="5843213"/>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cxnSp>
        <p:nvCxnSpPr>
          <p:cNvPr id="28" name="Straight Connector 27"/>
          <p:cNvCxnSpPr/>
          <p:nvPr userDrawn="1"/>
        </p:nvCxnSpPr>
        <p:spPr>
          <a:xfrm flipH="1">
            <a:off x="5405191" y="5733091"/>
            <a:ext cx="28148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Left Bracket 28"/>
          <p:cNvSpPr/>
          <p:nvPr userDrawn="1"/>
        </p:nvSpPr>
        <p:spPr>
          <a:xfrm>
            <a:off x="5601419" y="5331777"/>
            <a:ext cx="85256" cy="802627"/>
          </a:xfrm>
          <a:prstGeom prst="leftBracket">
            <a:avLst>
              <a:gd name="adj" fmla="val 65305"/>
            </a:avLst>
          </a:prstGeom>
          <a:ln w="31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a:p>
        </p:txBody>
      </p:sp>
      <p:cxnSp>
        <p:nvCxnSpPr>
          <p:cNvPr id="30" name="Straight Connector 29"/>
          <p:cNvCxnSpPr/>
          <p:nvPr userDrawn="1"/>
        </p:nvCxnSpPr>
        <p:spPr>
          <a:xfrm>
            <a:off x="5677690" y="5733091"/>
            <a:ext cx="4655101" cy="0"/>
          </a:xfrm>
          <a:prstGeom prst="line">
            <a:avLst/>
          </a:prstGeom>
          <a:ln w="31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677690" y="5331777"/>
            <a:ext cx="4401101" cy="0"/>
          </a:xfrm>
          <a:prstGeom prst="line">
            <a:avLst/>
          </a:prstGeom>
          <a:ln w="31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677690" y="6134404"/>
            <a:ext cx="4655101" cy="0"/>
          </a:xfrm>
          <a:prstGeom prst="line">
            <a:avLst/>
          </a:prstGeom>
          <a:ln w="31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a:off x="5689601" y="3737801"/>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Donec</a:t>
            </a:r>
            <a:r>
              <a:rPr lang="en-US" sz="1467" spc="-27">
                <a:solidFill>
                  <a:schemeClr val="tx2"/>
                </a:solidFill>
              </a:rPr>
              <a:t> </a:t>
            </a:r>
            <a:r>
              <a:rPr lang="en-US" sz="1467" spc="-27" err="1">
                <a:solidFill>
                  <a:schemeClr val="tx2"/>
                </a:solidFill>
              </a:rPr>
              <a:t>dapibus</a:t>
            </a:r>
            <a:r>
              <a:rPr lang="en-US" sz="1467" spc="-27">
                <a:solidFill>
                  <a:schemeClr val="tx2"/>
                </a:solidFill>
              </a:rPr>
              <a:t> ex tortor, pellentesque tincidunt</a:t>
            </a:r>
          </a:p>
        </p:txBody>
      </p:sp>
      <p:sp>
        <p:nvSpPr>
          <p:cNvPr id="34" name="Rectangle 33"/>
          <p:cNvSpPr/>
          <p:nvPr userDrawn="1"/>
        </p:nvSpPr>
        <p:spPr>
          <a:xfrm>
            <a:off x="5689601" y="4137340"/>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sp>
        <p:nvSpPr>
          <p:cNvPr id="35" name="Rectangle 34"/>
          <p:cNvSpPr/>
          <p:nvPr userDrawn="1"/>
        </p:nvSpPr>
        <p:spPr>
          <a:xfrm>
            <a:off x="5689601" y="4536879"/>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cxnSp>
        <p:nvCxnSpPr>
          <p:cNvPr id="36" name="Straight Connector 35"/>
          <p:cNvCxnSpPr/>
          <p:nvPr userDrawn="1"/>
        </p:nvCxnSpPr>
        <p:spPr>
          <a:xfrm flipH="1">
            <a:off x="5417102" y="4426756"/>
            <a:ext cx="281485" cy="0"/>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Left Bracket 36"/>
          <p:cNvSpPr/>
          <p:nvPr userDrawn="1"/>
        </p:nvSpPr>
        <p:spPr>
          <a:xfrm>
            <a:off x="5613329" y="4025443"/>
            <a:ext cx="85256" cy="802627"/>
          </a:xfrm>
          <a:prstGeom prst="leftBracket">
            <a:avLst>
              <a:gd name="adj" fmla="val 65305"/>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a:p>
        </p:txBody>
      </p:sp>
      <p:cxnSp>
        <p:nvCxnSpPr>
          <p:cNvPr id="38" name="Straight Connector 37"/>
          <p:cNvCxnSpPr/>
          <p:nvPr userDrawn="1"/>
        </p:nvCxnSpPr>
        <p:spPr>
          <a:xfrm>
            <a:off x="5689600" y="4426756"/>
            <a:ext cx="4655101" cy="0"/>
          </a:xfrm>
          <a:prstGeom prst="line">
            <a:avLst/>
          </a:prstGeom>
          <a:ln w="317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5689600" y="4025443"/>
            <a:ext cx="4401101" cy="0"/>
          </a:xfrm>
          <a:prstGeom prst="line">
            <a:avLst/>
          </a:prstGeom>
          <a:ln w="317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5689600" y="4828069"/>
            <a:ext cx="4655101" cy="0"/>
          </a:xfrm>
          <a:prstGeom prst="line">
            <a:avLst/>
          </a:prstGeom>
          <a:ln w="317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41" name="Rectangle 40"/>
          <p:cNvSpPr/>
          <p:nvPr userDrawn="1"/>
        </p:nvSpPr>
        <p:spPr>
          <a:xfrm>
            <a:off x="5686675" y="2404112"/>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Donec</a:t>
            </a:r>
            <a:r>
              <a:rPr lang="en-US" sz="1467" spc="-27">
                <a:solidFill>
                  <a:schemeClr val="tx2"/>
                </a:solidFill>
              </a:rPr>
              <a:t> </a:t>
            </a:r>
            <a:r>
              <a:rPr lang="en-US" sz="1467" spc="-27" err="1">
                <a:solidFill>
                  <a:schemeClr val="tx2"/>
                </a:solidFill>
              </a:rPr>
              <a:t>dapibus</a:t>
            </a:r>
            <a:r>
              <a:rPr lang="en-US" sz="1467" spc="-27">
                <a:solidFill>
                  <a:schemeClr val="tx2"/>
                </a:solidFill>
              </a:rPr>
              <a:t> ex tortor, pellentesque tincidunt</a:t>
            </a:r>
          </a:p>
        </p:txBody>
      </p:sp>
      <p:sp>
        <p:nvSpPr>
          <p:cNvPr id="42" name="Rectangle 41"/>
          <p:cNvSpPr/>
          <p:nvPr userDrawn="1"/>
        </p:nvSpPr>
        <p:spPr>
          <a:xfrm>
            <a:off x="5686675" y="2803651"/>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sp>
        <p:nvSpPr>
          <p:cNvPr id="43" name="Rectangle 42"/>
          <p:cNvSpPr/>
          <p:nvPr userDrawn="1"/>
        </p:nvSpPr>
        <p:spPr>
          <a:xfrm>
            <a:off x="5686675" y="3203189"/>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cxnSp>
        <p:nvCxnSpPr>
          <p:cNvPr id="44" name="Straight Connector 43"/>
          <p:cNvCxnSpPr/>
          <p:nvPr userDrawn="1"/>
        </p:nvCxnSpPr>
        <p:spPr>
          <a:xfrm flipH="1">
            <a:off x="5414176" y="3093067"/>
            <a:ext cx="281485" cy="0"/>
          </a:xfrm>
          <a:prstGeom prst="line">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Left Bracket 44"/>
          <p:cNvSpPr/>
          <p:nvPr userDrawn="1"/>
        </p:nvSpPr>
        <p:spPr>
          <a:xfrm>
            <a:off x="5610404" y="2691753"/>
            <a:ext cx="85256" cy="802627"/>
          </a:xfrm>
          <a:prstGeom prst="leftBracket">
            <a:avLst>
              <a:gd name="adj" fmla="val 65305"/>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a:p>
        </p:txBody>
      </p:sp>
      <p:cxnSp>
        <p:nvCxnSpPr>
          <p:cNvPr id="46" name="Straight Connector 45"/>
          <p:cNvCxnSpPr/>
          <p:nvPr userDrawn="1"/>
        </p:nvCxnSpPr>
        <p:spPr>
          <a:xfrm>
            <a:off x="5686675" y="3093067"/>
            <a:ext cx="4655101" cy="0"/>
          </a:xfrm>
          <a:prstGeom prst="line">
            <a:avLst/>
          </a:prstGeom>
          <a:ln w="3175">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5686675" y="2691753"/>
            <a:ext cx="4401101" cy="0"/>
          </a:xfrm>
          <a:prstGeom prst="line">
            <a:avLst/>
          </a:prstGeom>
          <a:ln w="3175">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5686675" y="3494380"/>
            <a:ext cx="4655101" cy="0"/>
          </a:xfrm>
          <a:prstGeom prst="line">
            <a:avLst/>
          </a:prstGeom>
          <a:ln w="3175">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5686675" y="1130676"/>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Donec</a:t>
            </a:r>
            <a:r>
              <a:rPr lang="en-US" sz="1467" spc="-27">
                <a:solidFill>
                  <a:schemeClr val="tx2"/>
                </a:solidFill>
              </a:rPr>
              <a:t> </a:t>
            </a:r>
            <a:r>
              <a:rPr lang="en-US" sz="1467" spc="-27" err="1">
                <a:solidFill>
                  <a:schemeClr val="tx2"/>
                </a:solidFill>
              </a:rPr>
              <a:t>dapibus</a:t>
            </a:r>
            <a:r>
              <a:rPr lang="en-US" sz="1467" spc="-27">
                <a:solidFill>
                  <a:schemeClr val="tx2"/>
                </a:solidFill>
              </a:rPr>
              <a:t> ex tortor, pellentesque tincidunt</a:t>
            </a:r>
          </a:p>
        </p:txBody>
      </p:sp>
      <p:sp>
        <p:nvSpPr>
          <p:cNvPr id="55" name="Rectangle 54"/>
          <p:cNvSpPr/>
          <p:nvPr userDrawn="1"/>
        </p:nvSpPr>
        <p:spPr>
          <a:xfrm>
            <a:off x="5686675" y="1530215"/>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sp>
        <p:nvSpPr>
          <p:cNvPr id="56" name="Rectangle 55"/>
          <p:cNvSpPr/>
          <p:nvPr userDrawn="1"/>
        </p:nvSpPr>
        <p:spPr>
          <a:xfrm>
            <a:off x="5686675" y="1929753"/>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cxnSp>
        <p:nvCxnSpPr>
          <p:cNvPr id="57" name="Straight Connector 56"/>
          <p:cNvCxnSpPr/>
          <p:nvPr userDrawn="1"/>
        </p:nvCxnSpPr>
        <p:spPr>
          <a:xfrm flipH="1">
            <a:off x="5414176" y="1819631"/>
            <a:ext cx="281485"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8" name="Left Bracket 57"/>
          <p:cNvSpPr/>
          <p:nvPr userDrawn="1"/>
        </p:nvSpPr>
        <p:spPr>
          <a:xfrm>
            <a:off x="5610404" y="1418317"/>
            <a:ext cx="85256" cy="802627"/>
          </a:xfrm>
          <a:prstGeom prst="leftBracket">
            <a:avLst>
              <a:gd name="adj" fmla="val 65305"/>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a:p>
        </p:txBody>
      </p:sp>
      <p:cxnSp>
        <p:nvCxnSpPr>
          <p:cNvPr id="67" name="Straight Connector 66"/>
          <p:cNvCxnSpPr/>
          <p:nvPr userDrawn="1"/>
        </p:nvCxnSpPr>
        <p:spPr>
          <a:xfrm>
            <a:off x="5686675" y="1819631"/>
            <a:ext cx="4655101" cy="0"/>
          </a:xfrm>
          <a:prstGeom prst="line">
            <a:avLst/>
          </a:prstGeom>
          <a:ln w="3175">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5686675" y="1418317"/>
            <a:ext cx="4401101" cy="0"/>
          </a:xfrm>
          <a:prstGeom prst="line">
            <a:avLst/>
          </a:prstGeom>
          <a:ln w="3175">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5686675" y="2220944"/>
            <a:ext cx="4655101" cy="0"/>
          </a:xfrm>
          <a:prstGeom prst="line">
            <a:avLst/>
          </a:prstGeom>
          <a:ln w="3175">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2961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51"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Decision tree example</a:t>
            </a:r>
          </a:p>
        </p:txBody>
      </p:sp>
      <p:sp>
        <p:nvSpPr>
          <p:cNvPr id="52" name="Freeform 22"/>
          <p:cNvSpPr/>
          <p:nvPr userDrawn="1"/>
        </p:nvSpPr>
        <p:spPr>
          <a:xfrm>
            <a:off x="1119116" y="3116127"/>
            <a:ext cx="1594587" cy="1586440"/>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76553" tIns="275211" rIns="276553" bIns="275211" numCol="1" spcCol="1270" anchor="ctr" anchorCtr="0">
            <a:noAutofit/>
          </a:bodyPr>
          <a:lstStyle/>
          <a:p>
            <a:pPr algn="ctr" defTabSz="948243">
              <a:lnSpc>
                <a:spcPct val="90000"/>
              </a:lnSpc>
              <a:spcBef>
                <a:spcPct val="0"/>
              </a:spcBef>
              <a:spcAft>
                <a:spcPct val="35000"/>
              </a:spcAft>
            </a:pPr>
            <a:r>
              <a:rPr lang="en-US" sz="1867">
                <a:solidFill>
                  <a:srgbClr val="FFFFFF"/>
                </a:solidFill>
              </a:rPr>
              <a:t>Decision </a:t>
            </a:r>
            <a:br>
              <a:rPr lang="en-US" sz="1867">
                <a:solidFill>
                  <a:srgbClr val="FFFFFF"/>
                </a:solidFill>
              </a:rPr>
            </a:br>
            <a:r>
              <a:rPr lang="en-US" sz="1867">
                <a:solidFill>
                  <a:srgbClr val="FFFFFF"/>
                </a:solidFill>
              </a:rPr>
              <a:t>tree</a:t>
            </a:r>
          </a:p>
        </p:txBody>
      </p:sp>
      <p:sp>
        <p:nvSpPr>
          <p:cNvPr id="53" name="Rounded Rectangle 23"/>
          <p:cNvSpPr/>
          <p:nvPr userDrawn="1"/>
        </p:nvSpPr>
        <p:spPr>
          <a:xfrm>
            <a:off x="3352801" y="2076655"/>
            <a:ext cx="2055316" cy="515784"/>
          </a:xfrm>
          <a:prstGeom prst="roundRect">
            <a:avLst>
              <a:gd name="adj" fmla="val 50000"/>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one</a:t>
            </a:r>
          </a:p>
        </p:txBody>
      </p:sp>
      <p:sp>
        <p:nvSpPr>
          <p:cNvPr id="54" name="Rounded Rectangle 24"/>
          <p:cNvSpPr/>
          <p:nvPr userDrawn="1"/>
        </p:nvSpPr>
        <p:spPr>
          <a:xfrm>
            <a:off x="3355250" y="3126521"/>
            <a:ext cx="2055316" cy="515784"/>
          </a:xfrm>
          <a:prstGeom prst="roundRect">
            <a:avLst>
              <a:gd name="adj" fmla="val 50000"/>
            </a:avLst>
          </a:pr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two</a:t>
            </a:r>
          </a:p>
        </p:txBody>
      </p:sp>
      <p:sp>
        <p:nvSpPr>
          <p:cNvPr id="59" name="Rounded Rectangle 25"/>
          <p:cNvSpPr/>
          <p:nvPr userDrawn="1"/>
        </p:nvSpPr>
        <p:spPr>
          <a:xfrm>
            <a:off x="3355250" y="4176388"/>
            <a:ext cx="2055316" cy="515784"/>
          </a:xfrm>
          <a:prstGeom prst="roundRect">
            <a:avLst>
              <a:gd name="adj" fmla="val 50000"/>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three</a:t>
            </a:r>
          </a:p>
        </p:txBody>
      </p:sp>
      <p:sp>
        <p:nvSpPr>
          <p:cNvPr id="60" name="Rounded Rectangle 26"/>
          <p:cNvSpPr/>
          <p:nvPr userDrawn="1"/>
        </p:nvSpPr>
        <p:spPr>
          <a:xfrm>
            <a:off x="3352801" y="5226255"/>
            <a:ext cx="2055316" cy="515784"/>
          </a:xfrm>
          <a:prstGeom prst="roundRect">
            <a:avLst>
              <a:gd name="adj" fmla="val 50000"/>
            </a:avLst>
          </a:pr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four</a:t>
            </a:r>
          </a:p>
        </p:txBody>
      </p:sp>
      <p:sp>
        <p:nvSpPr>
          <p:cNvPr id="61" name="Rectangle 60"/>
          <p:cNvSpPr/>
          <p:nvPr userDrawn="1"/>
        </p:nvSpPr>
        <p:spPr>
          <a:xfrm>
            <a:off x="6426567" y="1327242"/>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Donec</a:t>
            </a:r>
            <a:r>
              <a:rPr lang="en-US" sz="1467">
                <a:solidFill>
                  <a:schemeClr val="tx2"/>
                </a:solidFill>
              </a:rPr>
              <a:t> </a:t>
            </a:r>
            <a:r>
              <a:rPr lang="en-US" sz="1467" err="1">
                <a:solidFill>
                  <a:schemeClr val="tx2"/>
                </a:solidFill>
              </a:rPr>
              <a:t>dapibus</a:t>
            </a:r>
            <a:r>
              <a:rPr lang="en-US" sz="1467">
                <a:solidFill>
                  <a:schemeClr val="tx2"/>
                </a:solidFill>
              </a:rPr>
              <a:t> ex tortor, pellentesque tincidunt</a:t>
            </a:r>
          </a:p>
        </p:txBody>
      </p:sp>
      <p:sp>
        <p:nvSpPr>
          <p:cNvPr id="62" name="Rectangle 61"/>
          <p:cNvSpPr/>
          <p:nvPr userDrawn="1"/>
        </p:nvSpPr>
        <p:spPr>
          <a:xfrm>
            <a:off x="6426567" y="1931054"/>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Proin</a:t>
            </a:r>
            <a:r>
              <a:rPr lang="en-US" sz="1467">
                <a:solidFill>
                  <a:schemeClr val="tx2"/>
                </a:solidFill>
              </a:rPr>
              <a:t> </a:t>
            </a:r>
            <a:r>
              <a:rPr lang="en-US" sz="1467" err="1">
                <a:solidFill>
                  <a:schemeClr val="tx2"/>
                </a:solidFill>
              </a:rPr>
              <a:t>placerat</a:t>
            </a:r>
            <a:r>
              <a:rPr lang="en-US" sz="1467">
                <a:solidFill>
                  <a:schemeClr val="tx2"/>
                </a:solidFill>
              </a:rPr>
              <a:t> elit ante, consectetur </a:t>
            </a:r>
            <a:r>
              <a:rPr lang="en-US" sz="1467" err="1">
                <a:solidFill>
                  <a:schemeClr val="tx2"/>
                </a:solidFill>
              </a:rPr>
              <a:t>volutpat</a:t>
            </a:r>
            <a:r>
              <a:rPr lang="en-US" sz="1467">
                <a:solidFill>
                  <a:schemeClr val="tx2"/>
                </a:solidFill>
              </a:rPr>
              <a:t> dui </a:t>
            </a:r>
            <a:r>
              <a:rPr lang="en-US" sz="1467" err="1">
                <a:solidFill>
                  <a:schemeClr val="tx2"/>
                </a:solidFill>
              </a:rPr>
              <a:t>lorem</a:t>
            </a:r>
            <a:endParaRPr lang="en-US" sz="1467">
              <a:solidFill>
                <a:schemeClr val="tx2"/>
              </a:solidFill>
            </a:endParaRPr>
          </a:p>
        </p:txBody>
      </p:sp>
      <p:cxnSp>
        <p:nvCxnSpPr>
          <p:cNvPr id="63" name="Elbow Connector 11"/>
          <p:cNvCxnSpPr>
            <a:stCxn id="53" idx="3"/>
          </p:cNvCxnSpPr>
          <p:nvPr userDrawn="1"/>
        </p:nvCxnSpPr>
        <p:spPr>
          <a:xfrm flipV="1">
            <a:off x="5408116" y="1486471"/>
            <a:ext cx="612051" cy="848076"/>
          </a:xfrm>
          <a:prstGeom prst="bentConnector3">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4" name="Elbow Connector 12"/>
          <p:cNvCxnSpPr>
            <a:stCxn id="53" idx="3"/>
          </p:cNvCxnSpPr>
          <p:nvPr userDrawn="1"/>
        </p:nvCxnSpPr>
        <p:spPr>
          <a:xfrm flipV="1">
            <a:off x="5408116" y="2079776"/>
            <a:ext cx="612051" cy="254771"/>
          </a:xfrm>
          <a:prstGeom prst="bentConnector3">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65" name="Rectangle 64"/>
          <p:cNvSpPr/>
          <p:nvPr userDrawn="1"/>
        </p:nvSpPr>
        <p:spPr>
          <a:xfrm>
            <a:off x="6426565" y="2763188"/>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Vivamus</a:t>
            </a:r>
            <a:r>
              <a:rPr lang="en-US" sz="1467">
                <a:solidFill>
                  <a:schemeClr val="tx2"/>
                </a:solidFill>
              </a:rPr>
              <a:t> tempus quam </a:t>
            </a:r>
            <a:r>
              <a:rPr lang="en-US" sz="1467" err="1">
                <a:solidFill>
                  <a:schemeClr val="tx2"/>
                </a:solidFill>
              </a:rPr>
              <a:t>nec</a:t>
            </a:r>
            <a:r>
              <a:rPr lang="en-US" sz="1467">
                <a:solidFill>
                  <a:schemeClr val="tx2"/>
                </a:solidFill>
              </a:rPr>
              <a:t> </a:t>
            </a:r>
            <a:r>
              <a:rPr lang="en-US" sz="1467" err="1">
                <a:solidFill>
                  <a:schemeClr val="tx2"/>
                </a:solidFill>
              </a:rPr>
              <a:t>lectus</a:t>
            </a:r>
            <a:r>
              <a:rPr lang="en-US" sz="1467">
                <a:solidFill>
                  <a:schemeClr val="tx2"/>
                </a:solidFill>
              </a:rPr>
              <a:t> </a:t>
            </a:r>
            <a:r>
              <a:rPr lang="en-US" sz="1467" err="1">
                <a:solidFill>
                  <a:schemeClr val="tx2"/>
                </a:solidFill>
              </a:rPr>
              <a:t>imperdiet</a:t>
            </a:r>
            <a:endParaRPr lang="en-US" sz="1467">
              <a:solidFill>
                <a:schemeClr val="tx2"/>
              </a:solidFill>
            </a:endParaRPr>
          </a:p>
        </p:txBody>
      </p:sp>
      <p:sp>
        <p:nvSpPr>
          <p:cNvPr id="66" name="Rectangle 65"/>
          <p:cNvSpPr/>
          <p:nvPr userDrawn="1"/>
        </p:nvSpPr>
        <p:spPr>
          <a:xfrm>
            <a:off x="6426567" y="3359242"/>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Duis</a:t>
            </a:r>
            <a:r>
              <a:rPr lang="en-US" sz="1467">
                <a:solidFill>
                  <a:schemeClr val="tx2"/>
                </a:solidFill>
              </a:rPr>
              <a:t> </a:t>
            </a:r>
            <a:r>
              <a:rPr lang="en-US" sz="1467" err="1">
                <a:solidFill>
                  <a:schemeClr val="tx2"/>
                </a:solidFill>
              </a:rPr>
              <a:t>congue</a:t>
            </a:r>
            <a:r>
              <a:rPr lang="en-US" sz="1467">
                <a:solidFill>
                  <a:schemeClr val="tx2"/>
                </a:solidFill>
              </a:rPr>
              <a:t> </a:t>
            </a:r>
            <a:r>
              <a:rPr lang="en-US" sz="1467" err="1">
                <a:solidFill>
                  <a:schemeClr val="tx2"/>
                </a:solidFill>
              </a:rPr>
              <a:t>nisl</a:t>
            </a:r>
            <a:r>
              <a:rPr lang="en-US" sz="1467">
                <a:solidFill>
                  <a:schemeClr val="tx2"/>
                </a:solidFill>
              </a:rPr>
              <a:t> </a:t>
            </a:r>
            <a:r>
              <a:rPr lang="en-US" sz="1467" err="1">
                <a:solidFill>
                  <a:schemeClr val="tx2"/>
                </a:solidFill>
              </a:rPr>
              <a:t>vel</a:t>
            </a:r>
            <a:r>
              <a:rPr lang="en-US" sz="1467">
                <a:solidFill>
                  <a:schemeClr val="tx2"/>
                </a:solidFill>
              </a:rPr>
              <a:t> magna sollicitudin</a:t>
            </a:r>
          </a:p>
        </p:txBody>
      </p:sp>
      <p:cxnSp>
        <p:nvCxnSpPr>
          <p:cNvPr id="70" name="Elbow Connector 34"/>
          <p:cNvCxnSpPr>
            <a:stCxn id="54" idx="3"/>
          </p:cNvCxnSpPr>
          <p:nvPr userDrawn="1"/>
        </p:nvCxnSpPr>
        <p:spPr>
          <a:xfrm flipV="1">
            <a:off x="5410566" y="2935965"/>
            <a:ext cx="609601" cy="448449"/>
          </a:xfrm>
          <a:prstGeom prst="bentConnector3">
            <a:avLst/>
          </a:prstGeom>
          <a:ln w="3175" cmpd="sng">
            <a:solidFill>
              <a:schemeClr val="accent3">
                <a:lumMod val="75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1" name="Elbow Connector 35"/>
          <p:cNvCxnSpPr>
            <a:stCxn id="54" idx="3"/>
          </p:cNvCxnSpPr>
          <p:nvPr userDrawn="1"/>
        </p:nvCxnSpPr>
        <p:spPr>
          <a:xfrm>
            <a:off x="5410566" y="3384413"/>
            <a:ext cx="609601" cy="144856"/>
          </a:xfrm>
          <a:prstGeom prst="bentConnector3">
            <a:avLst/>
          </a:prstGeom>
          <a:ln w="3175" cmpd="sng">
            <a:solidFill>
              <a:schemeClr val="accent3">
                <a:lumMod val="75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72" name="Rectangle 71"/>
          <p:cNvSpPr/>
          <p:nvPr userDrawn="1"/>
        </p:nvSpPr>
        <p:spPr>
          <a:xfrm>
            <a:off x="6426567" y="4077215"/>
            <a:ext cx="5286059" cy="345607"/>
          </a:xfrm>
          <a:prstGeom prst="rect">
            <a:avLst/>
          </a:prstGeom>
        </p:spPr>
        <p:txBody>
          <a:bodyPr wrap="square" lIns="243840" rIns="243840" bIns="97536">
            <a:spAutoFit/>
          </a:bodyPr>
          <a:lstStyle/>
          <a:p>
            <a:pPr>
              <a:lnSpc>
                <a:spcPct val="89000"/>
              </a:lnSpc>
            </a:pPr>
            <a:r>
              <a:rPr lang="en-US" sz="1467">
                <a:solidFill>
                  <a:schemeClr val="tx2"/>
                </a:solidFill>
              </a:rPr>
              <a:t>Nam </a:t>
            </a:r>
            <a:r>
              <a:rPr lang="en-US" sz="1467" err="1">
                <a:solidFill>
                  <a:schemeClr val="tx2"/>
                </a:solidFill>
              </a:rPr>
              <a:t>suscipit</a:t>
            </a:r>
            <a:r>
              <a:rPr lang="en-US" sz="1467">
                <a:solidFill>
                  <a:schemeClr val="tx2"/>
                </a:solidFill>
              </a:rPr>
              <a:t> </a:t>
            </a:r>
            <a:r>
              <a:rPr lang="en-US" sz="1467" err="1">
                <a:solidFill>
                  <a:schemeClr val="tx2"/>
                </a:solidFill>
              </a:rPr>
              <a:t>sem</a:t>
            </a:r>
            <a:r>
              <a:rPr lang="en-US" sz="1467">
                <a:solidFill>
                  <a:schemeClr val="tx2"/>
                </a:solidFill>
              </a:rPr>
              <a:t> sed </a:t>
            </a:r>
            <a:r>
              <a:rPr lang="en-US" sz="1467" err="1">
                <a:solidFill>
                  <a:schemeClr val="tx2"/>
                </a:solidFill>
              </a:rPr>
              <a:t>eros</a:t>
            </a:r>
            <a:r>
              <a:rPr lang="en-US" sz="1467">
                <a:solidFill>
                  <a:schemeClr val="tx2"/>
                </a:solidFill>
              </a:rPr>
              <a:t> </a:t>
            </a:r>
            <a:r>
              <a:rPr lang="en-US" sz="1467" err="1">
                <a:solidFill>
                  <a:schemeClr val="tx2"/>
                </a:solidFill>
              </a:rPr>
              <a:t>accumsan</a:t>
            </a:r>
            <a:r>
              <a:rPr lang="en-US" sz="1467">
                <a:solidFill>
                  <a:schemeClr val="tx2"/>
                </a:solidFill>
              </a:rPr>
              <a:t> semper a a </a:t>
            </a:r>
            <a:r>
              <a:rPr lang="en-US" sz="1467" err="1">
                <a:solidFill>
                  <a:schemeClr val="tx2"/>
                </a:solidFill>
              </a:rPr>
              <a:t>justo</a:t>
            </a:r>
            <a:endParaRPr lang="en-US" sz="1467">
              <a:solidFill>
                <a:schemeClr val="tx2"/>
              </a:solidFill>
            </a:endParaRPr>
          </a:p>
        </p:txBody>
      </p:sp>
      <p:sp>
        <p:nvSpPr>
          <p:cNvPr id="73" name="Rectangle 72"/>
          <p:cNvSpPr/>
          <p:nvPr userDrawn="1"/>
        </p:nvSpPr>
        <p:spPr>
          <a:xfrm>
            <a:off x="6426567" y="4686815"/>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Nunc</a:t>
            </a:r>
            <a:r>
              <a:rPr lang="en-US" sz="1467">
                <a:solidFill>
                  <a:schemeClr val="tx2"/>
                </a:solidFill>
              </a:rPr>
              <a:t> vitae </a:t>
            </a:r>
            <a:r>
              <a:rPr lang="en-US" sz="1467" err="1">
                <a:solidFill>
                  <a:schemeClr val="tx2"/>
                </a:solidFill>
              </a:rPr>
              <a:t>augue</a:t>
            </a:r>
            <a:r>
              <a:rPr lang="en-US" sz="1467">
                <a:solidFill>
                  <a:schemeClr val="tx2"/>
                </a:solidFill>
              </a:rPr>
              <a:t> a </a:t>
            </a:r>
            <a:r>
              <a:rPr lang="en-US" sz="1467" err="1">
                <a:solidFill>
                  <a:schemeClr val="tx2"/>
                </a:solidFill>
              </a:rPr>
              <a:t>erat</a:t>
            </a:r>
            <a:r>
              <a:rPr lang="en-US" sz="1467">
                <a:solidFill>
                  <a:schemeClr val="tx2"/>
                </a:solidFill>
              </a:rPr>
              <a:t> </a:t>
            </a:r>
            <a:r>
              <a:rPr lang="en-US" sz="1467" err="1">
                <a:solidFill>
                  <a:schemeClr val="tx2"/>
                </a:solidFill>
              </a:rPr>
              <a:t>volutpat</a:t>
            </a:r>
            <a:r>
              <a:rPr lang="en-US" sz="1467">
                <a:solidFill>
                  <a:schemeClr val="tx2"/>
                </a:solidFill>
              </a:rPr>
              <a:t> </a:t>
            </a:r>
            <a:r>
              <a:rPr lang="en-US" sz="1467" err="1">
                <a:solidFill>
                  <a:schemeClr val="tx2"/>
                </a:solidFill>
              </a:rPr>
              <a:t>lobortis</a:t>
            </a:r>
            <a:r>
              <a:rPr lang="en-US" sz="1467">
                <a:solidFill>
                  <a:schemeClr val="tx2"/>
                </a:solidFill>
              </a:rPr>
              <a:t> vitae </a:t>
            </a:r>
            <a:r>
              <a:rPr lang="en-US" sz="1467" err="1">
                <a:solidFill>
                  <a:schemeClr val="tx2"/>
                </a:solidFill>
              </a:rPr>
              <a:t>nec</a:t>
            </a:r>
            <a:r>
              <a:rPr lang="en-US" sz="1467">
                <a:solidFill>
                  <a:schemeClr val="tx2"/>
                </a:solidFill>
              </a:rPr>
              <a:t> </a:t>
            </a:r>
            <a:r>
              <a:rPr lang="en-US" sz="1467" err="1">
                <a:solidFill>
                  <a:schemeClr val="tx2"/>
                </a:solidFill>
              </a:rPr>
              <a:t>tellus</a:t>
            </a:r>
            <a:endParaRPr lang="en-US" sz="1467">
              <a:solidFill>
                <a:schemeClr val="tx2"/>
              </a:solidFill>
            </a:endParaRPr>
          </a:p>
        </p:txBody>
      </p:sp>
      <p:cxnSp>
        <p:nvCxnSpPr>
          <p:cNvPr id="74" name="Elbow Connector 38"/>
          <p:cNvCxnSpPr>
            <a:stCxn id="59" idx="3"/>
          </p:cNvCxnSpPr>
          <p:nvPr userDrawn="1"/>
        </p:nvCxnSpPr>
        <p:spPr>
          <a:xfrm flipV="1">
            <a:off x="5410566" y="4249992"/>
            <a:ext cx="609601" cy="184289"/>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5" name="Elbow Connector 39"/>
          <p:cNvCxnSpPr>
            <a:stCxn id="59" idx="3"/>
          </p:cNvCxnSpPr>
          <p:nvPr userDrawn="1"/>
        </p:nvCxnSpPr>
        <p:spPr>
          <a:xfrm>
            <a:off x="5410566" y="4434280"/>
            <a:ext cx="609601" cy="409016"/>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76" name="Rectangle 75"/>
          <p:cNvSpPr/>
          <p:nvPr userDrawn="1"/>
        </p:nvSpPr>
        <p:spPr>
          <a:xfrm>
            <a:off x="6426567" y="5404788"/>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Etiam</a:t>
            </a:r>
            <a:r>
              <a:rPr lang="en-US" sz="1467">
                <a:solidFill>
                  <a:schemeClr val="tx2"/>
                </a:solidFill>
              </a:rPr>
              <a:t> in elit </a:t>
            </a:r>
            <a:r>
              <a:rPr lang="en-US" sz="1467" err="1">
                <a:solidFill>
                  <a:schemeClr val="tx2"/>
                </a:solidFill>
              </a:rPr>
              <a:t>luctus</a:t>
            </a:r>
            <a:r>
              <a:rPr lang="en-US" sz="1467">
                <a:solidFill>
                  <a:schemeClr val="tx2"/>
                </a:solidFill>
              </a:rPr>
              <a:t>, </a:t>
            </a:r>
            <a:r>
              <a:rPr lang="en-US" sz="1467" err="1">
                <a:solidFill>
                  <a:schemeClr val="tx2"/>
                </a:solidFill>
              </a:rPr>
              <a:t>sagittis</a:t>
            </a:r>
            <a:r>
              <a:rPr lang="en-US" sz="1467">
                <a:solidFill>
                  <a:schemeClr val="tx2"/>
                </a:solidFill>
              </a:rPr>
              <a:t> dui at, </a:t>
            </a:r>
            <a:r>
              <a:rPr lang="en-US" sz="1467" err="1">
                <a:solidFill>
                  <a:schemeClr val="tx2"/>
                </a:solidFill>
              </a:rPr>
              <a:t>accumsan</a:t>
            </a:r>
            <a:r>
              <a:rPr lang="en-US" sz="1467">
                <a:solidFill>
                  <a:schemeClr val="tx2"/>
                </a:solidFill>
              </a:rPr>
              <a:t> </a:t>
            </a:r>
            <a:r>
              <a:rPr lang="en-US" sz="1467" err="1">
                <a:solidFill>
                  <a:schemeClr val="tx2"/>
                </a:solidFill>
              </a:rPr>
              <a:t>diam</a:t>
            </a:r>
            <a:endParaRPr lang="en-US" sz="1467">
              <a:solidFill>
                <a:schemeClr val="tx2"/>
              </a:solidFill>
            </a:endParaRPr>
          </a:p>
        </p:txBody>
      </p:sp>
      <p:sp>
        <p:nvSpPr>
          <p:cNvPr id="77" name="Rectangle 76"/>
          <p:cNvSpPr/>
          <p:nvPr userDrawn="1"/>
        </p:nvSpPr>
        <p:spPr>
          <a:xfrm>
            <a:off x="6426567" y="5976134"/>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Aliquam</a:t>
            </a:r>
            <a:r>
              <a:rPr lang="en-US" sz="1467">
                <a:solidFill>
                  <a:schemeClr val="tx2"/>
                </a:solidFill>
              </a:rPr>
              <a:t> </a:t>
            </a:r>
            <a:r>
              <a:rPr lang="en-US" sz="1467" err="1">
                <a:solidFill>
                  <a:schemeClr val="tx2"/>
                </a:solidFill>
              </a:rPr>
              <a:t>erat</a:t>
            </a:r>
            <a:r>
              <a:rPr lang="en-US" sz="1467">
                <a:solidFill>
                  <a:schemeClr val="tx2"/>
                </a:solidFill>
              </a:rPr>
              <a:t> </a:t>
            </a:r>
            <a:r>
              <a:rPr lang="en-US" sz="1467" err="1">
                <a:solidFill>
                  <a:schemeClr val="tx2"/>
                </a:solidFill>
              </a:rPr>
              <a:t>volutpat</a:t>
            </a:r>
            <a:endParaRPr lang="en-US" sz="1467">
              <a:solidFill>
                <a:schemeClr val="tx2"/>
              </a:solidFill>
            </a:endParaRPr>
          </a:p>
        </p:txBody>
      </p:sp>
      <p:cxnSp>
        <p:nvCxnSpPr>
          <p:cNvPr id="78" name="Elbow Connector 42"/>
          <p:cNvCxnSpPr>
            <a:stCxn id="60" idx="3"/>
          </p:cNvCxnSpPr>
          <p:nvPr userDrawn="1"/>
        </p:nvCxnSpPr>
        <p:spPr>
          <a:xfrm>
            <a:off x="5408116" y="5484147"/>
            <a:ext cx="612051" cy="79871"/>
          </a:xfrm>
          <a:prstGeom prst="bentConnector3">
            <a:avLst/>
          </a:prstGeom>
          <a:ln w="3175" cmpd="sng">
            <a:solidFill>
              <a:schemeClr val="accent1">
                <a:lumMod val="60000"/>
                <a:lumOff val="4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9" name="Elbow Connector 43"/>
          <p:cNvCxnSpPr>
            <a:stCxn id="60" idx="3"/>
          </p:cNvCxnSpPr>
          <p:nvPr userDrawn="1"/>
        </p:nvCxnSpPr>
        <p:spPr>
          <a:xfrm>
            <a:off x="5408116" y="5484147"/>
            <a:ext cx="612051" cy="673176"/>
          </a:xfrm>
          <a:prstGeom prst="bentConnector3">
            <a:avLst/>
          </a:prstGeom>
          <a:ln w="3175" cmpd="sng">
            <a:solidFill>
              <a:schemeClr val="accent1">
                <a:lumMod val="60000"/>
                <a:lumOff val="4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0" name="Elbow Connector 50"/>
          <p:cNvCxnSpPr>
            <a:stCxn id="52" idx="2"/>
            <a:endCxn id="53" idx="1"/>
          </p:cNvCxnSpPr>
          <p:nvPr userDrawn="1"/>
        </p:nvCxnSpPr>
        <p:spPr>
          <a:xfrm flipV="1">
            <a:off x="2713704" y="2334547"/>
            <a:ext cx="639096" cy="1574800"/>
          </a:xfrm>
          <a:prstGeom prst="bentConnector3">
            <a:avLst>
              <a:gd name="adj1" fmla="val 50000"/>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1" name="Elbow Connector 54"/>
          <p:cNvCxnSpPr>
            <a:stCxn id="52" idx="2"/>
            <a:endCxn id="54" idx="1"/>
          </p:cNvCxnSpPr>
          <p:nvPr userDrawn="1"/>
        </p:nvCxnSpPr>
        <p:spPr>
          <a:xfrm flipV="1">
            <a:off x="2713705" y="3384414"/>
            <a:ext cx="641545" cy="524933"/>
          </a:xfrm>
          <a:prstGeom prst="bentConnector3">
            <a:avLst/>
          </a:prstGeom>
          <a:ln w="3175" cmpd="sng">
            <a:solidFill>
              <a:schemeClr val="accent3"/>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2" name="Elbow Connector 55"/>
          <p:cNvCxnSpPr>
            <a:stCxn id="52" idx="2"/>
            <a:endCxn id="59" idx="1"/>
          </p:cNvCxnSpPr>
          <p:nvPr userDrawn="1"/>
        </p:nvCxnSpPr>
        <p:spPr>
          <a:xfrm>
            <a:off x="2713705" y="3909347"/>
            <a:ext cx="641545" cy="524933"/>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3" name="Elbow Connector 56"/>
          <p:cNvCxnSpPr>
            <a:stCxn id="52" idx="2"/>
            <a:endCxn id="60" idx="1"/>
          </p:cNvCxnSpPr>
          <p:nvPr userDrawn="1"/>
        </p:nvCxnSpPr>
        <p:spPr>
          <a:xfrm>
            <a:off x="2713704" y="3909347"/>
            <a:ext cx="639096" cy="1574800"/>
          </a:xfrm>
          <a:prstGeom prst="bentConnector3">
            <a:avLst/>
          </a:prstGeom>
          <a:ln w="3175" cmpd="sng">
            <a:solidFill>
              <a:schemeClr val="accent1">
                <a:lumMod val="60000"/>
                <a:lumOff val="4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4" name="Freeform 44"/>
          <p:cNvSpPr/>
          <p:nvPr userDrawn="1"/>
        </p:nvSpPr>
        <p:spPr>
          <a:xfrm rot="10800000" flipV="1">
            <a:off x="6020167" y="1268395"/>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A</a:t>
            </a:r>
          </a:p>
        </p:txBody>
      </p:sp>
      <p:sp>
        <p:nvSpPr>
          <p:cNvPr id="85" name="Freeform 45"/>
          <p:cNvSpPr/>
          <p:nvPr userDrawn="1"/>
        </p:nvSpPr>
        <p:spPr>
          <a:xfrm rot="10800000" flipV="1">
            <a:off x="6020167" y="1861700"/>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B</a:t>
            </a:r>
          </a:p>
        </p:txBody>
      </p:sp>
      <p:sp>
        <p:nvSpPr>
          <p:cNvPr id="86" name="Freeform 46"/>
          <p:cNvSpPr/>
          <p:nvPr userDrawn="1"/>
        </p:nvSpPr>
        <p:spPr>
          <a:xfrm rot="10800000" flipV="1">
            <a:off x="6020167" y="2717888"/>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A</a:t>
            </a:r>
          </a:p>
        </p:txBody>
      </p:sp>
      <p:sp>
        <p:nvSpPr>
          <p:cNvPr id="87" name="Freeform 47"/>
          <p:cNvSpPr/>
          <p:nvPr userDrawn="1"/>
        </p:nvSpPr>
        <p:spPr>
          <a:xfrm rot="10800000" flipV="1">
            <a:off x="6020167" y="3311193"/>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B</a:t>
            </a:r>
          </a:p>
        </p:txBody>
      </p:sp>
      <p:sp>
        <p:nvSpPr>
          <p:cNvPr id="88" name="Freeform 48"/>
          <p:cNvSpPr/>
          <p:nvPr userDrawn="1"/>
        </p:nvSpPr>
        <p:spPr>
          <a:xfrm rot="10800000" flipV="1">
            <a:off x="6020167" y="4031915"/>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A</a:t>
            </a:r>
          </a:p>
        </p:txBody>
      </p:sp>
      <p:sp>
        <p:nvSpPr>
          <p:cNvPr id="89" name="Freeform 49"/>
          <p:cNvSpPr/>
          <p:nvPr userDrawn="1"/>
        </p:nvSpPr>
        <p:spPr>
          <a:xfrm rot="10800000" flipV="1">
            <a:off x="6020167" y="4625220"/>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B</a:t>
            </a:r>
          </a:p>
        </p:txBody>
      </p:sp>
      <p:sp>
        <p:nvSpPr>
          <p:cNvPr id="90" name="Freeform 51"/>
          <p:cNvSpPr/>
          <p:nvPr userDrawn="1"/>
        </p:nvSpPr>
        <p:spPr>
          <a:xfrm rot="10800000" flipV="1">
            <a:off x="6020167" y="5345941"/>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A</a:t>
            </a:r>
          </a:p>
        </p:txBody>
      </p:sp>
      <p:sp>
        <p:nvSpPr>
          <p:cNvPr id="91" name="Freeform 52"/>
          <p:cNvSpPr/>
          <p:nvPr userDrawn="1"/>
        </p:nvSpPr>
        <p:spPr>
          <a:xfrm rot="10800000" flipV="1">
            <a:off x="6020167" y="5939247"/>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B</a:t>
            </a:r>
          </a:p>
        </p:txBody>
      </p:sp>
    </p:spTree>
    <p:extLst>
      <p:ext uri="{BB962C8B-B14F-4D97-AF65-F5344CB8AC3E}">
        <p14:creationId xmlns:p14="http://schemas.microsoft.com/office/powerpoint/2010/main" val="30931012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Structure and organization</a:t>
            </a:r>
          </a:p>
        </p:txBody>
      </p:sp>
      <p:sp>
        <p:nvSpPr>
          <p:cNvPr id="7" name="Text Placeholder 2"/>
          <p:cNvSpPr>
            <a:spLocks noGrp="1"/>
          </p:cNvSpPr>
          <p:nvPr>
            <p:ph type="body" sz="quarter" idx="10"/>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Put your awesome subtitle here</a:t>
            </a:r>
          </a:p>
        </p:txBody>
      </p:sp>
      <p:sp>
        <p:nvSpPr>
          <p:cNvPr id="8" name="Rectangle 7"/>
          <p:cNvSpPr/>
          <p:nvPr userDrawn="1"/>
        </p:nvSpPr>
        <p:spPr>
          <a:xfrm>
            <a:off x="5068342" y="1700808"/>
            <a:ext cx="2055316" cy="515784"/>
          </a:xfrm>
          <a:prstGeom prst="rect">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a:solidFill>
                  <a:srgbClr val="FFFFFF"/>
                </a:solidFill>
              </a:rPr>
              <a:t>Tier One</a:t>
            </a:r>
          </a:p>
        </p:txBody>
      </p:sp>
      <p:sp>
        <p:nvSpPr>
          <p:cNvPr id="9" name="Rectangle 8"/>
          <p:cNvSpPr/>
          <p:nvPr userDrawn="1"/>
        </p:nvSpPr>
        <p:spPr>
          <a:xfrm>
            <a:off x="1407595" y="2794911"/>
            <a:ext cx="2180927" cy="515784"/>
          </a:xfrm>
          <a:prstGeom prst="rect">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a:solidFill>
                  <a:srgbClr val="FFFFFF"/>
                </a:solidFill>
              </a:rPr>
              <a:t>Tier Two A</a:t>
            </a:r>
          </a:p>
        </p:txBody>
      </p:sp>
      <p:sp>
        <p:nvSpPr>
          <p:cNvPr id="10" name="Rectangle 9"/>
          <p:cNvSpPr/>
          <p:nvPr userDrawn="1"/>
        </p:nvSpPr>
        <p:spPr>
          <a:xfrm>
            <a:off x="3806223" y="2794911"/>
            <a:ext cx="2180927" cy="515784"/>
          </a:xfrm>
          <a:prstGeom prst="rect">
            <a:avLst/>
          </a:pr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a:solidFill>
                  <a:srgbClr val="FFFFFF"/>
                </a:solidFill>
              </a:rPr>
              <a:t>Tier Two B</a:t>
            </a:r>
          </a:p>
        </p:txBody>
      </p:sp>
      <p:sp>
        <p:nvSpPr>
          <p:cNvPr id="11" name="Rectangle 10"/>
          <p:cNvSpPr/>
          <p:nvPr userDrawn="1"/>
        </p:nvSpPr>
        <p:spPr>
          <a:xfrm>
            <a:off x="6204850" y="2794911"/>
            <a:ext cx="2180927" cy="515784"/>
          </a:xfrm>
          <a:prstGeom prst="rect">
            <a:avLst/>
          </a:pr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a:solidFill>
                  <a:srgbClr val="FFFFFF"/>
                </a:solidFill>
              </a:rPr>
              <a:t>Tier Two C</a:t>
            </a:r>
          </a:p>
        </p:txBody>
      </p:sp>
      <p:sp>
        <p:nvSpPr>
          <p:cNvPr id="12" name="Rectangle 11"/>
          <p:cNvSpPr/>
          <p:nvPr userDrawn="1"/>
        </p:nvSpPr>
        <p:spPr>
          <a:xfrm>
            <a:off x="1407596" y="3310401"/>
            <a:ext cx="2180927" cy="2232414"/>
          </a:xfrm>
          <a:prstGeom prst="rect">
            <a:avLst/>
          </a:prstGeom>
          <a:solidFill>
            <a:schemeClr val="accent2">
              <a:alpha val="20000"/>
            </a:schemeClr>
          </a:solidFill>
        </p:spPr>
        <p:txBody>
          <a:bodyPr wrap="square" lIns="182880" tIns="182880" rIns="182880" bIns="182880">
            <a:noAutofit/>
          </a:bodyPr>
          <a:lstStyle/>
          <a:p>
            <a:pP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r>
              <a:rPr lang="en-US" sz="1200">
                <a:solidFill>
                  <a:schemeClr val="tx2"/>
                </a:solidFill>
              </a:rPr>
              <a:t> dolor sit </a:t>
            </a:r>
            <a:r>
              <a:rPr lang="en-US" sz="1200" err="1">
                <a:solidFill>
                  <a:schemeClr val="tx2"/>
                </a:solidFill>
              </a:rPr>
              <a:t>amet</a:t>
            </a:r>
            <a:r>
              <a:rPr lang="en-US" sz="1200">
                <a:solidFill>
                  <a:schemeClr val="tx2"/>
                </a:solidFill>
              </a:rPr>
              <a:t>, </a:t>
            </a:r>
            <a:r>
              <a:rPr lang="en-US" sz="1200" err="1">
                <a:solidFill>
                  <a:schemeClr val="tx2"/>
                </a:solidFill>
              </a:rPr>
              <a:t>consectetur</a:t>
            </a:r>
            <a:r>
              <a:rPr lang="en-US" sz="1200">
                <a:solidFill>
                  <a:schemeClr val="tx2"/>
                </a:solidFill>
              </a:rPr>
              <a:t> </a:t>
            </a:r>
            <a:r>
              <a:rPr lang="en-US" sz="1200" err="1">
                <a:solidFill>
                  <a:schemeClr val="tx2"/>
                </a:solidFill>
              </a:rPr>
              <a:t>adipiscing</a:t>
            </a:r>
            <a:r>
              <a:rPr lang="en-US" sz="1200">
                <a:solidFill>
                  <a:schemeClr val="tx2"/>
                </a:solidFill>
              </a:rPr>
              <a:t> </a:t>
            </a:r>
            <a:r>
              <a:rPr lang="en-US" sz="1200" err="1">
                <a:solidFill>
                  <a:schemeClr val="tx2"/>
                </a:solidFill>
              </a:rPr>
              <a:t>elit</a:t>
            </a:r>
            <a:r>
              <a:rPr lang="en-US" sz="1200">
                <a:solidFill>
                  <a:schemeClr val="tx2"/>
                </a:solidFill>
              </a:rPr>
              <a:t>. Nam id </a:t>
            </a:r>
            <a:r>
              <a:rPr lang="en-US" sz="1200" err="1">
                <a:solidFill>
                  <a:schemeClr val="tx2"/>
                </a:solidFill>
              </a:rPr>
              <a:t>pulvinar</a:t>
            </a:r>
            <a:r>
              <a:rPr lang="en-US" sz="1200">
                <a:solidFill>
                  <a:schemeClr val="tx2"/>
                </a:solidFill>
              </a:rPr>
              <a:t> </a:t>
            </a:r>
            <a:r>
              <a:rPr lang="en-US" sz="1200" err="1">
                <a:solidFill>
                  <a:schemeClr val="tx2"/>
                </a:solidFill>
              </a:rPr>
              <a:t>neque</a:t>
            </a:r>
            <a:r>
              <a:rPr lang="en-US" sz="1200">
                <a:solidFill>
                  <a:schemeClr val="tx2"/>
                </a:solidFill>
              </a:rPr>
              <a:t>. Maecenas at </a:t>
            </a:r>
            <a:r>
              <a:rPr lang="en-US" sz="1200" err="1">
                <a:solidFill>
                  <a:schemeClr val="tx2"/>
                </a:solidFill>
              </a:rPr>
              <a:t>imperdiet</a:t>
            </a:r>
            <a:r>
              <a:rPr lang="en-US" sz="1200">
                <a:solidFill>
                  <a:schemeClr val="tx2"/>
                </a:solidFill>
              </a:rPr>
              <a:t> </a:t>
            </a:r>
            <a:r>
              <a:rPr lang="en-US" sz="1200" err="1">
                <a:solidFill>
                  <a:schemeClr val="tx2"/>
                </a:solidFill>
              </a:rPr>
              <a:t>leo</a:t>
            </a:r>
            <a:r>
              <a:rPr lang="en-US" sz="1200">
                <a:solidFill>
                  <a:schemeClr val="tx2"/>
                </a:solidFill>
              </a:rPr>
              <a:t>. In a </a:t>
            </a:r>
            <a:r>
              <a:rPr lang="en-US" sz="1200" err="1">
                <a:solidFill>
                  <a:schemeClr val="tx2"/>
                </a:solidFill>
              </a:rPr>
              <a:t>tristique</a:t>
            </a:r>
            <a:r>
              <a:rPr lang="en-US" sz="1200">
                <a:solidFill>
                  <a:schemeClr val="tx2"/>
                </a:solidFill>
              </a:rPr>
              <a:t> ante. </a:t>
            </a:r>
            <a:r>
              <a:rPr lang="en-US" sz="1200" err="1">
                <a:solidFill>
                  <a:schemeClr val="tx2"/>
                </a:solidFill>
              </a:rPr>
              <a:t>Donec</a:t>
            </a:r>
            <a:r>
              <a:rPr lang="en-US" sz="1200">
                <a:solidFill>
                  <a:schemeClr val="tx2"/>
                </a:solidFill>
              </a:rPr>
              <a:t> </a:t>
            </a:r>
            <a:r>
              <a:rPr lang="en-US" sz="1200" err="1">
                <a:solidFill>
                  <a:schemeClr val="tx2"/>
                </a:solidFill>
              </a:rPr>
              <a:t>augue</a:t>
            </a:r>
            <a:r>
              <a:rPr lang="en-US" sz="1200">
                <a:solidFill>
                  <a:schemeClr val="tx2"/>
                </a:solidFill>
              </a:rPr>
              <a:t> </a:t>
            </a:r>
            <a:r>
              <a:rPr lang="en-US" sz="1200" err="1">
                <a:solidFill>
                  <a:schemeClr val="tx2"/>
                </a:solidFill>
              </a:rPr>
              <a:t>sem</a:t>
            </a:r>
            <a:r>
              <a:rPr lang="en-US" sz="1200">
                <a:solidFill>
                  <a:schemeClr val="tx2"/>
                </a:solidFill>
              </a:rPr>
              <a:t>, </a:t>
            </a:r>
            <a:r>
              <a:rPr lang="en-US" sz="1200" err="1">
                <a:solidFill>
                  <a:schemeClr val="tx2"/>
                </a:solidFill>
              </a:rPr>
              <a:t>consectetur</a:t>
            </a:r>
            <a:r>
              <a:rPr lang="en-US" sz="1200">
                <a:solidFill>
                  <a:schemeClr val="tx2"/>
                </a:solidFill>
              </a:rPr>
              <a:t> </a:t>
            </a:r>
            <a:r>
              <a:rPr lang="en-US" sz="1200" err="1">
                <a:solidFill>
                  <a:schemeClr val="tx2"/>
                </a:solidFill>
              </a:rPr>
              <a:t>eu</a:t>
            </a:r>
            <a:r>
              <a:rPr lang="en-US" sz="1200">
                <a:solidFill>
                  <a:schemeClr val="tx2"/>
                </a:solidFill>
              </a:rPr>
              <a:t> ex in, </a:t>
            </a:r>
            <a:r>
              <a:rPr lang="en-US" sz="1200" err="1">
                <a:solidFill>
                  <a:schemeClr val="tx2"/>
                </a:solidFill>
              </a:rPr>
              <a:t>vehicula</a:t>
            </a:r>
            <a:r>
              <a:rPr lang="en-US" sz="1200">
                <a:solidFill>
                  <a:schemeClr val="tx2"/>
                </a:solidFill>
              </a:rPr>
              <a:t> </a:t>
            </a:r>
            <a:r>
              <a:rPr lang="en-US" sz="1200" err="1">
                <a:solidFill>
                  <a:schemeClr val="tx2"/>
                </a:solidFill>
              </a:rPr>
              <a:t>gravida</a:t>
            </a:r>
            <a:r>
              <a:rPr lang="en-US" sz="1200">
                <a:solidFill>
                  <a:schemeClr val="tx2"/>
                </a:solidFill>
              </a:rPr>
              <a:t> </a:t>
            </a:r>
            <a:r>
              <a:rPr lang="en-US" sz="1200" err="1">
                <a:solidFill>
                  <a:schemeClr val="tx2"/>
                </a:solidFill>
              </a:rPr>
              <a:t>turpis</a:t>
            </a:r>
            <a:r>
              <a:rPr lang="en-US" sz="1200">
                <a:solidFill>
                  <a:schemeClr val="tx2"/>
                </a:solidFill>
              </a:rPr>
              <a:t>. </a:t>
            </a:r>
            <a:r>
              <a:rPr lang="en-US" sz="1200" err="1">
                <a:solidFill>
                  <a:schemeClr val="tx2"/>
                </a:solidFill>
              </a:rPr>
              <a:t>Vestibulum</a:t>
            </a:r>
            <a:r>
              <a:rPr lang="en-US" sz="1200">
                <a:solidFill>
                  <a:schemeClr val="tx2"/>
                </a:solidFill>
              </a:rPr>
              <a:t> </a:t>
            </a:r>
            <a:r>
              <a:rPr lang="en-US" sz="1200" err="1">
                <a:solidFill>
                  <a:schemeClr val="tx2"/>
                </a:solidFill>
              </a:rPr>
              <a:t>ultrices</a:t>
            </a:r>
            <a:r>
              <a:rPr lang="en-US" sz="1200">
                <a:solidFill>
                  <a:schemeClr val="tx2"/>
                </a:solidFill>
              </a:rPr>
              <a:t> </a:t>
            </a:r>
            <a:r>
              <a:rPr lang="en-US" sz="1200" err="1">
                <a:solidFill>
                  <a:schemeClr val="tx2"/>
                </a:solidFill>
              </a:rPr>
              <a:t>tortor</a:t>
            </a:r>
            <a:r>
              <a:rPr lang="en-US" sz="1200">
                <a:solidFill>
                  <a:schemeClr val="tx2"/>
                </a:solidFill>
              </a:rPr>
              <a:t> quam, in </a:t>
            </a:r>
            <a:r>
              <a:rPr lang="en-US" sz="1200" err="1">
                <a:solidFill>
                  <a:schemeClr val="tx2"/>
                </a:solidFill>
              </a:rPr>
              <a:t>vulputate</a:t>
            </a:r>
            <a:r>
              <a:rPr lang="en-US" sz="1200">
                <a:solidFill>
                  <a:schemeClr val="tx2"/>
                </a:solidFill>
              </a:rPr>
              <a:t> </a:t>
            </a:r>
            <a:r>
              <a:rPr lang="en-US" sz="1200" err="1">
                <a:solidFill>
                  <a:schemeClr val="tx2"/>
                </a:solidFill>
              </a:rPr>
              <a:t>lectus</a:t>
            </a:r>
            <a:r>
              <a:rPr lang="en-US" sz="1200">
                <a:solidFill>
                  <a:schemeClr val="tx2"/>
                </a:solidFill>
              </a:rPr>
              <a:t> </a:t>
            </a:r>
            <a:r>
              <a:rPr lang="en-US" sz="1200" err="1">
                <a:solidFill>
                  <a:schemeClr val="tx2"/>
                </a:solidFill>
              </a:rPr>
              <a:t>finibus</a:t>
            </a:r>
            <a:r>
              <a:rPr lang="en-US" sz="1200">
                <a:solidFill>
                  <a:schemeClr val="tx2"/>
                </a:solidFill>
              </a:rPr>
              <a:t> in</a:t>
            </a:r>
          </a:p>
        </p:txBody>
      </p:sp>
      <p:sp>
        <p:nvSpPr>
          <p:cNvPr id="13" name="Rectangle 12"/>
          <p:cNvSpPr/>
          <p:nvPr userDrawn="1"/>
        </p:nvSpPr>
        <p:spPr>
          <a:xfrm>
            <a:off x="8603478" y="2794911"/>
            <a:ext cx="2180927" cy="515784"/>
          </a:xfrm>
          <a:prstGeom prst="rect">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a:solidFill>
                  <a:srgbClr val="FFFFFF"/>
                </a:solidFill>
              </a:rPr>
              <a:t>Tier Two D</a:t>
            </a:r>
          </a:p>
        </p:txBody>
      </p:sp>
      <p:sp>
        <p:nvSpPr>
          <p:cNvPr id="14" name="Rectangle 13"/>
          <p:cNvSpPr/>
          <p:nvPr userDrawn="1"/>
        </p:nvSpPr>
        <p:spPr>
          <a:xfrm>
            <a:off x="3803236" y="3310401"/>
            <a:ext cx="2180927" cy="2232414"/>
          </a:xfrm>
          <a:prstGeom prst="rect">
            <a:avLst/>
          </a:prstGeom>
          <a:solidFill>
            <a:schemeClr val="accent1">
              <a:lumMod val="60000"/>
              <a:lumOff val="40000"/>
              <a:alpha val="20000"/>
            </a:schemeClr>
          </a:solidFill>
        </p:spPr>
        <p:txBody>
          <a:bodyPr wrap="square" lIns="182880" tIns="182880" rIns="182880" bIns="182880">
            <a:noAutofit/>
          </a:bodyPr>
          <a:lstStyle/>
          <a:p>
            <a:pPr>
              <a:lnSpc>
                <a:spcPct val="89000"/>
              </a:lnSpc>
            </a:pPr>
            <a:r>
              <a:rPr lang="en-US" sz="1200" err="1">
                <a:solidFill>
                  <a:schemeClr val="tx2"/>
                </a:solidFill>
              </a:rPr>
              <a:t>Phasellus</a:t>
            </a:r>
            <a:r>
              <a:rPr lang="en-US" sz="1200">
                <a:solidFill>
                  <a:schemeClr val="tx2"/>
                </a:solidFill>
              </a:rPr>
              <a:t> </a:t>
            </a:r>
            <a:r>
              <a:rPr lang="en-US" sz="1200" err="1">
                <a:solidFill>
                  <a:schemeClr val="tx2"/>
                </a:solidFill>
              </a:rPr>
              <a:t>purus</a:t>
            </a:r>
            <a:r>
              <a:rPr lang="en-US" sz="1200">
                <a:solidFill>
                  <a:schemeClr val="tx2"/>
                </a:solidFill>
              </a:rPr>
              <a:t> </a:t>
            </a:r>
            <a:r>
              <a:rPr lang="en-US" sz="1200" err="1">
                <a:solidFill>
                  <a:schemeClr val="tx2"/>
                </a:solidFill>
              </a:rPr>
              <a:t>eros</a:t>
            </a:r>
            <a:r>
              <a:rPr lang="en-US" sz="1200">
                <a:solidFill>
                  <a:schemeClr val="tx2"/>
                </a:solidFill>
              </a:rPr>
              <a:t>, </a:t>
            </a:r>
            <a:r>
              <a:rPr lang="en-US" sz="1200" err="1">
                <a:solidFill>
                  <a:schemeClr val="tx2"/>
                </a:solidFill>
              </a:rPr>
              <a:t>maximus</a:t>
            </a:r>
            <a:r>
              <a:rPr lang="en-US" sz="1200">
                <a:solidFill>
                  <a:schemeClr val="tx2"/>
                </a:solidFill>
              </a:rPr>
              <a:t> </a:t>
            </a:r>
            <a:r>
              <a:rPr lang="en-US" sz="1200" err="1">
                <a:solidFill>
                  <a:schemeClr val="tx2"/>
                </a:solidFill>
              </a:rPr>
              <a:t>eget</a:t>
            </a:r>
            <a:r>
              <a:rPr lang="en-US" sz="1200">
                <a:solidFill>
                  <a:schemeClr val="tx2"/>
                </a:solidFill>
              </a:rPr>
              <a:t> </a:t>
            </a:r>
            <a:r>
              <a:rPr lang="en-US" sz="1200" err="1">
                <a:solidFill>
                  <a:schemeClr val="tx2"/>
                </a:solidFill>
              </a:rPr>
              <a:t>fringilla</a:t>
            </a:r>
            <a:r>
              <a:rPr lang="en-US" sz="1200">
                <a:solidFill>
                  <a:schemeClr val="tx2"/>
                </a:solidFill>
              </a:rPr>
              <a:t> </a:t>
            </a:r>
            <a:r>
              <a:rPr lang="en-US" sz="1200" err="1">
                <a:solidFill>
                  <a:schemeClr val="tx2"/>
                </a:solidFill>
              </a:rPr>
              <a:t>scelerisque</a:t>
            </a:r>
            <a:r>
              <a:rPr lang="en-US" sz="1200">
                <a:solidFill>
                  <a:schemeClr val="tx2"/>
                </a:solidFill>
              </a:rPr>
              <a:t>, </a:t>
            </a:r>
            <a:r>
              <a:rPr lang="en-US" sz="1200" err="1">
                <a:solidFill>
                  <a:schemeClr val="tx2"/>
                </a:solidFill>
              </a:rPr>
              <a:t>vulputate</a:t>
            </a:r>
            <a:r>
              <a:rPr lang="en-US" sz="1200">
                <a:solidFill>
                  <a:schemeClr val="tx2"/>
                </a:solidFill>
              </a:rPr>
              <a:t> ac </a:t>
            </a:r>
            <a:r>
              <a:rPr lang="en-US" sz="1200" err="1">
                <a:solidFill>
                  <a:schemeClr val="tx2"/>
                </a:solidFill>
              </a:rPr>
              <a:t>enim</a:t>
            </a:r>
            <a:r>
              <a:rPr lang="en-US" sz="1200">
                <a:solidFill>
                  <a:schemeClr val="tx2"/>
                </a:solidFill>
              </a:rPr>
              <a:t>. </a:t>
            </a:r>
            <a:r>
              <a:rPr lang="en-US" sz="1200" err="1">
                <a:solidFill>
                  <a:schemeClr val="tx2"/>
                </a:solidFill>
              </a:rPr>
              <a:t>Suspendisse</a:t>
            </a:r>
            <a:r>
              <a:rPr lang="en-US" sz="1200">
                <a:solidFill>
                  <a:schemeClr val="tx2"/>
                </a:solidFill>
              </a:rPr>
              <a:t> </a:t>
            </a:r>
            <a:r>
              <a:rPr lang="en-US" sz="1200" err="1">
                <a:solidFill>
                  <a:schemeClr val="tx2"/>
                </a:solidFill>
              </a:rPr>
              <a:t>eu</a:t>
            </a:r>
            <a:r>
              <a:rPr lang="en-US" sz="1200">
                <a:solidFill>
                  <a:schemeClr val="tx2"/>
                </a:solidFill>
              </a:rPr>
              <a:t> </a:t>
            </a:r>
            <a:r>
              <a:rPr lang="en-US" sz="1200" err="1">
                <a:solidFill>
                  <a:schemeClr val="tx2"/>
                </a:solidFill>
              </a:rPr>
              <a:t>massa</a:t>
            </a:r>
            <a:r>
              <a:rPr lang="en-US" sz="1200">
                <a:solidFill>
                  <a:schemeClr val="tx2"/>
                </a:solidFill>
              </a:rPr>
              <a:t> </a:t>
            </a:r>
            <a:r>
              <a:rPr lang="en-US" sz="1200" err="1">
                <a:solidFill>
                  <a:schemeClr val="tx2"/>
                </a:solidFill>
              </a:rPr>
              <a:t>lorem</a:t>
            </a:r>
            <a:r>
              <a:rPr lang="en-US" sz="1200">
                <a:solidFill>
                  <a:schemeClr val="tx2"/>
                </a:solidFill>
              </a:rPr>
              <a:t>. </a:t>
            </a:r>
            <a:r>
              <a:rPr lang="en-US" sz="1200" err="1">
                <a:solidFill>
                  <a:schemeClr val="tx2"/>
                </a:solidFill>
              </a:rPr>
              <a:t>Mauris</a:t>
            </a:r>
            <a:r>
              <a:rPr lang="en-US" sz="1200">
                <a:solidFill>
                  <a:schemeClr val="tx2"/>
                </a:solidFill>
              </a:rPr>
              <a:t> </a:t>
            </a:r>
            <a:r>
              <a:rPr lang="en-US" sz="1200" err="1">
                <a:solidFill>
                  <a:schemeClr val="tx2"/>
                </a:solidFill>
              </a:rPr>
              <a:t>blandit</a:t>
            </a:r>
            <a:r>
              <a:rPr lang="en-US" sz="1200">
                <a:solidFill>
                  <a:schemeClr val="tx2"/>
                </a:solidFill>
              </a:rPr>
              <a:t> </a:t>
            </a:r>
            <a:r>
              <a:rPr lang="en-US" sz="1200" err="1">
                <a:solidFill>
                  <a:schemeClr val="tx2"/>
                </a:solidFill>
              </a:rPr>
              <a:t>vestibulum</a:t>
            </a:r>
            <a:r>
              <a:rPr lang="en-US" sz="1200">
                <a:solidFill>
                  <a:schemeClr val="tx2"/>
                </a:solidFill>
              </a:rPr>
              <a:t> quam, a </a:t>
            </a:r>
            <a:r>
              <a:rPr lang="en-US" sz="1200" err="1">
                <a:solidFill>
                  <a:schemeClr val="tx2"/>
                </a:solidFill>
              </a:rPr>
              <a:t>egestas</a:t>
            </a:r>
            <a:r>
              <a:rPr lang="en-US" sz="1200">
                <a:solidFill>
                  <a:schemeClr val="tx2"/>
                </a:solidFill>
              </a:rPr>
              <a:t> </a:t>
            </a:r>
            <a:r>
              <a:rPr lang="en-US" sz="1200" err="1">
                <a:solidFill>
                  <a:schemeClr val="tx2"/>
                </a:solidFill>
              </a:rPr>
              <a:t>sapien</a:t>
            </a:r>
            <a:r>
              <a:rPr lang="en-US" sz="1200">
                <a:solidFill>
                  <a:schemeClr val="tx2"/>
                </a:solidFill>
              </a:rPr>
              <a:t> tempus in. </a:t>
            </a:r>
            <a:r>
              <a:rPr lang="en-US" sz="1200" err="1">
                <a:solidFill>
                  <a:schemeClr val="tx2"/>
                </a:solidFill>
              </a:rPr>
              <a:t>Vivamus</a:t>
            </a:r>
            <a:r>
              <a:rPr lang="en-US" sz="1200">
                <a:solidFill>
                  <a:schemeClr val="tx2"/>
                </a:solidFill>
              </a:rPr>
              <a:t> sit </a:t>
            </a:r>
            <a:r>
              <a:rPr lang="en-US" sz="1200" err="1">
                <a:solidFill>
                  <a:schemeClr val="tx2"/>
                </a:solidFill>
              </a:rPr>
              <a:t>amet</a:t>
            </a:r>
            <a:r>
              <a:rPr lang="en-US" sz="1200">
                <a:solidFill>
                  <a:schemeClr val="tx2"/>
                </a:solidFill>
              </a:rPr>
              <a:t> nisi </a:t>
            </a:r>
            <a:r>
              <a:rPr lang="en-US" sz="1200" err="1">
                <a:solidFill>
                  <a:schemeClr val="tx2"/>
                </a:solidFill>
              </a:rPr>
              <a:t>eleifend</a:t>
            </a:r>
            <a:r>
              <a:rPr lang="en-US" sz="1200">
                <a:solidFill>
                  <a:schemeClr val="tx2"/>
                </a:solidFill>
              </a:rPr>
              <a:t>, </a:t>
            </a:r>
            <a:r>
              <a:rPr lang="en-US" sz="1200" err="1">
                <a:solidFill>
                  <a:schemeClr val="tx2"/>
                </a:solidFill>
              </a:rPr>
              <a:t>feugiat</a:t>
            </a:r>
            <a:r>
              <a:rPr lang="en-US" sz="1200">
                <a:solidFill>
                  <a:schemeClr val="tx2"/>
                </a:solidFill>
              </a:rPr>
              <a:t> </a:t>
            </a:r>
            <a:r>
              <a:rPr lang="en-US" sz="1200" err="1">
                <a:solidFill>
                  <a:schemeClr val="tx2"/>
                </a:solidFill>
              </a:rPr>
              <a:t>augue</a:t>
            </a:r>
            <a:r>
              <a:rPr lang="en-US" sz="1200">
                <a:solidFill>
                  <a:schemeClr val="tx2"/>
                </a:solidFill>
              </a:rPr>
              <a:t> et, </a:t>
            </a:r>
            <a:r>
              <a:rPr lang="en-US" sz="1200" err="1">
                <a:solidFill>
                  <a:schemeClr val="tx2"/>
                </a:solidFill>
              </a:rPr>
              <a:t>elementum</a:t>
            </a:r>
            <a:r>
              <a:rPr lang="en-US" sz="1200">
                <a:solidFill>
                  <a:schemeClr val="tx2"/>
                </a:solidFill>
              </a:rPr>
              <a:t> </a:t>
            </a:r>
            <a:r>
              <a:rPr lang="en-US" sz="1200" err="1">
                <a:solidFill>
                  <a:schemeClr val="tx2"/>
                </a:solidFill>
              </a:rPr>
              <a:t>velit</a:t>
            </a:r>
            <a:r>
              <a:rPr lang="en-US" sz="1200">
                <a:solidFill>
                  <a:schemeClr val="tx2"/>
                </a:solidFill>
              </a:rPr>
              <a:t> </a:t>
            </a:r>
            <a:r>
              <a:rPr lang="en-US" sz="1200" err="1">
                <a:solidFill>
                  <a:schemeClr val="tx2"/>
                </a:solidFill>
              </a:rPr>
              <a:t>sed</a:t>
            </a:r>
            <a:r>
              <a:rPr lang="en-US" sz="1200">
                <a:solidFill>
                  <a:schemeClr val="tx2"/>
                </a:solidFill>
              </a:rPr>
              <a:t> </a:t>
            </a:r>
            <a:r>
              <a:rPr lang="en-US" sz="1200" err="1">
                <a:solidFill>
                  <a:schemeClr val="tx2"/>
                </a:solidFill>
              </a:rPr>
              <a:t>suspendisse</a:t>
            </a:r>
            <a:r>
              <a:rPr lang="en-US" sz="1200">
                <a:solidFill>
                  <a:schemeClr val="tx2"/>
                </a:solidFill>
              </a:rPr>
              <a:t> </a:t>
            </a:r>
            <a:r>
              <a:rPr lang="en-US" sz="1200" err="1">
                <a:solidFill>
                  <a:schemeClr val="tx2"/>
                </a:solidFill>
              </a:rPr>
              <a:t>ut</a:t>
            </a:r>
            <a:r>
              <a:rPr lang="en-US" sz="1200">
                <a:solidFill>
                  <a:schemeClr val="tx2"/>
                </a:solidFill>
              </a:rPr>
              <a:t> </a:t>
            </a:r>
            <a:r>
              <a:rPr lang="en-US" sz="1200" err="1">
                <a:solidFill>
                  <a:schemeClr val="tx2"/>
                </a:solidFill>
              </a:rPr>
              <a:t>urna</a:t>
            </a:r>
            <a:r>
              <a:rPr lang="en-US" sz="1200">
                <a:solidFill>
                  <a:schemeClr val="tx2"/>
                </a:solidFill>
              </a:rPr>
              <a:t> </a:t>
            </a:r>
            <a:r>
              <a:rPr lang="en-US" sz="1200" err="1">
                <a:solidFill>
                  <a:schemeClr val="tx2"/>
                </a:solidFill>
              </a:rPr>
              <a:t>justo</a:t>
            </a:r>
            <a:endParaRPr lang="en-US" sz="1200">
              <a:solidFill>
                <a:schemeClr val="tx2"/>
              </a:solidFill>
            </a:endParaRPr>
          </a:p>
        </p:txBody>
      </p:sp>
      <p:sp>
        <p:nvSpPr>
          <p:cNvPr id="15" name="Rectangle 14"/>
          <p:cNvSpPr/>
          <p:nvPr userDrawn="1"/>
        </p:nvSpPr>
        <p:spPr>
          <a:xfrm>
            <a:off x="6198876" y="3310401"/>
            <a:ext cx="2180927" cy="2232414"/>
          </a:xfrm>
          <a:prstGeom prst="rect">
            <a:avLst/>
          </a:prstGeom>
          <a:solidFill>
            <a:schemeClr val="accent4">
              <a:alpha val="20000"/>
            </a:schemeClr>
          </a:solidFill>
        </p:spPr>
        <p:txBody>
          <a:bodyPr wrap="square" lIns="182880" tIns="182880" rIns="182880" bIns="182880">
            <a:noAutofit/>
          </a:bodyPr>
          <a:lstStyle/>
          <a:p>
            <a:pPr>
              <a:lnSpc>
                <a:spcPct val="89000"/>
              </a:lnSpc>
            </a:pPr>
            <a:r>
              <a:rPr lang="en-US" sz="1200" err="1">
                <a:solidFill>
                  <a:schemeClr val="tx2"/>
                </a:solidFill>
              </a:rPr>
              <a:t>ulla</a:t>
            </a:r>
            <a:r>
              <a:rPr lang="en-US" sz="1200">
                <a:solidFill>
                  <a:schemeClr val="tx2"/>
                </a:solidFill>
              </a:rPr>
              <a:t> </a:t>
            </a:r>
            <a:r>
              <a:rPr lang="en-US" sz="1200" err="1">
                <a:solidFill>
                  <a:schemeClr val="tx2"/>
                </a:solidFill>
              </a:rPr>
              <a:t>ultricies</a:t>
            </a:r>
            <a:r>
              <a:rPr lang="en-US" sz="1200">
                <a:solidFill>
                  <a:schemeClr val="tx2"/>
                </a:solidFill>
              </a:rPr>
              <a:t>, magna </a:t>
            </a:r>
            <a:r>
              <a:rPr lang="en-US" sz="1200" err="1">
                <a:solidFill>
                  <a:schemeClr val="tx2"/>
                </a:solidFill>
              </a:rPr>
              <a:t>varius</a:t>
            </a:r>
            <a:r>
              <a:rPr lang="en-US" sz="1200">
                <a:solidFill>
                  <a:schemeClr val="tx2"/>
                </a:solidFill>
              </a:rPr>
              <a:t> </a:t>
            </a:r>
            <a:r>
              <a:rPr lang="en-US" sz="1200" err="1">
                <a:solidFill>
                  <a:schemeClr val="tx2"/>
                </a:solidFill>
              </a:rPr>
              <a:t>vehicula</a:t>
            </a:r>
            <a:r>
              <a:rPr lang="en-US" sz="1200">
                <a:solidFill>
                  <a:schemeClr val="tx2"/>
                </a:solidFill>
              </a:rPr>
              <a:t> </a:t>
            </a:r>
            <a:r>
              <a:rPr lang="en-US" sz="1200" err="1">
                <a:solidFill>
                  <a:schemeClr val="tx2"/>
                </a:solidFill>
              </a:rPr>
              <a:t>tempor</a:t>
            </a:r>
            <a:r>
              <a:rPr lang="en-US" sz="1200">
                <a:solidFill>
                  <a:schemeClr val="tx2"/>
                </a:solidFill>
              </a:rPr>
              <a:t>, lacus </a:t>
            </a:r>
            <a:r>
              <a:rPr lang="en-US" sz="1200" err="1">
                <a:solidFill>
                  <a:schemeClr val="tx2"/>
                </a:solidFill>
              </a:rPr>
              <a:t>nibh</a:t>
            </a:r>
            <a:r>
              <a:rPr lang="en-US" sz="1200">
                <a:solidFill>
                  <a:schemeClr val="tx2"/>
                </a:solidFill>
              </a:rPr>
              <a:t> </a:t>
            </a:r>
            <a:r>
              <a:rPr lang="en-US" sz="1200" err="1">
                <a:solidFill>
                  <a:schemeClr val="tx2"/>
                </a:solidFill>
              </a:rPr>
              <a:t>luctus</a:t>
            </a:r>
            <a:r>
              <a:rPr lang="en-US" sz="1200">
                <a:solidFill>
                  <a:schemeClr val="tx2"/>
                </a:solidFill>
              </a:rPr>
              <a:t> ante, </a:t>
            </a:r>
            <a:r>
              <a:rPr lang="en-US" sz="1200" err="1">
                <a:solidFill>
                  <a:schemeClr val="tx2"/>
                </a:solidFill>
              </a:rPr>
              <a:t>eget</a:t>
            </a:r>
            <a:r>
              <a:rPr lang="en-US" sz="1200">
                <a:solidFill>
                  <a:schemeClr val="tx2"/>
                </a:solidFill>
              </a:rPr>
              <a:t> </a:t>
            </a:r>
            <a:r>
              <a:rPr lang="en-US" sz="1200" err="1">
                <a:solidFill>
                  <a:schemeClr val="tx2"/>
                </a:solidFill>
              </a:rPr>
              <a:t>maximus</a:t>
            </a:r>
            <a:r>
              <a:rPr lang="en-US" sz="1200">
                <a:solidFill>
                  <a:schemeClr val="tx2"/>
                </a:solidFill>
              </a:rPr>
              <a:t> </a:t>
            </a:r>
            <a:r>
              <a:rPr lang="en-US" sz="1200" err="1">
                <a:solidFill>
                  <a:schemeClr val="tx2"/>
                </a:solidFill>
              </a:rPr>
              <a:t>nisl</a:t>
            </a:r>
            <a:r>
              <a:rPr lang="en-US" sz="1200">
                <a:solidFill>
                  <a:schemeClr val="tx2"/>
                </a:solidFill>
              </a:rPr>
              <a:t> </a:t>
            </a:r>
            <a:r>
              <a:rPr lang="en-US" sz="1200" err="1">
                <a:solidFill>
                  <a:schemeClr val="tx2"/>
                </a:solidFill>
              </a:rPr>
              <a:t>velit</a:t>
            </a:r>
            <a:r>
              <a:rPr lang="en-US" sz="1200">
                <a:solidFill>
                  <a:schemeClr val="tx2"/>
                </a:solidFill>
              </a:rPr>
              <a:t> </a:t>
            </a:r>
            <a:r>
              <a:rPr lang="en-US" sz="1200" err="1">
                <a:solidFill>
                  <a:schemeClr val="tx2"/>
                </a:solidFill>
              </a:rPr>
              <a:t>eu</a:t>
            </a:r>
            <a:r>
              <a:rPr lang="en-US" sz="1200">
                <a:solidFill>
                  <a:schemeClr val="tx2"/>
                </a:solidFill>
              </a:rPr>
              <a:t> </a:t>
            </a:r>
            <a:r>
              <a:rPr lang="en-US" sz="1200" err="1">
                <a:solidFill>
                  <a:schemeClr val="tx2"/>
                </a:solidFill>
              </a:rPr>
              <a:t>libero</a:t>
            </a:r>
            <a:r>
              <a:rPr lang="en-US" sz="1200">
                <a:solidFill>
                  <a:schemeClr val="tx2"/>
                </a:solidFill>
              </a:rPr>
              <a:t>. </a:t>
            </a:r>
            <a:r>
              <a:rPr lang="en-US" sz="1200" err="1">
                <a:solidFill>
                  <a:schemeClr val="tx2"/>
                </a:solidFill>
              </a:rPr>
              <a:t>Donec</a:t>
            </a:r>
            <a:r>
              <a:rPr lang="en-US" sz="1200">
                <a:solidFill>
                  <a:schemeClr val="tx2"/>
                </a:solidFill>
              </a:rPr>
              <a:t> sit </a:t>
            </a:r>
            <a:r>
              <a:rPr lang="en-US" sz="1200" err="1">
                <a:solidFill>
                  <a:schemeClr val="tx2"/>
                </a:solidFill>
              </a:rPr>
              <a:t>amet</a:t>
            </a:r>
            <a:r>
              <a:rPr lang="en-US" sz="1200">
                <a:solidFill>
                  <a:schemeClr val="tx2"/>
                </a:solidFill>
              </a:rPr>
              <a:t> </a:t>
            </a:r>
            <a:r>
              <a:rPr lang="en-US" sz="1200" err="1">
                <a:solidFill>
                  <a:schemeClr val="tx2"/>
                </a:solidFill>
              </a:rPr>
              <a:t>finibus</a:t>
            </a:r>
            <a:r>
              <a:rPr lang="en-US" sz="1200">
                <a:solidFill>
                  <a:schemeClr val="tx2"/>
                </a:solidFill>
              </a:rPr>
              <a:t> ante. </a:t>
            </a:r>
            <a:r>
              <a:rPr lang="en-US" sz="1200" err="1">
                <a:solidFill>
                  <a:schemeClr val="tx2"/>
                </a:solidFill>
              </a:rPr>
              <a:t>Morbi</a:t>
            </a:r>
            <a:r>
              <a:rPr lang="en-US" sz="1200">
                <a:solidFill>
                  <a:schemeClr val="tx2"/>
                </a:solidFill>
              </a:rPr>
              <a:t> </a:t>
            </a:r>
            <a:r>
              <a:rPr lang="en-US" sz="1200" err="1">
                <a:solidFill>
                  <a:schemeClr val="tx2"/>
                </a:solidFill>
              </a:rPr>
              <a:t>sed</a:t>
            </a:r>
            <a:r>
              <a:rPr lang="en-US" sz="1200">
                <a:solidFill>
                  <a:schemeClr val="tx2"/>
                </a:solidFill>
              </a:rPr>
              <a:t> </a:t>
            </a:r>
            <a:r>
              <a:rPr lang="en-US" sz="1200" err="1">
                <a:solidFill>
                  <a:schemeClr val="tx2"/>
                </a:solidFill>
              </a:rPr>
              <a:t>rutrum</a:t>
            </a:r>
            <a:r>
              <a:rPr lang="en-US" sz="1200">
                <a:solidFill>
                  <a:schemeClr val="tx2"/>
                </a:solidFill>
              </a:rPr>
              <a:t> </a:t>
            </a:r>
            <a:r>
              <a:rPr lang="en-US" sz="1200" err="1">
                <a:solidFill>
                  <a:schemeClr val="tx2"/>
                </a:solidFill>
              </a:rPr>
              <a:t>orci</a:t>
            </a:r>
            <a:r>
              <a:rPr lang="en-US" sz="1200">
                <a:solidFill>
                  <a:schemeClr val="tx2"/>
                </a:solidFill>
              </a:rPr>
              <a:t>. </a:t>
            </a:r>
            <a:r>
              <a:rPr lang="en-US" sz="1200" err="1">
                <a:solidFill>
                  <a:schemeClr val="tx2"/>
                </a:solidFill>
              </a:rPr>
              <a:t>Suspendisse</a:t>
            </a:r>
            <a:r>
              <a:rPr lang="en-US" sz="1200">
                <a:solidFill>
                  <a:schemeClr val="tx2"/>
                </a:solidFill>
              </a:rPr>
              <a:t> </a:t>
            </a:r>
            <a:r>
              <a:rPr lang="en-US" sz="1200" err="1">
                <a:solidFill>
                  <a:schemeClr val="tx2"/>
                </a:solidFill>
              </a:rPr>
              <a:t>commodo</a:t>
            </a:r>
            <a:r>
              <a:rPr lang="en-US" sz="1200">
                <a:solidFill>
                  <a:schemeClr val="tx2"/>
                </a:solidFill>
              </a:rPr>
              <a:t>, </a:t>
            </a:r>
            <a:r>
              <a:rPr lang="en-US" sz="1200" err="1">
                <a:solidFill>
                  <a:schemeClr val="tx2"/>
                </a:solidFill>
              </a:rPr>
              <a:t>massa</a:t>
            </a:r>
            <a:r>
              <a:rPr lang="en-US" sz="1200">
                <a:solidFill>
                  <a:schemeClr val="tx2"/>
                </a:solidFill>
              </a:rPr>
              <a:t> </a:t>
            </a:r>
            <a:r>
              <a:rPr lang="en-US" sz="1200" err="1">
                <a:solidFill>
                  <a:schemeClr val="tx2"/>
                </a:solidFill>
              </a:rPr>
              <a:t>ut</a:t>
            </a:r>
            <a:r>
              <a:rPr lang="en-US" sz="1200">
                <a:solidFill>
                  <a:schemeClr val="tx2"/>
                </a:solidFill>
              </a:rPr>
              <a:t> </a:t>
            </a:r>
            <a:r>
              <a:rPr lang="en-US" sz="1200" err="1">
                <a:solidFill>
                  <a:schemeClr val="tx2"/>
                </a:solidFill>
              </a:rPr>
              <a:t>eleifend</a:t>
            </a:r>
            <a:r>
              <a:rPr lang="en-US" sz="1200">
                <a:solidFill>
                  <a:schemeClr val="tx2"/>
                </a:solidFill>
              </a:rPr>
              <a:t> </a:t>
            </a:r>
            <a:r>
              <a:rPr lang="en-US" sz="1200" err="1">
                <a:solidFill>
                  <a:schemeClr val="tx2"/>
                </a:solidFill>
              </a:rPr>
              <a:t>dapibus</a:t>
            </a:r>
            <a:r>
              <a:rPr lang="en-US" sz="1200">
                <a:solidFill>
                  <a:schemeClr val="tx2"/>
                </a:solidFill>
              </a:rPr>
              <a:t>, </a:t>
            </a:r>
            <a:r>
              <a:rPr lang="en-US" sz="1200" err="1">
                <a:solidFill>
                  <a:schemeClr val="tx2"/>
                </a:solidFill>
              </a:rPr>
              <a:t>urna</a:t>
            </a:r>
            <a:r>
              <a:rPr lang="en-US" sz="1200">
                <a:solidFill>
                  <a:schemeClr val="tx2"/>
                </a:solidFill>
              </a:rPr>
              <a:t> </a:t>
            </a:r>
            <a:r>
              <a:rPr lang="en-US" sz="1200" err="1">
                <a:solidFill>
                  <a:schemeClr val="tx2"/>
                </a:solidFill>
              </a:rPr>
              <a:t>arcu</a:t>
            </a:r>
            <a:r>
              <a:rPr lang="en-US" sz="1200">
                <a:solidFill>
                  <a:schemeClr val="tx2"/>
                </a:solidFill>
              </a:rPr>
              <a:t> </a:t>
            </a:r>
            <a:r>
              <a:rPr lang="en-US" sz="1200" err="1">
                <a:solidFill>
                  <a:schemeClr val="tx2"/>
                </a:solidFill>
              </a:rPr>
              <a:t>condimentum</a:t>
            </a:r>
            <a:r>
              <a:rPr lang="en-US" sz="1200">
                <a:solidFill>
                  <a:schemeClr val="tx2"/>
                </a:solidFill>
              </a:rPr>
              <a:t> </a:t>
            </a:r>
            <a:r>
              <a:rPr lang="en-US" sz="1200" err="1">
                <a:solidFill>
                  <a:schemeClr val="tx2"/>
                </a:solidFill>
              </a:rPr>
              <a:t>justo</a:t>
            </a:r>
            <a:r>
              <a:rPr lang="en-US" sz="1200">
                <a:solidFill>
                  <a:schemeClr val="tx2"/>
                </a:solidFill>
              </a:rPr>
              <a:t>, sit </a:t>
            </a:r>
            <a:r>
              <a:rPr lang="en-US" sz="1200" err="1">
                <a:solidFill>
                  <a:schemeClr val="tx2"/>
                </a:solidFill>
              </a:rPr>
              <a:t>amet</a:t>
            </a:r>
            <a:r>
              <a:rPr lang="en-US" sz="1200">
                <a:solidFill>
                  <a:schemeClr val="tx2"/>
                </a:solidFill>
              </a:rPr>
              <a:t> </a:t>
            </a:r>
            <a:r>
              <a:rPr lang="en-US" sz="1200" err="1">
                <a:solidFill>
                  <a:schemeClr val="tx2"/>
                </a:solidFill>
              </a:rPr>
              <a:t>bibendum</a:t>
            </a:r>
            <a:r>
              <a:rPr lang="en-US" sz="1200">
                <a:solidFill>
                  <a:schemeClr val="tx2"/>
                </a:solidFill>
              </a:rPr>
              <a:t> magna</a:t>
            </a:r>
          </a:p>
        </p:txBody>
      </p:sp>
      <p:sp>
        <p:nvSpPr>
          <p:cNvPr id="16" name="Rectangle 15"/>
          <p:cNvSpPr/>
          <p:nvPr userDrawn="1"/>
        </p:nvSpPr>
        <p:spPr>
          <a:xfrm>
            <a:off x="8594516" y="3310401"/>
            <a:ext cx="2180927" cy="2232414"/>
          </a:xfrm>
          <a:prstGeom prst="rect">
            <a:avLst/>
          </a:prstGeom>
          <a:solidFill>
            <a:schemeClr val="accent5">
              <a:alpha val="20000"/>
            </a:schemeClr>
          </a:solidFill>
        </p:spPr>
        <p:txBody>
          <a:bodyPr wrap="square" lIns="182880" tIns="182880" rIns="182880" bIns="182880">
            <a:noAutofit/>
          </a:bodyPr>
          <a:lstStyle/>
          <a:p>
            <a:pPr>
              <a:lnSpc>
                <a:spcPct val="89000"/>
              </a:lnSpc>
            </a:pPr>
            <a:r>
              <a:rPr lang="en-US" sz="1200">
                <a:solidFill>
                  <a:schemeClr val="tx2"/>
                </a:solidFill>
              </a:rPr>
              <a:t>Nunc </a:t>
            </a:r>
            <a:r>
              <a:rPr lang="en-US" sz="1200" err="1">
                <a:solidFill>
                  <a:schemeClr val="tx2"/>
                </a:solidFill>
              </a:rPr>
              <a:t>finibus</a:t>
            </a:r>
            <a:r>
              <a:rPr lang="en-US" sz="1200">
                <a:solidFill>
                  <a:schemeClr val="tx2"/>
                </a:solidFill>
              </a:rPr>
              <a:t> </a:t>
            </a:r>
            <a:r>
              <a:rPr lang="en-US" sz="1200" err="1">
                <a:solidFill>
                  <a:schemeClr val="tx2"/>
                </a:solidFill>
              </a:rPr>
              <a:t>nulla</a:t>
            </a:r>
            <a:r>
              <a:rPr lang="en-US" sz="1200">
                <a:solidFill>
                  <a:schemeClr val="tx2"/>
                </a:solidFill>
              </a:rPr>
              <a:t> </a:t>
            </a:r>
            <a:r>
              <a:rPr lang="en-US" sz="1200" err="1">
                <a:solidFill>
                  <a:schemeClr val="tx2"/>
                </a:solidFill>
              </a:rPr>
              <a:t>vel</a:t>
            </a:r>
            <a:r>
              <a:rPr lang="en-US" sz="1200">
                <a:solidFill>
                  <a:schemeClr val="tx2"/>
                </a:solidFill>
              </a:rPr>
              <a:t> </a:t>
            </a:r>
            <a:r>
              <a:rPr lang="en-US" sz="1200" err="1">
                <a:solidFill>
                  <a:schemeClr val="tx2"/>
                </a:solidFill>
              </a:rPr>
              <a:t>finibus</a:t>
            </a:r>
            <a:r>
              <a:rPr lang="en-US" sz="1200">
                <a:solidFill>
                  <a:schemeClr val="tx2"/>
                </a:solidFill>
              </a:rPr>
              <a:t> </a:t>
            </a:r>
            <a:r>
              <a:rPr lang="en-US" sz="1200" err="1">
                <a:solidFill>
                  <a:schemeClr val="tx2"/>
                </a:solidFill>
              </a:rPr>
              <a:t>congue</a:t>
            </a:r>
            <a:r>
              <a:rPr lang="en-US" sz="1200">
                <a:solidFill>
                  <a:schemeClr val="tx2"/>
                </a:solidFill>
              </a:rPr>
              <a:t>. </a:t>
            </a:r>
            <a:r>
              <a:rPr lang="en-US" sz="1200" err="1">
                <a:solidFill>
                  <a:schemeClr val="tx2"/>
                </a:solidFill>
              </a:rPr>
              <a:t>Praesent</a:t>
            </a:r>
            <a:r>
              <a:rPr lang="en-US" sz="1200">
                <a:solidFill>
                  <a:schemeClr val="tx2"/>
                </a:solidFill>
              </a:rPr>
              <a:t> </a:t>
            </a:r>
            <a:r>
              <a:rPr lang="en-US" sz="1200" err="1">
                <a:solidFill>
                  <a:schemeClr val="tx2"/>
                </a:solidFill>
              </a:rPr>
              <a:t>ultrices</a:t>
            </a:r>
            <a:r>
              <a:rPr lang="en-US" sz="1200">
                <a:solidFill>
                  <a:schemeClr val="tx2"/>
                </a:solidFill>
              </a:rPr>
              <a:t> </a:t>
            </a:r>
            <a:r>
              <a:rPr lang="en-US" sz="1200" err="1">
                <a:solidFill>
                  <a:schemeClr val="tx2"/>
                </a:solidFill>
              </a:rPr>
              <a:t>placerat</a:t>
            </a:r>
            <a:r>
              <a:rPr lang="en-US" sz="1200">
                <a:solidFill>
                  <a:schemeClr val="tx2"/>
                </a:solidFill>
              </a:rPr>
              <a:t> lacus id </a:t>
            </a:r>
            <a:r>
              <a:rPr lang="en-US" sz="1200" err="1">
                <a:solidFill>
                  <a:schemeClr val="tx2"/>
                </a:solidFill>
              </a:rPr>
              <a:t>bibendum</a:t>
            </a:r>
            <a:r>
              <a:rPr lang="en-US" sz="1200">
                <a:solidFill>
                  <a:schemeClr val="tx2"/>
                </a:solidFill>
              </a:rPr>
              <a:t>. </a:t>
            </a:r>
            <a:r>
              <a:rPr lang="en-US" sz="1200" err="1">
                <a:solidFill>
                  <a:schemeClr val="tx2"/>
                </a:solidFill>
              </a:rPr>
              <a:t>Sed</a:t>
            </a:r>
            <a:r>
              <a:rPr lang="en-US" sz="1200">
                <a:solidFill>
                  <a:schemeClr val="tx2"/>
                </a:solidFill>
              </a:rPr>
              <a:t> </a:t>
            </a:r>
            <a:r>
              <a:rPr lang="en-US" sz="1200" err="1">
                <a:solidFill>
                  <a:schemeClr val="tx2"/>
                </a:solidFill>
              </a:rPr>
              <a:t>nec</a:t>
            </a:r>
            <a:r>
              <a:rPr lang="en-US" sz="1200">
                <a:solidFill>
                  <a:schemeClr val="tx2"/>
                </a:solidFill>
              </a:rPr>
              <a:t> </a:t>
            </a:r>
            <a:r>
              <a:rPr lang="en-US" sz="1200" err="1">
                <a:solidFill>
                  <a:schemeClr val="tx2"/>
                </a:solidFill>
              </a:rPr>
              <a:t>iaculis</a:t>
            </a:r>
            <a:r>
              <a:rPr lang="en-US" sz="1200">
                <a:solidFill>
                  <a:schemeClr val="tx2"/>
                </a:solidFill>
              </a:rPr>
              <a:t> lacus. </a:t>
            </a:r>
            <a:r>
              <a:rPr lang="en-US" sz="1200" err="1">
                <a:solidFill>
                  <a:schemeClr val="tx2"/>
                </a:solidFill>
              </a:rPr>
              <a:t>Mauris</a:t>
            </a:r>
            <a:r>
              <a:rPr lang="en-US" sz="1200">
                <a:solidFill>
                  <a:schemeClr val="tx2"/>
                </a:solidFill>
              </a:rPr>
              <a:t> </a:t>
            </a:r>
            <a:r>
              <a:rPr lang="en-US" sz="1200" err="1">
                <a:solidFill>
                  <a:schemeClr val="tx2"/>
                </a:solidFill>
              </a:rPr>
              <a:t>fermentum</a:t>
            </a:r>
            <a:r>
              <a:rPr lang="en-US" sz="1200">
                <a:solidFill>
                  <a:schemeClr val="tx2"/>
                </a:solidFill>
              </a:rPr>
              <a:t> </a:t>
            </a:r>
            <a:r>
              <a:rPr lang="en-US" sz="1200" err="1">
                <a:solidFill>
                  <a:schemeClr val="tx2"/>
                </a:solidFill>
              </a:rPr>
              <a:t>tincidunt</a:t>
            </a:r>
            <a:r>
              <a:rPr lang="en-US" sz="1200">
                <a:solidFill>
                  <a:schemeClr val="tx2"/>
                </a:solidFill>
              </a:rPr>
              <a:t> </a:t>
            </a:r>
            <a:r>
              <a:rPr lang="en-US" sz="1200" err="1">
                <a:solidFill>
                  <a:schemeClr val="tx2"/>
                </a:solidFill>
              </a:rPr>
              <a:t>urna</a:t>
            </a:r>
            <a:r>
              <a:rPr lang="en-US" sz="1200">
                <a:solidFill>
                  <a:schemeClr val="tx2"/>
                </a:solidFill>
              </a:rPr>
              <a:t>, id tempus dolor </a:t>
            </a:r>
            <a:r>
              <a:rPr lang="en-US" sz="1200" err="1">
                <a:solidFill>
                  <a:schemeClr val="tx2"/>
                </a:solidFill>
              </a:rPr>
              <a:t>maximus</a:t>
            </a:r>
            <a:r>
              <a:rPr lang="en-US" sz="1200">
                <a:solidFill>
                  <a:schemeClr val="tx2"/>
                </a:solidFill>
              </a:rPr>
              <a:t> </a:t>
            </a:r>
            <a:r>
              <a:rPr lang="en-US" sz="1200" err="1">
                <a:solidFill>
                  <a:schemeClr val="tx2"/>
                </a:solidFill>
              </a:rPr>
              <a:t>vel</a:t>
            </a:r>
            <a:r>
              <a:rPr lang="en-US" sz="1200">
                <a:solidFill>
                  <a:schemeClr val="tx2"/>
                </a:solidFill>
              </a:rPr>
              <a:t> </a:t>
            </a:r>
            <a:r>
              <a:rPr lang="en-US" sz="1200" err="1">
                <a:solidFill>
                  <a:schemeClr val="tx2"/>
                </a:solidFill>
              </a:rPr>
              <a:t>enean</a:t>
            </a:r>
            <a:r>
              <a:rPr lang="en-US" sz="1200">
                <a:solidFill>
                  <a:schemeClr val="tx2"/>
                </a:solidFill>
              </a:rPr>
              <a:t> et </a:t>
            </a:r>
            <a:r>
              <a:rPr lang="en-US" sz="1200" err="1">
                <a:solidFill>
                  <a:schemeClr val="tx2"/>
                </a:solidFill>
              </a:rPr>
              <a:t>arcu</a:t>
            </a:r>
            <a:r>
              <a:rPr lang="en-US" sz="1200">
                <a:solidFill>
                  <a:schemeClr val="tx2"/>
                </a:solidFill>
              </a:rPr>
              <a:t> dui. Maecenas </a:t>
            </a:r>
            <a:r>
              <a:rPr lang="en-US" sz="1200" err="1">
                <a:solidFill>
                  <a:schemeClr val="tx2"/>
                </a:solidFill>
              </a:rPr>
              <a:t>ullamcorper</a:t>
            </a:r>
            <a:r>
              <a:rPr lang="en-US" sz="1200">
                <a:solidFill>
                  <a:schemeClr val="tx2"/>
                </a:solidFill>
              </a:rPr>
              <a:t> </a:t>
            </a:r>
            <a:r>
              <a:rPr lang="en-US" sz="1200" err="1">
                <a:solidFill>
                  <a:schemeClr val="tx2"/>
                </a:solidFill>
              </a:rPr>
              <a:t>vulputate</a:t>
            </a:r>
            <a:r>
              <a:rPr lang="en-US" sz="1200">
                <a:solidFill>
                  <a:schemeClr val="tx2"/>
                </a:solidFill>
              </a:rPr>
              <a:t> </a:t>
            </a:r>
            <a:r>
              <a:rPr lang="en-US" sz="1200" err="1">
                <a:solidFill>
                  <a:schemeClr val="tx2"/>
                </a:solidFill>
              </a:rPr>
              <a:t>nisl</a:t>
            </a:r>
            <a:r>
              <a:rPr lang="en-US" sz="1200">
                <a:solidFill>
                  <a:schemeClr val="tx2"/>
                </a:solidFill>
              </a:rPr>
              <a:t> a </a:t>
            </a:r>
            <a:r>
              <a:rPr lang="en-US" sz="1200" err="1">
                <a:solidFill>
                  <a:schemeClr val="tx2"/>
                </a:solidFill>
              </a:rPr>
              <a:t>lorem</a:t>
            </a:r>
            <a:r>
              <a:rPr lang="en-US" sz="1200">
                <a:solidFill>
                  <a:schemeClr val="tx2"/>
                </a:solidFill>
              </a:rPr>
              <a:t> et </a:t>
            </a:r>
            <a:r>
              <a:rPr lang="en-US" sz="1200" err="1">
                <a:solidFill>
                  <a:schemeClr val="tx2"/>
                </a:solidFill>
              </a:rPr>
              <a:t>consectetur</a:t>
            </a:r>
            <a:r>
              <a:rPr lang="en-US" sz="1200">
                <a:solidFill>
                  <a:schemeClr val="tx2"/>
                </a:solidFill>
              </a:rPr>
              <a:t> </a:t>
            </a:r>
            <a:r>
              <a:rPr lang="en-US" sz="1200" err="1">
                <a:solidFill>
                  <a:schemeClr val="tx2"/>
                </a:solidFill>
              </a:rPr>
              <a:t>addoito</a:t>
            </a:r>
            <a:r>
              <a:rPr lang="en-US" sz="1200">
                <a:solidFill>
                  <a:schemeClr val="tx2"/>
                </a:solidFill>
              </a:rPr>
              <a:t> </a:t>
            </a:r>
            <a:r>
              <a:rPr lang="en-US" sz="1200" err="1">
                <a:solidFill>
                  <a:schemeClr val="tx2"/>
                </a:solidFill>
              </a:rPr>
              <a:t>vestibulum</a:t>
            </a:r>
            <a:endParaRPr lang="en-US" sz="1200">
              <a:solidFill>
                <a:schemeClr val="tx2"/>
              </a:solidFill>
            </a:endParaRPr>
          </a:p>
        </p:txBody>
      </p:sp>
      <p:cxnSp>
        <p:nvCxnSpPr>
          <p:cNvPr id="17" name="Elbow Connector 14"/>
          <p:cNvCxnSpPr>
            <a:stCxn id="8" idx="2"/>
            <a:endCxn id="9" idx="0"/>
          </p:cNvCxnSpPr>
          <p:nvPr userDrawn="1"/>
        </p:nvCxnSpPr>
        <p:spPr>
          <a:xfrm rot="5400000">
            <a:off x="4007871" y="706781"/>
            <a:ext cx="578319" cy="3597941"/>
          </a:xfrm>
          <a:prstGeom prst="bentConnector3">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8" name="Elbow Connector 15"/>
          <p:cNvCxnSpPr>
            <a:stCxn id="8" idx="2"/>
            <a:endCxn id="13" idx="0"/>
          </p:cNvCxnSpPr>
          <p:nvPr userDrawn="1"/>
        </p:nvCxnSpPr>
        <p:spPr>
          <a:xfrm rot="16200000" flipH="1">
            <a:off x="7605812" y="706780"/>
            <a:ext cx="578319" cy="3597942"/>
          </a:xfrm>
          <a:prstGeom prst="bentConnector3">
            <a:avLst>
              <a:gd name="adj1" fmla="val 50000"/>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8" idx="2"/>
            <a:endCxn id="11" idx="0"/>
          </p:cNvCxnSpPr>
          <p:nvPr userDrawn="1"/>
        </p:nvCxnSpPr>
        <p:spPr>
          <a:xfrm rot="16200000" flipH="1">
            <a:off x="6406498" y="1906094"/>
            <a:ext cx="578319" cy="1199314"/>
          </a:xfrm>
          <a:prstGeom prst="bentConnector3">
            <a:avLst>
              <a:gd name="adj1" fmla="val 50000"/>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0" name="Elbow Connector 21"/>
          <p:cNvCxnSpPr>
            <a:stCxn id="8" idx="2"/>
            <a:endCxn id="10" idx="0"/>
          </p:cNvCxnSpPr>
          <p:nvPr userDrawn="1"/>
        </p:nvCxnSpPr>
        <p:spPr>
          <a:xfrm rot="5400000">
            <a:off x="5207185" y="1906095"/>
            <a:ext cx="578319" cy="1199313"/>
          </a:xfrm>
          <a:prstGeom prst="bentConnector3">
            <a:avLst>
              <a:gd name="adj1" fmla="val 50000"/>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697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13"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Three-part pyramid chart</a:t>
            </a:r>
          </a:p>
        </p:txBody>
      </p:sp>
      <p:sp>
        <p:nvSpPr>
          <p:cNvPr id="14" name="Text Placeholder 2"/>
          <p:cNvSpPr>
            <a:spLocks noGrp="1"/>
          </p:cNvSpPr>
          <p:nvPr>
            <p:ph type="body" sz="quarter" idx="10"/>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Up to success in something</a:t>
            </a:r>
          </a:p>
        </p:txBody>
      </p:sp>
      <p:graphicFrame>
        <p:nvGraphicFramePr>
          <p:cNvPr id="15" name="Content Placeholder 5"/>
          <p:cNvGraphicFramePr>
            <a:graphicFrameLocks/>
          </p:cNvGraphicFramePr>
          <p:nvPr userDrawn="1">
            <p:extLst/>
          </p:nvPr>
        </p:nvGraphicFramePr>
        <p:xfrm>
          <a:off x="1099931" y="1682750"/>
          <a:ext cx="5470525" cy="3941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p:cNvSpPr txBox="1"/>
          <p:nvPr userDrawn="1"/>
        </p:nvSpPr>
        <p:spPr>
          <a:xfrm>
            <a:off x="6782867" y="3187425"/>
            <a:ext cx="4560507" cy="2525820"/>
          </a:xfrm>
          <a:prstGeom prst="rect">
            <a:avLst/>
          </a:prstGeom>
          <a:noFill/>
        </p:spPr>
        <p:txBody>
          <a:bodyPr wrap="square" rtlCol="0">
            <a:spAutoFit/>
          </a:bodyPr>
          <a:lstStyle/>
          <a:p>
            <a:pPr>
              <a:lnSpc>
                <a:spcPts val="2800"/>
              </a:lnSpc>
            </a:pPr>
            <a:r>
              <a:rPr lang="en-US" sz="4000" b="1" spc="-40">
                <a:solidFill>
                  <a:schemeClr val="tx2"/>
                </a:solidFill>
              </a:rPr>
              <a:t>$40bn</a:t>
            </a:r>
            <a:r>
              <a:rPr lang="en-US" sz="1000" b="1" spc="-40">
                <a:solidFill>
                  <a:schemeClr val="tx2"/>
                </a:solidFill>
              </a:rPr>
              <a:t> </a:t>
            </a:r>
          </a:p>
          <a:p>
            <a:pPr>
              <a:lnSpc>
                <a:spcPts val="2800"/>
              </a:lnSpc>
            </a:pPr>
            <a:r>
              <a:rPr lang="en-US">
                <a:solidFill>
                  <a:schemeClr val="tx2"/>
                </a:solidFill>
              </a:rPr>
              <a:t>growth opportunity by 2018</a:t>
            </a:r>
          </a:p>
          <a:p>
            <a:pPr>
              <a:lnSpc>
                <a:spcPct val="97000"/>
              </a:lnSpc>
              <a:spcBef>
                <a:spcPts val="1067"/>
              </a:spcBef>
            </a:pPr>
            <a:r>
              <a:rPr lang="en-US" sz="1200">
                <a:solidFill>
                  <a:schemeClr val="tx2"/>
                </a:solidFill>
              </a:rPr>
              <a:t>Lorem ipsum dolor sit amet, </a:t>
            </a:r>
            <a:r>
              <a:rPr lang="en-US" sz="1200" err="1">
                <a:solidFill>
                  <a:schemeClr val="tx2"/>
                </a:solidFill>
              </a:rPr>
              <a:t>consectetur</a:t>
            </a:r>
            <a:r>
              <a:rPr lang="en-US" sz="1200">
                <a:solidFill>
                  <a:schemeClr val="tx2"/>
                </a:solidFill>
              </a:rPr>
              <a:t> </a:t>
            </a:r>
            <a:r>
              <a:rPr lang="en-US" sz="1200" err="1">
                <a:solidFill>
                  <a:schemeClr val="tx2"/>
                </a:solidFill>
              </a:rPr>
              <a:t>adipiscing</a:t>
            </a:r>
            <a:r>
              <a:rPr lang="en-US" sz="1200">
                <a:solidFill>
                  <a:schemeClr val="tx2"/>
                </a:solidFill>
              </a:rPr>
              <a:t> </a:t>
            </a:r>
            <a:r>
              <a:rPr lang="en-US" sz="1200" err="1">
                <a:solidFill>
                  <a:schemeClr val="tx2"/>
                </a:solidFill>
              </a:rPr>
              <a:t>elit</a:t>
            </a:r>
            <a:r>
              <a:rPr lang="en-US" sz="1200">
                <a:solidFill>
                  <a:schemeClr val="tx2"/>
                </a:solidFill>
              </a:rPr>
              <a:t>. </a:t>
            </a:r>
            <a:r>
              <a:rPr lang="en-US" sz="1200" err="1">
                <a:solidFill>
                  <a:schemeClr val="tx2"/>
                </a:solidFill>
              </a:rPr>
              <a:t>Aliquam</a:t>
            </a:r>
            <a:r>
              <a:rPr lang="en-US" sz="1200">
                <a:solidFill>
                  <a:schemeClr val="tx2"/>
                </a:solidFill>
              </a:rPr>
              <a:t> </a:t>
            </a:r>
            <a:r>
              <a:rPr lang="en-US" sz="1200" err="1">
                <a:solidFill>
                  <a:schemeClr val="tx2"/>
                </a:solidFill>
              </a:rPr>
              <a:t>iaculis</a:t>
            </a:r>
            <a:r>
              <a:rPr lang="en-US" sz="1200">
                <a:solidFill>
                  <a:schemeClr val="tx2"/>
                </a:solidFill>
              </a:rPr>
              <a:t> </a:t>
            </a:r>
            <a:r>
              <a:rPr lang="en-US" sz="1200" err="1">
                <a:solidFill>
                  <a:schemeClr val="tx2"/>
                </a:solidFill>
              </a:rPr>
              <a:t>aliquet</a:t>
            </a:r>
            <a:r>
              <a:rPr lang="en-US" sz="1200">
                <a:solidFill>
                  <a:schemeClr val="tx2"/>
                </a:solidFill>
              </a:rPr>
              <a:t> </a:t>
            </a:r>
            <a:r>
              <a:rPr lang="en-US" sz="1200" err="1">
                <a:solidFill>
                  <a:schemeClr val="tx2"/>
                </a:solidFill>
              </a:rPr>
              <a:t>elementum</a:t>
            </a:r>
            <a:r>
              <a:rPr lang="en-US" sz="1200">
                <a:solidFill>
                  <a:schemeClr val="tx2"/>
                </a:solidFill>
              </a:rPr>
              <a:t>. </a:t>
            </a:r>
            <a:r>
              <a:rPr lang="en-US" sz="1200" err="1">
                <a:solidFill>
                  <a:schemeClr val="tx2"/>
                </a:solidFill>
              </a:rPr>
              <a:t>Aenean</a:t>
            </a:r>
            <a:r>
              <a:rPr lang="en-US" sz="1200">
                <a:solidFill>
                  <a:schemeClr val="tx2"/>
                </a:solidFill>
              </a:rPr>
              <a:t> </a:t>
            </a:r>
            <a:r>
              <a:rPr lang="en-US" sz="1200" err="1">
                <a:solidFill>
                  <a:schemeClr val="tx2"/>
                </a:solidFill>
              </a:rPr>
              <a:t>pulvinar</a:t>
            </a:r>
            <a:r>
              <a:rPr lang="en-US" sz="1200">
                <a:solidFill>
                  <a:schemeClr val="tx2"/>
                </a:solidFill>
              </a:rPr>
              <a:t> </a:t>
            </a:r>
            <a:r>
              <a:rPr lang="en-US" sz="1200" err="1">
                <a:solidFill>
                  <a:schemeClr val="tx2"/>
                </a:solidFill>
              </a:rPr>
              <a:t>eget</a:t>
            </a:r>
            <a:r>
              <a:rPr lang="en-US" sz="1200">
                <a:solidFill>
                  <a:schemeClr val="tx2"/>
                </a:solidFill>
              </a:rPr>
              <a:t> </a:t>
            </a:r>
            <a:r>
              <a:rPr lang="en-US" sz="1200" err="1">
                <a:solidFill>
                  <a:schemeClr val="tx2"/>
                </a:solidFill>
              </a:rPr>
              <a:t>turpis</a:t>
            </a:r>
            <a:r>
              <a:rPr lang="en-US" sz="1200">
                <a:solidFill>
                  <a:schemeClr val="tx2"/>
                </a:solidFill>
              </a:rPr>
              <a:t> </a:t>
            </a:r>
            <a:r>
              <a:rPr lang="en-US" sz="1200" err="1">
                <a:solidFill>
                  <a:schemeClr val="tx2"/>
                </a:solidFill>
              </a:rPr>
              <a:t>eget</a:t>
            </a:r>
            <a:r>
              <a:rPr lang="en-US" sz="1200">
                <a:solidFill>
                  <a:schemeClr val="tx2"/>
                </a:solidFill>
              </a:rPr>
              <a:t> </a:t>
            </a:r>
            <a:r>
              <a:rPr lang="en-US" sz="1200" err="1">
                <a:solidFill>
                  <a:schemeClr val="tx2"/>
                </a:solidFill>
              </a:rPr>
              <a:t>sagittis</a:t>
            </a:r>
            <a:r>
              <a:rPr lang="en-US" sz="1200">
                <a:solidFill>
                  <a:schemeClr val="tx2"/>
                </a:solidFill>
              </a:rPr>
              <a:t>. </a:t>
            </a:r>
            <a:r>
              <a:rPr lang="en-US" sz="1200" err="1">
                <a:solidFill>
                  <a:schemeClr val="tx2"/>
                </a:solidFill>
              </a:rPr>
              <a:t>Ut</a:t>
            </a:r>
            <a:r>
              <a:rPr lang="en-US" sz="1200">
                <a:solidFill>
                  <a:schemeClr val="tx2"/>
                </a:solidFill>
              </a:rPr>
              <a:t> </a:t>
            </a:r>
            <a:r>
              <a:rPr lang="en-US" sz="1200" err="1">
                <a:solidFill>
                  <a:schemeClr val="tx2"/>
                </a:solidFill>
              </a:rPr>
              <a:t>elit</a:t>
            </a:r>
            <a:r>
              <a:rPr lang="en-US" sz="1200">
                <a:solidFill>
                  <a:schemeClr val="tx2"/>
                </a:solidFill>
              </a:rPr>
              <a:t> </a:t>
            </a:r>
            <a:r>
              <a:rPr lang="en-US" sz="1200" err="1">
                <a:solidFill>
                  <a:schemeClr val="tx2"/>
                </a:solidFill>
              </a:rPr>
              <a:t>lorem</a:t>
            </a:r>
            <a:r>
              <a:rPr lang="en-US" sz="1200">
                <a:solidFill>
                  <a:schemeClr val="tx2"/>
                </a:solidFill>
              </a:rPr>
              <a:t>, </a:t>
            </a:r>
            <a:r>
              <a:rPr lang="en-US" sz="1200" err="1">
                <a:solidFill>
                  <a:schemeClr val="tx2"/>
                </a:solidFill>
              </a:rPr>
              <a:t>sollicitudin</a:t>
            </a:r>
            <a:r>
              <a:rPr lang="en-US" sz="1200">
                <a:solidFill>
                  <a:schemeClr val="tx2"/>
                </a:solidFill>
              </a:rPr>
              <a:t> non </a:t>
            </a:r>
            <a:r>
              <a:rPr lang="en-US" sz="1200" err="1">
                <a:solidFill>
                  <a:schemeClr val="tx2"/>
                </a:solidFill>
              </a:rPr>
              <a:t>porttitor</a:t>
            </a:r>
            <a:r>
              <a:rPr lang="en-US" sz="1200">
                <a:solidFill>
                  <a:schemeClr val="tx2"/>
                </a:solidFill>
              </a:rPr>
              <a:t> id, </a:t>
            </a:r>
            <a:r>
              <a:rPr lang="en-US" sz="1200" err="1">
                <a:solidFill>
                  <a:schemeClr val="tx2"/>
                </a:solidFill>
              </a:rPr>
              <a:t>viverra</a:t>
            </a:r>
            <a:r>
              <a:rPr lang="en-US" sz="1200">
                <a:solidFill>
                  <a:schemeClr val="tx2"/>
                </a:solidFill>
              </a:rPr>
              <a:t> sit amet </a:t>
            </a:r>
            <a:r>
              <a:rPr lang="en-US" sz="1200" err="1">
                <a:solidFill>
                  <a:schemeClr val="tx2"/>
                </a:solidFill>
              </a:rPr>
              <a:t>justo</a:t>
            </a:r>
            <a:r>
              <a:rPr lang="en-US" sz="1200">
                <a:solidFill>
                  <a:schemeClr val="tx2"/>
                </a:solidFill>
              </a:rPr>
              <a:t>. </a:t>
            </a:r>
          </a:p>
          <a:p>
            <a:pPr>
              <a:lnSpc>
                <a:spcPct val="97000"/>
              </a:lnSpc>
              <a:spcBef>
                <a:spcPts val="1067"/>
              </a:spcBef>
            </a:pPr>
            <a:r>
              <a:rPr lang="en-US" sz="1200" err="1">
                <a:solidFill>
                  <a:schemeClr val="tx2"/>
                </a:solidFill>
              </a:rPr>
              <a:t>Vestibulum</a:t>
            </a:r>
            <a:r>
              <a:rPr lang="en-US" sz="1200">
                <a:solidFill>
                  <a:schemeClr val="tx2"/>
                </a:solidFill>
              </a:rPr>
              <a:t> ante ipsum </a:t>
            </a:r>
            <a:r>
              <a:rPr lang="en-US" sz="1200" err="1">
                <a:solidFill>
                  <a:schemeClr val="tx2"/>
                </a:solidFill>
              </a:rPr>
              <a:t>primis</a:t>
            </a:r>
            <a:r>
              <a:rPr lang="en-US" sz="1200">
                <a:solidFill>
                  <a:schemeClr val="tx2"/>
                </a:solidFill>
              </a:rPr>
              <a:t> in </a:t>
            </a:r>
            <a:r>
              <a:rPr lang="en-US" sz="1200" err="1">
                <a:solidFill>
                  <a:schemeClr val="tx2"/>
                </a:solidFill>
              </a:rPr>
              <a:t>faucibus</a:t>
            </a:r>
            <a:r>
              <a:rPr lang="en-US" sz="1200">
                <a:solidFill>
                  <a:schemeClr val="tx2"/>
                </a:solidFill>
              </a:rPr>
              <a:t> </a:t>
            </a:r>
            <a:r>
              <a:rPr lang="en-US" sz="1200" err="1">
                <a:solidFill>
                  <a:schemeClr val="tx2"/>
                </a:solidFill>
              </a:rPr>
              <a:t>orci</a:t>
            </a:r>
            <a:r>
              <a:rPr lang="en-US" sz="1200">
                <a:solidFill>
                  <a:schemeClr val="tx2"/>
                </a:solidFill>
              </a:rPr>
              <a:t> </a:t>
            </a:r>
            <a:r>
              <a:rPr lang="en-US" sz="1200" err="1">
                <a:solidFill>
                  <a:schemeClr val="tx2"/>
                </a:solidFill>
              </a:rPr>
              <a:t>luctus</a:t>
            </a:r>
            <a:r>
              <a:rPr lang="en-US" sz="1200">
                <a:solidFill>
                  <a:schemeClr val="tx2"/>
                </a:solidFill>
              </a:rPr>
              <a:t> et </a:t>
            </a:r>
            <a:r>
              <a:rPr lang="en-US" sz="1200" err="1">
                <a:solidFill>
                  <a:schemeClr val="tx2"/>
                </a:solidFill>
              </a:rPr>
              <a:t>ultrices</a:t>
            </a:r>
            <a:r>
              <a:rPr lang="en-US" sz="1200">
                <a:solidFill>
                  <a:schemeClr val="tx2"/>
                </a:solidFill>
              </a:rPr>
              <a:t> </a:t>
            </a:r>
            <a:r>
              <a:rPr lang="en-US" sz="1200" err="1">
                <a:solidFill>
                  <a:schemeClr val="tx2"/>
                </a:solidFill>
              </a:rPr>
              <a:t>posuere</a:t>
            </a:r>
            <a:r>
              <a:rPr lang="en-US" sz="1200">
                <a:solidFill>
                  <a:schemeClr val="tx2"/>
                </a:solidFill>
              </a:rPr>
              <a:t> </a:t>
            </a:r>
            <a:r>
              <a:rPr lang="en-US" sz="1200" err="1">
                <a:solidFill>
                  <a:schemeClr val="tx2"/>
                </a:solidFill>
              </a:rPr>
              <a:t>cubilia</a:t>
            </a:r>
            <a:r>
              <a:rPr lang="en-US" sz="1200">
                <a:solidFill>
                  <a:schemeClr val="tx2"/>
                </a:solidFill>
              </a:rPr>
              <a:t> </a:t>
            </a:r>
            <a:r>
              <a:rPr lang="en-US" sz="1200" err="1">
                <a:solidFill>
                  <a:schemeClr val="tx2"/>
                </a:solidFill>
              </a:rPr>
              <a:t>Curae</a:t>
            </a:r>
            <a:r>
              <a:rPr lang="en-US" sz="1200">
                <a:solidFill>
                  <a:schemeClr val="tx2"/>
                </a:solidFill>
              </a:rPr>
              <a:t>; </a:t>
            </a:r>
            <a:r>
              <a:rPr lang="en-US" sz="1200" err="1">
                <a:solidFill>
                  <a:schemeClr val="tx2"/>
                </a:solidFill>
              </a:rPr>
              <a:t>Mauris</a:t>
            </a:r>
            <a:r>
              <a:rPr lang="en-US" sz="1200">
                <a:solidFill>
                  <a:schemeClr val="tx2"/>
                </a:solidFill>
              </a:rPr>
              <a:t> </a:t>
            </a:r>
            <a:r>
              <a:rPr lang="en-US" sz="1200" err="1">
                <a:solidFill>
                  <a:schemeClr val="tx2"/>
                </a:solidFill>
              </a:rPr>
              <a:t>est</a:t>
            </a:r>
            <a:r>
              <a:rPr lang="en-US" sz="1200">
                <a:solidFill>
                  <a:schemeClr val="tx2"/>
                </a:solidFill>
              </a:rPr>
              <a:t> </a:t>
            </a:r>
            <a:r>
              <a:rPr lang="en-US" sz="1200" err="1">
                <a:solidFill>
                  <a:schemeClr val="tx2"/>
                </a:solidFill>
              </a:rPr>
              <a:t>metus</a:t>
            </a:r>
            <a:r>
              <a:rPr lang="en-US" sz="1200">
                <a:solidFill>
                  <a:schemeClr val="tx2"/>
                </a:solidFill>
              </a:rPr>
              <a:t>, </a:t>
            </a:r>
            <a:r>
              <a:rPr lang="en-US" sz="1200" err="1">
                <a:solidFill>
                  <a:schemeClr val="tx2"/>
                </a:solidFill>
              </a:rPr>
              <a:t>elementum</a:t>
            </a:r>
            <a:r>
              <a:rPr lang="en-US" sz="1200">
                <a:solidFill>
                  <a:schemeClr val="tx2"/>
                </a:solidFill>
              </a:rPr>
              <a:t> </a:t>
            </a:r>
            <a:r>
              <a:rPr lang="en-US" sz="1200" err="1">
                <a:solidFill>
                  <a:schemeClr val="tx2"/>
                </a:solidFill>
              </a:rPr>
              <a:t>nec</a:t>
            </a:r>
            <a:r>
              <a:rPr lang="en-US" sz="1200">
                <a:solidFill>
                  <a:schemeClr val="tx2"/>
                </a:solidFill>
              </a:rPr>
              <a:t> </a:t>
            </a:r>
            <a:r>
              <a:rPr lang="en-US" sz="1200" err="1">
                <a:solidFill>
                  <a:schemeClr val="tx2"/>
                </a:solidFill>
              </a:rPr>
              <a:t>turpis</a:t>
            </a:r>
            <a:r>
              <a:rPr lang="en-US" sz="1200">
                <a:solidFill>
                  <a:schemeClr val="tx2"/>
                </a:solidFill>
              </a:rPr>
              <a:t> vitae, </a:t>
            </a:r>
            <a:r>
              <a:rPr lang="en-US" sz="1200" err="1">
                <a:solidFill>
                  <a:schemeClr val="tx2"/>
                </a:solidFill>
              </a:rPr>
              <a:t>sodales</a:t>
            </a:r>
            <a:r>
              <a:rPr lang="en-US" sz="1200">
                <a:solidFill>
                  <a:schemeClr val="tx2"/>
                </a:solidFill>
              </a:rPr>
              <a:t> </a:t>
            </a:r>
            <a:r>
              <a:rPr lang="en-US" sz="1200" err="1">
                <a:solidFill>
                  <a:schemeClr val="tx2"/>
                </a:solidFill>
              </a:rPr>
              <a:t>porta</a:t>
            </a:r>
            <a:r>
              <a:rPr lang="en-US" sz="1200">
                <a:solidFill>
                  <a:schemeClr val="tx2"/>
                </a:solidFill>
              </a:rPr>
              <a:t> </a:t>
            </a:r>
            <a:r>
              <a:rPr lang="en-US" sz="1200" err="1">
                <a:solidFill>
                  <a:schemeClr val="tx2"/>
                </a:solidFill>
              </a:rPr>
              <a:t>orci</a:t>
            </a:r>
            <a:r>
              <a:rPr lang="en-US" sz="1200">
                <a:solidFill>
                  <a:schemeClr val="tx2"/>
                </a:solidFill>
              </a:rPr>
              <a:t>. </a:t>
            </a:r>
            <a:r>
              <a:rPr lang="en-US" sz="1200" err="1">
                <a:solidFill>
                  <a:schemeClr val="tx2"/>
                </a:solidFill>
              </a:rPr>
              <a:t>Aliquam</a:t>
            </a:r>
            <a:r>
              <a:rPr lang="en-US" sz="1200">
                <a:solidFill>
                  <a:schemeClr val="tx2"/>
                </a:solidFill>
              </a:rPr>
              <a:t> ac </a:t>
            </a:r>
            <a:r>
              <a:rPr lang="en-US" sz="1200" err="1">
                <a:solidFill>
                  <a:schemeClr val="tx2"/>
                </a:solidFill>
              </a:rPr>
              <a:t>cursus</a:t>
            </a:r>
            <a:r>
              <a:rPr lang="en-US" sz="1200">
                <a:solidFill>
                  <a:schemeClr val="tx2"/>
                </a:solidFill>
              </a:rPr>
              <a:t> </a:t>
            </a:r>
            <a:r>
              <a:rPr lang="en-US" sz="1200" err="1">
                <a:solidFill>
                  <a:schemeClr val="tx2"/>
                </a:solidFill>
              </a:rPr>
              <a:t>neque</a:t>
            </a:r>
            <a:r>
              <a:rPr lang="en-US" sz="1200">
                <a:solidFill>
                  <a:schemeClr val="tx2"/>
                </a:solidFill>
              </a:rPr>
              <a:t>. </a:t>
            </a:r>
            <a:r>
              <a:rPr lang="en-US" sz="1200" err="1">
                <a:solidFill>
                  <a:schemeClr val="tx2"/>
                </a:solidFill>
              </a:rPr>
              <a:t>Etiam</a:t>
            </a:r>
            <a:r>
              <a:rPr lang="en-US" sz="1200">
                <a:solidFill>
                  <a:schemeClr val="tx2"/>
                </a:solidFill>
              </a:rPr>
              <a:t> </a:t>
            </a:r>
            <a:r>
              <a:rPr lang="en-US" sz="1200" err="1">
                <a:solidFill>
                  <a:schemeClr val="tx2"/>
                </a:solidFill>
              </a:rPr>
              <a:t>ullamcorper</a:t>
            </a:r>
            <a:r>
              <a:rPr lang="en-US" sz="1200">
                <a:solidFill>
                  <a:schemeClr val="tx2"/>
                </a:solidFill>
              </a:rPr>
              <a:t> </a:t>
            </a:r>
            <a:r>
              <a:rPr lang="en-US" sz="1200" err="1">
                <a:solidFill>
                  <a:schemeClr val="tx2"/>
                </a:solidFill>
              </a:rPr>
              <a:t>fringilla</a:t>
            </a:r>
            <a:r>
              <a:rPr lang="en-US" sz="1200">
                <a:solidFill>
                  <a:schemeClr val="tx2"/>
                </a:solidFill>
              </a:rPr>
              <a:t> </a:t>
            </a:r>
            <a:r>
              <a:rPr lang="en-US" sz="1200" err="1">
                <a:solidFill>
                  <a:schemeClr val="tx2"/>
                </a:solidFill>
              </a:rPr>
              <a:t>libero</a:t>
            </a:r>
            <a:r>
              <a:rPr lang="en-US" sz="1200">
                <a:solidFill>
                  <a:schemeClr val="tx2"/>
                </a:solidFill>
              </a:rPr>
              <a:t>, </a:t>
            </a:r>
            <a:r>
              <a:rPr lang="en-US" sz="1200" err="1">
                <a:solidFill>
                  <a:schemeClr val="tx2"/>
                </a:solidFill>
              </a:rPr>
              <a:t>sed</a:t>
            </a:r>
            <a:r>
              <a:rPr lang="en-US" sz="1200">
                <a:solidFill>
                  <a:schemeClr val="tx2"/>
                </a:solidFill>
              </a:rPr>
              <a:t> </a:t>
            </a:r>
            <a:r>
              <a:rPr lang="en-US" sz="1200" err="1">
                <a:solidFill>
                  <a:schemeClr val="tx2"/>
                </a:solidFill>
              </a:rPr>
              <a:t>lacinia</a:t>
            </a:r>
            <a:r>
              <a:rPr lang="en-US" sz="1200">
                <a:solidFill>
                  <a:schemeClr val="tx2"/>
                </a:solidFill>
              </a:rPr>
              <a:t> </a:t>
            </a:r>
            <a:r>
              <a:rPr lang="en-US" sz="1200" err="1">
                <a:solidFill>
                  <a:schemeClr val="tx2"/>
                </a:solidFill>
              </a:rPr>
              <a:t>mauris</a:t>
            </a:r>
            <a:r>
              <a:rPr lang="en-US" sz="1200">
                <a:solidFill>
                  <a:schemeClr val="tx2"/>
                </a:solidFill>
              </a:rPr>
              <a:t> </a:t>
            </a:r>
            <a:r>
              <a:rPr lang="en-US" sz="1200" err="1">
                <a:solidFill>
                  <a:schemeClr val="tx2"/>
                </a:solidFill>
              </a:rPr>
              <a:t>ultricies</a:t>
            </a:r>
            <a:r>
              <a:rPr lang="en-US" sz="1200">
                <a:solidFill>
                  <a:schemeClr val="tx2"/>
                </a:solidFill>
              </a:rPr>
              <a:t> </a:t>
            </a:r>
            <a:r>
              <a:rPr lang="en-US" sz="1200" err="1">
                <a:solidFill>
                  <a:schemeClr val="tx2"/>
                </a:solidFill>
              </a:rPr>
              <a:t>sed</a:t>
            </a:r>
            <a:endParaRPr lang="en-US" sz="1200">
              <a:solidFill>
                <a:schemeClr val="tx2"/>
              </a:solidFill>
            </a:endParaRPr>
          </a:p>
        </p:txBody>
      </p:sp>
      <p:pic>
        <p:nvPicPr>
          <p:cNvPr id="21" name="Picture 20"/>
          <p:cNvPicPr>
            <a:picLocks noChangeAspect="1"/>
          </p:cNvPicPr>
          <p:nvPr userDrawn="1"/>
        </p:nvPicPr>
        <p:blipFill>
          <a:blip r:embed="rId9"/>
          <a:stretch>
            <a:fillRect/>
          </a:stretch>
        </p:blipFill>
        <p:spPr>
          <a:xfrm>
            <a:off x="3416263" y="2356698"/>
            <a:ext cx="837860" cy="711923"/>
          </a:xfrm>
          <a:prstGeom prst="rect">
            <a:avLst/>
          </a:prstGeom>
        </p:spPr>
      </p:pic>
      <p:pic>
        <p:nvPicPr>
          <p:cNvPr id="22" name="Picture 21"/>
          <p:cNvPicPr>
            <a:picLocks noChangeAspect="1"/>
          </p:cNvPicPr>
          <p:nvPr userDrawn="1"/>
        </p:nvPicPr>
        <p:blipFill>
          <a:blip r:embed="rId10"/>
          <a:stretch>
            <a:fillRect/>
          </a:stretch>
        </p:blipFill>
        <p:spPr>
          <a:xfrm>
            <a:off x="3513350" y="3535273"/>
            <a:ext cx="643685" cy="642648"/>
          </a:xfrm>
          <a:prstGeom prst="rect">
            <a:avLst/>
          </a:prstGeom>
        </p:spPr>
      </p:pic>
      <p:pic>
        <p:nvPicPr>
          <p:cNvPr id="23" name="Picture 22"/>
          <p:cNvPicPr>
            <a:picLocks noChangeAspect="1"/>
          </p:cNvPicPr>
          <p:nvPr userDrawn="1"/>
        </p:nvPicPr>
        <p:blipFill>
          <a:blip r:embed="rId11"/>
          <a:stretch>
            <a:fillRect/>
          </a:stretch>
        </p:blipFill>
        <p:spPr>
          <a:xfrm>
            <a:off x="3513350" y="4665121"/>
            <a:ext cx="771871" cy="561219"/>
          </a:xfrm>
          <a:prstGeom prst="rect">
            <a:avLst/>
          </a:prstGeom>
        </p:spPr>
      </p:pic>
    </p:spTree>
    <p:extLst>
      <p:ext uri="{BB962C8B-B14F-4D97-AF65-F5344CB8AC3E}">
        <p14:creationId xmlns:p14="http://schemas.microsoft.com/office/powerpoint/2010/main" val="4302061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cxnSp>
        <p:nvCxnSpPr>
          <p:cNvPr id="13" name="Straight Connector 12"/>
          <p:cNvCxnSpPr/>
          <p:nvPr userDrawn="1"/>
        </p:nvCxnSpPr>
        <p:spPr>
          <a:xfrm>
            <a:off x="4608576" y="3044957"/>
            <a:ext cx="7083891"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08576" y="3907656"/>
            <a:ext cx="7083891"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608576" y="4770355"/>
            <a:ext cx="7083891"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Four-part pyramid</a:t>
            </a:r>
          </a:p>
        </p:txBody>
      </p:sp>
      <p:sp>
        <p:nvSpPr>
          <p:cNvPr id="17" name="Text Placeholder 2"/>
          <p:cNvSpPr>
            <a:spLocks noGrp="1"/>
          </p:cNvSpPr>
          <p:nvPr>
            <p:ph type="body" sz="quarter" idx="10"/>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Phases with descriptive language</a:t>
            </a:r>
          </a:p>
        </p:txBody>
      </p:sp>
      <p:sp>
        <p:nvSpPr>
          <p:cNvPr id="18" name="TextBox 17"/>
          <p:cNvSpPr txBox="1"/>
          <p:nvPr userDrawn="1"/>
        </p:nvSpPr>
        <p:spPr>
          <a:xfrm>
            <a:off x="5413249" y="2560803"/>
            <a:ext cx="5803900" cy="480131"/>
          </a:xfrm>
          <a:prstGeom prst="rect">
            <a:avLst/>
          </a:prstGeom>
          <a:noFill/>
        </p:spPr>
        <p:txBody>
          <a:bodyPr wrap="square" rtlCol="0">
            <a:spAutoFit/>
          </a:bodyPr>
          <a:lstStyle/>
          <a:p>
            <a:pPr algn="r">
              <a:lnSpc>
                <a:spcPct val="90000"/>
              </a:lnSpc>
            </a:pPr>
            <a:r>
              <a:rPr lang="en-US" sz="1400">
                <a:solidFill>
                  <a:schemeClr val="tx2"/>
                </a:solidFill>
              </a:rPr>
              <a:t>Lorem ipsum dolor sit amet,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r>
              <a:rPr lang="en-US" sz="1400">
                <a:solidFill>
                  <a:schemeClr val="tx2"/>
                </a:solidFill>
              </a:rPr>
              <a:t>. </a:t>
            </a:r>
            <a:r>
              <a:rPr lang="en-US" sz="1400" err="1">
                <a:solidFill>
                  <a:schemeClr val="tx2"/>
                </a:solidFill>
              </a:rPr>
              <a:t>Aliquam</a:t>
            </a:r>
            <a:r>
              <a:rPr lang="en-US" sz="1400">
                <a:solidFill>
                  <a:schemeClr val="tx2"/>
                </a:solidFill>
              </a:rPr>
              <a:t> </a:t>
            </a:r>
            <a:r>
              <a:rPr lang="en-US" sz="1400" err="1">
                <a:solidFill>
                  <a:schemeClr val="tx2"/>
                </a:solidFill>
              </a:rPr>
              <a:t>iaculis</a:t>
            </a:r>
            <a:r>
              <a:rPr lang="en-US" sz="1400">
                <a:solidFill>
                  <a:schemeClr val="tx2"/>
                </a:solidFill>
              </a:rPr>
              <a:t> </a:t>
            </a:r>
            <a:r>
              <a:rPr lang="en-US" sz="1400" err="1">
                <a:solidFill>
                  <a:schemeClr val="tx2"/>
                </a:solidFill>
              </a:rPr>
              <a:t>aliquet</a:t>
            </a:r>
            <a:r>
              <a:rPr lang="en-US" sz="1400">
                <a:solidFill>
                  <a:schemeClr val="tx2"/>
                </a:solidFill>
              </a:rPr>
              <a:t> </a:t>
            </a:r>
            <a:r>
              <a:rPr lang="en-US" sz="1400" err="1">
                <a:solidFill>
                  <a:schemeClr val="tx2"/>
                </a:solidFill>
              </a:rPr>
              <a:t>elementum</a:t>
            </a:r>
            <a:r>
              <a:rPr lang="en-US" sz="1400">
                <a:solidFill>
                  <a:schemeClr val="tx2"/>
                </a:solidFill>
              </a:rPr>
              <a:t>. </a:t>
            </a:r>
            <a:r>
              <a:rPr lang="en-US" sz="1400" err="1">
                <a:solidFill>
                  <a:schemeClr val="tx2"/>
                </a:solidFill>
              </a:rPr>
              <a:t>Aenean</a:t>
            </a:r>
            <a:r>
              <a:rPr lang="en-US" sz="1400">
                <a:solidFill>
                  <a:schemeClr val="tx2"/>
                </a:solidFill>
              </a:rPr>
              <a:t> </a:t>
            </a:r>
            <a:r>
              <a:rPr lang="en-US" sz="1400" err="1">
                <a:solidFill>
                  <a:schemeClr val="tx2"/>
                </a:solidFill>
              </a:rPr>
              <a:t>pulvinar</a:t>
            </a:r>
            <a:r>
              <a:rPr lang="en-US" sz="1400">
                <a:solidFill>
                  <a:schemeClr val="tx2"/>
                </a:solidFill>
              </a:rPr>
              <a:t> </a:t>
            </a:r>
            <a:r>
              <a:rPr lang="en-US" sz="1400" err="1">
                <a:solidFill>
                  <a:schemeClr val="tx2"/>
                </a:solidFill>
              </a:rPr>
              <a:t>eget</a:t>
            </a:r>
            <a:r>
              <a:rPr lang="en-US" sz="1400">
                <a:solidFill>
                  <a:schemeClr val="tx2"/>
                </a:solidFill>
              </a:rPr>
              <a:t> </a:t>
            </a:r>
            <a:r>
              <a:rPr lang="en-US" sz="1400" err="1">
                <a:solidFill>
                  <a:schemeClr val="tx2"/>
                </a:solidFill>
              </a:rPr>
              <a:t>turpis</a:t>
            </a:r>
            <a:r>
              <a:rPr lang="en-US" sz="1400">
                <a:solidFill>
                  <a:schemeClr val="tx2"/>
                </a:solidFill>
              </a:rPr>
              <a:t> </a:t>
            </a:r>
            <a:r>
              <a:rPr lang="en-US" sz="1400" err="1">
                <a:solidFill>
                  <a:schemeClr val="tx2"/>
                </a:solidFill>
              </a:rPr>
              <a:t>eget</a:t>
            </a:r>
            <a:r>
              <a:rPr lang="en-US" sz="1400">
                <a:solidFill>
                  <a:schemeClr val="tx2"/>
                </a:solidFill>
              </a:rPr>
              <a:t> </a:t>
            </a:r>
            <a:r>
              <a:rPr lang="en-US" sz="1400" err="1">
                <a:solidFill>
                  <a:schemeClr val="tx2"/>
                </a:solidFill>
              </a:rPr>
              <a:t>sagittis</a:t>
            </a:r>
            <a:r>
              <a:rPr lang="en-US" sz="1400"/>
              <a:t>. </a:t>
            </a:r>
          </a:p>
        </p:txBody>
      </p:sp>
      <p:sp>
        <p:nvSpPr>
          <p:cNvPr id="19" name="TextBox 18"/>
          <p:cNvSpPr txBox="1"/>
          <p:nvPr userDrawn="1"/>
        </p:nvSpPr>
        <p:spPr>
          <a:xfrm>
            <a:off x="6022849" y="3405185"/>
            <a:ext cx="5194300" cy="480131"/>
          </a:xfrm>
          <a:prstGeom prst="rect">
            <a:avLst/>
          </a:prstGeom>
          <a:noFill/>
        </p:spPr>
        <p:txBody>
          <a:bodyPr wrap="square" rtlCol="0">
            <a:spAutoFit/>
          </a:bodyPr>
          <a:lstStyle/>
          <a:p>
            <a:pPr algn="r">
              <a:lnSpc>
                <a:spcPct val="90000"/>
              </a:lnSpc>
            </a:pPr>
            <a:r>
              <a:rPr lang="en-US" sz="1400" err="1"/>
              <a:t>V</a:t>
            </a:r>
            <a:r>
              <a:rPr lang="en-US" sz="1400" err="1">
                <a:solidFill>
                  <a:schemeClr val="tx2"/>
                </a:solidFill>
              </a:rPr>
              <a:t>estibulum</a:t>
            </a:r>
            <a:r>
              <a:rPr lang="en-US" sz="1400">
                <a:solidFill>
                  <a:schemeClr val="tx2"/>
                </a:solidFill>
              </a:rPr>
              <a:t> ante ipsum </a:t>
            </a:r>
            <a:r>
              <a:rPr lang="en-US" sz="1400" err="1">
                <a:solidFill>
                  <a:schemeClr val="tx2"/>
                </a:solidFill>
              </a:rPr>
              <a:t>primis</a:t>
            </a:r>
            <a:r>
              <a:rPr lang="en-US" sz="1400">
                <a:solidFill>
                  <a:schemeClr val="tx2"/>
                </a:solidFill>
              </a:rPr>
              <a:t> in </a:t>
            </a:r>
            <a:r>
              <a:rPr lang="en-US" sz="1400" err="1">
                <a:solidFill>
                  <a:schemeClr val="tx2"/>
                </a:solidFill>
              </a:rPr>
              <a:t>faucibus</a:t>
            </a:r>
            <a:r>
              <a:rPr lang="en-US" sz="1400">
                <a:solidFill>
                  <a:schemeClr val="tx2"/>
                </a:solidFill>
              </a:rPr>
              <a:t> </a:t>
            </a:r>
            <a:r>
              <a:rPr lang="en-US" sz="1400" err="1">
                <a:solidFill>
                  <a:schemeClr val="tx2"/>
                </a:solidFill>
              </a:rPr>
              <a:t>orci</a:t>
            </a:r>
            <a:r>
              <a:rPr lang="en-US" sz="1400">
                <a:solidFill>
                  <a:schemeClr val="tx2"/>
                </a:solidFill>
              </a:rPr>
              <a:t> </a:t>
            </a:r>
            <a:r>
              <a:rPr lang="en-US" sz="1400" err="1">
                <a:solidFill>
                  <a:schemeClr val="tx2"/>
                </a:solidFill>
              </a:rPr>
              <a:t>luctus</a:t>
            </a:r>
            <a:r>
              <a:rPr lang="en-US" sz="1400">
                <a:solidFill>
                  <a:schemeClr val="tx2"/>
                </a:solidFill>
              </a:rPr>
              <a:t> et </a:t>
            </a:r>
            <a:r>
              <a:rPr lang="en-US" sz="1400" err="1">
                <a:solidFill>
                  <a:schemeClr val="tx2"/>
                </a:solidFill>
              </a:rPr>
              <a:t>ultrices</a:t>
            </a:r>
            <a:r>
              <a:rPr lang="en-US" sz="1400">
                <a:solidFill>
                  <a:schemeClr val="tx2"/>
                </a:solidFill>
              </a:rPr>
              <a:t> </a:t>
            </a:r>
            <a:r>
              <a:rPr lang="en-US" sz="1400" err="1">
                <a:solidFill>
                  <a:schemeClr val="tx2"/>
                </a:solidFill>
              </a:rPr>
              <a:t>posuere</a:t>
            </a:r>
            <a:r>
              <a:rPr lang="en-US" sz="1400">
                <a:solidFill>
                  <a:schemeClr val="tx2"/>
                </a:solidFill>
              </a:rPr>
              <a:t> </a:t>
            </a:r>
            <a:r>
              <a:rPr lang="en-US" sz="1400" err="1">
                <a:solidFill>
                  <a:schemeClr val="tx2"/>
                </a:solidFill>
              </a:rPr>
              <a:t>cubilia</a:t>
            </a:r>
            <a:r>
              <a:rPr lang="en-US" sz="1400">
                <a:solidFill>
                  <a:schemeClr val="tx2"/>
                </a:solidFill>
              </a:rPr>
              <a:t> </a:t>
            </a:r>
            <a:r>
              <a:rPr lang="en-US" sz="1400" err="1">
                <a:solidFill>
                  <a:schemeClr val="tx2"/>
                </a:solidFill>
              </a:rPr>
              <a:t>Curae</a:t>
            </a:r>
            <a:r>
              <a:rPr lang="en-US" sz="1400">
                <a:solidFill>
                  <a:schemeClr val="tx2"/>
                </a:solidFill>
              </a:rPr>
              <a:t>; </a:t>
            </a:r>
            <a:r>
              <a:rPr lang="en-US" sz="1400" err="1">
                <a:solidFill>
                  <a:schemeClr val="tx2"/>
                </a:solidFill>
              </a:rPr>
              <a:t>Mauris</a:t>
            </a:r>
            <a:r>
              <a:rPr lang="en-US" sz="1400">
                <a:solidFill>
                  <a:schemeClr val="tx2"/>
                </a:solidFill>
              </a:rPr>
              <a:t> </a:t>
            </a:r>
            <a:r>
              <a:rPr lang="en-US" sz="1400" err="1">
                <a:solidFill>
                  <a:schemeClr val="tx2"/>
                </a:solidFill>
              </a:rPr>
              <a:t>est</a:t>
            </a:r>
            <a:r>
              <a:rPr lang="en-US" sz="1400">
                <a:solidFill>
                  <a:schemeClr val="tx2"/>
                </a:solidFill>
              </a:rPr>
              <a:t> </a:t>
            </a:r>
            <a:r>
              <a:rPr lang="en-US" sz="1400" err="1">
                <a:solidFill>
                  <a:schemeClr val="tx2"/>
                </a:solidFill>
              </a:rPr>
              <a:t>metus</a:t>
            </a:r>
            <a:r>
              <a:rPr lang="en-US" sz="1400">
                <a:solidFill>
                  <a:schemeClr val="tx2"/>
                </a:solidFill>
              </a:rPr>
              <a:t>, </a:t>
            </a:r>
            <a:r>
              <a:rPr lang="en-US" sz="1400" err="1">
                <a:solidFill>
                  <a:schemeClr val="tx2"/>
                </a:solidFill>
              </a:rPr>
              <a:t>elementum</a:t>
            </a:r>
            <a:endParaRPr lang="en-US" sz="1400">
              <a:solidFill>
                <a:schemeClr val="tx2"/>
              </a:solidFill>
            </a:endParaRPr>
          </a:p>
        </p:txBody>
      </p:sp>
      <p:sp>
        <p:nvSpPr>
          <p:cNvPr id="20" name="TextBox 19"/>
          <p:cNvSpPr txBox="1"/>
          <p:nvPr userDrawn="1"/>
        </p:nvSpPr>
        <p:spPr>
          <a:xfrm>
            <a:off x="6811265" y="4267883"/>
            <a:ext cx="4405884" cy="480131"/>
          </a:xfrm>
          <a:prstGeom prst="rect">
            <a:avLst/>
          </a:prstGeom>
          <a:noFill/>
        </p:spPr>
        <p:txBody>
          <a:bodyPr wrap="square" rtlCol="0">
            <a:spAutoFit/>
          </a:bodyPr>
          <a:lstStyle/>
          <a:p>
            <a:pPr algn="r">
              <a:lnSpc>
                <a:spcPct val="90000"/>
              </a:lnSpc>
            </a:pPr>
            <a:r>
              <a:rPr lang="en-US" sz="1400" err="1">
                <a:solidFill>
                  <a:schemeClr val="tx2"/>
                </a:solidFill>
              </a:rPr>
              <a:t>Nec</a:t>
            </a:r>
            <a:r>
              <a:rPr lang="en-US" sz="1400">
                <a:solidFill>
                  <a:schemeClr val="tx2"/>
                </a:solidFill>
              </a:rPr>
              <a:t> </a:t>
            </a:r>
            <a:r>
              <a:rPr lang="en-US" sz="1400" err="1">
                <a:solidFill>
                  <a:schemeClr val="tx2"/>
                </a:solidFill>
              </a:rPr>
              <a:t>turpis</a:t>
            </a:r>
            <a:r>
              <a:rPr lang="en-US" sz="1400">
                <a:solidFill>
                  <a:schemeClr val="tx2"/>
                </a:solidFill>
              </a:rPr>
              <a:t> vitae, </a:t>
            </a:r>
            <a:r>
              <a:rPr lang="en-US" sz="1400" err="1">
                <a:solidFill>
                  <a:schemeClr val="tx2"/>
                </a:solidFill>
              </a:rPr>
              <a:t>sodales</a:t>
            </a:r>
            <a:r>
              <a:rPr lang="en-US" sz="1400">
                <a:solidFill>
                  <a:schemeClr val="tx2"/>
                </a:solidFill>
              </a:rPr>
              <a:t> </a:t>
            </a:r>
            <a:r>
              <a:rPr lang="en-US" sz="1400" err="1">
                <a:solidFill>
                  <a:schemeClr val="tx2"/>
                </a:solidFill>
              </a:rPr>
              <a:t>porta</a:t>
            </a:r>
            <a:r>
              <a:rPr lang="en-US" sz="1400">
                <a:solidFill>
                  <a:schemeClr val="tx2"/>
                </a:solidFill>
              </a:rPr>
              <a:t> </a:t>
            </a:r>
            <a:r>
              <a:rPr lang="en-US" sz="1400" err="1">
                <a:solidFill>
                  <a:schemeClr val="tx2"/>
                </a:solidFill>
              </a:rPr>
              <a:t>orci</a:t>
            </a:r>
            <a:r>
              <a:rPr lang="en-US" sz="1400">
                <a:solidFill>
                  <a:schemeClr val="tx2"/>
                </a:solidFill>
              </a:rPr>
              <a:t>. </a:t>
            </a:r>
            <a:r>
              <a:rPr lang="en-US" sz="1400" err="1">
                <a:solidFill>
                  <a:schemeClr val="tx2"/>
                </a:solidFill>
              </a:rPr>
              <a:t>Aliquam</a:t>
            </a:r>
            <a:r>
              <a:rPr lang="en-US" sz="1400">
                <a:solidFill>
                  <a:schemeClr val="tx2"/>
                </a:solidFill>
              </a:rPr>
              <a:t> ac </a:t>
            </a:r>
            <a:r>
              <a:rPr lang="en-US" sz="1400" err="1">
                <a:solidFill>
                  <a:schemeClr val="tx2"/>
                </a:solidFill>
              </a:rPr>
              <a:t>cursus</a:t>
            </a:r>
            <a:r>
              <a:rPr lang="en-US" sz="1400">
                <a:solidFill>
                  <a:schemeClr val="tx2"/>
                </a:solidFill>
              </a:rPr>
              <a:t> </a:t>
            </a:r>
            <a:r>
              <a:rPr lang="en-US" sz="1400" err="1">
                <a:solidFill>
                  <a:schemeClr val="tx2"/>
                </a:solidFill>
              </a:rPr>
              <a:t>neque</a:t>
            </a:r>
            <a:r>
              <a:rPr lang="en-US" sz="1400">
                <a:solidFill>
                  <a:schemeClr val="tx2"/>
                </a:solidFill>
              </a:rPr>
              <a:t>. </a:t>
            </a:r>
            <a:r>
              <a:rPr lang="en-US" sz="1400" err="1">
                <a:solidFill>
                  <a:schemeClr val="tx2"/>
                </a:solidFill>
              </a:rPr>
              <a:t>Etiam</a:t>
            </a:r>
            <a:r>
              <a:rPr lang="en-US" sz="1400">
                <a:solidFill>
                  <a:schemeClr val="tx2"/>
                </a:solidFill>
              </a:rPr>
              <a:t> </a:t>
            </a:r>
            <a:r>
              <a:rPr lang="en-US" sz="1400" err="1">
                <a:solidFill>
                  <a:schemeClr val="tx2"/>
                </a:solidFill>
              </a:rPr>
              <a:t>ullamcorper</a:t>
            </a:r>
            <a:r>
              <a:rPr lang="en-US" sz="1400">
                <a:solidFill>
                  <a:schemeClr val="tx2"/>
                </a:solidFill>
              </a:rPr>
              <a:t> </a:t>
            </a:r>
            <a:r>
              <a:rPr lang="en-US" sz="1400" err="1">
                <a:solidFill>
                  <a:schemeClr val="tx2"/>
                </a:solidFill>
              </a:rPr>
              <a:t>fringilla</a:t>
            </a:r>
            <a:r>
              <a:rPr lang="en-US" sz="1400">
                <a:solidFill>
                  <a:schemeClr val="tx2"/>
                </a:solidFill>
              </a:rPr>
              <a:t> </a:t>
            </a:r>
            <a:r>
              <a:rPr lang="en-US" sz="1400" err="1">
                <a:solidFill>
                  <a:schemeClr val="tx2"/>
                </a:solidFill>
              </a:rPr>
              <a:t>libero</a:t>
            </a:r>
            <a:r>
              <a:rPr lang="en-US" sz="1400">
                <a:solidFill>
                  <a:schemeClr val="tx2"/>
                </a:solidFill>
              </a:rPr>
              <a:t>, </a:t>
            </a:r>
            <a:r>
              <a:rPr lang="en-US" sz="1400" err="1">
                <a:solidFill>
                  <a:schemeClr val="tx2"/>
                </a:solidFill>
              </a:rPr>
              <a:t>sed</a:t>
            </a:r>
            <a:endParaRPr lang="en-US" sz="1400">
              <a:solidFill>
                <a:schemeClr val="tx2"/>
              </a:solidFill>
            </a:endParaRPr>
          </a:p>
        </p:txBody>
      </p:sp>
      <p:sp>
        <p:nvSpPr>
          <p:cNvPr id="21" name="TextBox 20"/>
          <p:cNvSpPr txBox="1"/>
          <p:nvPr userDrawn="1"/>
        </p:nvSpPr>
        <p:spPr>
          <a:xfrm>
            <a:off x="7209537" y="5109387"/>
            <a:ext cx="4007612" cy="480131"/>
          </a:xfrm>
          <a:prstGeom prst="rect">
            <a:avLst/>
          </a:prstGeom>
          <a:noFill/>
        </p:spPr>
        <p:txBody>
          <a:bodyPr wrap="square" rtlCol="0">
            <a:spAutoFit/>
          </a:bodyPr>
          <a:lstStyle/>
          <a:p>
            <a:pPr algn="r">
              <a:lnSpc>
                <a:spcPct val="90000"/>
              </a:lnSpc>
            </a:pPr>
            <a:r>
              <a:rPr lang="en-US" sz="1400" err="1">
                <a:solidFill>
                  <a:schemeClr val="tx2"/>
                </a:solidFill>
              </a:rPr>
              <a:t>Vivamus</a:t>
            </a:r>
            <a:r>
              <a:rPr lang="en-US" sz="1400">
                <a:solidFill>
                  <a:schemeClr val="tx2"/>
                </a:solidFill>
              </a:rPr>
              <a:t> </a:t>
            </a:r>
            <a:r>
              <a:rPr lang="en-US" sz="1400" err="1">
                <a:solidFill>
                  <a:schemeClr val="tx2"/>
                </a:solidFill>
              </a:rPr>
              <a:t>dapibus</a:t>
            </a:r>
            <a:r>
              <a:rPr lang="en-US" sz="1400">
                <a:solidFill>
                  <a:schemeClr val="tx2"/>
                </a:solidFill>
              </a:rPr>
              <a:t> </a:t>
            </a:r>
            <a:r>
              <a:rPr lang="en-US" sz="1400" err="1">
                <a:solidFill>
                  <a:schemeClr val="tx2"/>
                </a:solidFill>
              </a:rPr>
              <a:t>enim</a:t>
            </a:r>
            <a:r>
              <a:rPr lang="en-US" sz="1400">
                <a:solidFill>
                  <a:schemeClr val="tx2"/>
                </a:solidFill>
              </a:rPr>
              <a:t> </a:t>
            </a:r>
            <a:r>
              <a:rPr lang="en-US" sz="1400" err="1">
                <a:solidFill>
                  <a:schemeClr val="tx2"/>
                </a:solidFill>
              </a:rPr>
              <a:t>ut</a:t>
            </a:r>
            <a:r>
              <a:rPr lang="en-US" sz="1400">
                <a:solidFill>
                  <a:schemeClr val="tx2"/>
                </a:solidFill>
              </a:rPr>
              <a:t> </a:t>
            </a:r>
            <a:r>
              <a:rPr lang="en-US" sz="1400" err="1">
                <a:solidFill>
                  <a:schemeClr val="tx2"/>
                </a:solidFill>
              </a:rPr>
              <a:t>nisl</a:t>
            </a:r>
            <a:r>
              <a:rPr lang="en-US" sz="1400">
                <a:solidFill>
                  <a:schemeClr val="tx2"/>
                </a:solidFill>
              </a:rPr>
              <a:t> </a:t>
            </a:r>
            <a:r>
              <a:rPr lang="en-US" sz="1400" err="1">
                <a:solidFill>
                  <a:schemeClr val="tx2"/>
                </a:solidFill>
              </a:rPr>
              <a:t>aliquam</a:t>
            </a:r>
            <a:r>
              <a:rPr lang="en-US" sz="1400">
                <a:solidFill>
                  <a:schemeClr val="tx2"/>
                </a:solidFill>
              </a:rPr>
              <a:t> set </a:t>
            </a:r>
            <a:r>
              <a:rPr lang="en-US" sz="1400" err="1">
                <a:solidFill>
                  <a:schemeClr val="tx2"/>
                </a:solidFill>
              </a:rPr>
              <a:t>amit</a:t>
            </a:r>
            <a:r>
              <a:rPr lang="en-US" sz="1400">
                <a:solidFill>
                  <a:schemeClr val="tx2"/>
                </a:solidFill>
              </a:rPr>
              <a:t> </a:t>
            </a:r>
            <a:r>
              <a:rPr lang="en-US" sz="1400" err="1">
                <a:solidFill>
                  <a:schemeClr val="tx2"/>
                </a:solidFill>
              </a:rPr>
              <a:t>euis</a:t>
            </a:r>
            <a:r>
              <a:rPr lang="en-US" sz="1400">
                <a:solidFill>
                  <a:schemeClr val="tx2"/>
                </a:solidFill>
              </a:rPr>
              <a:t>. </a:t>
            </a:r>
            <a:r>
              <a:rPr lang="en-US" sz="1400" err="1">
                <a:solidFill>
                  <a:schemeClr val="tx2"/>
                </a:solidFill>
              </a:rPr>
              <a:t>Fusce</a:t>
            </a:r>
            <a:r>
              <a:rPr lang="en-US" sz="1400">
                <a:solidFill>
                  <a:schemeClr val="tx2"/>
                </a:solidFill>
              </a:rPr>
              <a:t> </a:t>
            </a:r>
            <a:r>
              <a:rPr lang="en-US" sz="1400" err="1">
                <a:solidFill>
                  <a:schemeClr val="tx2"/>
                </a:solidFill>
              </a:rPr>
              <a:t>porttitor</a:t>
            </a:r>
            <a:r>
              <a:rPr lang="en-US" sz="1400">
                <a:solidFill>
                  <a:schemeClr val="tx2"/>
                </a:solidFill>
              </a:rPr>
              <a:t> </a:t>
            </a:r>
            <a:r>
              <a:rPr lang="en-US" sz="1400" err="1">
                <a:solidFill>
                  <a:schemeClr val="tx2"/>
                </a:solidFill>
              </a:rPr>
              <a:t>arcu</a:t>
            </a:r>
            <a:r>
              <a:rPr lang="en-US" sz="1400">
                <a:solidFill>
                  <a:schemeClr val="tx2"/>
                </a:solidFill>
              </a:rPr>
              <a:t> nisi, </a:t>
            </a:r>
            <a:r>
              <a:rPr lang="en-US" sz="1400" err="1">
                <a:solidFill>
                  <a:schemeClr val="tx2"/>
                </a:solidFill>
              </a:rPr>
              <a:t>eu</a:t>
            </a:r>
            <a:r>
              <a:rPr lang="en-US" sz="1400">
                <a:solidFill>
                  <a:schemeClr val="tx2"/>
                </a:solidFill>
              </a:rPr>
              <a:t> </a:t>
            </a:r>
            <a:r>
              <a:rPr lang="en-US" sz="1400" err="1">
                <a:solidFill>
                  <a:schemeClr val="tx2"/>
                </a:solidFill>
              </a:rPr>
              <a:t>mollis</a:t>
            </a:r>
            <a:endParaRPr lang="en-US" sz="1400">
              <a:solidFill>
                <a:schemeClr val="tx2"/>
              </a:solidFill>
            </a:endParaRPr>
          </a:p>
        </p:txBody>
      </p:sp>
      <p:graphicFrame>
        <p:nvGraphicFramePr>
          <p:cNvPr id="22" name="Content Placeholder 5"/>
          <p:cNvGraphicFramePr>
            <a:graphicFrameLocks/>
          </p:cNvGraphicFramePr>
          <p:nvPr userDrawn="1">
            <p:extLst/>
          </p:nvPr>
        </p:nvGraphicFramePr>
        <p:xfrm>
          <a:off x="1487488" y="1681912"/>
          <a:ext cx="5472608" cy="3941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Rectangle 22"/>
          <p:cNvSpPr/>
          <p:nvPr userDrawn="1"/>
        </p:nvSpPr>
        <p:spPr>
          <a:xfrm>
            <a:off x="3932826" y="2305301"/>
            <a:ext cx="604654" cy="523220"/>
          </a:xfrm>
          <a:prstGeom prst="rect">
            <a:avLst/>
          </a:prstGeom>
        </p:spPr>
        <p:txBody>
          <a:bodyPr wrap="none">
            <a:spAutoFit/>
          </a:bodyPr>
          <a:lstStyle/>
          <a:p>
            <a:pPr lvl="0" algn="ctr"/>
            <a:r>
              <a:rPr lang="en-US" sz="2800" b="1">
                <a:solidFill>
                  <a:srgbClr val="FFFFFF"/>
                </a:solidFill>
              </a:rPr>
              <a:t>01</a:t>
            </a:r>
          </a:p>
        </p:txBody>
      </p:sp>
      <p:sp>
        <p:nvSpPr>
          <p:cNvPr id="24" name="Rectangle 23"/>
          <p:cNvSpPr/>
          <p:nvPr userDrawn="1"/>
        </p:nvSpPr>
        <p:spPr>
          <a:xfrm>
            <a:off x="3932826" y="3167220"/>
            <a:ext cx="604654" cy="523220"/>
          </a:xfrm>
          <a:prstGeom prst="rect">
            <a:avLst/>
          </a:prstGeom>
        </p:spPr>
        <p:txBody>
          <a:bodyPr wrap="none">
            <a:spAutoFit/>
          </a:bodyPr>
          <a:lstStyle/>
          <a:p>
            <a:pPr lvl="0" algn="ctr"/>
            <a:r>
              <a:rPr lang="en-US" sz="2800" b="1">
                <a:solidFill>
                  <a:srgbClr val="FFFFFF"/>
                </a:solidFill>
              </a:rPr>
              <a:t>02</a:t>
            </a:r>
          </a:p>
        </p:txBody>
      </p:sp>
      <p:sp>
        <p:nvSpPr>
          <p:cNvPr id="25" name="Rectangle 24"/>
          <p:cNvSpPr/>
          <p:nvPr userDrawn="1"/>
        </p:nvSpPr>
        <p:spPr>
          <a:xfrm>
            <a:off x="3932826" y="4006273"/>
            <a:ext cx="604654" cy="523220"/>
          </a:xfrm>
          <a:prstGeom prst="rect">
            <a:avLst/>
          </a:prstGeom>
        </p:spPr>
        <p:txBody>
          <a:bodyPr wrap="none">
            <a:spAutoFit/>
          </a:bodyPr>
          <a:lstStyle/>
          <a:p>
            <a:pPr lvl="0" algn="ctr"/>
            <a:r>
              <a:rPr lang="en-US" sz="2800" b="1">
                <a:solidFill>
                  <a:srgbClr val="FFFFFF"/>
                </a:solidFill>
              </a:rPr>
              <a:t>03</a:t>
            </a:r>
          </a:p>
        </p:txBody>
      </p:sp>
      <p:sp>
        <p:nvSpPr>
          <p:cNvPr id="26" name="Rectangle 25"/>
          <p:cNvSpPr/>
          <p:nvPr userDrawn="1"/>
        </p:nvSpPr>
        <p:spPr>
          <a:xfrm>
            <a:off x="3932826" y="4868192"/>
            <a:ext cx="604654" cy="523220"/>
          </a:xfrm>
          <a:prstGeom prst="rect">
            <a:avLst/>
          </a:prstGeom>
        </p:spPr>
        <p:txBody>
          <a:bodyPr wrap="none">
            <a:spAutoFit/>
          </a:bodyPr>
          <a:lstStyle/>
          <a:p>
            <a:pPr lvl="0" algn="ctr"/>
            <a:r>
              <a:rPr lang="en-US" sz="2800" b="1">
                <a:solidFill>
                  <a:srgbClr val="FFFFFF"/>
                </a:solidFill>
              </a:rPr>
              <a:t>04</a:t>
            </a:r>
          </a:p>
        </p:txBody>
      </p:sp>
    </p:spTree>
    <p:extLst>
      <p:ext uri="{BB962C8B-B14F-4D97-AF65-F5344CB8AC3E}">
        <p14:creationId xmlns:p14="http://schemas.microsoft.com/office/powerpoint/2010/main" val="4221574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9" name="Picture 38"/>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Overlapping circles infographic</a:t>
            </a:r>
          </a:p>
        </p:txBody>
      </p:sp>
      <p:sp>
        <p:nvSpPr>
          <p:cNvPr id="7" name="Oval 6"/>
          <p:cNvSpPr/>
          <p:nvPr userDrawn="1"/>
        </p:nvSpPr>
        <p:spPr>
          <a:xfrm>
            <a:off x="1150965" y="1617152"/>
            <a:ext cx="2256737" cy="2256737"/>
          </a:xfrm>
          <a:prstGeom prst="ellipse">
            <a:avLst/>
          </a:prstGeom>
          <a:solidFill>
            <a:schemeClr val="accent1">
              <a:alpha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8" name="Oval 7"/>
          <p:cNvSpPr/>
          <p:nvPr userDrawn="1"/>
        </p:nvSpPr>
        <p:spPr>
          <a:xfrm>
            <a:off x="3059298" y="1617152"/>
            <a:ext cx="2256737" cy="2256737"/>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 name="Oval 8"/>
          <p:cNvSpPr/>
          <p:nvPr userDrawn="1"/>
        </p:nvSpPr>
        <p:spPr>
          <a:xfrm>
            <a:off x="6875965" y="1617152"/>
            <a:ext cx="2256737" cy="2256737"/>
          </a:xfrm>
          <a:prstGeom prst="ellipse">
            <a:avLst/>
          </a:prstGeom>
          <a:solidFill>
            <a:schemeClr val="accent5">
              <a:lumMod val="75000"/>
              <a:alpha val="80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0" name="Oval 9"/>
          <p:cNvSpPr/>
          <p:nvPr userDrawn="1"/>
        </p:nvSpPr>
        <p:spPr>
          <a:xfrm>
            <a:off x="4967632" y="1617152"/>
            <a:ext cx="2256737" cy="2256737"/>
          </a:xfrm>
          <a:prstGeom prst="ellipse">
            <a:avLst/>
          </a:prstGeom>
          <a:solidFill>
            <a:schemeClr val="accent5">
              <a:alpha val="8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1" name="Oval 10"/>
          <p:cNvSpPr/>
          <p:nvPr userDrawn="1"/>
        </p:nvSpPr>
        <p:spPr>
          <a:xfrm>
            <a:off x="8784300" y="1617152"/>
            <a:ext cx="2256737" cy="2256737"/>
          </a:xfrm>
          <a:prstGeom prst="ellipse">
            <a:avLst/>
          </a:prstGeom>
          <a:solidFill>
            <a:schemeClr val="accent1">
              <a:lumMod val="60000"/>
              <a:lumOff val="4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26" name="Rectangle 25"/>
          <p:cNvSpPr/>
          <p:nvPr userDrawn="1"/>
        </p:nvSpPr>
        <p:spPr>
          <a:xfrm>
            <a:off x="1342987" y="2955225"/>
            <a:ext cx="1872693" cy="521297"/>
          </a:xfrm>
          <a:prstGeom prst="rect">
            <a:avLst/>
          </a:prstGeom>
        </p:spPr>
        <p:txBody>
          <a:bodyPr wrap="square">
            <a:spAutoFit/>
          </a:bodyPr>
          <a:lstStyle/>
          <a:p>
            <a:pPr algn="ctr">
              <a:lnSpc>
                <a:spcPct val="95000"/>
              </a:lnSpc>
            </a:pPr>
            <a:r>
              <a:rPr lang="en-US" sz="1467">
                <a:solidFill>
                  <a:srgbClr val="FFFFFF"/>
                </a:solidFill>
              </a:rPr>
              <a:t>Lorem ipsum dolor sit amet </a:t>
            </a:r>
            <a:r>
              <a:rPr lang="en-US" sz="1467" err="1">
                <a:solidFill>
                  <a:srgbClr val="FFFFFF"/>
                </a:solidFill>
              </a:rPr>
              <a:t>etc</a:t>
            </a:r>
            <a:endParaRPr lang="en-US" sz="1467">
              <a:solidFill>
                <a:srgbClr val="FFFFFF"/>
              </a:solidFill>
            </a:endParaRPr>
          </a:p>
        </p:txBody>
      </p:sp>
      <p:sp>
        <p:nvSpPr>
          <p:cNvPr id="27" name="Rectangle 26"/>
          <p:cNvSpPr/>
          <p:nvPr userDrawn="1"/>
        </p:nvSpPr>
        <p:spPr>
          <a:xfrm>
            <a:off x="3286959" y="2955225"/>
            <a:ext cx="1872693" cy="521297"/>
          </a:xfrm>
          <a:prstGeom prst="rect">
            <a:avLst/>
          </a:prstGeom>
        </p:spPr>
        <p:txBody>
          <a:bodyPr wrap="square">
            <a:spAutoFit/>
          </a:bodyPr>
          <a:lstStyle/>
          <a:p>
            <a:pPr algn="ctr">
              <a:lnSpc>
                <a:spcPct val="95000"/>
              </a:lnSpc>
            </a:pPr>
            <a:r>
              <a:rPr lang="en-US" sz="1467">
                <a:solidFill>
                  <a:srgbClr val="FFFFFF"/>
                </a:solidFill>
              </a:rPr>
              <a:t>Lorem ipsum dolor sit amet </a:t>
            </a:r>
            <a:r>
              <a:rPr lang="en-US" sz="1467" err="1">
                <a:solidFill>
                  <a:srgbClr val="FFFFFF"/>
                </a:solidFill>
              </a:rPr>
              <a:t>etc</a:t>
            </a:r>
            <a:endParaRPr lang="en-US" sz="1467">
              <a:solidFill>
                <a:srgbClr val="FFFFFF"/>
              </a:solidFill>
            </a:endParaRPr>
          </a:p>
        </p:txBody>
      </p:sp>
      <p:sp>
        <p:nvSpPr>
          <p:cNvPr id="28" name="Rectangle 27"/>
          <p:cNvSpPr/>
          <p:nvPr userDrawn="1"/>
        </p:nvSpPr>
        <p:spPr>
          <a:xfrm>
            <a:off x="5150112" y="2955225"/>
            <a:ext cx="1872693" cy="521297"/>
          </a:xfrm>
          <a:prstGeom prst="rect">
            <a:avLst/>
          </a:prstGeom>
        </p:spPr>
        <p:txBody>
          <a:bodyPr wrap="square">
            <a:spAutoFit/>
          </a:bodyPr>
          <a:lstStyle/>
          <a:p>
            <a:pPr algn="ctr">
              <a:lnSpc>
                <a:spcPct val="95000"/>
              </a:lnSpc>
            </a:pPr>
            <a:r>
              <a:rPr lang="en-US" sz="1467">
                <a:solidFill>
                  <a:srgbClr val="FFFFFF"/>
                </a:solidFill>
              </a:rPr>
              <a:t>Lorem ipsum dolor sit amet </a:t>
            </a:r>
            <a:r>
              <a:rPr lang="en-US" sz="1467" err="1">
                <a:solidFill>
                  <a:srgbClr val="FFFFFF"/>
                </a:solidFill>
              </a:rPr>
              <a:t>etc</a:t>
            </a:r>
            <a:endParaRPr lang="en-US" sz="1467">
              <a:solidFill>
                <a:srgbClr val="FFFFFF"/>
              </a:solidFill>
            </a:endParaRPr>
          </a:p>
        </p:txBody>
      </p:sp>
      <p:sp>
        <p:nvSpPr>
          <p:cNvPr id="29" name="Rectangle 28"/>
          <p:cNvSpPr/>
          <p:nvPr userDrawn="1"/>
        </p:nvSpPr>
        <p:spPr>
          <a:xfrm>
            <a:off x="7094084" y="2955225"/>
            <a:ext cx="1872693" cy="521297"/>
          </a:xfrm>
          <a:prstGeom prst="rect">
            <a:avLst/>
          </a:prstGeom>
        </p:spPr>
        <p:txBody>
          <a:bodyPr wrap="square">
            <a:spAutoFit/>
          </a:bodyPr>
          <a:lstStyle/>
          <a:p>
            <a:pPr algn="ctr">
              <a:lnSpc>
                <a:spcPct val="95000"/>
              </a:lnSpc>
            </a:pPr>
            <a:r>
              <a:rPr lang="en-US" sz="1467">
                <a:solidFill>
                  <a:srgbClr val="FFFFFF"/>
                </a:solidFill>
              </a:rPr>
              <a:t>Lorem ipsum dolor sit amet </a:t>
            </a:r>
            <a:r>
              <a:rPr lang="en-US" sz="1467" err="1">
                <a:solidFill>
                  <a:srgbClr val="FFFFFF"/>
                </a:solidFill>
              </a:rPr>
              <a:t>etc</a:t>
            </a:r>
            <a:endParaRPr lang="en-US" sz="1467">
              <a:solidFill>
                <a:srgbClr val="FFFFFF"/>
              </a:solidFill>
            </a:endParaRPr>
          </a:p>
        </p:txBody>
      </p:sp>
      <p:sp>
        <p:nvSpPr>
          <p:cNvPr id="30" name="Rectangle 29"/>
          <p:cNvSpPr/>
          <p:nvPr userDrawn="1"/>
        </p:nvSpPr>
        <p:spPr>
          <a:xfrm>
            <a:off x="8997344" y="2955225"/>
            <a:ext cx="1872693" cy="521297"/>
          </a:xfrm>
          <a:prstGeom prst="rect">
            <a:avLst/>
          </a:prstGeom>
        </p:spPr>
        <p:txBody>
          <a:bodyPr wrap="square">
            <a:spAutoFit/>
          </a:bodyPr>
          <a:lstStyle/>
          <a:p>
            <a:pPr algn="ctr">
              <a:lnSpc>
                <a:spcPct val="95000"/>
              </a:lnSpc>
            </a:pPr>
            <a:r>
              <a:rPr lang="en-US" sz="1467">
                <a:solidFill>
                  <a:srgbClr val="FFFFFF"/>
                </a:solidFill>
              </a:rPr>
              <a:t>Lorem ipsum dolor sit amet </a:t>
            </a:r>
            <a:r>
              <a:rPr lang="en-US" sz="1467" err="1">
                <a:solidFill>
                  <a:srgbClr val="FFFFFF"/>
                </a:solidFill>
              </a:rPr>
              <a:t>etc</a:t>
            </a:r>
            <a:endParaRPr lang="en-US" sz="1467">
              <a:solidFill>
                <a:srgbClr val="FFFFFF"/>
              </a:solidFill>
            </a:endParaRPr>
          </a:p>
        </p:txBody>
      </p:sp>
      <p:sp>
        <p:nvSpPr>
          <p:cNvPr id="31" name="Rectangle 30"/>
          <p:cNvSpPr/>
          <p:nvPr userDrawn="1"/>
        </p:nvSpPr>
        <p:spPr>
          <a:xfrm>
            <a:off x="1342987" y="4005064"/>
            <a:ext cx="1872693" cy="1047594"/>
          </a:xfrm>
          <a:prstGeom prst="rect">
            <a:avLst/>
          </a:prstGeom>
        </p:spPr>
        <p:txBody>
          <a:bodyPr wrap="square">
            <a:spAutoFit/>
          </a:bodyPr>
          <a:lstStyle/>
          <a:p>
            <a:pPr algn="ctr">
              <a:lnSpc>
                <a:spcPct val="95000"/>
              </a:lnSpc>
            </a:pPr>
            <a:r>
              <a:rPr lang="en-US" sz="2133" b="1">
                <a:solidFill>
                  <a:schemeClr val="tx2"/>
                </a:solidFill>
              </a:rPr>
              <a:t>Key Point</a:t>
            </a:r>
          </a:p>
          <a:p>
            <a:pPr algn="ctr">
              <a:lnSpc>
                <a:spcPct val="95000"/>
              </a:lnSpc>
            </a:pPr>
            <a:r>
              <a:rPr lang="fr-FR" sz="1467" err="1">
                <a:solidFill>
                  <a:schemeClr val="tx2"/>
                </a:solidFill>
              </a:rPr>
              <a:t>Nullam</a:t>
            </a:r>
            <a:r>
              <a:rPr lang="fr-FR" sz="1467">
                <a:solidFill>
                  <a:schemeClr val="tx2"/>
                </a:solidFill>
              </a:rPr>
              <a:t> </a:t>
            </a:r>
            <a:r>
              <a:rPr lang="fr-FR" sz="1467" err="1">
                <a:solidFill>
                  <a:schemeClr val="tx2"/>
                </a:solidFill>
              </a:rPr>
              <a:t>sodales</a:t>
            </a:r>
            <a:r>
              <a:rPr lang="fr-FR" sz="1467">
                <a:solidFill>
                  <a:schemeClr val="tx2"/>
                </a:solidFill>
              </a:rPr>
              <a:t> </a:t>
            </a:r>
            <a:r>
              <a:rPr lang="fr-FR" sz="1467" err="1">
                <a:solidFill>
                  <a:schemeClr val="tx2"/>
                </a:solidFill>
              </a:rPr>
              <a:t>nibh</a:t>
            </a:r>
            <a:r>
              <a:rPr lang="fr-FR" sz="1467">
                <a:solidFill>
                  <a:schemeClr val="tx2"/>
                </a:solidFill>
              </a:rPr>
              <a:t> ex, eu </a:t>
            </a:r>
            <a:r>
              <a:rPr lang="fr-FR" sz="1467" err="1">
                <a:solidFill>
                  <a:schemeClr val="tx2"/>
                </a:solidFill>
              </a:rPr>
              <a:t>scelerisque</a:t>
            </a:r>
            <a:r>
              <a:rPr lang="fr-FR" sz="1467">
                <a:solidFill>
                  <a:schemeClr val="tx2"/>
                </a:solidFill>
              </a:rPr>
              <a:t> </a:t>
            </a:r>
            <a:r>
              <a:rPr lang="fr-FR" sz="1467" err="1">
                <a:solidFill>
                  <a:schemeClr val="tx2"/>
                </a:solidFill>
              </a:rPr>
              <a:t>tortor</a:t>
            </a:r>
            <a:endParaRPr lang="en-US" sz="1467">
              <a:solidFill>
                <a:schemeClr val="tx2"/>
              </a:solidFill>
            </a:endParaRPr>
          </a:p>
        </p:txBody>
      </p:sp>
      <p:sp>
        <p:nvSpPr>
          <p:cNvPr id="32" name="Rectangle 31"/>
          <p:cNvSpPr/>
          <p:nvPr userDrawn="1"/>
        </p:nvSpPr>
        <p:spPr>
          <a:xfrm>
            <a:off x="3286959" y="4005064"/>
            <a:ext cx="1872693" cy="1047594"/>
          </a:xfrm>
          <a:prstGeom prst="rect">
            <a:avLst/>
          </a:prstGeom>
        </p:spPr>
        <p:txBody>
          <a:bodyPr wrap="square">
            <a:spAutoFit/>
          </a:bodyPr>
          <a:lstStyle/>
          <a:p>
            <a:pPr algn="ctr">
              <a:lnSpc>
                <a:spcPct val="95000"/>
              </a:lnSpc>
            </a:pPr>
            <a:r>
              <a:rPr lang="en-US" sz="2133" b="1">
                <a:solidFill>
                  <a:schemeClr val="tx2"/>
                </a:solidFill>
              </a:rPr>
              <a:t>Key Point</a:t>
            </a:r>
          </a:p>
          <a:p>
            <a:pPr algn="ctr">
              <a:lnSpc>
                <a:spcPct val="95000"/>
              </a:lnSpc>
            </a:pPr>
            <a:r>
              <a:rPr lang="en-US" sz="1467" err="1">
                <a:solidFill>
                  <a:schemeClr val="tx2"/>
                </a:solidFill>
              </a:rPr>
              <a:t>Suspendisse</a:t>
            </a:r>
            <a:r>
              <a:rPr lang="en-US" sz="1467">
                <a:solidFill>
                  <a:schemeClr val="tx2"/>
                </a:solidFill>
              </a:rPr>
              <a:t> </a:t>
            </a:r>
            <a:r>
              <a:rPr lang="en-US" sz="1467" err="1">
                <a:solidFill>
                  <a:schemeClr val="tx2"/>
                </a:solidFill>
              </a:rPr>
              <a:t>tempor</a:t>
            </a:r>
            <a:r>
              <a:rPr lang="en-US" sz="1467">
                <a:solidFill>
                  <a:schemeClr val="tx2"/>
                </a:solidFill>
              </a:rPr>
              <a:t> </a:t>
            </a:r>
            <a:r>
              <a:rPr lang="en-US" sz="1467" err="1">
                <a:solidFill>
                  <a:schemeClr val="tx2"/>
                </a:solidFill>
              </a:rPr>
              <a:t>eleifend</a:t>
            </a:r>
            <a:r>
              <a:rPr lang="en-US" sz="1467">
                <a:solidFill>
                  <a:schemeClr val="tx2"/>
                </a:solidFill>
              </a:rPr>
              <a:t> </a:t>
            </a:r>
            <a:r>
              <a:rPr lang="en-US" sz="1467" err="1">
                <a:solidFill>
                  <a:schemeClr val="tx2"/>
                </a:solidFill>
              </a:rPr>
              <a:t>neque</a:t>
            </a:r>
            <a:r>
              <a:rPr lang="en-US" sz="1467">
                <a:solidFill>
                  <a:schemeClr val="tx2"/>
                </a:solidFill>
              </a:rPr>
              <a:t>, </a:t>
            </a:r>
            <a:r>
              <a:rPr lang="en-US" sz="1467" err="1">
                <a:solidFill>
                  <a:schemeClr val="tx2"/>
                </a:solidFill>
              </a:rPr>
              <a:t>vel</a:t>
            </a:r>
            <a:r>
              <a:rPr lang="en-US" sz="1467">
                <a:solidFill>
                  <a:schemeClr val="tx2"/>
                </a:solidFill>
              </a:rPr>
              <a:t> </a:t>
            </a:r>
            <a:r>
              <a:rPr lang="en-US" sz="1467" err="1">
                <a:solidFill>
                  <a:schemeClr val="tx2"/>
                </a:solidFill>
              </a:rPr>
              <a:t>feugiat</a:t>
            </a:r>
            <a:endParaRPr lang="en-US" sz="1467">
              <a:solidFill>
                <a:schemeClr val="tx2"/>
              </a:solidFill>
            </a:endParaRPr>
          </a:p>
        </p:txBody>
      </p:sp>
      <p:sp>
        <p:nvSpPr>
          <p:cNvPr id="33" name="Rectangle 32"/>
          <p:cNvSpPr/>
          <p:nvPr userDrawn="1"/>
        </p:nvSpPr>
        <p:spPr>
          <a:xfrm>
            <a:off x="5150112" y="4005065"/>
            <a:ext cx="1872693" cy="1047594"/>
          </a:xfrm>
          <a:prstGeom prst="rect">
            <a:avLst/>
          </a:prstGeom>
        </p:spPr>
        <p:txBody>
          <a:bodyPr wrap="square">
            <a:spAutoFit/>
          </a:bodyPr>
          <a:lstStyle/>
          <a:p>
            <a:pPr algn="ctr">
              <a:lnSpc>
                <a:spcPct val="95000"/>
              </a:lnSpc>
            </a:pPr>
            <a:r>
              <a:rPr lang="en-US" sz="2133" b="1">
                <a:solidFill>
                  <a:schemeClr val="tx2"/>
                </a:solidFill>
              </a:rPr>
              <a:t>Key Point</a:t>
            </a:r>
          </a:p>
          <a:p>
            <a:pPr algn="ctr">
              <a:lnSpc>
                <a:spcPct val="95000"/>
              </a:lnSpc>
            </a:pPr>
            <a:r>
              <a:rPr lang="fr-FR" sz="1467">
                <a:solidFill>
                  <a:schemeClr val="tx2"/>
                </a:solidFill>
              </a:rPr>
              <a:t>Nam </a:t>
            </a:r>
            <a:r>
              <a:rPr lang="fr-FR" sz="1467" err="1">
                <a:solidFill>
                  <a:schemeClr val="tx2"/>
                </a:solidFill>
              </a:rPr>
              <a:t>sit</a:t>
            </a:r>
            <a:r>
              <a:rPr lang="fr-FR" sz="1467">
                <a:solidFill>
                  <a:schemeClr val="tx2"/>
                </a:solidFill>
              </a:rPr>
              <a:t> </a:t>
            </a:r>
            <a:r>
              <a:rPr lang="fr-FR" sz="1467" err="1">
                <a:solidFill>
                  <a:schemeClr val="tx2"/>
                </a:solidFill>
              </a:rPr>
              <a:t>amet</a:t>
            </a:r>
            <a:r>
              <a:rPr lang="fr-FR" sz="1467">
                <a:solidFill>
                  <a:schemeClr val="tx2"/>
                </a:solidFill>
              </a:rPr>
              <a:t> </a:t>
            </a:r>
            <a:r>
              <a:rPr lang="fr-FR" sz="1467" err="1">
                <a:solidFill>
                  <a:schemeClr val="tx2"/>
                </a:solidFill>
              </a:rPr>
              <a:t>neque</a:t>
            </a:r>
            <a:r>
              <a:rPr lang="fr-FR" sz="1467">
                <a:solidFill>
                  <a:schemeClr val="tx2"/>
                </a:solidFill>
              </a:rPr>
              <a:t> </a:t>
            </a:r>
            <a:r>
              <a:rPr lang="fr-FR" sz="1467" err="1">
                <a:solidFill>
                  <a:schemeClr val="tx2"/>
                </a:solidFill>
              </a:rPr>
              <a:t>quis</a:t>
            </a:r>
            <a:r>
              <a:rPr lang="fr-FR" sz="1467">
                <a:solidFill>
                  <a:schemeClr val="tx2"/>
                </a:solidFill>
              </a:rPr>
              <a:t> </a:t>
            </a:r>
            <a:r>
              <a:rPr lang="fr-FR" sz="1467" err="1">
                <a:solidFill>
                  <a:schemeClr val="tx2"/>
                </a:solidFill>
              </a:rPr>
              <a:t>turpis</a:t>
            </a:r>
            <a:r>
              <a:rPr lang="fr-FR" sz="1467">
                <a:solidFill>
                  <a:schemeClr val="tx2"/>
                </a:solidFill>
              </a:rPr>
              <a:t> </a:t>
            </a:r>
            <a:r>
              <a:rPr lang="fr-FR" sz="1467" err="1">
                <a:solidFill>
                  <a:schemeClr val="tx2"/>
                </a:solidFill>
              </a:rPr>
              <a:t>feugiat</a:t>
            </a:r>
            <a:r>
              <a:rPr lang="fr-FR" sz="1467">
                <a:solidFill>
                  <a:schemeClr val="tx2"/>
                </a:solidFill>
              </a:rPr>
              <a:t> </a:t>
            </a:r>
            <a:r>
              <a:rPr lang="fr-FR" sz="1467" err="1">
                <a:solidFill>
                  <a:schemeClr val="tx2"/>
                </a:solidFill>
              </a:rPr>
              <a:t>pharetra</a:t>
            </a:r>
            <a:endParaRPr lang="en-US" sz="1467">
              <a:solidFill>
                <a:schemeClr val="tx2"/>
              </a:solidFill>
            </a:endParaRPr>
          </a:p>
        </p:txBody>
      </p:sp>
      <p:sp>
        <p:nvSpPr>
          <p:cNvPr id="34" name="Rectangle 33"/>
          <p:cNvSpPr/>
          <p:nvPr userDrawn="1"/>
        </p:nvSpPr>
        <p:spPr>
          <a:xfrm>
            <a:off x="7094084" y="4005065"/>
            <a:ext cx="1872693" cy="1047594"/>
          </a:xfrm>
          <a:prstGeom prst="rect">
            <a:avLst/>
          </a:prstGeom>
        </p:spPr>
        <p:txBody>
          <a:bodyPr wrap="square">
            <a:spAutoFit/>
          </a:bodyPr>
          <a:lstStyle/>
          <a:p>
            <a:pPr algn="ctr">
              <a:lnSpc>
                <a:spcPct val="95000"/>
              </a:lnSpc>
            </a:pPr>
            <a:r>
              <a:rPr lang="en-US" sz="2133" b="1">
                <a:solidFill>
                  <a:schemeClr val="tx2"/>
                </a:solidFill>
              </a:rPr>
              <a:t>Key Point</a:t>
            </a:r>
          </a:p>
          <a:p>
            <a:pPr algn="ctr">
              <a:lnSpc>
                <a:spcPct val="95000"/>
              </a:lnSpc>
            </a:pPr>
            <a:r>
              <a:rPr lang="fr-FR" sz="1467" err="1">
                <a:solidFill>
                  <a:schemeClr val="tx2"/>
                </a:solidFill>
              </a:rPr>
              <a:t>Phasellus</a:t>
            </a:r>
            <a:r>
              <a:rPr lang="fr-FR" sz="1467">
                <a:solidFill>
                  <a:schemeClr val="tx2"/>
                </a:solidFill>
              </a:rPr>
              <a:t> </a:t>
            </a:r>
            <a:r>
              <a:rPr lang="fr-FR" sz="1467" err="1">
                <a:solidFill>
                  <a:schemeClr val="tx2"/>
                </a:solidFill>
              </a:rPr>
              <a:t>iaculis</a:t>
            </a:r>
            <a:r>
              <a:rPr lang="fr-FR" sz="1467">
                <a:solidFill>
                  <a:schemeClr val="tx2"/>
                </a:solidFill>
              </a:rPr>
              <a:t> </a:t>
            </a:r>
            <a:r>
              <a:rPr lang="fr-FR" sz="1467" err="1">
                <a:solidFill>
                  <a:schemeClr val="tx2"/>
                </a:solidFill>
              </a:rPr>
              <a:t>neque</a:t>
            </a:r>
            <a:r>
              <a:rPr lang="fr-FR" sz="1467">
                <a:solidFill>
                  <a:schemeClr val="tx2"/>
                </a:solidFill>
              </a:rPr>
              <a:t> et </a:t>
            </a:r>
            <a:r>
              <a:rPr lang="fr-FR" sz="1467" err="1">
                <a:solidFill>
                  <a:schemeClr val="tx2"/>
                </a:solidFill>
              </a:rPr>
              <a:t>tellus</a:t>
            </a:r>
            <a:r>
              <a:rPr lang="fr-FR" sz="1467">
                <a:solidFill>
                  <a:schemeClr val="tx2"/>
                </a:solidFill>
              </a:rPr>
              <a:t> </a:t>
            </a:r>
            <a:r>
              <a:rPr lang="fr-FR" sz="1467" err="1">
                <a:solidFill>
                  <a:schemeClr val="tx2"/>
                </a:solidFill>
              </a:rPr>
              <a:t>consectetur</a:t>
            </a:r>
            <a:r>
              <a:rPr lang="fr-FR" sz="1467">
                <a:solidFill>
                  <a:schemeClr val="tx2"/>
                </a:solidFill>
              </a:rPr>
              <a:t>, </a:t>
            </a:r>
            <a:endParaRPr lang="en-US" sz="1467">
              <a:solidFill>
                <a:schemeClr val="tx2"/>
              </a:solidFill>
            </a:endParaRPr>
          </a:p>
        </p:txBody>
      </p:sp>
      <p:sp>
        <p:nvSpPr>
          <p:cNvPr id="35" name="Rectangle 34"/>
          <p:cNvSpPr/>
          <p:nvPr userDrawn="1"/>
        </p:nvSpPr>
        <p:spPr>
          <a:xfrm>
            <a:off x="8997344" y="4005064"/>
            <a:ext cx="1872693" cy="1047594"/>
          </a:xfrm>
          <a:prstGeom prst="rect">
            <a:avLst/>
          </a:prstGeom>
        </p:spPr>
        <p:txBody>
          <a:bodyPr wrap="square">
            <a:spAutoFit/>
          </a:bodyPr>
          <a:lstStyle/>
          <a:p>
            <a:pPr algn="ctr">
              <a:lnSpc>
                <a:spcPct val="95000"/>
              </a:lnSpc>
            </a:pPr>
            <a:r>
              <a:rPr lang="en-US" sz="2133" b="1">
                <a:solidFill>
                  <a:schemeClr val="tx2"/>
                </a:solidFill>
              </a:rPr>
              <a:t>Key Point</a:t>
            </a:r>
          </a:p>
          <a:p>
            <a:pPr algn="ctr">
              <a:lnSpc>
                <a:spcPct val="95000"/>
              </a:lnSpc>
            </a:pPr>
            <a:r>
              <a:rPr lang="en-US" sz="1467" err="1">
                <a:solidFill>
                  <a:schemeClr val="tx2"/>
                </a:solidFill>
              </a:rPr>
              <a:t>Donec</a:t>
            </a:r>
            <a:r>
              <a:rPr lang="en-US" sz="1467">
                <a:solidFill>
                  <a:schemeClr val="tx2"/>
                </a:solidFill>
              </a:rPr>
              <a:t> </a:t>
            </a:r>
            <a:r>
              <a:rPr lang="en-US" sz="1467" err="1">
                <a:solidFill>
                  <a:schemeClr val="tx2"/>
                </a:solidFill>
              </a:rPr>
              <a:t>quis</a:t>
            </a:r>
            <a:r>
              <a:rPr lang="en-US" sz="1467">
                <a:solidFill>
                  <a:schemeClr val="tx2"/>
                </a:solidFill>
              </a:rPr>
              <a:t> </a:t>
            </a:r>
            <a:r>
              <a:rPr lang="en-US" sz="1467" err="1">
                <a:solidFill>
                  <a:schemeClr val="tx2"/>
                </a:solidFill>
              </a:rPr>
              <a:t>faucibus</a:t>
            </a:r>
            <a:r>
              <a:rPr lang="en-US" sz="1467">
                <a:solidFill>
                  <a:schemeClr val="tx2"/>
                </a:solidFill>
              </a:rPr>
              <a:t> ligula, id </a:t>
            </a:r>
            <a:r>
              <a:rPr lang="en-US" sz="1467" err="1">
                <a:solidFill>
                  <a:schemeClr val="tx2"/>
                </a:solidFill>
              </a:rPr>
              <a:t>elementum</a:t>
            </a:r>
            <a:r>
              <a:rPr lang="en-US" sz="1467">
                <a:solidFill>
                  <a:schemeClr val="tx2"/>
                </a:solidFill>
              </a:rPr>
              <a:t> </a:t>
            </a:r>
            <a:r>
              <a:rPr lang="en-US" sz="1467" err="1">
                <a:solidFill>
                  <a:schemeClr val="tx2"/>
                </a:solidFill>
              </a:rPr>
              <a:t>enim</a:t>
            </a:r>
            <a:endParaRPr lang="en-US" sz="1467">
              <a:solidFill>
                <a:schemeClr val="tx2"/>
              </a:solidFill>
            </a:endParaRPr>
          </a:p>
        </p:txBody>
      </p:sp>
      <p:sp>
        <p:nvSpPr>
          <p:cNvPr id="36" name="Rectangle 35"/>
          <p:cNvSpPr/>
          <p:nvPr userDrawn="1"/>
        </p:nvSpPr>
        <p:spPr>
          <a:xfrm>
            <a:off x="1342987" y="5301208"/>
            <a:ext cx="9527051" cy="675185"/>
          </a:xfrm>
          <a:prstGeom prst="rect">
            <a:avLst/>
          </a:prstGeom>
          <a:solidFill>
            <a:schemeClr val="accent3">
              <a:alpha val="50000"/>
            </a:schemeClr>
          </a:solidFill>
        </p:spPr>
        <p:txBody>
          <a:bodyPr wrap="square" lIns="243840" tIns="121920" rIns="243840" bIns="121920">
            <a:spAutoFit/>
          </a:bodyPr>
          <a:lstStyle/>
          <a:p>
            <a:pPr algn="ctr">
              <a:lnSpc>
                <a:spcPct val="95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r>
              <a:rPr lang="en-US" sz="1467">
                <a:solidFill>
                  <a:schemeClr val="tx2"/>
                </a:solidFill>
              </a:rPr>
              <a:t>. </a:t>
            </a:r>
            <a:r>
              <a:rPr lang="en-US" sz="1467" err="1">
                <a:solidFill>
                  <a:schemeClr val="tx2"/>
                </a:solidFill>
              </a:rPr>
              <a:t>Duis</a:t>
            </a:r>
            <a:r>
              <a:rPr lang="en-US" sz="1467">
                <a:solidFill>
                  <a:schemeClr val="tx2"/>
                </a:solidFill>
              </a:rPr>
              <a:t> </a:t>
            </a:r>
            <a:r>
              <a:rPr lang="en-US" sz="1467" err="1">
                <a:solidFill>
                  <a:schemeClr val="tx2"/>
                </a:solidFill>
              </a:rPr>
              <a:t>ultrices</a:t>
            </a:r>
            <a:r>
              <a:rPr lang="en-US" sz="1467">
                <a:solidFill>
                  <a:schemeClr val="tx2"/>
                </a:solidFill>
              </a:rPr>
              <a:t> at </a:t>
            </a:r>
            <a:r>
              <a:rPr lang="en-US" sz="1467" err="1">
                <a:solidFill>
                  <a:schemeClr val="tx2"/>
                </a:solidFill>
              </a:rPr>
              <a:t>nibh</a:t>
            </a:r>
            <a:r>
              <a:rPr lang="en-US" sz="1467">
                <a:solidFill>
                  <a:schemeClr val="tx2"/>
                </a:solidFill>
              </a:rPr>
              <a:t> a </a:t>
            </a:r>
            <a:r>
              <a:rPr lang="en-US" sz="1467" err="1">
                <a:solidFill>
                  <a:schemeClr val="tx2"/>
                </a:solidFill>
              </a:rPr>
              <a:t>malesuada</a:t>
            </a:r>
            <a:r>
              <a:rPr lang="en-US" sz="1467">
                <a:solidFill>
                  <a:schemeClr val="tx2"/>
                </a:solidFill>
              </a:rPr>
              <a:t>. </a:t>
            </a:r>
            <a:r>
              <a:rPr lang="en-US" sz="1467" err="1">
                <a:solidFill>
                  <a:schemeClr val="tx2"/>
                </a:solidFill>
              </a:rPr>
              <a:t>Etiam</a:t>
            </a:r>
            <a:r>
              <a:rPr lang="en-US" sz="1467">
                <a:solidFill>
                  <a:schemeClr val="tx2"/>
                </a:solidFill>
              </a:rPr>
              <a:t> </a:t>
            </a:r>
            <a:r>
              <a:rPr lang="en-US" sz="1467" err="1">
                <a:solidFill>
                  <a:schemeClr val="tx2"/>
                </a:solidFill>
              </a:rPr>
              <a:t>euismod</a:t>
            </a:r>
            <a:r>
              <a:rPr lang="en-US" sz="1467">
                <a:solidFill>
                  <a:schemeClr val="tx2"/>
                </a:solidFill>
              </a:rPr>
              <a:t> semper </a:t>
            </a:r>
            <a:r>
              <a:rPr lang="en-US" sz="1467" err="1">
                <a:solidFill>
                  <a:schemeClr val="tx2"/>
                </a:solidFill>
              </a:rPr>
              <a:t>suscipit</a:t>
            </a:r>
            <a:r>
              <a:rPr lang="en-US" sz="1467">
                <a:solidFill>
                  <a:schemeClr val="tx2"/>
                </a:solidFill>
              </a:rPr>
              <a:t>. </a:t>
            </a:r>
            <a:r>
              <a:rPr lang="en-US" sz="1467" err="1">
                <a:solidFill>
                  <a:schemeClr val="tx2"/>
                </a:solidFill>
              </a:rPr>
              <a:t>Suspendisse</a:t>
            </a:r>
            <a:r>
              <a:rPr lang="en-US" sz="1467">
                <a:solidFill>
                  <a:schemeClr val="tx2"/>
                </a:solidFill>
              </a:rPr>
              <a:t> </a:t>
            </a:r>
            <a:r>
              <a:rPr lang="en-US" sz="1467" err="1">
                <a:solidFill>
                  <a:schemeClr val="tx2"/>
                </a:solidFill>
              </a:rPr>
              <a:t>potenti</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scelerisque</a:t>
            </a:r>
            <a:r>
              <a:rPr lang="en-US" sz="1467">
                <a:solidFill>
                  <a:schemeClr val="tx2"/>
                </a:solidFill>
              </a:rPr>
              <a:t> </a:t>
            </a:r>
            <a:r>
              <a:rPr lang="en-US" sz="1467" err="1">
                <a:solidFill>
                  <a:schemeClr val="tx2"/>
                </a:solidFill>
              </a:rPr>
              <a:t>eu</a:t>
            </a:r>
            <a:r>
              <a:rPr lang="en-US" sz="1467">
                <a:solidFill>
                  <a:schemeClr val="tx2"/>
                </a:solidFill>
              </a:rPr>
              <a:t> </a:t>
            </a:r>
            <a:r>
              <a:rPr lang="en-US" sz="1467" err="1">
                <a:solidFill>
                  <a:schemeClr val="tx2"/>
                </a:solidFill>
              </a:rPr>
              <a:t>sem</a:t>
            </a:r>
            <a:r>
              <a:rPr lang="en-US" sz="1467">
                <a:solidFill>
                  <a:schemeClr val="tx2"/>
                </a:solidFill>
              </a:rPr>
              <a:t> non </a:t>
            </a:r>
            <a:r>
              <a:rPr lang="en-US" sz="1467" err="1">
                <a:solidFill>
                  <a:schemeClr val="tx2"/>
                </a:solidFill>
              </a:rPr>
              <a:t>ultrices</a:t>
            </a:r>
            <a:r>
              <a:rPr lang="en-US" sz="1467">
                <a:solidFill>
                  <a:schemeClr val="tx2"/>
                </a:solidFill>
              </a:rPr>
              <a:t>. </a:t>
            </a:r>
            <a:r>
              <a:rPr lang="en-US" sz="1467" err="1">
                <a:solidFill>
                  <a:schemeClr val="tx2"/>
                </a:solidFill>
              </a:rPr>
              <a:t>Curabitur</a:t>
            </a:r>
            <a:r>
              <a:rPr lang="en-US" sz="1467">
                <a:solidFill>
                  <a:schemeClr val="tx2"/>
                </a:solidFill>
              </a:rPr>
              <a:t> </a:t>
            </a:r>
            <a:r>
              <a:rPr lang="en-US" sz="1467" err="1">
                <a:solidFill>
                  <a:schemeClr val="tx2"/>
                </a:solidFill>
              </a:rPr>
              <a:t>vehicula</a:t>
            </a:r>
            <a:r>
              <a:rPr lang="en-US" sz="1467">
                <a:solidFill>
                  <a:schemeClr val="tx2"/>
                </a:solidFill>
              </a:rPr>
              <a:t> lacus </a:t>
            </a:r>
            <a:r>
              <a:rPr lang="en-US" sz="1467" err="1">
                <a:solidFill>
                  <a:schemeClr val="tx2"/>
                </a:solidFill>
              </a:rPr>
              <a:t>eget</a:t>
            </a:r>
            <a:r>
              <a:rPr lang="en-US" sz="1467">
                <a:solidFill>
                  <a:schemeClr val="tx2"/>
                </a:solidFill>
              </a:rPr>
              <a:t>.</a:t>
            </a:r>
          </a:p>
        </p:txBody>
      </p:sp>
      <p:pic>
        <p:nvPicPr>
          <p:cNvPr id="40" name="Picture 39"/>
          <p:cNvPicPr>
            <a:picLocks noChangeAspect="1"/>
          </p:cNvPicPr>
          <p:nvPr userDrawn="1"/>
        </p:nvPicPr>
        <p:blipFill>
          <a:blip r:embed="rId3"/>
          <a:stretch>
            <a:fillRect/>
          </a:stretch>
        </p:blipFill>
        <p:spPr>
          <a:xfrm>
            <a:off x="1920150" y="2093503"/>
            <a:ext cx="685287" cy="684183"/>
          </a:xfrm>
          <a:prstGeom prst="rect">
            <a:avLst/>
          </a:prstGeom>
        </p:spPr>
      </p:pic>
      <p:pic>
        <p:nvPicPr>
          <p:cNvPr id="41" name="Picture 40"/>
          <p:cNvPicPr>
            <a:picLocks noChangeAspect="1"/>
          </p:cNvPicPr>
          <p:nvPr userDrawn="1"/>
        </p:nvPicPr>
        <p:blipFill>
          <a:blip r:embed="rId4"/>
          <a:stretch>
            <a:fillRect/>
          </a:stretch>
        </p:blipFill>
        <p:spPr>
          <a:xfrm>
            <a:off x="3799083" y="2049079"/>
            <a:ext cx="770862" cy="769621"/>
          </a:xfrm>
          <a:prstGeom prst="rect">
            <a:avLst/>
          </a:prstGeom>
        </p:spPr>
      </p:pic>
      <p:pic>
        <p:nvPicPr>
          <p:cNvPr id="42" name="Picture 41"/>
          <p:cNvPicPr>
            <a:picLocks noChangeAspect="1"/>
          </p:cNvPicPr>
          <p:nvPr userDrawn="1"/>
        </p:nvPicPr>
        <p:blipFill>
          <a:blip r:embed="rId5"/>
          <a:stretch>
            <a:fillRect/>
          </a:stretch>
        </p:blipFill>
        <p:spPr>
          <a:xfrm>
            <a:off x="5667106" y="2205657"/>
            <a:ext cx="933988" cy="572029"/>
          </a:xfrm>
          <a:prstGeom prst="rect">
            <a:avLst/>
          </a:prstGeom>
        </p:spPr>
      </p:pic>
      <p:pic>
        <p:nvPicPr>
          <p:cNvPr id="43" name="Picture 42"/>
          <p:cNvPicPr>
            <a:picLocks noChangeAspect="1"/>
          </p:cNvPicPr>
          <p:nvPr userDrawn="1"/>
        </p:nvPicPr>
        <p:blipFill>
          <a:blip r:embed="rId6"/>
          <a:stretch>
            <a:fillRect/>
          </a:stretch>
        </p:blipFill>
        <p:spPr>
          <a:xfrm>
            <a:off x="7622056" y="2081727"/>
            <a:ext cx="734012" cy="732830"/>
          </a:xfrm>
          <a:prstGeom prst="rect">
            <a:avLst/>
          </a:prstGeom>
        </p:spPr>
      </p:pic>
      <p:pic>
        <p:nvPicPr>
          <p:cNvPr id="44" name="Picture 43"/>
          <p:cNvPicPr>
            <a:picLocks noChangeAspect="1"/>
          </p:cNvPicPr>
          <p:nvPr userDrawn="1"/>
        </p:nvPicPr>
        <p:blipFill>
          <a:blip r:embed="rId7"/>
          <a:stretch>
            <a:fillRect/>
          </a:stretch>
        </p:blipFill>
        <p:spPr>
          <a:xfrm>
            <a:off x="9584157" y="2170347"/>
            <a:ext cx="643685" cy="642648"/>
          </a:xfrm>
          <a:prstGeom prst="rect">
            <a:avLst/>
          </a:prstGeom>
        </p:spPr>
      </p:pic>
    </p:spTree>
    <p:extLst>
      <p:ext uri="{BB962C8B-B14F-4D97-AF65-F5344CB8AC3E}">
        <p14:creationId xmlns:p14="http://schemas.microsoft.com/office/powerpoint/2010/main" val="4815836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42" name="Picture 41"/>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45" name="Picture 4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720969" y="279961"/>
            <a:ext cx="10556631" cy="817561"/>
          </a:xfrm>
        </p:spPr>
        <p:txBody>
          <a:bodyPr/>
          <a:lstStyle>
            <a:lvl1pPr>
              <a:defRPr>
                <a:solidFill>
                  <a:schemeClr val="tx2"/>
                </a:solidFill>
              </a:defRPr>
            </a:lvl1pPr>
          </a:lstStyle>
          <a:p>
            <a:r>
              <a:rPr lang="en-US"/>
              <a:t>3-part Venn diagram is easily customized</a:t>
            </a:r>
          </a:p>
        </p:txBody>
      </p:sp>
      <p:sp>
        <p:nvSpPr>
          <p:cNvPr id="7" name="Text Placeholder 53"/>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So easy you can’t believe it</a:t>
            </a:r>
          </a:p>
        </p:txBody>
      </p:sp>
      <p:sp>
        <p:nvSpPr>
          <p:cNvPr id="8" name="Oval 7"/>
          <p:cNvSpPr/>
          <p:nvPr userDrawn="1"/>
        </p:nvSpPr>
        <p:spPr>
          <a:xfrm>
            <a:off x="3698334" y="3144451"/>
            <a:ext cx="2580253" cy="2580251"/>
          </a:xfrm>
          <a:prstGeom prst="ellipse">
            <a:avLst/>
          </a:prstGeom>
          <a:solidFill>
            <a:schemeClr val="accent1">
              <a:lumMod val="75000"/>
              <a:alpha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 name="Oval 8"/>
          <p:cNvSpPr/>
          <p:nvPr userDrawn="1"/>
        </p:nvSpPr>
        <p:spPr>
          <a:xfrm>
            <a:off x="4721696" y="1551404"/>
            <a:ext cx="2580253" cy="2580251"/>
          </a:xfrm>
          <a:prstGeom prst="ellipse">
            <a:avLst/>
          </a:prstGeom>
          <a:solidFill>
            <a:schemeClr val="accent5">
              <a:alpha val="6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0" name="Oval 9"/>
          <p:cNvSpPr/>
          <p:nvPr userDrawn="1"/>
        </p:nvSpPr>
        <p:spPr>
          <a:xfrm>
            <a:off x="5739690" y="3144451"/>
            <a:ext cx="2580253" cy="2580251"/>
          </a:xfrm>
          <a:prstGeom prst="ellipse">
            <a:avLst/>
          </a:prstGeom>
          <a:solidFill>
            <a:schemeClr val="accent1">
              <a:lumMod val="60000"/>
              <a:lumOff val="4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1" name="Rectangle 10"/>
          <p:cNvSpPr/>
          <p:nvPr userDrawn="1"/>
        </p:nvSpPr>
        <p:spPr>
          <a:xfrm>
            <a:off x="3839056" y="4266452"/>
            <a:ext cx="1872693" cy="404150"/>
          </a:xfrm>
          <a:prstGeom prst="rect">
            <a:avLst/>
          </a:prstGeom>
        </p:spPr>
        <p:txBody>
          <a:bodyPr wrap="square">
            <a:spAutoFit/>
          </a:bodyPr>
          <a:lstStyle/>
          <a:p>
            <a:pPr algn="ctr">
              <a:lnSpc>
                <a:spcPct val="95000"/>
              </a:lnSpc>
            </a:pPr>
            <a:r>
              <a:rPr lang="en-US" sz="2133">
                <a:solidFill>
                  <a:srgbClr val="FFFFFF"/>
                </a:solidFill>
              </a:rPr>
              <a:t>Thing A</a:t>
            </a:r>
          </a:p>
        </p:txBody>
      </p:sp>
      <p:sp>
        <p:nvSpPr>
          <p:cNvPr id="12" name="Rectangle 11"/>
          <p:cNvSpPr/>
          <p:nvPr userDrawn="1"/>
        </p:nvSpPr>
        <p:spPr>
          <a:xfrm>
            <a:off x="5075476" y="2515341"/>
            <a:ext cx="1872693" cy="404150"/>
          </a:xfrm>
          <a:prstGeom prst="rect">
            <a:avLst/>
          </a:prstGeom>
        </p:spPr>
        <p:txBody>
          <a:bodyPr wrap="square">
            <a:spAutoFit/>
          </a:bodyPr>
          <a:lstStyle/>
          <a:p>
            <a:pPr algn="ctr">
              <a:lnSpc>
                <a:spcPct val="95000"/>
              </a:lnSpc>
            </a:pPr>
            <a:r>
              <a:rPr lang="en-US" sz="2133">
                <a:solidFill>
                  <a:srgbClr val="FFFFFF"/>
                </a:solidFill>
              </a:rPr>
              <a:t>Thing B</a:t>
            </a:r>
          </a:p>
        </p:txBody>
      </p:sp>
      <p:sp>
        <p:nvSpPr>
          <p:cNvPr id="13" name="Rectangle 12"/>
          <p:cNvSpPr/>
          <p:nvPr userDrawn="1"/>
        </p:nvSpPr>
        <p:spPr>
          <a:xfrm>
            <a:off x="6286875" y="4266452"/>
            <a:ext cx="1872693" cy="404150"/>
          </a:xfrm>
          <a:prstGeom prst="rect">
            <a:avLst/>
          </a:prstGeom>
        </p:spPr>
        <p:txBody>
          <a:bodyPr wrap="square">
            <a:spAutoFit/>
          </a:bodyPr>
          <a:lstStyle/>
          <a:p>
            <a:pPr algn="ctr">
              <a:lnSpc>
                <a:spcPct val="95000"/>
              </a:lnSpc>
            </a:pPr>
            <a:r>
              <a:rPr lang="en-US" sz="2133">
                <a:solidFill>
                  <a:srgbClr val="FFFFFF"/>
                </a:solidFill>
              </a:rPr>
              <a:t>Thing C</a:t>
            </a:r>
          </a:p>
        </p:txBody>
      </p:sp>
      <p:sp>
        <p:nvSpPr>
          <p:cNvPr id="14" name="Rectangle 13"/>
          <p:cNvSpPr/>
          <p:nvPr userDrawn="1"/>
        </p:nvSpPr>
        <p:spPr>
          <a:xfrm>
            <a:off x="327493" y="1911242"/>
            <a:ext cx="3176220" cy="618631"/>
          </a:xfrm>
          <a:prstGeom prst="rect">
            <a:avLst/>
          </a:prstGeom>
        </p:spPr>
        <p:txBody>
          <a:bodyPr wrap="square">
            <a:spAutoFit/>
          </a:bodyPr>
          <a:lstStyle/>
          <a:p>
            <a:pPr algn="r">
              <a:lnSpc>
                <a:spcPct val="95000"/>
              </a:lnSpc>
            </a:pPr>
            <a:r>
              <a:rPr lang="en-US" sz="2133">
                <a:solidFill>
                  <a:schemeClr val="tx2"/>
                </a:solidFill>
              </a:rPr>
              <a:t>Key Point</a:t>
            </a:r>
          </a:p>
          <a:p>
            <a:pPr algn="r">
              <a:lnSpc>
                <a:spcPct val="95000"/>
              </a:lnSpc>
            </a:pPr>
            <a:r>
              <a:rPr lang="fr-FR" sz="1467">
                <a:solidFill>
                  <a:schemeClr val="tx2"/>
                </a:solidFill>
              </a:rPr>
              <a:t>Nam </a:t>
            </a:r>
            <a:r>
              <a:rPr lang="fr-FR" sz="1467" err="1">
                <a:solidFill>
                  <a:schemeClr val="tx2"/>
                </a:solidFill>
              </a:rPr>
              <a:t>sit</a:t>
            </a:r>
            <a:r>
              <a:rPr lang="fr-FR" sz="1467">
                <a:solidFill>
                  <a:schemeClr val="tx2"/>
                </a:solidFill>
              </a:rPr>
              <a:t> </a:t>
            </a:r>
            <a:r>
              <a:rPr lang="fr-FR" sz="1467" err="1">
                <a:solidFill>
                  <a:schemeClr val="tx2"/>
                </a:solidFill>
              </a:rPr>
              <a:t>amet</a:t>
            </a:r>
            <a:r>
              <a:rPr lang="fr-FR" sz="1467">
                <a:solidFill>
                  <a:schemeClr val="tx2"/>
                </a:solidFill>
              </a:rPr>
              <a:t> </a:t>
            </a:r>
            <a:r>
              <a:rPr lang="fr-FR" sz="1467" err="1">
                <a:solidFill>
                  <a:schemeClr val="tx2"/>
                </a:solidFill>
              </a:rPr>
              <a:t>neque</a:t>
            </a:r>
            <a:r>
              <a:rPr lang="fr-FR" sz="1467">
                <a:solidFill>
                  <a:schemeClr val="tx2"/>
                </a:solidFill>
              </a:rPr>
              <a:t> </a:t>
            </a:r>
            <a:r>
              <a:rPr lang="fr-FR" sz="1467" err="1">
                <a:solidFill>
                  <a:schemeClr val="tx2"/>
                </a:solidFill>
              </a:rPr>
              <a:t>quis</a:t>
            </a:r>
            <a:endParaRPr lang="en-US" sz="1467">
              <a:solidFill>
                <a:schemeClr val="tx2"/>
              </a:solidFill>
            </a:endParaRPr>
          </a:p>
        </p:txBody>
      </p:sp>
      <p:sp>
        <p:nvSpPr>
          <p:cNvPr id="15" name="Rectangle 14"/>
          <p:cNvSpPr/>
          <p:nvPr userDrawn="1"/>
        </p:nvSpPr>
        <p:spPr>
          <a:xfrm>
            <a:off x="9685139" y="4109873"/>
            <a:ext cx="2788995" cy="618631"/>
          </a:xfrm>
          <a:prstGeom prst="rect">
            <a:avLst/>
          </a:prstGeom>
        </p:spPr>
        <p:txBody>
          <a:bodyPr wrap="square">
            <a:spAutoFit/>
          </a:bodyPr>
          <a:lstStyle/>
          <a:p>
            <a:pPr>
              <a:lnSpc>
                <a:spcPct val="95000"/>
              </a:lnSpc>
            </a:pPr>
            <a:r>
              <a:rPr lang="en-US" sz="2133">
                <a:solidFill>
                  <a:schemeClr val="tx2"/>
                </a:solidFill>
              </a:rPr>
              <a:t>Key Point</a:t>
            </a:r>
          </a:p>
          <a:p>
            <a:pPr>
              <a:lnSpc>
                <a:spcPct val="95000"/>
              </a:lnSpc>
            </a:pPr>
            <a:r>
              <a:rPr lang="en-US" sz="1467" err="1">
                <a:solidFill>
                  <a:schemeClr val="tx2"/>
                </a:solidFill>
              </a:rPr>
              <a:t>Donec</a:t>
            </a:r>
            <a:r>
              <a:rPr lang="en-US" sz="1467">
                <a:solidFill>
                  <a:schemeClr val="tx2"/>
                </a:solidFill>
              </a:rPr>
              <a:t> </a:t>
            </a:r>
            <a:r>
              <a:rPr lang="en-US" sz="1467" err="1">
                <a:solidFill>
                  <a:schemeClr val="tx2"/>
                </a:solidFill>
              </a:rPr>
              <a:t>quis</a:t>
            </a:r>
            <a:r>
              <a:rPr lang="en-US" sz="1467">
                <a:solidFill>
                  <a:schemeClr val="tx2"/>
                </a:solidFill>
              </a:rPr>
              <a:t> </a:t>
            </a:r>
            <a:r>
              <a:rPr lang="en-US" sz="1467" err="1">
                <a:solidFill>
                  <a:schemeClr val="tx2"/>
                </a:solidFill>
              </a:rPr>
              <a:t>faucibus</a:t>
            </a:r>
            <a:endParaRPr lang="en-US" sz="1467">
              <a:solidFill>
                <a:schemeClr val="tx2"/>
              </a:solidFill>
            </a:endParaRPr>
          </a:p>
        </p:txBody>
      </p:sp>
      <p:sp>
        <p:nvSpPr>
          <p:cNvPr id="16" name="Rectangle 15"/>
          <p:cNvSpPr/>
          <p:nvPr userDrawn="1"/>
        </p:nvSpPr>
        <p:spPr>
          <a:xfrm>
            <a:off x="8069891" y="2564904"/>
            <a:ext cx="3165376" cy="715965"/>
          </a:xfrm>
          <a:prstGeom prst="rect">
            <a:avLst/>
          </a:prstGeom>
          <a:solidFill>
            <a:schemeClr val="accent2">
              <a:lumMod val="75000"/>
            </a:schemeClr>
          </a:solidFill>
        </p:spPr>
        <p:txBody>
          <a:bodyPr wrap="square">
            <a:spAutoFit/>
          </a:bodyPr>
          <a:lstStyle/>
          <a:p>
            <a:pPr algn="ctr">
              <a:lnSpc>
                <a:spcPct val="95000"/>
              </a:lnSpc>
            </a:pPr>
            <a:r>
              <a:rPr lang="en-US" sz="2133">
                <a:solidFill>
                  <a:schemeClr val="bg1"/>
                </a:solidFill>
              </a:rPr>
              <a:t>Lorem ipsum dolor sit amet, </a:t>
            </a:r>
            <a:r>
              <a:rPr lang="en-US" sz="2133" err="1">
                <a:solidFill>
                  <a:schemeClr val="bg1"/>
                </a:solidFill>
              </a:rPr>
              <a:t>consectetur</a:t>
            </a:r>
            <a:endParaRPr lang="en-US" sz="2133">
              <a:solidFill>
                <a:schemeClr val="bg1"/>
              </a:solidFill>
            </a:endParaRPr>
          </a:p>
        </p:txBody>
      </p:sp>
      <p:sp>
        <p:nvSpPr>
          <p:cNvPr id="17" name="Oval 16"/>
          <p:cNvSpPr/>
          <p:nvPr userDrawn="1"/>
        </p:nvSpPr>
        <p:spPr>
          <a:xfrm>
            <a:off x="5903979" y="3870087"/>
            <a:ext cx="192021" cy="192021"/>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18" name="Straight Connector 17"/>
          <p:cNvCxnSpPr/>
          <p:nvPr userDrawn="1"/>
        </p:nvCxnSpPr>
        <p:spPr>
          <a:xfrm flipV="1">
            <a:off x="6062133" y="3078385"/>
            <a:ext cx="2016224" cy="86231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8620037" y="3901560"/>
            <a:ext cx="1060424" cy="1066032"/>
            <a:chOff x="776288" y="2444750"/>
            <a:chExt cx="600075" cy="603250"/>
          </a:xfrm>
          <a:solidFill>
            <a:schemeClr val="accent1">
              <a:lumMod val="60000"/>
              <a:lumOff val="40000"/>
            </a:schemeClr>
          </a:solidFill>
        </p:grpSpPr>
        <p:sp>
          <p:nvSpPr>
            <p:cNvPr id="20" name="Oval 19"/>
            <p:cNvSpPr>
              <a:spLocks noChangeArrowheads="1"/>
            </p:cNvSpPr>
            <p:nvPr/>
          </p:nvSpPr>
          <p:spPr bwMode="auto">
            <a:xfrm>
              <a:off x="776288" y="2444750"/>
              <a:ext cx="600075" cy="60325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3200"/>
            </a:p>
          </p:txBody>
        </p:sp>
        <p:grpSp>
          <p:nvGrpSpPr>
            <p:cNvPr id="21" name="Group 20"/>
            <p:cNvGrpSpPr/>
            <p:nvPr/>
          </p:nvGrpSpPr>
          <p:grpSpPr>
            <a:xfrm>
              <a:off x="862013" y="2624931"/>
              <a:ext cx="430213" cy="242888"/>
              <a:chOff x="862013" y="2847975"/>
              <a:chExt cx="430213" cy="242888"/>
            </a:xfrm>
            <a:grpFill/>
          </p:grpSpPr>
          <p:sp>
            <p:nvSpPr>
              <p:cNvPr id="22" name="Freeform 24"/>
              <p:cNvSpPr>
                <a:spLocks noEditPoints="1"/>
              </p:cNvSpPr>
              <p:nvPr/>
            </p:nvSpPr>
            <p:spPr bwMode="auto">
              <a:xfrm>
                <a:off x="957263" y="2847975"/>
                <a:ext cx="334963" cy="242888"/>
              </a:xfrm>
              <a:custGeom>
                <a:avLst/>
                <a:gdLst>
                  <a:gd name="T0" fmla="*/ 191 w 197"/>
                  <a:gd name="T1" fmla="*/ 72 h 143"/>
                  <a:gd name="T2" fmla="*/ 184 w 197"/>
                  <a:gd name="T3" fmla="*/ 72 h 143"/>
                  <a:gd name="T4" fmla="*/ 172 w 197"/>
                  <a:gd name="T5" fmla="*/ 43 h 143"/>
                  <a:gd name="T6" fmla="*/ 157 w 197"/>
                  <a:gd name="T7" fmla="*/ 31 h 143"/>
                  <a:gd name="T8" fmla="*/ 126 w 197"/>
                  <a:gd name="T9" fmla="*/ 31 h 143"/>
                  <a:gd name="T10" fmla="*/ 126 w 197"/>
                  <a:gd name="T11" fmla="*/ 2 h 143"/>
                  <a:gd name="T12" fmla="*/ 123 w 197"/>
                  <a:gd name="T13" fmla="*/ 0 h 143"/>
                  <a:gd name="T14" fmla="*/ 2 w 197"/>
                  <a:gd name="T15" fmla="*/ 0 h 143"/>
                  <a:gd name="T16" fmla="*/ 0 w 197"/>
                  <a:gd name="T17" fmla="*/ 2 h 143"/>
                  <a:gd name="T18" fmla="*/ 0 w 197"/>
                  <a:gd name="T19" fmla="*/ 122 h 143"/>
                  <a:gd name="T20" fmla="*/ 2 w 197"/>
                  <a:gd name="T21" fmla="*/ 125 h 143"/>
                  <a:gd name="T22" fmla="*/ 19 w 197"/>
                  <a:gd name="T23" fmla="*/ 125 h 143"/>
                  <a:gd name="T24" fmla="*/ 39 w 197"/>
                  <a:gd name="T25" fmla="*/ 143 h 143"/>
                  <a:gd name="T26" fmla="*/ 60 w 197"/>
                  <a:gd name="T27" fmla="*/ 125 h 143"/>
                  <a:gd name="T28" fmla="*/ 138 w 197"/>
                  <a:gd name="T29" fmla="*/ 125 h 143"/>
                  <a:gd name="T30" fmla="*/ 159 w 197"/>
                  <a:gd name="T31" fmla="*/ 143 h 143"/>
                  <a:gd name="T32" fmla="*/ 180 w 197"/>
                  <a:gd name="T33" fmla="*/ 125 h 143"/>
                  <a:gd name="T34" fmla="*/ 191 w 197"/>
                  <a:gd name="T35" fmla="*/ 125 h 143"/>
                  <a:gd name="T36" fmla="*/ 197 w 197"/>
                  <a:gd name="T37" fmla="*/ 119 h 143"/>
                  <a:gd name="T38" fmla="*/ 197 w 197"/>
                  <a:gd name="T39" fmla="*/ 78 h 143"/>
                  <a:gd name="T40" fmla="*/ 191 w 197"/>
                  <a:gd name="T41" fmla="*/ 72 h 143"/>
                  <a:gd name="T42" fmla="*/ 157 w 197"/>
                  <a:gd name="T43" fmla="*/ 36 h 143"/>
                  <a:gd name="T44" fmla="*/ 168 w 197"/>
                  <a:gd name="T45" fmla="*/ 44 h 143"/>
                  <a:gd name="T46" fmla="*/ 179 w 197"/>
                  <a:gd name="T47" fmla="*/ 72 h 143"/>
                  <a:gd name="T48" fmla="*/ 126 w 197"/>
                  <a:gd name="T49" fmla="*/ 72 h 143"/>
                  <a:gd name="T50" fmla="*/ 126 w 197"/>
                  <a:gd name="T51" fmla="*/ 36 h 143"/>
                  <a:gd name="T52" fmla="*/ 157 w 197"/>
                  <a:gd name="T53" fmla="*/ 36 h 143"/>
                  <a:gd name="T54" fmla="*/ 4 w 197"/>
                  <a:gd name="T55" fmla="*/ 4 h 143"/>
                  <a:gd name="T56" fmla="*/ 121 w 197"/>
                  <a:gd name="T57" fmla="*/ 4 h 143"/>
                  <a:gd name="T58" fmla="*/ 121 w 197"/>
                  <a:gd name="T59" fmla="*/ 120 h 143"/>
                  <a:gd name="T60" fmla="*/ 60 w 197"/>
                  <a:gd name="T61" fmla="*/ 120 h 143"/>
                  <a:gd name="T62" fmla="*/ 39 w 197"/>
                  <a:gd name="T63" fmla="*/ 101 h 143"/>
                  <a:gd name="T64" fmla="*/ 19 w 197"/>
                  <a:gd name="T65" fmla="*/ 120 h 143"/>
                  <a:gd name="T66" fmla="*/ 4 w 197"/>
                  <a:gd name="T67" fmla="*/ 120 h 143"/>
                  <a:gd name="T68" fmla="*/ 4 w 197"/>
                  <a:gd name="T69" fmla="*/ 4 h 143"/>
                  <a:gd name="T70" fmla="*/ 39 w 197"/>
                  <a:gd name="T71" fmla="*/ 139 h 143"/>
                  <a:gd name="T72" fmla="*/ 23 w 197"/>
                  <a:gd name="T73" fmla="*/ 122 h 143"/>
                  <a:gd name="T74" fmla="*/ 39 w 197"/>
                  <a:gd name="T75" fmla="*/ 106 h 143"/>
                  <a:gd name="T76" fmla="*/ 56 w 197"/>
                  <a:gd name="T77" fmla="*/ 122 h 143"/>
                  <a:gd name="T78" fmla="*/ 39 w 197"/>
                  <a:gd name="T79" fmla="*/ 139 h 143"/>
                  <a:gd name="T80" fmla="*/ 159 w 197"/>
                  <a:gd name="T81" fmla="*/ 139 h 143"/>
                  <a:gd name="T82" fmla="*/ 142 w 197"/>
                  <a:gd name="T83" fmla="*/ 122 h 143"/>
                  <a:gd name="T84" fmla="*/ 159 w 197"/>
                  <a:gd name="T85" fmla="*/ 106 h 143"/>
                  <a:gd name="T86" fmla="*/ 175 w 197"/>
                  <a:gd name="T87" fmla="*/ 122 h 143"/>
                  <a:gd name="T88" fmla="*/ 175 w 197"/>
                  <a:gd name="T89" fmla="*/ 122 h 143"/>
                  <a:gd name="T90" fmla="*/ 175 w 197"/>
                  <a:gd name="T91" fmla="*/ 123 h 143"/>
                  <a:gd name="T92" fmla="*/ 159 w 197"/>
                  <a:gd name="T93" fmla="*/ 139 h 143"/>
                  <a:gd name="T94" fmla="*/ 193 w 197"/>
                  <a:gd name="T95" fmla="*/ 119 h 143"/>
                  <a:gd name="T96" fmla="*/ 191 w 197"/>
                  <a:gd name="T97" fmla="*/ 120 h 143"/>
                  <a:gd name="T98" fmla="*/ 180 w 197"/>
                  <a:gd name="T99" fmla="*/ 120 h 143"/>
                  <a:gd name="T100" fmla="*/ 159 w 197"/>
                  <a:gd name="T101" fmla="*/ 101 h 143"/>
                  <a:gd name="T102" fmla="*/ 138 w 197"/>
                  <a:gd name="T103" fmla="*/ 120 h 143"/>
                  <a:gd name="T104" fmla="*/ 126 w 197"/>
                  <a:gd name="T105" fmla="*/ 120 h 143"/>
                  <a:gd name="T106" fmla="*/ 126 w 197"/>
                  <a:gd name="T107" fmla="*/ 77 h 143"/>
                  <a:gd name="T108" fmla="*/ 191 w 197"/>
                  <a:gd name="T109" fmla="*/ 77 h 143"/>
                  <a:gd name="T110" fmla="*/ 193 w 197"/>
                  <a:gd name="T111" fmla="*/ 78 h 143"/>
                  <a:gd name="T112" fmla="*/ 193 w 197"/>
                  <a:gd name="T113" fmla="*/ 1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143">
                    <a:moveTo>
                      <a:pt x="191" y="72"/>
                    </a:moveTo>
                    <a:cubicBezTo>
                      <a:pt x="184" y="72"/>
                      <a:pt x="184" y="72"/>
                      <a:pt x="184" y="72"/>
                    </a:cubicBezTo>
                    <a:cubicBezTo>
                      <a:pt x="181" y="65"/>
                      <a:pt x="172" y="43"/>
                      <a:pt x="172" y="43"/>
                    </a:cubicBezTo>
                    <a:cubicBezTo>
                      <a:pt x="169" y="36"/>
                      <a:pt x="163" y="31"/>
                      <a:pt x="157" y="31"/>
                    </a:cubicBezTo>
                    <a:cubicBezTo>
                      <a:pt x="126" y="31"/>
                      <a:pt x="126" y="31"/>
                      <a:pt x="126" y="31"/>
                    </a:cubicBezTo>
                    <a:cubicBezTo>
                      <a:pt x="126" y="2"/>
                      <a:pt x="126" y="2"/>
                      <a:pt x="126" y="2"/>
                    </a:cubicBezTo>
                    <a:cubicBezTo>
                      <a:pt x="126" y="1"/>
                      <a:pt x="125" y="0"/>
                      <a:pt x="123" y="0"/>
                    </a:cubicBezTo>
                    <a:cubicBezTo>
                      <a:pt x="2" y="0"/>
                      <a:pt x="2" y="0"/>
                      <a:pt x="2" y="0"/>
                    </a:cubicBezTo>
                    <a:cubicBezTo>
                      <a:pt x="1" y="0"/>
                      <a:pt x="0" y="1"/>
                      <a:pt x="0" y="2"/>
                    </a:cubicBezTo>
                    <a:cubicBezTo>
                      <a:pt x="0" y="122"/>
                      <a:pt x="0" y="122"/>
                      <a:pt x="0" y="122"/>
                    </a:cubicBezTo>
                    <a:cubicBezTo>
                      <a:pt x="0" y="123"/>
                      <a:pt x="1" y="125"/>
                      <a:pt x="2" y="125"/>
                    </a:cubicBezTo>
                    <a:cubicBezTo>
                      <a:pt x="19" y="125"/>
                      <a:pt x="19" y="125"/>
                      <a:pt x="19" y="125"/>
                    </a:cubicBezTo>
                    <a:cubicBezTo>
                      <a:pt x="20" y="135"/>
                      <a:pt x="29" y="143"/>
                      <a:pt x="39" y="143"/>
                    </a:cubicBezTo>
                    <a:cubicBezTo>
                      <a:pt x="50" y="143"/>
                      <a:pt x="59" y="135"/>
                      <a:pt x="60" y="125"/>
                    </a:cubicBezTo>
                    <a:cubicBezTo>
                      <a:pt x="138" y="125"/>
                      <a:pt x="138" y="125"/>
                      <a:pt x="138" y="125"/>
                    </a:cubicBezTo>
                    <a:cubicBezTo>
                      <a:pt x="139" y="135"/>
                      <a:pt x="148" y="143"/>
                      <a:pt x="159" y="143"/>
                    </a:cubicBezTo>
                    <a:cubicBezTo>
                      <a:pt x="170" y="143"/>
                      <a:pt x="178" y="135"/>
                      <a:pt x="180" y="125"/>
                    </a:cubicBezTo>
                    <a:cubicBezTo>
                      <a:pt x="191" y="125"/>
                      <a:pt x="191" y="125"/>
                      <a:pt x="191" y="125"/>
                    </a:cubicBezTo>
                    <a:cubicBezTo>
                      <a:pt x="195" y="125"/>
                      <a:pt x="197" y="122"/>
                      <a:pt x="197" y="119"/>
                    </a:cubicBezTo>
                    <a:cubicBezTo>
                      <a:pt x="197" y="78"/>
                      <a:pt x="197" y="78"/>
                      <a:pt x="197" y="78"/>
                    </a:cubicBezTo>
                    <a:cubicBezTo>
                      <a:pt x="197" y="75"/>
                      <a:pt x="195" y="72"/>
                      <a:pt x="191" y="72"/>
                    </a:cubicBezTo>
                    <a:close/>
                    <a:moveTo>
                      <a:pt x="157" y="36"/>
                    </a:moveTo>
                    <a:cubicBezTo>
                      <a:pt x="161" y="36"/>
                      <a:pt x="166" y="40"/>
                      <a:pt x="168" y="44"/>
                    </a:cubicBezTo>
                    <a:cubicBezTo>
                      <a:pt x="168" y="45"/>
                      <a:pt x="175" y="64"/>
                      <a:pt x="179" y="72"/>
                    </a:cubicBezTo>
                    <a:cubicBezTo>
                      <a:pt x="126" y="72"/>
                      <a:pt x="126" y="72"/>
                      <a:pt x="126" y="72"/>
                    </a:cubicBezTo>
                    <a:cubicBezTo>
                      <a:pt x="126" y="36"/>
                      <a:pt x="126" y="36"/>
                      <a:pt x="126" y="36"/>
                    </a:cubicBezTo>
                    <a:lnTo>
                      <a:pt x="157" y="36"/>
                    </a:lnTo>
                    <a:close/>
                    <a:moveTo>
                      <a:pt x="4" y="4"/>
                    </a:moveTo>
                    <a:cubicBezTo>
                      <a:pt x="121" y="4"/>
                      <a:pt x="121" y="4"/>
                      <a:pt x="121" y="4"/>
                    </a:cubicBezTo>
                    <a:cubicBezTo>
                      <a:pt x="121" y="120"/>
                      <a:pt x="121" y="120"/>
                      <a:pt x="121" y="120"/>
                    </a:cubicBezTo>
                    <a:cubicBezTo>
                      <a:pt x="60" y="120"/>
                      <a:pt x="60" y="120"/>
                      <a:pt x="60" y="120"/>
                    </a:cubicBezTo>
                    <a:cubicBezTo>
                      <a:pt x="59" y="109"/>
                      <a:pt x="50" y="101"/>
                      <a:pt x="39" y="101"/>
                    </a:cubicBezTo>
                    <a:cubicBezTo>
                      <a:pt x="29" y="101"/>
                      <a:pt x="20" y="109"/>
                      <a:pt x="19" y="120"/>
                    </a:cubicBezTo>
                    <a:cubicBezTo>
                      <a:pt x="4" y="120"/>
                      <a:pt x="4" y="120"/>
                      <a:pt x="4" y="120"/>
                    </a:cubicBezTo>
                    <a:lnTo>
                      <a:pt x="4" y="4"/>
                    </a:lnTo>
                    <a:close/>
                    <a:moveTo>
                      <a:pt x="39" y="139"/>
                    </a:moveTo>
                    <a:cubicBezTo>
                      <a:pt x="30" y="139"/>
                      <a:pt x="23" y="131"/>
                      <a:pt x="23" y="122"/>
                    </a:cubicBezTo>
                    <a:cubicBezTo>
                      <a:pt x="23" y="113"/>
                      <a:pt x="30" y="106"/>
                      <a:pt x="39" y="106"/>
                    </a:cubicBezTo>
                    <a:cubicBezTo>
                      <a:pt x="48" y="106"/>
                      <a:pt x="56" y="113"/>
                      <a:pt x="56" y="122"/>
                    </a:cubicBezTo>
                    <a:cubicBezTo>
                      <a:pt x="56" y="131"/>
                      <a:pt x="48" y="139"/>
                      <a:pt x="39" y="139"/>
                    </a:cubicBezTo>
                    <a:close/>
                    <a:moveTo>
                      <a:pt x="159" y="139"/>
                    </a:moveTo>
                    <a:cubicBezTo>
                      <a:pt x="150" y="139"/>
                      <a:pt x="142" y="131"/>
                      <a:pt x="142" y="122"/>
                    </a:cubicBezTo>
                    <a:cubicBezTo>
                      <a:pt x="142" y="113"/>
                      <a:pt x="150" y="106"/>
                      <a:pt x="159" y="106"/>
                    </a:cubicBezTo>
                    <a:cubicBezTo>
                      <a:pt x="168" y="106"/>
                      <a:pt x="175" y="113"/>
                      <a:pt x="175" y="122"/>
                    </a:cubicBezTo>
                    <a:cubicBezTo>
                      <a:pt x="175" y="122"/>
                      <a:pt x="175" y="122"/>
                      <a:pt x="175" y="122"/>
                    </a:cubicBezTo>
                    <a:cubicBezTo>
                      <a:pt x="175" y="122"/>
                      <a:pt x="175" y="122"/>
                      <a:pt x="175" y="123"/>
                    </a:cubicBezTo>
                    <a:cubicBezTo>
                      <a:pt x="175" y="131"/>
                      <a:pt x="168" y="139"/>
                      <a:pt x="159" y="139"/>
                    </a:cubicBezTo>
                    <a:close/>
                    <a:moveTo>
                      <a:pt x="193" y="119"/>
                    </a:moveTo>
                    <a:cubicBezTo>
                      <a:pt x="193" y="119"/>
                      <a:pt x="192" y="120"/>
                      <a:pt x="191" y="120"/>
                    </a:cubicBezTo>
                    <a:cubicBezTo>
                      <a:pt x="180" y="120"/>
                      <a:pt x="180" y="120"/>
                      <a:pt x="180" y="120"/>
                    </a:cubicBezTo>
                    <a:cubicBezTo>
                      <a:pt x="178" y="109"/>
                      <a:pt x="170" y="101"/>
                      <a:pt x="159" y="101"/>
                    </a:cubicBezTo>
                    <a:cubicBezTo>
                      <a:pt x="148" y="101"/>
                      <a:pt x="139" y="109"/>
                      <a:pt x="138" y="120"/>
                    </a:cubicBezTo>
                    <a:cubicBezTo>
                      <a:pt x="126" y="120"/>
                      <a:pt x="126" y="120"/>
                      <a:pt x="126" y="120"/>
                    </a:cubicBezTo>
                    <a:cubicBezTo>
                      <a:pt x="126" y="77"/>
                      <a:pt x="126" y="77"/>
                      <a:pt x="126" y="77"/>
                    </a:cubicBezTo>
                    <a:cubicBezTo>
                      <a:pt x="191" y="77"/>
                      <a:pt x="191" y="77"/>
                      <a:pt x="191" y="77"/>
                    </a:cubicBezTo>
                    <a:cubicBezTo>
                      <a:pt x="192" y="77"/>
                      <a:pt x="193" y="77"/>
                      <a:pt x="193" y="78"/>
                    </a:cubicBezTo>
                    <a:lnTo>
                      <a:pt x="19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3" name="Freeform 25"/>
              <p:cNvSpPr>
                <a:spLocks/>
              </p:cNvSpPr>
              <p:nvPr/>
            </p:nvSpPr>
            <p:spPr bwMode="auto">
              <a:xfrm>
                <a:off x="862013" y="2847975"/>
                <a:ext cx="76200" cy="7938"/>
              </a:xfrm>
              <a:custGeom>
                <a:avLst/>
                <a:gdLst>
                  <a:gd name="T0" fmla="*/ 42 w 45"/>
                  <a:gd name="T1" fmla="*/ 0 h 4"/>
                  <a:gd name="T2" fmla="*/ 3 w 45"/>
                  <a:gd name="T3" fmla="*/ 0 h 4"/>
                  <a:gd name="T4" fmla="*/ 0 w 45"/>
                  <a:gd name="T5" fmla="*/ 2 h 4"/>
                  <a:gd name="T6" fmla="*/ 3 w 45"/>
                  <a:gd name="T7" fmla="*/ 4 h 4"/>
                  <a:gd name="T8" fmla="*/ 42 w 45"/>
                  <a:gd name="T9" fmla="*/ 4 h 4"/>
                  <a:gd name="T10" fmla="*/ 45 w 45"/>
                  <a:gd name="T11" fmla="*/ 2 h 4"/>
                  <a:gd name="T12" fmla="*/ 42 w 4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5" h="4">
                    <a:moveTo>
                      <a:pt x="42" y="0"/>
                    </a:moveTo>
                    <a:cubicBezTo>
                      <a:pt x="3" y="0"/>
                      <a:pt x="3" y="0"/>
                      <a:pt x="3" y="0"/>
                    </a:cubicBezTo>
                    <a:cubicBezTo>
                      <a:pt x="1" y="0"/>
                      <a:pt x="0" y="1"/>
                      <a:pt x="0" y="2"/>
                    </a:cubicBezTo>
                    <a:cubicBezTo>
                      <a:pt x="0" y="3"/>
                      <a:pt x="1" y="4"/>
                      <a:pt x="3" y="4"/>
                    </a:cubicBezTo>
                    <a:cubicBezTo>
                      <a:pt x="42" y="4"/>
                      <a:pt x="42" y="4"/>
                      <a:pt x="42" y="4"/>
                    </a:cubicBezTo>
                    <a:cubicBezTo>
                      <a:pt x="44" y="4"/>
                      <a:pt x="45" y="3"/>
                      <a:pt x="45" y="2"/>
                    </a:cubicBezTo>
                    <a:cubicBezTo>
                      <a:pt x="45" y="1"/>
                      <a:pt x="44"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4" name="Freeform 26"/>
              <p:cNvSpPr>
                <a:spLocks/>
              </p:cNvSpPr>
              <p:nvPr/>
            </p:nvSpPr>
            <p:spPr bwMode="auto">
              <a:xfrm>
                <a:off x="877888" y="2886075"/>
                <a:ext cx="60325" cy="6350"/>
              </a:xfrm>
              <a:custGeom>
                <a:avLst/>
                <a:gdLst>
                  <a:gd name="T0" fmla="*/ 32 w 35"/>
                  <a:gd name="T1" fmla="*/ 0 h 4"/>
                  <a:gd name="T2" fmla="*/ 2 w 35"/>
                  <a:gd name="T3" fmla="*/ 0 h 4"/>
                  <a:gd name="T4" fmla="*/ 0 w 35"/>
                  <a:gd name="T5" fmla="*/ 2 h 4"/>
                  <a:gd name="T6" fmla="*/ 2 w 35"/>
                  <a:gd name="T7" fmla="*/ 4 h 4"/>
                  <a:gd name="T8" fmla="*/ 32 w 35"/>
                  <a:gd name="T9" fmla="*/ 4 h 4"/>
                  <a:gd name="T10" fmla="*/ 35 w 35"/>
                  <a:gd name="T11" fmla="*/ 2 h 4"/>
                  <a:gd name="T12" fmla="*/ 32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2" y="0"/>
                    </a:moveTo>
                    <a:cubicBezTo>
                      <a:pt x="2" y="0"/>
                      <a:pt x="2" y="0"/>
                      <a:pt x="2" y="0"/>
                    </a:cubicBezTo>
                    <a:cubicBezTo>
                      <a:pt x="1" y="0"/>
                      <a:pt x="0" y="1"/>
                      <a:pt x="0" y="2"/>
                    </a:cubicBezTo>
                    <a:cubicBezTo>
                      <a:pt x="0" y="3"/>
                      <a:pt x="1" y="4"/>
                      <a:pt x="2" y="4"/>
                    </a:cubicBezTo>
                    <a:cubicBezTo>
                      <a:pt x="32" y="4"/>
                      <a:pt x="32" y="4"/>
                      <a:pt x="32" y="4"/>
                    </a:cubicBezTo>
                    <a:cubicBezTo>
                      <a:pt x="34" y="4"/>
                      <a:pt x="35" y="3"/>
                      <a:pt x="35" y="2"/>
                    </a:cubicBezTo>
                    <a:cubicBezTo>
                      <a:pt x="35" y="1"/>
                      <a:pt x="34"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5" name="Freeform 27"/>
              <p:cNvSpPr>
                <a:spLocks/>
              </p:cNvSpPr>
              <p:nvPr/>
            </p:nvSpPr>
            <p:spPr bwMode="auto">
              <a:xfrm>
                <a:off x="895350" y="2922588"/>
                <a:ext cx="42863" cy="9525"/>
              </a:xfrm>
              <a:custGeom>
                <a:avLst/>
                <a:gdLst>
                  <a:gd name="T0" fmla="*/ 22 w 25"/>
                  <a:gd name="T1" fmla="*/ 0 h 5"/>
                  <a:gd name="T2" fmla="*/ 2 w 25"/>
                  <a:gd name="T3" fmla="*/ 0 h 5"/>
                  <a:gd name="T4" fmla="*/ 0 w 25"/>
                  <a:gd name="T5" fmla="*/ 2 h 5"/>
                  <a:gd name="T6" fmla="*/ 2 w 25"/>
                  <a:gd name="T7" fmla="*/ 5 h 5"/>
                  <a:gd name="T8" fmla="*/ 22 w 25"/>
                  <a:gd name="T9" fmla="*/ 5 h 5"/>
                  <a:gd name="T10" fmla="*/ 25 w 25"/>
                  <a:gd name="T11" fmla="*/ 2 h 5"/>
                  <a:gd name="T12" fmla="*/ 22 w 2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5" h="5">
                    <a:moveTo>
                      <a:pt x="22" y="0"/>
                    </a:moveTo>
                    <a:cubicBezTo>
                      <a:pt x="2" y="0"/>
                      <a:pt x="2" y="0"/>
                      <a:pt x="2" y="0"/>
                    </a:cubicBezTo>
                    <a:cubicBezTo>
                      <a:pt x="1" y="0"/>
                      <a:pt x="0" y="1"/>
                      <a:pt x="0" y="2"/>
                    </a:cubicBezTo>
                    <a:cubicBezTo>
                      <a:pt x="0" y="3"/>
                      <a:pt x="1" y="5"/>
                      <a:pt x="2" y="5"/>
                    </a:cubicBezTo>
                    <a:cubicBezTo>
                      <a:pt x="22" y="5"/>
                      <a:pt x="22" y="5"/>
                      <a:pt x="22" y="5"/>
                    </a:cubicBezTo>
                    <a:cubicBezTo>
                      <a:pt x="24" y="5"/>
                      <a:pt x="25" y="3"/>
                      <a:pt x="25" y="2"/>
                    </a:cubicBezTo>
                    <a:cubicBezTo>
                      <a:pt x="25" y="1"/>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26" name="Group 25"/>
          <p:cNvGrpSpPr/>
          <p:nvPr userDrawn="1"/>
        </p:nvGrpSpPr>
        <p:grpSpPr>
          <a:xfrm>
            <a:off x="3515243" y="1704329"/>
            <a:ext cx="1060424" cy="1063229"/>
            <a:chOff x="17463" y="2445543"/>
            <a:chExt cx="600075" cy="601663"/>
          </a:xfrm>
          <a:solidFill>
            <a:schemeClr val="accent5"/>
          </a:solidFill>
        </p:grpSpPr>
        <p:sp>
          <p:nvSpPr>
            <p:cNvPr id="27" name="Oval 26"/>
            <p:cNvSpPr>
              <a:spLocks noChangeArrowheads="1"/>
            </p:cNvSpPr>
            <p:nvPr/>
          </p:nvSpPr>
          <p:spPr bwMode="auto">
            <a:xfrm>
              <a:off x="17463" y="2445543"/>
              <a:ext cx="600075" cy="601663"/>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3200"/>
            </a:p>
          </p:txBody>
        </p:sp>
        <p:sp>
          <p:nvSpPr>
            <p:cNvPr id="30" name="Freeform 32"/>
            <p:cNvSpPr>
              <a:spLocks noEditPoints="1"/>
            </p:cNvSpPr>
            <p:nvPr/>
          </p:nvSpPr>
          <p:spPr bwMode="auto">
            <a:xfrm>
              <a:off x="317500" y="2620169"/>
              <a:ext cx="53975" cy="52388"/>
            </a:xfrm>
            <a:custGeom>
              <a:avLst/>
              <a:gdLst>
                <a:gd name="T0" fmla="*/ 32 w 32"/>
                <a:gd name="T1" fmla="*/ 15 h 31"/>
                <a:gd name="T2" fmla="*/ 16 w 32"/>
                <a:gd name="T3" fmla="*/ 0 h 31"/>
                <a:gd name="T4" fmla="*/ 0 w 32"/>
                <a:gd name="T5" fmla="*/ 15 h 31"/>
                <a:gd name="T6" fmla="*/ 16 w 32"/>
                <a:gd name="T7" fmla="*/ 31 h 31"/>
                <a:gd name="T8" fmla="*/ 32 w 32"/>
                <a:gd name="T9" fmla="*/ 15 h 31"/>
                <a:gd name="T10" fmla="*/ 5 w 32"/>
                <a:gd name="T11" fmla="*/ 15 h 31"/>
                <a:gd name="T12" fmla="*/ 16 w 32"/>
                <a:gd name="T13" fmla="*/ 4 h 31"/>
                <a:gd name="T14" fmla="*/ 27 w 32"/>
                <a:gd name="T15" fmla="*/ 15 h 31"/>
                <a:gd name="T16" fmla="*/ 16 w 32"/>
                <a:gd name="T17" fmla="*/ 27 h 31"/>
                <a:gd name="T18" fmla="*/ 5 w 32"/>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32" y="15"/>
                  </a:moveTo>
                  <a:cubicBezTo>
                    <a:pt x="32" y="7"/>
                    <a:pt x="25" y="0"/>
                    <a:pt x="16" y="0"/>
                  </a:cubicBezTo>
                  <a:cubicBezTo>
                    <a:pt x="7" y="0"/>
                    <a:pt x="0" y="7"/>
                    <a:pt x="0" y="15"/>
                  </a:cubicBezTo>
                  <a:cubicBezTo>
                    <a:pt x="0" y="24"/>
                    <a:pt x="7" y="31"/>
                    <a:pt x="16" y="31"/>
                  </a:cubicBezTo>
                  <a:cubicBezTo>
                    <a:pt x="25" y="31"/>
                    <a:pt x="32" y="24"/>
                    <a:pt x="32" y="15"/>
                  </a:cubicBezTo>
                  <a:close/>
                  <a:moveTo>
                    <a:pt x="5" y="15"/>
                  </a:moveTo>
                  <a:cubicBezTo>
                    <a:pt x="5" y="9"/>
                    <a:pt x="10" y="4"/>
                    <a:pt x="16" y="4"/>
                  </a:cubicBezTo>
                  <a:cubicBezTo>
                    <a:pt x="22" y="4"/>
                    <a:pt x="27" y="9"/>
                    <a:pt x="27" y="15"/>
                  </a:cubicBezTo>
                  <a:cubicBezTo>
                    <a:pt x="27" y="22"/>
                    <a:pt x="22" y="27"/>
                    <a:pt x="16" y="27"/>
                  </a:cubicBezTo>
                  <a:cubicBezTo>
                    <a:pt x="10" y="27"/>
                    <a:pt x="5" y="22"/>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sp>
        <p:nvSpPr>
          <p:cNvPr id="32" name="Oval 31"/>
          <p:cNvSpPr>
            <a:spLocks noChangeArrowheads="1"/>
          </p:cNvSpPr>
          <p:nvPr userDrawn="1"/>
        </p:nvSpPr>
        <p:spPr bwMode="auto">
          <a:xfrm>
            <a:off x="2437591" y="3902962"/>
            <a:ext cx="1060424" cy="1063229"/>
          </a:xfrm>
          <a:prstGeom prst="ellipse">
            <a:avLst/>
          </a:pr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3200"/>
          </a:p>
        </p:txBody>
      </p:sp>
      <p:cxnSp>
        <p:nvCxnSpPr>
          <p:cNvPr id="39" name="Straight Connector 38"/>
          <p:cNvCxnSpPr>
            <a:stCxn id="10" idx="6"/>
            <a:endCxn id="20" idx="2"/>
          </p:cNvCxnSpPr>
          <p:nvPr userDrawn="1"/>
        </p:nvCxnSpPr>
        <p:spPr>
          <a:xfrm>
            <a:off x="8319943" y="4434576"/>
            <a:ext cx="300095"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2" idx="6"/>
            <a:endCxn id="8" idx="2"/>
          </p:cNvCxnSpPr>
          <p:nvPr userDrawn="1"/>
        </p:nvCxnSpPr>
        <p:spPr>
          <a:xfrm>
            <a:off x="3498015" y="4434576"/>
            <a:ext cx="20031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4511824" y="2372883"/>
            <a:ext cx="263579" cy="9601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4"/>
          <a:stretch>
            <a:fillRect/>
          </a:stretch>
        </p:blipFill>
        <p:spPr>
          <a:xfrm>
            <a:off x="3735416" y="1958606"/>
            <a:ext cx="548550" cy="521833"/>
          </a:xfrm>
          <a:prstGeom prst="rect">
            <a:avLst/>
          </a:prstGeom>
        </p:spPr>
      </p:pic>
      <p:pic>
        <p:nvPicPr>
          <p:cNvPr id="43" name="Picture 42"/>
          <p:cNvPicPr>
            <a:picLocks noChangeAspect="1"/>
          </p:cNvPicPr>
          <p:nvPr userDrawn="1"/>
        </p:nvPicPr>
        <p:blipFill>
          <a:blip r:embed="rId5"/>
          <a:stretch>
            <a:fillRect/>
          </a:stretch>
        </p:blipFill>
        <p:spPr>
          <a:xfrm>
            <a:off x="2748750" y="4224334"/>
            <a:ext cx="533025" cy="532167"/>
          </a:xfrm>
          <a:prstGeom prst="rect">
            <a:avLst/>
          </a:prstGeom>
        </p:spPr>
      </p:pic>
      <p:pic>
        <p:nvPicPr>
          <p:cNvPr id="44" name="Picture 43"/>
          <p:cNvPicPr>
            <a:picLocks noChangeAspect="1"/>
          </p:cNvPicPr>
          <p:nvPr userDrawn="1"/>
        </p:nvPicPr>
        <p:blipFill>
          <a:blip r:embed="rId6"/>
          <a:stretch>
            <a:fillRect/>
          </a:stretch>
        </p:blipFill>
        <p:spPr>
          <a:xfrm>
            <a:off x="8866787" y="4180837"/>
            <a:ext cx="548550" cy="547667"/>
          </a:xfrm>
          <a:prstGeom prst="rect">
            <a:avLst/>
          </a:prstGeom>
        </p:spPr>
      </p:pic>
    </p:spTree>
    <p:extLst>
      <p:ext uri="{BB962C8B-B14F-4D97-AF65-F5344CB8AC3E}">
        <p14:creationId xmlns:p14="http://schemas.microsoft.com/office/powerpoint/2010/main" val="331251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1999" cy="6858000"/>
          </a:xfrm>
          <a:prstGeom prst="rect">
            <a:avLst/>
          </a:prstGeom>
        </p:spPr>
      </p:pic>
      <p:pic>
        <p:nvPicPr>
          <p:cNvPr id="7" name="Picture 6"/>
          <p:cNvPicPr>
            <a:picLocks noChangeAspect="1"/>
          </p:cNvPicPr>
          <p:nvPr userDrawn="1"/>
        </p:nvPicPr>
        <p:blipFill rotWithShape="1">
          <a:blip r:embed="rId3"/>
          <a:srcRect b="3202"/>
          <a:stretch/>
        </p:blipFill>
        <p:spPr>
          <a:xfrm>
            <a:off x="4493059" y="5281411"/>
            <a:ext cx="3279341" cy="1576589"/>
          </a:xfrm>
          <a:prstGeom prst="rect">
            <a:avLst/>
          </a:prstGeom>
        </p:spPr>
      </p:pic>
      <p:sp>
        <p:nvSpPr>
          <p:cNvPr id="10"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tx2"/>
                </a:solidFill>
              </a:defRPr>
            </a:lvl1pPr>
          </a:lstStyle>
          <a:p>
            <a:r>
              <a:rPr lang="en-US"/>
              <a:t>Divider slide 4</a:t>
            </a:r>
            <a:endParaRPr lang="lt-LT"/>
          </a:p>
        </p:txBody>
      </p:sp>
      <p:sp>
        <p:nvSpPr>
          <p:cNvPr id="11" name="Subtitle 2"/>
          <p:cNvSpPr>
            <a:spLocks noGrp="1"/>
          </p:cNvSpPr>
          <p:nvPr>
            <p:ph type="subTitle" idx="1"/>
          </p:nvPr>
        </p:nvSpPr>
        <p:spPr>
          <a:xfrm>
            <a:off x="3505337" y="4071978"/>
            <a:ext cx="4990826" cy="526590"/>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pic>
        <p:nvPicPr>
          <p:cNvPr id="12" name="Picture 11"/>
          <p:cNvPicPr>
            <a:picLocks noChangeAspect="1"/>
          </p:cNvPicPr>
          <p:nvPr userDrawn="1"/>
        </p:nvPicPr>
        <p:blipFill>
          <a:blip r:embed="rId4"/>
          <a:stretch>
            <a:fillRect/>
          </a:stretch>
        </p:blipFill>
        <p:spPr>
          <a:xfrm>
            <a:off x="5042771" y="809625"/>
            <a:ext cx="1711392" cy="1957813"/>
          </a:xfrm>
          <a:prstGeom prst="rect">
            <a:avLst/>
          </a:prstGeom>
        </p:spPr>
      </p:pic>
    </p:spTree>
    <p:extLst>
      <p:ext uri="{BB962C8B-B14F-4D97-AF65-F5344CB8AC3E}">
        <p14:creationId xmlns:p14="http://schemas.microsoft.com/office/powerpoint/2010/main" val="13731377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7709" y="0"/>
            <a:ext cx="12192000" cy="6858000"/>
          </a:xfrm>
          <a:prstGeom prst="rect">
            <a:avLst/>
          </a:prstGeom>
          <a:ln>
            <a:noFill/>
          </a:ln>
        </p:spPr>
      </p:pic>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399" y="279961"/>
            <a:ext cx="10675593" cy="817561"/>
          </a:xfrm>
        </p:spPr>
        <p:txBody>
          <a:bodyPr>
            <a:noAutofit/>
          </a:bodyPr>
          <a:lstStyle>
            <a:lvl1pPr>
              <a:defRPr sz="4000">
                <a:solidFill>
                  <a:schemeClr val="tx2"/>
                </a:solidFill>
              </a:defRPr>
            </a:lvl1pPr>
          </a:lstStyle>
          <a:p>
            <a:r>
              <a:rPr lang="en-US"/>
              <a:t>2-part Venn diagram is also easily customized</a:t>
            </a:r>
          </a:p>
        </p:txBody>
      </p:sp>
      <p:sp>
        <p:nvSpPr>
          <p:cNvPr id="7" name="Text Placeholder 53"/>
          <p:cNvSpPr>
            <a:spLocks noGrp="1"/>
          </p:cNvSpPr>
          <p:nvPr>
            <p:ph type="body" sz="quarter" idx="13"/>
          </p:nvPr>
        </p:nvSpPr>
        <p:spPr>
          <a:xfrm>
            <a:off x="914400" y="1311523"/>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So easy you can’t believe it</a:t>
            </a:r>
          </a:p>
        </p:txBody>
      </p:sp>
      <p:sp>
        <p:nvSpPr>
          <p:cNvPr id="8" name="Oval 7"/>
          <p:cNvSpPr/>
          <p:nvPr userDrawn="1"/>
        </p:nvSpPr>
        <p:spPr>
          <a:xfrm>
            <a:off x="3799934" y="1988840"/>
            <a:ext cx="2580253" cy="2580251"/>
          </a:xfrm>
          <a:prstGeom prst="ellipse">
            <a:avLst/>
          </a:prstGeom>
          <a:solidFill>
            <a:schemeClr val="accent1">
              <a:alpha val="80000"/>
            </a:schemeClr>
          </a:solidFill>
          <a:ln>
            <a:solidFill>
              <a:schemeClr val="accent1">
                <a:alpha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 name="Oval 8"/>
          <p:cNvSpPr/>
          <p:nvPr userDrawn="1"/>
        </p:nvSpPr>
        <p:spPr>
          <a:xfrm>
            <a:off x="5638358" y="1988840"/>
            <a:ext cx="2580253" cy="2580251"/>
          </a:xfrm>
          <a:prstGeom prst="ellipse">
            <a:avLst/>
          </a:prstGeom>
          <a:solidFill>
            <a:schemeClr val="accent5">
              <a:alpha val="8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0" name="Rectangle 9"/>
          <p:cNvSpPr/>
          <p:nvPr userDrawn="1"/>
        </p:nvSpPr>
        <p:spPr>
          <a:xfrm>
            <a:off x="3983765" y="2276181"/>
            <a:ext cx="1980312" cy="404150"/>
          </a:xfrm>
          <a:prstGeom prst="rect">
            <a:avLst/>
          </a:prstGeom>
        </p:spPr>
        <p:txBody>
          <a:bodyPr wrap="square">
            <a:spAutoFit/>
          </a:bodyPr>
          <a:lstStyle/>
          <a:p>
            <a:pPr algn="ctr">
              <a:lnSpc>
                <a:spcPct val="95000"/>
              </a:lnSpc>
            </a:pPr>
            <a:r>
              <a:rPr lang="en-US" sz="2133">
                <a:solidFill>
                  <a:srgbClr val="FFFFFF"/>
                </a:solidFill>
              </a:rPr>
              <a:t>Thing A</a:t>
            </a:r>
          </a:p>
        </p:txBody>
      </p:sp>
      <p:sp>
        <p:nvSpPr>
          <p:cNvPr id="11" name="Rectangle 10"/>
          <p:cNvSpPr/>
          <p:nvPr userDrawn="1"/>
        </p:nvSpPr>
        <p:spPr>
          <a:xfrm>
            <a:off x="5980787" y="2276181"/>
            <a:ext cx="1994616" cy="404150"/>
          </a:xfrm>
          <a:prstGeom prst="rect">
            <a:avLst/>
          </a:prstGeom>
        </p:spPr>
        <p:txBody>
          <a:bodyPr wrap="square">
            <a:spAutoFit/>
          </a:bodyPr>
          <a:lstStyle/>
          <a:p>
            <a:pPr algn="ctr">
              <a:lnSpc>
                <a:spcPct val="95000"/>
              </a:lnSpc>
            </a:pPr>
            <a:r>
              <a:rPr lang="en-US" sz="2133">
                <a:solidFill>
                  <a:srgbClr val="FFFFFF"/>
                </a:solidFill>
              </a:rPr>
              <a:t>Thing B</a:t>
            </a:r>
          </a:p>
        </p:txBody>
      </p:sp>
      <p:sp>
        <p:nvSpPr>
          <p:cNvPr id="12" name="Rectangle 11"/>
          <p:cNvSpPr/>
          <p:nvPr userDrawn="1"/>
        </p:nvSpPr>
        <p:spPr>
          <a:xfrm>
            <a:off x="509651" y="2218963"/>
            <a:ext cx="3048000" cy="2120004"/>
          </a:xfrm>
          <a:prstGeom prst="rect">
            <a:avLst/>
          </a:prstGeom>
        </p:spPr>
        <p:txBody>
          <a:bodyPr wrap="square" anchor="ctr" anchorCtr="0">
            <a:spAutoFit/>
          </a:bodyPr>
          <a:lstStyle/>
          <a:p>
            <a:pPr algn="r">
              <a:lnSpc>
                <a:spcPct val="95000"/>
              </a:lnSpc>
            </a:pPr>
            <a:r>
              <a:rPr lang="en-US" sz="2133">
                <a:solidFill>
                  <a:schemeClr val="tx2"/>
                </a:solidFill>
              </a:rPr>
              <a:t>Key Point</a:t>
            </a:r>
          </a:p>
          <a:p>
            <a:pPr algn="r">
              <a:lnSpc>
                <a:spcPct val="95000"/>
              </a:lnSpc>
            </a:pPr>
            <a:r>
              <a:rPr lang="fr-FR" sz="1467" err="1">
                <a:solidFill>
                  <a:schemeClr val="tx2"/>
                </a:solidFill>
              </a:rPr>
              <a:t>Lorem</a:t>
            </a:r>
            <a:r>
              <a:rPr lang="fr-FR" sz="1467">
                <a:solidFill>
                  <a:schemeClr val="tx2"/>
                </a:solidFill>
              </a:rPr>
              <a:t> </a:t>
            </a:r>
            <a:r>
              <a:rPr lang="fr-FR" sz="1467" err="1">
                <a:solidFill>
                  <a:schemeClr val="tx2"/>
                </a:solidFill>
              </a:rPr>
              <a:t>ipsum</a:t>
            </a:r>
            <a:r>
              <a:rPr lang="fr-FR" sz="1467">
                <a:solidFill>
                  <a:schemeClr val="tx2"/>
                </a:solidFill>
              </a:rPr>
              <a:t> </a:t>
            </a:r>
            <a:r>
              <a:rPr lang="fr-FR" sz="1467" err="1">
                <a:solidFill>
                  <a:schemeClr val="tx2"/>
                </a:solidFill>
              </a:rPr>
              <a:t>dolor</a:t>
            </a:r>
            <a:r>
              <a:rPr lang="fr-FR" sz="1467">
                <a:solidFill>
                  <a:schemeClr val="tx2"/>
                </a:solidFill>
              </a:rPr>
              <a:t> </a:t>
            </a:r>
            <a:r>
              <a:rPr lang="fr-FR" sz="1467" err="1">
                <a:solidFill>
                  <a:schemeClr val="tx2"/>
                </a:solidFill>
              </a:rPr>
              <a:t>sit</a:t>
            </a:r>
            <a:r>
              <a:rPr lang="fr-FR" sz="1467">
                <a:solidFill>
                  <a:schemeClr val="tx2"/>
                </a:solidFill>
              </a:rPr>
              <a:t> </a:t>
            </a:r>
            <a:r>
              <a:rPr lang="fr-FR" sz="1467" err="1">
                <a:solidFill>
                  <a:schemeClr val="tx2"/>
                </a:solidFill>
              </a:rPr>
              <a:t>amet</a:t>
            </a:r>
            <a:r>
              <a:rPr lang="fr-FR" sz="1467">
                <a:solidFill>
                  <a:schemeClr val="tx2"/>
                </a:solidFill>
              </a:rPr>
              <a:t>, </a:t>
            </a:r>
            <a:r>
              <a:rPr lang="fr-FR" sz="1467" err="1">
                <a:solidFill>
                  <a:schemeClr val="tx2"/>
                </a:solidFill>
              </a:rPr>
              <a:t>consectetur</a:t>
            </a:r>
            <a:r>
              <a:rPr lang="fr-FR" sz="1467">
                <a:solidFill>
                  <a:schemeClr val="tx2"/>
                </a:solidFill>
              </a:rPr>
              <a:t> </a:t>
            </a:r>
            <a:r>
              <a:rPr lang="fr-FR" sz="1467" err="1">
                <a:solidFill>
                  <a:schemeClr val="tx2"/>
                </a:solidFill>
              </a:rPr>
              <a:t>adipiscing</a:t>
            </a:r>
            <a:r>
              <a:rPr lang="fr-FR" sz="1467">
                <a:solidFill>
                  <a:schemeClr val="tx2"/>
                </a:solidFill>
              </a:rPr>
              <a:t> </a:t>
            </a:r>
            <a:r>
              <a:rPr lang="fr-FR" sz="1467" err="1">
                <a:solidFill>
                  <a:schemeClr val="tx2"/>
                </a:solidFill>
              </a:rPr>
              <a:t>elit</a:t>
            </a:r>
            <a:r>
              <a:rPr lang="fr-FR" sz="1467">
                <a:solidFill>
                  <a:schemeClr val="tx2"/>
                </a:solidFill>
              </a:rPr>
              <a:t>. Duis </a:t>
            </a:r>
            <a:r>
              <a:rPr lang="fr-FR" sz="1467" err="1">
                <a:solidFill>
                  <a:schemeClr val="tx2"/>
                </a:solidFill>
              </a:rPr>
              <a:t>ultrices</a:t>
            </a:r>
            <a:r>
              <a:rPr lang="fr-FR" sz="1467">
                <a:solidFill>
                  <a:schemeClr val="tx2"/>
                </a:solidFill>
              </a:rPr>
              <a:t> </a:t>
            </a:r>
            <a:r>
              <a:rPr lang="fr-FR" sz="1467" err="1">
                <a:solidFill>
                  <a:schemeClr val="tx2"/>
                </a:solidFill>
              </a:rPr>
              <a:t>at</a:t>
            </a:r>
            <a:r>
              <a:rPr lang="fr-FR" sz="1467">
                <a:solidFill>
                  <a:schemeClr val="tx2"/>
                </a:solidFill>
              </a:rPr>
              <a:t> </a:t>
            </a:r>
            <a:r>
              <a:rPr lang="fr-FR" sz="1467" err="1">
                <a:solidFill>
                  <a:schemeClr val="tx2"/>
                </a:solidFill>
              </a:rPr>
              <a:t>nibh</a:t>
            </a:r>
            <a:r>
              <a:rPr lang="fr-FR" sz="1467">
                <a:solidFill>
                  <a:schemeClr val="tx2"/>
                </a:solidFill>
              </a:rPr>
              <a:t> a </a:t>
            </a:r>
            <a:r>
              <a:rPr lang="fr-FR" sz="1467" err="1">
                <a:solidFill>
                  <a:schemeClr val="tx2"/>
                </a:solidFill>
              </a:rPr>
              <a:t>malesuada</a:t>
            </a:r>
            <a:r>
              <a:rPr lang="fr-FR" sz="1467">
                <a:solidFill>
                  <a:schemeClr val="tx2"/>
                </a:solidFill>
              </a:rPr>
              <a:t>. </a:t>
            </a:r>
            <a:r>
              <a:rPr lang="fr-FR" sz="1467" err="1">
                <a:solidFill>
                  <a:schemeClr val="tx2"/>
                </a:solidFill>
              </a:rPr>
              <a:t>Etiam</a:t>
            </a:r>
            <a:r>
              <a:rPr lang="fr-FR" sz="1467">
                <a:solidFill>
                  <a:schemeClr val="tx2"/>
                </a:solidFill>
              </a:rPr>
              <a:t> </a:t>
            </a:r>
            <a:r>
              <a:rPr lang="fr-FR" sz="1467" err="1">
                <a:solidFill>
                  <a:schemeClr val="tx2"/>
                </a:solidFill>
              </a:rPr>
              <a:t>euismod</a:t>
            </a:r>
            <a:r>
              <a:rPr lang="fr-FR" sz="1467">
                <a:solidFill>
                  <a:schemeClr val="tx2"/>
                </a:solidFill>
              </a:rPr>
              <a:t> semper </a:t>
            </a:r>
            <a:r>
              <a:rPr lang="fr-FR" sz="1467" err="1">
                <a:solidFill>
                  <a:schemeClr val="tx2"/>
                </a:solidFill>
              </a:rPr>
              <a:t>suscipit</a:t>
            </a:r>
            <a:r>
              <a:rPr lang="fr-FR" sz="1467">
                <a:solidFill>
                  <a:schemeClr val="tx2"/>
                </a:solidFill>
              </a:rPr>
              <a:t>. Suspendisse </a:t>
            </a:r>
            <a:r>
              <a:rPr lang="fr-FR" sz="1467" err="1">
                <a:solidFill>
                  <a:schemeClr val="tx2"/>
                </a:solidFill>
              </a:rPr>
              <a:t>potenti</a:t>
            </a:r>
            <a:r>
              <a:rPr lang="fr-FR" sz="1467">
                <a:solidFill>
                  <a:schemeClr val="tx2"/>
                </a:solidFill>
              </a:rPr>
              <a:t>. Ut </a:t>
            </a:r>
            <a:r>
              <a:rPr lang="fr-FR" sz="1467" err="1">
                <a:solidFill>
                  <a:schemeClr val="tx2"/>
                </a:solidFill>
              </a:rPr>
              <a:t>scelerisque</a:t>
            </a:r>
            <a:r>
              <a:rPr lang="fr-FR" sz="1467">
                <a:solidFill>
                  <a:schemeClr val="tx2"/>
                </a:solidFill>
              </a:rPr>
              <a:t> eu </a:t>
            </a:r>
            <a:r>
              <a:rPr lang="fr-FR" sz="1467" err="1">
                <a:solidFill>
                  <a:schemeClr val="tx2"/>
                </a:solidFill>
              </a:rPr>
              <a:t>sem</a:t>
            </a:r>
            <a:r>
              <a:rPr lang="fr-FR" sz="1467">
                <a:solidFill>
                  <a:schemeClr val="tx2"/>
                </a:solidFill>
              </a:rPr>
              <a:t> non </a:t>
            </a:r>
            <a:r>
              <a:rPr lang="fr-FR" sz="1467" err="1">
                <a:solidFill>
                  <a:schemeClr val="tx2"/>
                </a:solidFill>
              </a:rPr>
              <a:t>ultrices</a:t>
            </a:r>
            <a:r>
              <a:rPr lang="fr-FR" sz="1467">
                <a:solidFill>
                  <a:schemeClr val="tx2"/>
                </a:solidFill>
              </a:rPr>
              <a:t>. </a:t>
            </a:r>
            <a:r>
              <a:rPr lang="fr-FR" sz="1467" err="1">
                <a:solidFill>
                  <a:schemeClr val="tx2"/>
                </a:solidFill>
              </a:rPr>
              <a:t>Curabitur</a:t>
            </a:r>
            <a:r>
              <a:rPr lang="fr-FR" sz="1467">
                <a:solidFill>
                  <a:schemeClr val="tx2"/>
                </a:solidFill>
              </a:rPr>
              <a:t> </a:t>
            </a:r>
            <a:r>
              <a:rPr lang="fr-FR" sz="1467" err="1">
                <a:solidFill>
                  <a:schemeClr val="tx2"/>
                </a:solidFill>
              </a:rPr>
              <a:t>vehicula</a:t>
            </a:r>
            <a:r>
              <a:rPr lang="fr-FR" sz="1467">
                <a:solidFill>
                  <a:schemeClr val="tx2"/>
                </a:solidFill>
              </a:rPr>
              <a:t> </a:t>
            </a:r>
            <a:r>
              <a:rPr lang="fr-FR" sz="1467" err="1">
                <a:solidFill>
                  <a:schemeClr val="tx2"/>
                </a:solidFill>
              </a:rPr>
              <a:t>lacus</a:t>
            </a:r>
            <a:r>
              <a:rPr lang="fr-FR" sz="1467">
                <a:solidFill>
                  <a:schemeClr val="tx2"/>
                </a:solidFill>
              </a:rPr>
              <a:t> </a:t>
            </a:r>
            <a:r>
              <a:rPr lang="fr-FR" sz="1467" err="1">
                <a:solidFill>
                  <a:schemeClr val="tx2"/>
                </a:solidFill>
              </a:rPr>
              <a:t>eget</a:t>
            </a:r>
            <a:r>
              <a:rPr lang="fr-FR" sz="1467">
                <a:solidFill>
                  <a:schemeClr val="tx2"/>
                </a:solidFill>
              </a:rPr>
              <a:t> </a:t>
            </a:r>
            <a:r>
              <a:rPr lang="fr-FR" sz="1467" err="1">
                <a:solidFill>
                  <a:schemeClr val="tx2"/>
                </a:solidFill>
              </a:rPr>
              <a:t>facilisis</a:t>
            </a:r>
            <a:r>
              <a:rPr lang="fr-FR" sz="1467">
                <a:solidFill>
                  <a:schemeClr val="tx2"/>
                </a:solidFill>
              </a:rPr>
              <a:t> </a:t>
            </a:r>
            <a:r>
              <a:rPr lang="fr-FR" sz="1467" err="1">
                <a:solidFill>
                  <a:schemeClr val="tx2"/>
                </a:solidFill>
              </a:rPr>
              <a:t>mattis</a:t>
            </a:r>
            <a:r>
              <a:rPr lang="fr-FR" sz="1467">
                <a:solidFill>
                  <a:schemeClr val="tx2"/>
                </a:solidFill>
              </a:rPr>
              <a:t>.</a:t>
            </a:r>
            <a:endParaRPr lang="en-US" sz="1467">
              <a:solidFill>
                <a:schemeClr val="tx2"/>
              </a:solidFill>
            </a:endParaRPr>
          </a:p>
        </p:txBody>
      </p:sp>
      <p:sp>
        <p:nvSpPr>
          <p:cNvPr id="13" name="Rectangle 12"/>
          <p:cNvSpPr/>
          <p:nvPr userDrawn="1"/>
        </p:nvSpPr>
        <p:spPr>
          <a:xfrm>
            <a:off x="8541993" y="2218963"/>
            <a:ext cx="3048000" cy="2120004"/>
          </a:xfrm>
          <a:prstGeom prst="rect">
            <a:avLst/>
          </a:prstGeom>
        </p:spPr>
        <p:txBody>
          <a:bodyPr wrap="square" anchor="ctr" anchorCtr="0">
            <a:spAutoFit/>
          </a:bodyPr>
          <a:lstStyle/>
          <a:p>
            <a:pPr>
              <a:lnSpc>
                <a:spcPct val="95000"/>
              </a:lnSpc>
            </a:pPr>
            <a:r>
              <a:rPr lang="en-US" sz="2133">
                <a:solidFill>
                  <a:schemeClr val="tx2"/>
                </a:solidFill>
              </a:rPr>
              <a:t>Key Point</a:t>
            </a:r>
          </a:p>
          <a:p>
            <a:pPr>
              <a:lnSpc>
                <a:spcPct val="95000"/>
              </a:lnSpc>
            </a:pPr>
            <a:r>
              <a:rPr lang="en-US" sz="1467" err="1">
                <a:solidFill>
                  <a:schemeClr val="tx2"/>
                </a:solidFill>
              </a:rPr>
              <a:t>Vivamus</a:t>
            </a:r>
            <a:r>
              <a:rPr lang="en-US" sz="1467">
                <a:solidFill>
                  <a:schemeClr val="tx2"/>
                </a:solidFill>
              </a:rPr>
              <a:t> non </a:t>
            </a:r>
            <a:r>
              <a:rPr lang="en-US" sz="1467" err="1">
                <a:solidFill>
                  <a:schemeClr val="tx2"/>
                </a:solidFill>
              </a:rPr>
              <a:t>nunc</a:t>
            </a:r>
            <a:r>
              <a:rPr lang="en-US" sz="1467">
                <a:solidFill>
                  <a:schemeClr val="tx2"/>
                </a:solidFill>
              </a:rPr>
              <a:t> </a:t>
            </a:r>
            <a:r>
              <a:rPr lang="en-US" sz="1467" err="1">
                <a:solidFill>
                  <a:schemeClr val="tx2"/>
                </a:solidFill>
              </a:rPr>
              <a:t>eget</a:t>
            </a:r>
            <a:r>
              <a:rPr lang="en-US" sz="1467">
                <a:solidFill>
                  <a:schemeClr val="tx2"/>
                </a:solidFill>
              </a:rPr>
              <a:t> </a:t>
            </a:r>
            <a:r>
              <a:rPr lang="en-US" sz="1467" err="1">
                <a:solidFill>
                  <a:schemeClr val="tx2"/>
                </a:solidFill>
              </a:rPr>
              <a:t>diam</a:t>
            </a:r>
            <a:r>
              <a:rPr lang="en-US" sz="1467">
                <a:solidFill>
                  <a:schemeClr val="tx2"/>
                </a:solidFill>
              </a:rPr>
              <a:t> </a:t>
            </a:r>
            <a:r>
              <a:rPr lang="en-US" sz="1467" err="1">
                <a:solidFill>
                  <a:schemeClr val="tx2"/>
                </a:solidFill>
              </a:rPr>
              <a:t>finibus</a:t>
            </a:r>
            <a:r>
              <a:rPr lang="en-US" sz="1467">
                <a:solidFill>
                  <a:schemeClr val="tx2"/>
                </a:solidFill>
              </a:rPr>
              <a:t> </a:t>
            </a:r>
            <a:r>
              <a:rPr lang="en-US" sz="1467" err="1">
                <a:solidFill>
                  <a:schemeClr val="tx2"/>
                </a:solidFill>
              </a:rPr>
              <a:t>bibendum</a:t>
            </a:r>
            <a:r>
              <a:rPr lang="en-US" sz="1467">
                <a:solidFill>
                  <a:schemeClr val="tx2"/>
                </a:solidFill>
              </a:rPr>
              <a:t>. </a:t>
            </a:r>
            <a:r>
              <a:rPr lang="en-US" sz="1467" err="1">
                <a:solidFill>
                  <a:schemeClr val="tx2"/>
                </a:solidFill>
              </a:rPr>
              <a:t>Morbi</a:t>
            </a:r>
            <a:r>
              <a:rPr lang="en-US" sz="1467">
                <a:solidFill>
                  <a:schemeClr val="tx2"/>
                </a:solidFill>
              </a:rPr>
              <a:t> </a:t>
            </a:r>
            <a:r>
              <a:rPr lang="en-US" sz="1467" err="1">
                <a:solidFill>
                  <a:schemeClr val="tx2"/>
                </a:solidFill>
              </a:rPr>
              <a:t>feugiat</a:t>
            </a:r>
            <a:r>
              <a:rPr lang="en-US" sz="1467">
                <a:solidFill>
                  <a:schemeClr val="tx2"/>
                </a:solidFill>
              </a:rPr>
              <a:t> </a:t>
            </a:r>
            <a:r>
              <a:rPr lang="en-US" sz="1467" err="1">
                <a:solidFill>
                  <a:schemeClr val="tx2"/>
                </a:solidFill>
              </a:rPr>
              <a:t>neque</a:t>
            </a:r>
            <a:r>
              <a:rPr lang="en-US" sz="1467">
                <a:solidFill>
                  <a:schemeClr val="tx2"/>
                </a:solidFill>
              </a:rPr>
              <a:t> non ante </a:t>
            </a:r>
            <a:r>
              <a:rPr lang="en-US" sz="1467" err="1">
                <a:solidFill>
                  <a:schemeClr val="tx2"/>
                </a:solidFill>
              </a:rPr>
              <a:t>dignissim</a:t>
            </a:r>
            <a:r>
              <a:rPr lang="en-US" sz="1467">
                <a:solidFill>
                  <a:schemeClr val="tx2"/>
                </a:solidFill>
              </a:rPr>
              <a:t> </a:t>
            </a:r>
            <a:r>
              <a:rPr lang="en-US" sz="1467" err="1">
                <a:solidFill>
                  <a:schemeClr val="tx2"/>
                </a:solidFill>
              </a:rPr>
              <a:t>venenatis</a:t>
            </a:r>
            <a:r>
              <a:rPr lang="en-US" sz="1467">
                <a:solidFill>
                  <a:schemeClr val="tx2"/>
                </a:solidFill>
              </a:rPr>
              <a:t>. Cum </a:t>
            </a:r>
            <a:r>
              <a:rPr lang="en-US" sz="1467" err="1">
                <a:solidFill>
                  <a:schemeClr val="tx2"/>
                </a:solidFill>
              </a:rPr>
              <a:t>sociis</a:t>
            </a:r>
            <a:r>
              <a:rPr lang="en-US" sz="1467">
                <a:solidFill>
                  <a:schemeClr val="tx2"/>
                </a:solidFill>
              </a:rPr>
              <a:t> </a:t>
            </a:r>
            <a:r>
              <a:rPr lang="en-US" sz="1467" err="1">
                <a:solidFill>
                  <a:schemeClr val="tx2"/>
                </a:solidFill>
              </a:rPr>
              <a:t>natoque</a:t>
            </a:r>
            <a:r>
              <a:rPr lang="en-US" sz="1467">
                <a:solidFill>
                  <a:schemeClr val="tx2"/>
                </a:solidFill>
              </a:rPr>
              <a:t> </a:t>
            </a:r>
            <a:r>
              <a:rPr lang="en-US" sz="1467" err="1">
                <a:solidFill>
                  <a:schemeClr val="tx2"/>
                </a:solidFill>
              </a:rPr>
              <a:t>penatibus</a:t>
            </a:r>
            <a:r>
              <a:rPr lang="en-US" sz="1467">
                <a:solidFill>
                  <a:schemeClr val="tx2"/>
                </a:solidFill>
              </a:rPr>
              <a:t> et </a:t>
            </a:r>
            <a:r>
              <a:rPr lang="en-US" sz="1467" err="1">
                <a:solidFill>
                  <a:schemeClr val="tx2"/>
                </a:solidFill>
              </a:rPr>
              <a:t>magnis</a:t>
            </a:r>
            <a:r>
              <a:rPr lang="en-US" sz="1467">
                <a:solidFill>
                  <a:schemeClr val="tx2"/>
                </a:solidFill>
              </a:rPr>
              <a:t> dis parturient </a:t>
            </a:r>
            <a:r>
              <a:rPr lang="en-US" sz="1467" err="1">
                <a:solidFill>
                  <a:schemeClr val="tx2"/>
                </a:solidFill>
              </a:rPr>
              <a:t>montes</a:t>
            </a:r>
            <a:r>
              <a:rPr lang="en-US" sz="1467">
                <a:solidFill>
                  <a:schemeClr val="tx2"/>
                </a:solidFill>
              </a:rPr>
              <a:t>, </a:t>
            </a:r>
            <a:r>
              <a:rPr lang="en-US" sz="1467" err="1">
                <a:solidFill>
                  <a:schemeClr val="tx2"/>
                </a:solidFill>
              </a:rPr>
              <a:t>nascetur</a:t>
            </a:r>
            <a:r>
              <a:rPr lang="en-US" sz="1467">
                <a:solidFill>
                  <a:schemeClr val="tx2"/>
                </a:solidFill>
              </a:rPr>
              <a:t> </a:t>
            </a:r>
            <a:r>
              <a:rPr lang="en-US" sz="1467" err="1">
                <a:solidFill>
                  <a:schemeClr val="tx2"/>
                </a:solidFill>
              </a:rPr>
              <a:t>ridiculus</a:t>
            </a:r>
            <a:r>
              <a:rPr lang="en-US" sz="1467">
                <a:solidFill>
                  <a:schemeClr val="tx2"/>
                </a:solidFill>
              </a:rPr>
              <a:t> mus. </a:t>
            </a:r>
            <a:r>
              <a:rPr lang="en-US" sz="1467" err="1">
                <a:solidFill>
                  <a:schemeClr val="tx2"/>
                </a:solidFill>
              </a:rPr>
              <a:t>Proin</a:t>
            </a:r>
            <a:r>
              <a:rPr lang="en-US" sz="1467">
                <a:solidFill>
                  <a:schemeClr val="tx2"/>
                </a:solidFill>
              </a:rPr>
              <a:t> vitae </a:t>
            </a:r>
            <a:r>
              <a:rPr lang="en-US" sz="1467" err="1">
                <a:solidFill>
                  <a:schemeClr val="tx2"/>
                </a:solidFill>
              </a:rPr>
              <a:t>commodo</a:t>
            </a:r>
            <a:r>
              <a:rPr lang="en-US" sz="1467">
                <a:solidFill>
                  <a:schemeClr val="tx2"/>
                </a:solidFill>
              </a:rPr>
              <a:t> quam. </a:t>
            </a:r>
          </a:p>
        </p:txBody>
      </p:sp>
      <p:sp>
        <p:nvSpPr>
          <p:cNvPr id="14" name="Rectangle 13"/>
          <p:cNvSpPr/>
          <p:nvPr userDrawn="1"/>
        </p:nvSpPr>
        <p:spPr>
          <a:xfrm>
            <a:off x="4426584" y="4938380"/>
            <a:ext cx="3165376" cy="715965"/>
          </a:xfrm>
          <a:prstGeom prst="rect">
            <a:avLst/>
          </a:prstGeom>
          <a:solidFill>
            <a:schemeClr val="accent2">
              <a:lumMod val="75000"/>
            </a:schemeClr>
          </a:solidFill>
        </p:spPr>
        <p:txBody>
          <a:bodyPr wrap="square">
            <a:spAutoFit/>
          </a:bodyPr>
          <a:lstStyle/>
          <a:p>
            <a:pPr algn="ctr">
              <a:lnSpc>
                <a:spcPct val="95000"/>
              </a:lnSpc>
            </a:pPr>
            <a:r>
              <a:rPr lang="en-US" sz="2133">
                <a:solidFill>
                  <a:schemeClr val="bg1"/>
                </a:solidFill>
              </a:rPr>
              <a:t>Lorem ipsum dolor sit amet, </a:t>
            </a:r>
            <a:r>
              <a:rPr lang="en-US" sz="2133" err="1">
                <a:solidFill>
                  <a:schemeClr val="bg1"/>
                </a:solidFill>
              </a:rPr>
              <a:t>consectetur</a:t>
            </a:r>
            <a:endParaRPr lang="en-US" sz="2133">
              <a:solidFill>
                <a:schemeClr val="bg1"/>
              </a:solidFill>
            </a:endParaRPr>
          </a:p>
        </p:txBody>
      </p:sp>
      <p:sp>
        <p:nvSpPr>
          <p:cNvPr id="15" name="Oval 14"/>
          <p:cNvSpPr/>
          <p:nvPr userDrawn="1"/>
        </p:nvSpPr>
        <p:spPr>
          <a:xfrm>
            <a:off x="5879030" y="3182955"/>
            <a:ext cx="192021" cy="192021"/>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16" name="Straight Connector 15"/>
          <p:cNvCxnSpPr>
            <a:stCxn id="15" idx="4"/>
            <a:endCxn id="14" idx="0"/>
          </p:cNvCxnSpPr>
          <p:nvPr userDrawn="1"/>
        </p:nvCxnSpPr>
        <p:spPr>
          <a:xfrm>
            <a:off x="5975041" y="3374976"/>
            <a:ext cx="34231" cy="156340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3"/>
            <a:endCxn id="8" idx="2"/>
          </p:cNvCxnSpPr>
          <p:nvPr userDrawn="1"/>
        </p:nvCxnSpPr>
        <p:spPr>
          <a:xfrm>
            <a:off x="3557651" y="3278965"/>
            <a:ext cx="242283"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3" idx="1"/>
            <a:endCxn id="9" idx="6"/>
          </p:cNvCxnSpPr>
          <p:nvPr userDrawn="1"/>
        </p:nvCxnSpPr>
        <p:spPr>
          <a:xfrm flipH="1">
            <a:off x="8218611" y="3278965"/>
            <a:ext cx="32338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4"/>
          <a:stretch>
            <a:fillRect/>
          </a:stretch>
        </p:blipFill>
        <p:spPr>
          <a:xfrm>
            <a:off x="4501627" y="2877421"/>
            <a:ext cx="1006488" cy="995110"/>
          </a:xfrm>
          <a:prstGeom prst="rect">
            <a:avLst/>
          </a:prstGeom>
        </p:spPr>
      </p:pic>
      <p:pic>
        <p:nvPicPr>
          <p:cNvPr id="30" name="Picture 29"/>
          <p:cNvPicPr>
            <a:picLocks noChangeAspect="1"/>
          </p:cNvPicPr>
          <p:nvPr userDrawn="1"/>
        </p:nvPicPr>
        <p:blipFill>
          <a:blip r:embed="rId5"/>
          <a:stretch>
            <a:fillRect/>
          </a:stretch>
        </p:blipFill>
        <p:spPr>
          <a:xfrm>
            <a:off x="6635849" y="2877421"/>
            <a:ext cx="697708" cy="1120592"/>
          </a:xfrm>
          <a:prstGeom prst="rect">
            <a:avLst/>
          </a:prstGeom>
        </p:spPr>
      </p:pic>
    </p:spTree>
    <p:extLst>
      <p:ext uri="{BB962C8B-B14F-4D97-AF65-F5344CB8AC3E}">
        <p14:creationId xmlns:p14="http://schemas.microsoft.com/office/powerpoint/2010/main" val="38458548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56" name="Picture 5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200581" cy="817561"/>
          </a:xfrm>
        </p:spPr>
        <p:txBody>
          <a:bodyPr>
            <a:noAutofit/>
          </a:bodyPr>
          <a:lstStyle>
            <a:lvl1pPr>
              <a:defRPr lang="en-US" dirty="0">
                <a:solidFill>
                  <a:schemeClr val="tx2"/>
                </a:solidFill>
              </a:defRPr>
            </a:lvl1pPr>
          </a:lstStyle>
          <a:p>
            <a:r>
              <a:rPr lang="en-US"/>
              <a:t>Success can be measured by how fancy your coffee is</a:t>
            </a:r>
          </a:p>
        </p:txBody>
      </p:sp>
      <p:sp>
        <p:nvSpPr>
          <p:cNvPr id="7" name="Text Placeholder 2"/>
          <p:cNvSpPr>
            <a:spLocks noGrp="1"/>
          </p:cNvSpPr>
          <p:nvPr>
            <p:ph type="body" sz="quarter" idx="13"/>
          </p:nvPr>
        </p:nvSpPr>
        <p:spPr>
          <a:xfrm>
            <a:off x="914400" y="1332291"/>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I personally don’t take cinnamon or whip, for example</a:t>
            </a:r>
          </a:p>
        </p:txBody>
      </p:sp>
      <p:sp>
        <p:nvSpPr>
          <p:cNvPr id="8" name="Oval 7"/>
          <p:cNvSpPr>
            <a:spLocks noChangeAspect="1"/>
          </p:cNvSpPr>
          <p:nvPr userDrawn="1"/>
        </p:nvSpPr>
        <p:spPr>
          <a:xfrm>
            <a:off x="1077020" y="2691804"/>
            <a:ext cx="1639155" cy="1639155"/>
          </a:xfrm>
          <a:prstGeom prst="ellipse">
            <a:avLst/>
          </a:prstGeom>
          <a:solidFill>
            <a:schemeClr val="accent1">
              <a:lumMod val="60000"/>
              <a:lumOff val="40000"/>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Oval 8"/>
          <p:cNvSpPr>
            <a:spLocks noChangeAspect="1"/>
          </p:cNvSpPr>
          <p:nvPr userDrawn="1"/>
        </p:nvSpPr>
        <p:spPr>
          <a:xfrm>
            <a:off x="2391856" y="2516181"/>
            <a:ext cx="1990403" cy="1990401"/>
          </a:xfrm>
          <a:prstGeom prst="ellipse">
            <a:avLst/>
          </a:prstGeom>
          <a:solidFill>
            <a:schemeClr val="accent1">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Oval 9"/>
          <p:cNvSpPr>
            <a:spLocks noChangeAspect="1"/>
          </p:cNvSpPr>
          <p:nvPr userDrawn="1"/>
        </p:nvSpPr>
        <p:spPr>
          <a:xfrm>
            <a:off x="4007458" y="2340558"/>
            <a:ext cx="2341649" cy="2341649"/>
          </a:xfrm>
          <a:prstGeom prst="ellipse">
            <a:avLst/>
          </a:prstGeom>
          <a:solidFill>
            <a:schemeClr val="accent1">
              <a:lumMod val="50000"/>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1" name="Oval 10"/>
          <p:cNvSpPr>
            <a:spLocks noChangeAspect="1"/>
          </p:cNvSpPr>
          <p:nvPr userDrawn="1"/>
        </p:nvSpPr>
        <p:spPr>
          <a:xfrm>
            <a:off x="5863524" y="2164933"/>
            <a:ext cx="2692897" cy="2692896"/>
          </a:xfrm>
          <a:prstGeom prst="ellipse">
            <a:avLst/>
          </a:prstGeom>
          <a:solidFill>
            <a:schemeClr val="accent4">
              <a:alpha val="91000"/>
            </a:schemeClr>
          </a:solidFill>
          <a:ln w="9525"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2" name="Oval 11"/>
          <p:cNvSpPr>
            <a:spLocks noChangeAspect="1"/>
          </p:cNvSpPr>
          <p:nvPr userDrawn="1"/>
        </p:nvSpPr>
        <p:spPr>
          <a:xfrm>
            <a:off x="8070836" y="1989309"/>
            <a:ext cx="3044145" cy="3044144"/>
          </a:xfrm>
          <a:prstGeom prst="ellipse">
            <a:avLst/>
          </a:prstGeom>
          <a:solidFill>
            <a:schemeClr val="accent5">
              <a:alpha val="91000"/>
            </a:schemeClr>
          </a:solidFill>
          <a:ln w="952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0" name="Rectangle 39"/>
          <p:cNvSpPr/>
          <p:nvPr userDrawn="1"/>
        </p:nvSpPr>
        <p:spPr>
          <a:xfrm>
            <a:off x="3387058" y="5426674"/>
            <a:ext cx="1935237" cy="765338"/>
          </a:xfrm>
          <a:prstGeom prst="rect">
            <a:avLst/>
          </a:prstGeom>
        </p:spPr>
        <p:txBody>
          <a:bodyPr wrap="square" lIns="243840" rIns="243840" bIns="60960">
            <a:spAutoFit/>
          </a:bodyPr>
          <a:lstStyle/>
          <a:p>
            <a:pPr>
              <a:lnSpc>
                <a:spcPct val="89000"/>
              </a:lnSpc>
            </a:pPr>
            <a:r>
              <a:rPr lang="en-US" sz="1867">
                <a:solidFill>
                  <a:schemeClr val="tx2"/>
                </a:solidFill>
              </a:rPr>
              <a:t>Key idea</a:t>
            </a:r>
          </a:p>
          <a:p>
            <a:pPr>
              <a:lnSpc>
                <a:spcPct val="89000"/>
              </a:lnSpc>
            </a:pPr>
            <a:r>
              <a:rPr lang="en-US" sz="1467">
                <a:solidFill>
                  <a:schemeClr val="tx2"/>
                </a:solidFill>
              </a:rPr>
              <a:t>Lorem ipsum dolor sit amet</a:t>
            </a:r>
          </a:p>
        </p:txBody>
      </p:sp>
      <p:cxnSp>
        <p:nvCxnSpPr>
          <p:cNvPr id="41" name="Straight Arrow Connector 40"/>
          <p:cNvCxnSpPr/>
          <p:nvPr userDrawn="1"/>
        </p:nvCxnSpPr>
        <p:spPr>
          <a:xfrm>
            <a:off x="3387057" y="4506582"/>
            <a:ext cx="0" cy="1082943"/>
          </a:xfrm>
          <a:prstGeom prst="straightConnector1">
            <a:avLst/>
          </a:prstGeom>
          <a:ln w="9525" cmpd="sng">
            <a:tailEnd type="oval" w="lg" len="lg"/>
          </a:ln>
          <a:effectLst/>
        </p:spPr>
        <p:style>
          <a:lnRef idx="2">
            <a:schemeClr val="accent1"/>
          </a:lnRef>
          <a:fillRef idx="0">
            <a:schemeClr val="accent1"/>
          </a:fillRef>
          <a:effectRef idx="1">
            <a:schemeClr val="accent1"/>
          </a:effectRef>
          <a:fontRef idx="minor">
            <a:schemeClr val="tx1"/>
          </a:fontRef>
        </p:style>
      </p:cxnSp>
      <p:sp>
        <p:nvSpPr>
          <p:cNvPr id="42" name="Rectangle 41"/>
          <p:cNvSpPr/>
          <p:nvPr userDrawn="1"/>
        </p:nvSpPr>
        <p:spPr>
          <a:xfrm>
            <a:off x="1887246" y="5426674"/>
            <a:ext cx="1935237" cy="765338"/>
          </a:xfrm>
          <a:prstGeom prst="rect">
            <a:avLst/>
          </a:prstGeom>
        </p:spPr>
        <p:txBody>
          <a:bodyPr wrap="square" lIns="243840" rIns="243840" bIns="60960">
            <a:spAutoFit/>
          </a:bodyPr>
          <a:lstStyle/>
          <a:p>
            <a:pPr>
              <a:lnSpc>
                <a:spcPct val="89000"/>
              </a:lnSpc>
            </a:pPr>
            <a:r>
              <a:rPr lang="en-US" sz="1867">
                <a:solidFill>
                  <a:schemeClr val="tx2"/>
                </a:solidFill>
              </a:rPr>
              <a:t>Key idea</a:t>
            </a:r>
          </a:p>
          <a:p>
            <a:pPr>
              <a:lnSpc>
                <a:spcPct val="89000"/>
              </a:lnSpc>
            </a:pPr>
            <a:r>
              <a:rPr lang="en-US" sz="1467">
                <a:solidFill>
                  <a:schemeClr val="tx2"/>
                </a:solidFill>
              </a:rPr>
              <a:t>Lorem ipsum dolor sit amet</a:t>
            </a:r>
          </a:p>
        </p:txBody>
      </p:sp>
      <p:cxnSp>
        <p:nvCxnSpPr>
          <p:cNvPr id="43" name="Straight Arrow Connector 42"/>
          <p:cNvCxnSpPr/>
          <p:nvPr userDrawn="1"/>
        </p:nvCxnSpPr>
        <p:spPr>
          <a:xfrm flipH="1">
            <a:off x="1887245" y="4330959"/>
            <a:ext cx="9352" cy="1258565"/>
          </a:xfrm>
          <a:prstGeom prst="straightConnector1">
            <a:avLst/>
          </a:prstGeom>
          <a:ln w="9525" cmpd="sng">
            <a:solidFill>
              <a:schemeClr val="accent1">
                <a:lumMod val="60000"/>
                <a:lumOff val="40000"/>
              </a:schemeClr>
            </a:solidFill>
            <a:tailEnd type="oval" w="lg"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userDrawn="1"/>
        </p:nvCxnSpPr>
        <p:spPr>
          <a:xfrm flipH="1">
            <a:off x="5178282" y="4682207"/>
            <a:ext cx="1" cy="907317"/>
          </a:xfrm>
          <a:prstGeom prst="straightConnector1">
            <a:avLst/>
          </a:prstGeom>
          <a:ln w="9525" cmpd="sng">
            <a:solidFill>
              <a:schemeClr val="accent1">
                <a:lumMod val="50000"/>
              </a:schemeClr>
            </a:solidFill>
            <a:tailEnd type="oval" w="lg" len="lg"/>
          </a:ln>
          <a:effectLst/>
        </p:spPr>
        <p:style>
          <a:lnRef idx="2">
            <a:schemeClr val="accent1"/>
          </a:lnRef>
          <a:fillRef idx="0">
            <a:schemeClr val="accent1"/>
          </a:fillRef>
          <a:effectRef idx="1">
            <a:schemeClr val="accent1"/>
          </a:effectRef>
          <a:fontRef idx="minor">
            <a:schemeClr val="tx1"/>
          </a:fontRef>
        </p:style>
      </p:cxnSp>
      <p:sp>
        <p:nvSpPr>
          <p:cNvPr id="45" name="Rectangle 44"/>
          <p:cNvSpPr/>
          <p:nvPr userDrawn="1"/>
        </p:nvSpPr>
        <p:spPr>
          <a:xfrm>
            <a:off x="5178282" y="5426674"/>
            <a:ext cx="1935237" cy="765338"/>
          </a:xfrm>
          <a:prstGeom prst="rect">
            <a:avLst/>
          </a:prstGeom>
        </p:spPr>
        <p:txBody>
          <a:bodyPr wrap="square" lIns="243840" rIns="243840" bIns="60960">
            <a:spAutoFit/>
          </a:bodyPr>
          <a:lstStyle/>
          <a:p>
            <a:pPr>
              <a:lnSpc>
                <a:spcPct val="89000"/>
              </a:lnSpc>
            </a:pPr>
            <a:r>
              <a:rPr lang="en-US" sz="1867">
                <a:solidFill>
                  <a:schemeClr val="tx2"/>
                </a:solidFill>
              </a:rPr>
              <a:t>Key idea</a:t>
            </a:r>
          </a:p>
          <a:p>
            <a:pPr>
              <a:lnSpc>
                <a:spcPct val="89000"/>
              </a:lnSpc>
            </a:pPr>
            <a:r>
              <a:rPr lang="en-US" sz="1467">
                <a:solidFill>
                  <a:schemeClr val="tx2"/>
                </a:solidFill>
              </a:rPr>
              <a:t>Lorem ipsum dolor sit amet</a:t>
            </a:r>
          </a:p>
        </p:txBody>
      </p:sp>
      <p:cxnSp>
        <p:nvCxnSpPr>
          <p:cNvPr id="46" name="Straight Arrow Connector 45"/>
          <p:cNvCxnSpPr/>
          <p:nvPr userDrawn="1"/>
        </p:nvCxnSpPr>
        <p:spPr>
          <a:xfrm flipH="1">
            <a:off x="7209972" y="4857830"/>
            <a:ext cx="1" cy="731695"/>
          </a:xfrm>
          <a:prstGeom prst="straightConnector1">
            <a:avLst/>
          </a:prstGeom>
          <a:ln w="9525" cmpd="sng">
            <a:solidFill>
              <a:schemeClr val="accent4"/>
            </a:solidFill>
            <a:tailEnd type="oval" w="lg" len="lg"/>
          </a:ln>
          <a:effectLst/>
        </p:spPr>
        <p:style>
          <a:lnRef idx="2">
            <a:schemeClr val="accent1"/>
          </a:lnRef>
          <a:fillRef idx="0">
            <a:schemeClr val="accent1"/>
          </a:fillRef>
          <a:effectRef idx="1">
            <a:schemeClr val="accent1"/>
          </a:effectRef>
          <a:fontRef idx="minor">
            <a:schemeClr val="tx1"/>
          </a:fontRef>
        </p:style>
      </p:cxnSp>
      <p:sp>
        <p:nvSpPr>
          <p:cNvPr id="47" name="Rectangle 46"/>
          <p:cNvSpPr/>
          <p:nvPr userDrawn="1"/>
        </p:nvSpPr>
        <p:spPr>
          <a:xfrm>
            <a:off x="7226408" y="5426674"/>
            <a:ext cx="1935237" cy="765338"/>
          </a:xfrm>
          <a:prstGeom prst="rect">
            <a:avLst/>
          </a:prstGeom>
        </p:spPr>
        <p:txBody>
          <a:bodyPr wrap="square" lIns="243840" rIns="243840" bIns="60960">
            <a:spAutoFit/>
          </a:bodyPr>
          <a:lstStyle/>
          <a:p>
            <a:pPr>
              <a:lnSpc>
                <a:spcPct val="89000"/>
              </a:lnSpc>
            </a:pPr>
            <a:r>
              <a:rPr lang="en-US" sz="1867">
                <a:solidFill>
                  <a:schemeClr val="tx2"/>
                </a:solidFill>
              </a:rPr>
              <a:t>Key idea</a:t>
            </a:r>
          </a:p>
          <a:p>
            <a:pPr>
              <a:lnSpc>
                <a:spcPct val="89000"/>
              </a:lnSpc>
            </a:pPr>
            <a:r>
              <a:rPr lang="en-US" sz="1467">
                <a:solidFill>
                  <a:schemeClr val="tx2"/>
                </a:solidFill>
              </a:rPr>
              <a:t>Lorem ipsum dolor sit amet</a:t>
            </a:r>
          </a:p>
        </p:txBody>
      </p:sp>
      <p:cxnSp>
        <p:nvCxnSpPr>
          <p:cNvPr id="48" name="Straight Arrow Connector 47"/>
          <p:cNvCxnSpPr/>
          <p:nvPr userDrawn="1"/>
        </p:nvCxnSpPr>
        <p:spPr>
          <a:xfrm flipH="1">
            <a:off x="9592908" y="5033454"/>
            <a:ext cx="1" cy="556071"/>
          </a:xfrm>
          <a:prstGeom prst="straightConnector1">
            <a:avLst/>
          </a:prstGeom>
          <a:ln w="9525" cmpd="sng">
            <a:solidFill>
              <a:schemeClr val="accent5"/>
            </a:solidFill>
            <a:tailEnd type="oval" w="lg" len="lg"/>
          </a:ln>
          <a:effectLst/>
        </p:spPr>
        <p:style>
          <a:lnRef idx="2">
            <a:schemeClr val="accent1"/>
          </a:lnRef>
          <a:fillRef idx="0">
            <a:schemeClr val="accent1"/>
          </a:fillRef>
          <a:effectRef idx="1">
            <a:schemeClr val="accent1"/>
          </a:effectRef>
          <a:fontRef idx="minor">
            <a:schemeClr val="tx1"/>
          </a:fontRef>
        </p:style>
      </p:cxnSp>
      <p:sp>
        <p:nvSpPr>
          <p:cNvPr id="49" name="Rectangle 48"/>
          <p:cNvSpPr/>
          <p:nvPr userDrawn="1"/>
        </p:nvSpPr>
        <p:spPr>
          <a:xfrm>
            <a:off x="9592907" y="5426674"/>
            <a:ext cx="1935237" cy="765338"/>
          </a:xfrm>
          <a:prstGeom prst="rect">
            <a:avLst/>
          </a:prstGeom>
        </p:spPr>
        <p:txBody>
          <a:bodyPr wrap="square" lIns="243840" rIns="243840" bIns="60960">
            <a:spAutoFit/>
          </a:bodyPr>
          <a:lstStyle/>
          <a:p>
            <a:pPr>
              <a:lnSpc>
                <a:spcPct val="89000"/>
              </a:lnSpc>
            </a:pPr>
            <a:r>
              <a:rPr lang="en-US" sz="1867">
                <a:solidFill>
                  <a:schemeClr val="tx2"/>
                </a:solidFill>
              </a:rPr>
              <a:t>Key idea</a:t>
            </a:r>
          </a:p>
          <a:p>
            <a:pPr>
              <a:lnSpc>
                <a:spcPct val="89000"/>
              </a:lnSpc>
            </a:pPr>
            <a:r>
              <a:rPr lang="en-US" sz="1467">
                <a:solidFill>
                  <a:schemeClr val="tx2"/>
                </a:solidFill>
              </a:rPr>
              <a:t>Lorem ipsum dolor sit amet</a:t>
            </a:r>
          </a:p>
        </p:txBody>
      </p:sp>
      <p:pic>
        <p:nvPicPr>
          <p:cNvPr id="51" name="Picture 50"/>
          <p:cNvPicPr>
            <a:picLocks noChangeAspect="1"/>
          </p:cNvPicPr>
          <p:nvPr userDrawn="1"/>
        </p:nvPicPr>
        <p:blipFill>
          <a:blip r:embed="rId4"/>
          <a:stretch>
            <a:fillRect/>
          </a:stretch>
        </p:blipFill>
        <p:spPr>
          <a:xfrm>
            <a:off x="1544601" y="3174153"/>
            <a:ext cx="685287" cy="684183"/>
          </a:xfrm>
          <a:prstGeom prst="rect">
            <a:avLst/>
          </a:prstGeom>
        </p:spPr>
      </p:pic>
      <p:pic>
        <p:nvPicPr>
          <p:cNvPr id="52" name="Picture 51"/>
          <p:cNvPicPr>
            <a:picLocks noChangeAspect="1"/>
          </p:cNvPicPr>
          <p:nvPr userDrawn="1"/>
        </p:nvPicPr>
        <p:blipFill>
          <a:blip r:embed="rId5"/>
          <a:stretch>
            <a:fillRect/>
          </a:stretch>
        </p:blipFill>
        <p:spPr>
          <a:xfrm>
            <a:off x="3022333" y="3143981"/>
            <a:ext cx="770862" cy="769621"/>
          </a:xfrm>
          <a:prstGeom prst="rect">
            <a:avLst/>
          </a:prstGeom>
        </p:spPr>
      </p:pic>
      <p:pic>
        <p:nvPicPr>
          <p:cNvPr id="53" name="Picture 52"/>
          <p:cNvPicPr>
            <a:picLocks noChangeAspect="1"/>
          </p:cNvPicPr>
          <p:nvPr userDrawn="1"/>
        </p:nvPicPr>
        <p:blipFill>
          <a:blip r:embed="rId6"/>
          <a:stretch>
            <a:fillRect/>
          </a:stretch>
        </p:blipFill>
        <p:spPr>
          <a:xfrm>
            <a:off x="4745786" y="3277069"/>
            <a:ext cx="933988" cy="572029"/>
          </a:xfrm>
          <a:prstGeom prst="rect">
            <a:avLst/>
          </a:prstGeom>
        </p:spPr>
      </p:pic>
      <p:pic>
        <p:nvPicPr>
          <p:cNvPr id="54" name="Picture 53"/>
          <p:cNvPicPr>
            <a:picLocks noChangeAspect="1"/>
          </p:cNvPicPr>
          <p:nvPr userDrawn="1"/>
        </p:nvPicPr>
        <p:blipFill>
          <a:blip r:embed="rId7"/>
          <a:stretch>
            <a:fillRect/>
          </a:stretch>
        </p:blipFill>
        <p:spPr>
          <a:xfrm>
            <a:off x="6795485" y="3132856"/>
            <a:ext cx="861845" cy="860457"/>
          </a:xfrm>
          <a:prstGeom prst="rect">
            <a:avLst/>
          </a:prstGeom>
        </p:spPr>
      </p:pic>
      <p:pic>
        <p:nvPicPr>
          <p:cNvPr id="55" name="Picture 54"/>
          <p:cNvPicPr>
            <a:picLocks noChangeAspect="1"/>
          </p:cNvPicPr>
          <p:nvPr userDrawn="1"/>
        </p:nvPicPr>
        <p:blipFill>
          <a:blip r:embed="rId8"/>
          <a:stretch>
            <a:fillRect/>
          </a:stretch>
        </p:blipFill>
        <p:spPr>
          <a:xfrm>
            <a:off x="9216649" y="3190387"/>
            <a:ext cx="752515" cy="751303"/>
          </a:xfrm>
          <a:prstGeom prst="rect">
            <a:avLst/>
          </a:prstGeom>
        </p:spPr>
      </p:pic>
    </p:spTree>
    <p:extLst>
      <p:ext uri="{BB962C8B-B14F-4D97-AF65-F5344CB8AC3E}">
        <p14:creationId xmlns:p14="http://schemas.microsoft.com/office/powerpoint/2010/main" val="25795635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59" name="Picture 58"/>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ext Placeholder 3"/>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Complete with icons, and easily editable</a:t>
            </a:r>
          </a:p>
        </p:txBody>
      </p:sp>
      <p:sp>
        <p:nvSpPr>
          <p:cNvPr id="7" name="Oval 6"/>
          <p:cNvSpPr/>
          <p:nvPr userDrawn="1"/>
        </p:nvSpPr>
        <p:spPr>
          <a:xfrm>
            <a:off x="1232919" y="1970467"/>
            <a:ext cx="1152128" cy="1152128"/>
          </a:xfrm>
          <a:prstGeom prst="ellipse">
            <a:avLst/>
          </a:prstGeom>
          <a:solidFill>
            <a:schemeClr val="accent1">
              <a:alpha val="69804"/>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rgbClr val="FFFFFF"/>
                </a:solidFill>
              </a:rPr>
              <a:t>01</a:t>
            </a:r>
          </a:p>
        </p:txBody>
      </p:sp>
      <p:sp>
        <p:nvSpPr>
          <p:cNvPr id="8" name="Oval 7"/>
          <p:cNvSpPr/>
          <p:nvPr userDrawn="1"/>
        </p:nvSpPr>
        <p:spPr>
          <a:xfrm>
            <a:off x="3464792" y="3122595"/>
            <a:ext cx="1152128" cy="1152128"/>
          </a:xfrm>
          <a:prstGeom prst="ellipse">
            <a:avLst/>
          </a:prstGeom>
          <a:solidFill>
            <a:schemeClr val="accent2"/>
          </a:solid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rgbClr val="FFFFFF"/>
                </a:solidFill>
              </a:rPr>
              <a:t>02</a:t>
            </a:r>
          </a:p>
        </p:txBody>
      </p:sp>
      <p:sp>
        <p:nvSpPr>
          <p:cNvPr id="9" name="Oval 8"/>
          <p:cNvSpPr/>
          <p:nvPr userDrawn="1"/>
        </p:nvSpPr>
        <p:spPr>
          <a:xfrm>
            <a:off x="5696665" y="1970467"/>
            <a:ext cx="1152128" cy="1152128"/>
          </a:xfrm>
          <a:prstGeom prst="ellipse">
            <a:avLst/>
          </a:prstGeom>
          <a:solidFill>
            <a:schemeClr val="accent1">
              <a:lumMod val="60000"/>
              <a:lumOff val="4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rgbClr val="FFFFFF"/>
                </a:solidFill>
              </a:rPr>
              <a:t>03</a:t>
            </a:r>
          </a:p>
        </p:txBody>
      </p:sp>
      <p:sp>
        <p:nvSpPr>
          <p:cNvPr id="10" name="Oval 9"/>
          <p:cNvSpPr/>
          <p:nvPr userDrawn="1"/>
        </p:nvSpPr>
        <p:spPr>
          <a:xfrm>
            <a:off x="7928539" y="3122595"/>
            <a:ext cx="1152128" cy="1152128"/>
          </a:xfrm>
          <a:prstGeom prst="ellipse">
            <a:avLst/>
          </a:prstGeom>
          <a:solidFill>
            <a:schemeClr val="accent4">
              <a:alpha val="7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rgbClr val="FFFFFF"/>
                </a:solidFill>
              </a:rPr>
              <a:t>04</a:t>
            </a:r>
          </a:p>
        </p:txBody>
      </p:sp>
      <p:cxnSp>
        <p:nvCxnSpPr>
          <p:cNvPr id="11" name="Straight Connector 10"/>
          <p:cNvCxnSpPr/>
          <p:nvPr userDrawn="1"/>
        </p:nvCxnSpPr>
        <p:spPr>
          <a:xfrm>
            <a:off x="2334855" y="2775295"/>
            <a:ext cx="1182624" cy="6705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796107" y="2772417"/>
            <a:ext cx="1182624" cy="67056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4550273" y="2772417"/>
            <a:ext cx="1182624" cy="67056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7684131" y="2302095"/>
            <a:ext cx="678108" cy="67810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5" name="Oval 14"/>
          <p:cNvSpPr/>
          <p:nvPr userDrawn="1"/>
        </p:nvSpPr>
        <p:spPr>
          <a:xfrm>
            <a:off x="892965" y="3240821"/>
            <a:ext cx="678108" cy="67810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6" name="Oval 15"/>
          <p:cNvSpPr/>
          <p:nvPr userDrawn="1"/>
        </p:nvSpPr>
        <p:spPr>
          <a:xfrm>
            <a:off x="3127639" y="2329699"/>
            <a:ext cx="678108" cy="67810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7" name="Oval 16"/>
          <p:cNvSpPr/>
          <p:nvPr userDrawn="1"/>
        </p:nvSpPr>
        <p:spPr>
          <a:xfrm>
            <a:off x="5382546" y="3240229"/>
            <a:ext cx="678108" cy="678108"/>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8" name="Rectangle 17"/>
          <p:cNvSpPr/>
          <p:nvPr userDrawn="1"/>
        </p:nvSpPr>
        <p:spPr>
          <a:xfrm>
            <a:off x="1586047" y="3233428"/>
            <a:ext cx="2092747" cy="633122"/>
          </a:xfrm>
          <a:prstGeom prst="rect">
            <a:avLst/>
          </a:prstGeom>
        </p:spPr>
        <p:txBody>
          <a:bodyPr wrap="square">
            <a:spAutoFit/>
          </a:bodyPr>
          <a:lstStyle/>
          <a:p>
            <a:pPr>
              <a:lnSpc>
                <a:spcPct val="85000"/>
              </a:lnSpc>
            </a:pPr>
            <a:r>
              <a:rPr lang="en-US" sz="2667" b="1">
                <a:solidFill>
                  <a:schemeClr val="accent1"/>
                </a:solidFill>
              </a:rPr>
              <a:t>3%</a:t>
            </a:r>
          </a:p>
          <a:p>
            <a:pPr>
              <a:lnSpc>
                <a:spcPct val="85000"/>
              </a:lnSpc>
            </a:pPr>
            <a:r>
              <a:rPr lang="en-US" sz="1467">
                <a:solidFill>
                  <a:schemeClr val="tx2"/>
                </a:solidFill>
              </a:rPr>
              <a:t>Wind power</a:t>
            </a:r>
          </a:p>
        </p:txBody>
      </p:sp>
      <p:sp>
        <p:nvSpPr>
          <p:cNvPr id="19" name="Rectangle 18"/>
          <p:cNvSpPr/>
          <p:nvPr userDrawn="1"/>
        </p:nvSpPr>
        <p:spPr>
          <a:xfrm>
            <a:off x="3797092" y="2313427"/>
            <a:ext cx="2092747" cy="633122"/>
          </a:xfrm>
          <a:prstGeom prst="rect">
            <a:avLst/>
          </a:prstGeom>
        </p:spPr>
        <p:txBody>
          <a:bodyPr wrap="square">
            <a:spAutoFit/>
          </a:bodyPr>
          <a:lstStyle/>
          <a:p>
            <a:pPr>
              <a:lnSpc>
                <a:spcPct val="85000"/>
              </a:lnSpc>
            </a:pPr>
            <a:r>
              <a:rPr lang="en-US" sz="2667" b="1">
                <a:solidFill>
                  <a:schemeClr val="tx2"/>
                </a:solidFill>
              </a:rPr>
              <a:t>35%</a:t>
            </a:r>
          </a:p>
          <a:p>
            <a:pPr>
              <a:lnSpc>
                <a:spcPct val="85000"/>
              </a:lnSpc>
            </a:pPr>
            <a:r>
              <a:rPr lang="en-US" sz="1467">
                <a:solidFill>
                  <a:schemeClr val="tx2"/>
                </a:solidFill>
              </a:rPr>
              <a:t>Nuclear power</a:t>
            </a:r>
          </a:p>
        </p:txBody>
      </p:sp>
      <p:sp>
        <p:nvSpPr>
          <p:cNvPr id="20" name="Rectangle 19"/>
          <p:cNvSpPr/>
          <p:nvPr userDrawn="1"/>
        </p:nvSpPr>
        <p:spPr>
          <a:xfrm>
            <a:off x="6063244" y="3237937"/>
            <a:ext cx="2092747" cy="633122"/>
          </a:xfrm>
          <a:prstGeom prst="rect">
            <a:avLst/>
          </a:prstGeom>
        </p:spPr>
        <p:txBody>
          <a:bodyPr wrap="square">
            <a:spAutoFit/>
          </a:bodyPr>
          <a:lstStyle/>
          <a:p>
            <a:pPr>
              <a:lnSpc>
                <a:spcPct val="85000"/>
              </a:lnSpc>
            </a:pPr>
            <a:r>
              <a:rPr lang="en-US" sz="2667" b="1">
                <a:solidFill>
                  <a:schemeClr val="accent1">
                    <a:lumMod val="60000"/>
                    <a:lumOff val="40000"/>
                  </a:schemeClr>
                </a:solidFill>
              </a:rPr>
              <a:t>10%</a:t>
            </a:r>
          </a:p>
          <a:p>
            <a:pPr>
              <a:lnSpc>
                <a:spcPct val="85000"/>
              </a:lnSpc>
            </a:pPr>
            <a:r>
              <a:rPr lang="en-US" sz="1467">
                <a:solidFill>
                  <a:schemeClr val="tx2"/>
                </a:solidFill>
              </a:rPr>
              <a:t>Natural gas</a:t>
            </a:r>
          </a:p>
        </p:txBody>
      </p:sp>
      <p:sp>
        <p:nvSpPr>
          <p:cNvPr id="21" name="Rectangle 20"/>
          <p:cNvSpPr/>
          <p:nvPr userDrawn="1"/>
        </p:nvSpPr>
        <p:spPr>
          <a:xfrm>
            <a:off x="8377649" y="2300181"/>
            <a:ext cx="2092747" cy="633122"/>
          </a:xfrm>
          <a:prstGeom prst="rect">
            <a:avLst/>
          </a:prstGeom>
        </p:spPr>
        <p:txBody>
          <a:bodyPr wrap="square">
            <a:spAutoFit/>
          </a:bodyPr>
          <a:lstStyle/>
          <a:p>
            <a:pPr>
              <a:lnSpc>
                <a:spcPct val="85000"/>
              </a:lnSpc>
            </a:pPr>
            <a:r>
              <a:rPr lang="en-US" sz="2667" b="1"/>
              <a:t>50%</a:t>
            </a:r>
          </a:p>
          <a:p>
            <a:pPr>
              <a:lnSpc>
                <a:spcPct val="85000"/>
              </a:lnSpc>
            </a:pPr>
            <a:r>
              <a:rPr lang="en-US" sz="1467">
                <a:solidFill>
                  <a:schemeClr val="tx2"/>
                </a:solidFill>
              </a:rPr>
              <a:t>Crude oil</a:t>
            </a:r>
          </a:p>
        </p:txBody>
      </p:sp>
      <p:cxnSp>
        <p:nvCxnSpPr>
          <p:cNvPr id="45" name="Straight Connector 44"/>
          <p:cNvCxnSpPr/>
          <p:nvPr userDrawn="1"/>
        </p:nvCxnSpPr>
        <p:spPr>
          <a:xfrm flipV="1">
            <a:off x="5887323" y="3070184"/>
            <a:ext cx="121920" cy="23184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V="1">
            <a:off x="1413475" y="3070184"/>
            <a:ext cx="121920" cy="231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flipV="1">
            <a:off x="3634139" y="2948947"/>
            <a:ext cx="121920" cy="2318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H="1" flipV="1">
            <a:off x="8152305" y="2948947"/>
            <a:ext cx="121920" cy="2318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Oval 48"/>
          <p:cNvSpPr/>
          <p:nvPr userDrawn="1"/>
        </p:nvSpPr>
        <p:spPr>
          <a:xfrm>
            <a:off x="10197836" y="1970467"/>
            <a:ext cx="1152128" cy="1152128"/>
          </a:xfrm>
          <a:prstGeom prst="ellipse">
            <a:avLst/>
          </a:prstGeom>
          <a:solidFill>
            <a:schemeClr val="accent5">
              <a:alpha val="69804"/>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rgbClr val="FFFFFF"/>
                </a:solidFill>
              </a:rPr>
              <a:t>05</a:t>
            </a:r>
          </a:p>
        </p:txBody>
      </p:sp>
      <p:cxnSp>
        <p:nvCxnSpPr>
          <p:cNvPr id="50" name="Straight Connector 49"/>
          <p:cNvCxnSpPr/>
          <p:nvPr userDrawn="1"/>
        </p:nvCxnSpPr>
        <p:spPr>
          <a:xfrm flipH="1">
            <a:off x="9051444" y="2772417"/>
            <a:ext cx="1182624" cy="67056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Oval 50"/>
          <p:cNvSpPr/>
          <p:nvPr userDrawn="1"/>
        </p:nvSpPr>
        <p:spPr>
          <a:xfrm>
            <a:off x="9883717" y="3240229"/>
            <a:ext cx="678108" cy="67810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53" name="Straight Connector 52"/>
          <p:cNvCxnSpPr/>
          <p:nvPr userDrawn="1"/>
        </p:nvCxnSpPr>
        <p:spPr>
          <a:xfrm flipV="1">
            <a:off x="10388493" y="3070184"/>
            <a:ext cx="121920" cy="23184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4" name="Rectangle 53"/>
          <p:cNvSpPr/>
          <p:nvPr userDrawn="1"/>
        </p:nvSpPr>
        <p:spPr>
          <a:xfrm>
            <a:off x="882772" y="4669220"/>
            <a:ext cx="1508633" cy="803810"/>
          </a:xfrm>
          <a:prstGeom prst="rect">
            <a:avLst/>
          </a:prstGeom>
        </p:spPr>
        <p:txBody>
          <a:bodyPr wrap="square" lIns="0" tIns="0" rIns="0" bIns="0">
            <a:spAutoFit/>
          </a:bodyPr>
          <a:lstStyle/>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endParaRPr lang="en-US" sz="1467">
              <a:solidFill>
                <a:schemeClr val="tx2"/>
              </a:solidFill>
            </a:endParaRPr>
          </a:p>
        </p:txBody>
      </p:sp>
      <p:sp>
        <p:nvSpPr>
          <p:cNvPr id="55" name="Rectangle 54"/>
          <p:cNvSpPr/>
          <p:nvPr userDrawn="1"/>
        </p:nvSpPr>
        <p:spPr>
          <a:xfrm>
            <a:off x="3485892" y="4669220"/>
            <a:ext cx="1508633" cy="803810"/>
          </a:xfrm>
          <a:prstGeom prst="rect">
            <a:avLst/>
          </a:prstGeom>
        </p:spPr>
        <p:txBody>
          <a:bodyPr wrap="square" lIns="0" tIns="0" rIns="0" bIns="0">
            <a:spAutoFit/>
          </a:bodyPr>
          <a:lstStyle/>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endParaRPr lang="en-US" sz="1467">
              <a:solidFill>
                <a:schemeClr val="tx2"/>
              </a:solidFill>
            </a:endParaRPr>
          </a:p>
        </p:txBody>
      </p:sp>
      <p:sp>
        <p:nvSpPr>
          <p:cNvPr id="56" name="Rectangle 55"/>
          <p:cNvSpPr/>
          <p:nvPr userDrawn="1"/>
        </p:nvSpPr>
        <p:spPr>
          <a:xfrm>
            <a:off x="7945236" y="4669220"/>
            <a:ext cx="1508633" cy="803810"/>
          </a:xfrm>
          <a:prstGeom prst="rect">
            <a:avLst/>
          </a:prstGeom>
        </p:spPr>
        <p:txBody>
          <a:bodyPr wrap="square" lIns="0" tIns="0" rIns="0" bIns="0">
            <a:spAutoFit/>
          </a:bodyPr>
          <a:lstStyle/>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endParaRPr lang="en-US" sz="1467">
              <a:solidFill>
                <a:schemeClr val="tx2"/>
              </a:solidFill>
            </a:endParaRPr>
          </a:p>
        </p:txBody>
      </p:sp>
      <p:sp>
        <p:nvSpPr>
          <p:cNvPr id="57" name="Rectangle 56"/>
          <p:cNvSpPr/>
          <p:nvPr userDrawn="1"/>
        </p:nvSpPr>
        <p:spPr>
          <a:xfrm>
            <a:off x="5696666" y="4719056"/>
            <a:ext cx="1508633" cy="803810"/>
          </a:xfrm>
          <a:prstGeom prst="rect">
            <a:avLst/>
          </a:prstGeom>
        </p:spPr>
        <p:txBody>
          <a:bodyPr wrap="square" lIns="0" tIns="0" rIns="0" bIns="0">
            <a:spAutoFit/>
          </a:bodyPr>
          <a:lstStyle/>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endParaRPr lang="en-US" sz="1467">
              <a:solidFill>
                <a:schemeClr val="tx2"/>
              </a:solidFill>
            </a:endParaRPr>
          </a:p>
        </p:txBody>
      </p:sp>
      <p:sp>
        <p:nvSpPr>
          <p:cNvPr id="58" name="Rectangle 57"/>
          <p:cNvSpPr/>
          <p:nvPr userDrawn="1"/>
        </p:nvSpPr>
        <p:spPr>
          <a:xfrm>
            <a:off x="10234069" y="4669219"/>
            <a:ext cx="1508633" cy="803810"/>
          </a:xfrm>
          <a:prstGeom prst="rect">
            <a:avLst/>
          </a:prstGeom>
        </p:spPr>
        <p:txBody>
          <a:bodyPr wrap="square" lIns="0" tIns="0" rIns="0" bIns="0">
            <a:spAutoFit/>
          </a:bodyPr>
          <a:lstStyle/>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endParaRPr lang="en-US" sz="1467">
              <a:solidFill>
                <a:schemeClr val="tx2"/>
              </a:solidFill>
            </a:endParaRPr>
          </a:p>
        </p:txBody>
      </p:sp>
      <p:pic>
        <p:nvPicPr>
          <p:cNvPr id="2" name="Picture 1"/>
          <p:cNvPicPr>
            <a:picLocks noChangeAspect="1"/>
          </p:cNvPicPr>
          <p:nvPr userDrawn="1"/>
        </p:nvPicPr>
        <p:blipFill>
          <a:blip r:embed="rId3"/>
          <a:stretch>
            <a:fillRect/>
          </a:stretch>
        </p:blipFill>
        <p:spPr>
          <a:xfrm>
            <a:off x="1052132" y="3307817"/>
            <a:ext cx="372600" cy="521833"/>
          </a:xfrm>
          <a:prstGeom prst="rect">
            <a:avLst/>
          </a:prstGeom>
        </p:spPr>
      </p:pic>
      <p:pic>
        <p:nvPicPr>
          <p:cNvPr id="60" name="Picture 59"/>
          <p:cNvPicPr>
            <a:picLocks noChangeAspect="1"/>
          </p:cNvPicPr>
          <p:nvPr userDrawn="1"/>
        </p:nvPicPr>
        <p:blipFill>
          <a:blip r:embed="rId4"/>
          <a:stretch>
            <a:fillRect/>
          </a:stretch>
        </p:blipFill>
        <p:spPr>
          <a:xfrm>
            <a:off x="3215548" y="2442871"/>
            <a:ext cx="512145" cy="474797"/>
          </a:xfrm>
          <a:prstGeom prst="rect">
            <a:avLst/>
          </a:prstGeom>
        </p:spPr>
      </p:pic>
      <p:pic>
        <p:nvPicPr>
          <p:cNvPr id="61" name="Picture 60"/>
          <p:cNvPicPr>
            <a:picLocks noChangeAspect="1"/>
          </p:cNvPicPr>
          <p:nvPr userDrawn="1"/>
        </p:nvPicPr>
        <p:blipFill>
          <a:blip r:embed="rId5"/>
          <a:stretch>
            <a:fillRect/>
          </a:stretch>
        </p:blipFill>
        <p:spPr>
          <a:xfrm>
            <a:off x="5586275" y="3391141"/>
            <a:ext cx="310500" cy="434000"/>
          </a:xfrm>
          <a:prstGeom prst="rect">
            <a:avLst/>
          </a:prstGeom>
        </p:spPr>
      </p:pic>
      <p:pic>
        <p:nvPicPr>
          <p:cNvPr id="62" name="Picture 61"/>
          <p:cNvPicPr>
            <a:picLocks noChangeAspect="1"/>
          </p:cNvPicPr>
          <p:nvPr userDrawn="1"/>
        </p:nvPicPr>
        <p:blipFill>
          <a:blip r:embed="rId6"/>
          <a:stretch>
            <a:fillRect/>
          </a:stretch>
        </p:blipFill>
        <p:spPr>
          <a:xfrm>
            <a:off x="7800660" y="2392629"/>
            <a:ext cx="445050" cy="444333"/>
          </a:xfrm>
          <a:prstGeom prst="rect">
            <a:avLst/>
          </a:prstGeom>
        </p:spPr>
      </p:pic>
      <p:pic>
        <p:nvPicPr>
          <p:cNvPr id="63" name="Picture 62"/>
          <p:cNvPicPr>
            <a:picLocks noChangeAspect="1"/>
          </p:cNvPicPr>
          <p:nvPr userDrawn="1"/>
        </p:nvPicPr>
        <p:blipFill>
          <a:blip r:embed="rId7"/>
          <a:stretch>
            <a:fillRect/>
          </a:stretch>
        </p:blipFill>
        <p:spPr>
          <a:xfrm>
            <a:off x="10035453" y="3409508"/>
            <a:ext cx="414000" cy="273833"/>
          </a:xfrm>
          <a:prstGeom prst="rect">
            <a:avLst/>
          </a:prstGeom>
        </p:spPr>
      </p:pic>
    </p:spTree>
    <p:extLst>
      <p:ext uri="{BB962C8B-B14F-4D97-AF65-F5344CB8AC3E}">
        <p14:creationId xmlns:p14="http://schemas.microsoft.com/office/powerpoint/2010/main" val="4551332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1142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Flow chart with icons</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Subtitle goes here</a:t>
            </a:r>
          </a:p>
        </p:txBody>
      </p:sp>
      <p:sp>
        <p:nvSpPr>
          <p:cNvPr id="8" name="Oval 7"/>
          <p:cNvSpPr/>
          <p:nvPr userDrawn="1"/>
        </p:nvSpPr>
        <p:spPr>
          <a:xfrm>
            <a:off x="2908321" y="4893555"/>
            <a:ext cx="422979" cy="42297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2</a:t>
            </a:r>
          </a:p>
        </p:txBody>
      </p:sp>
      <p:sp>
        <p:nvSpPr>
          <p:cNvPr id="9" name="Oval 8"/>
          <p:cNvSpPr/>
          <p:nvPr userDrawn="1"/>
        </p:nvSpPr>
        <p:spPr>
          <a:xfrm>
            <a:off x="4357099" y="4893555"/>
            <a:ext cx="422979" cy="4229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3</a:t>
            </a:r>
          </a:p>
        </p:txBody>
      </p:sp>
      <p:sp>
        <p:nvSpPr>
          <p:cNvPr id="10" name="Oval 9"/>
          <p:cNvSpPr/>
          <p:nvPr userDrawn="1"/>
        </p:nvSpPr>
        <p:spPr>
          <a:xfrm>
            <a:off x="1459544" y="4893555"/>
            <a:ext cx="422979" cy="42297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1</a:t>
            </a:r>
          </a:p>
        </p:txBody>
      </p:sp>
      <p:sp>
        <p:nvSpPr>
          <p:cNvPr id="11" name="Oval 10"/>
          <p:cNvSpPr/>
          <p:nvPr userDrawn="1"/>
        </p:nvSpPr>
        <p:spPr>
          <a:xfrm>
            <a:off x="5805876" y="4893555"/>
            <a:ext cx="422979" cy="42297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4</a:t>
            </a:r>
          </a:p>
        </p:txBody>
      </p:sp>
      <p:sp>
        <p:nvSpPr>
          <p:cNvPr id="12" name="Oval 11"/>
          <p:cNvSpPr/>
          <p:nvPr userDrawn="1"/>
        </p:nvSpPr>
        <p:spPr>
          <a:xfrm>
            <a:off x="7254653" y="4893555"/>
            <a:ext cx="422979" cy="42297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5</a:t>
            </a:r>
          </a:p>
        </p:txBody>
      </p:sp>
      <p:sp>
        <p:nvSpPr>
          <p:cNvPr id="13" name="Oval 12"/>
          <p:cNvSpPr/>
          <p:nvPr userDrawn="1"/>
        </p:nvSpPr>
        <p:spPr>
          <a:xfrm>
            <a:off x="8703431" y="4893555"/>
            <a:ext cx="422979" cy="422979"/>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6</a:t>
            </a:r>
          </a:p>
        </p:txBody>
      </p:sp>
      <p:sp>
        <p:nvSpPr>
          <p:cNvPr id="14" name="Oval 13"/>
          <p:cNvSpPr/>
          <p:nvPr userDrawn="1"/>
        </p:nvSpPr>
        <p:spPr>
          <a:xfrm>
            <a:off x="10152208" y="4893555"/>
            <a:ext cx="422979" cy="42297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7</a:t>
            </a:r>
          </a:p>
        </p:txBody>
      </p:sp>
      <p:sp>
        <p:nvSpPr>
          <p:cNvPr id="15" name="Oval 14"/>
          <p:cNvSpPr/>
          <p:nvPr userDrawn="1"/>
        </p:nvSpPr>
        <p:spPr>
          <a:xfrm>
            <a:off x="1580979" y="3572447"/>
            <a:ext cx="180109" cy="18010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cxnSp>
        <p:nvCxnSpPr>
          <p:cNvPr id="16" name="Straight Connector 15"/>
          <p:cNvCxnSpPr>
            <a:stCxn id="10" idx="0"/>
            <a:endCxn id="15" idx="4"/>
          </p:cNvCxnSpPr>
          <p:nvPr userDrawn="1"/>
        </p:nvCxnSpPr>
        <p:spPr>
          <a:xfrm flipV="1">
            <a:off x="1671033" y="3752557"/>
            <a:ext cx="0" cy="1140999"/>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029756" y="4307046"/>
            <a:ext cx="180109" cy="18010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cxnSp>
        <p:nvCxnSpPr>
          <p:cNvPr id="18" name="Straight Connector 17"/>
          <p:cNvCxnSpPr>
            <a:stCxn id="8" idx="0"/>
            <a:endCxn id="17" idx="4"/>
          </p:cNvCxnSpPr>
          <p:nvPr userDrawn="1"/>
        </p:nvCxnSpPr>
        <p:spPr>
          <a:xfrm flipV="1">
            <a:off x="3119811" y="4487155"/>
            <a:ext cx="0" cy="4064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Oval 18"/>
          <p:cNvSpPr/>
          <p:nvPr userDrawn="1"/>
        </p:nvSpPr>
        <p:spPr>
          <a:xfrm>
            <a:off x="4478534" y="3572447"/>
            <a:ext cx="180109" cy="1801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sp>
        <p:nvSpPr>
          <p:cNvPr id="20" name="Oval 19"/>
          <p:cNvSpPr/>
          <p:nvPr userDrawn="1"/>
        </p:nvSpPr>
        <p:spPr>
          <a:xfrm>
            <a:off x="5927311" y="4408646"/>
            <a:ext cx="180109" cy="18010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sp>
        <p:nvSpPr>
          <p:cNvPr id="21" name="Oval 20"/>
          <p:cNvSpPr/>
          <p:nvPr userDrawn="1"/>
        </p:nvSpPr>
        <p:spPr>
          <a:xfrm>
            <a:off x="7376088" y="3392646"/>
            <a:ext cx="180109" cy="18010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sp>
        <p:nvSpPr>
          <p:cNvPr id="22" name="Oval 21"/>
          <p:cNvSpPr/>
          <p:nvPr userDrawn="1"/>
        </p:nvSpPr>
        <p:spPr>
          <a:xfrm>
            <a:off x="8824866" y="4205446"/>
            <a:ext cx="180109" cy="180109"/>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sp>
        <p:nvSpPr>
          <p:cNvPr id="23" name="Oval 22"/>
          <p:cNvSpPr/>
          <p:nvPr userDrawn="1"/>
        </p:nvSpPr>
        <p:spPr>
          <a:xfrm>
            <a:off x="10273643" y="3275415"/>
            <a:ext cx="180109" cy="1801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cxnSp>
        <p:nvCxnSpPr>
          <p:cNvPr id="24" name="Straight Connector 23"/>
          <p:cNvCxnSpPr>
            <a:stCxn id="9" idx="0"/>
            <a:endCxn id="19" idx="4"/>
          </p:cNvCxnSpPr>
          <p:nvPr userDrawn="1"/>
        </p:nvCxnSpPr>
        <p:spPr>
          <a:xfrm flipV="1">
            <a:off x="4568588" y="3752557"/>
            <a:ext cx="0" cy="1140999"/>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 idx="0"/>
            <a:endCxn id="20" idx="4"/>
          </p:cNvCxnSpPr>
          <p:nvPr userDrawn="1"/>
        </p:nvCxnSpPr>
        <p:spPr>
          <a:xfrm flipV="1">
            <a:off x="6017365" y="4588755"/>
            <a:ext cx="0" cy="3048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0"/>
            <a:endCxn id="21" idx="4"/>
          </p:cNvCxnSpPr>
          <p:nvPr userDrawn="1"/>
        </p:nvCxnSpPr>
        <p:spPr>
          <a:xfrm flipV="1">
            <a:off x="7466143" y="3572755"/>
            <a:ext cx="0" cy="13208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3" idx="0"/>
            <a:endCxn id="22" idx="4"/>
          </p:cNvCxnSpPr>
          <p:nvPr userDrawn="1"/>
        </p:nvCxnSpPr>
        <p:spPr>
          <a:xfrm flipV="1">
            <a:off x="8914920" y="4385555"/>
            <a:ext cx="0" cy="5080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4" idx="0"/>
            <a:endCxn id="23" idx="4"/>
          </p:cNvCxnSpPr>
          <p:nvPr userDrawn="1"/>
        </p:nvCxnSpPr>
        <p:spPr>
          <a:xfrm flipV="1">
            <a:off x="10363697" y="3455525"/>
            <a:ext cx="0" cy="1438031"/>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822463" y="1821351"/>
            <a:ext cx="1687555" cy="16875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0" name="Oval 29"/>
          <p:cNvSpPr/>
          <p:nvPr userDrawn="1"/>
        </p:nvSpPr>
        <p:spPr>
          <a:xfrm>
            <a:off x="2537809" y="3089658"/>
            <a:ext cx="1128755" cy="112875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1" name="Oval 30"/>
          <p:cNvSpPr/>
          <p:nvPr userDrawn="1"/>
        </p:nvSpPr>
        <p:spPr>
          <a:xfrm>
            <a:off x="4004211" y="2353555"/>
            <a:ext cx="1128755" cy="112875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2" name="Oval 31"/>
          <p:cNvSpPr/>
          <p:nvPr userDrawn="1"/>
        </p:nvSpPr>
        <p:spPr>
          <a:xfrm>
            <a:off x="5268415" y="2837541"/>
            <a:ext cx="1497901" cy="149790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Oval 32"/>
          <p:cNvSpPr/>
          <p:nvPr userDrawn="1"/>
        </p:nvSpPr>
        <p:spPr>
          <a:xfrm>
            <a:off x="6901765" y="2200847"/>
            <a:ext cx="1128755" cy="112875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4" name="Oval 33"/>
          <p:cNvSpPr/>
          <p:nvPr userDrawn="1"/>
        </p:nvSpPr>
        <p:spPr>
          <a:xfrm>
            <a:off x="8157520" y="2620794"/>
            <a:ext cx="1514800" cy="15148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5" name="Oval 34"/>
          <p:cNvSpPr/>
          <p:nvPr userDrawn="1"/>
        </p:nvSpPr>
        <p:spPr>
          <a:xfrm>
            <a:off x="9628293" y="1730408"/>
            <a:ext cx="1470808" cy="147080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6" name="TextBox 35"/>
          <p:cNvSpPr txBox="1"/>
          <p:nvPr userDrawn="1"/>
        </p:nvSpPr>
        <p:spPr>
          <a:xfrm>
            <a:off x="917213"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37" name="TextBox 36"/>
          <p:cNvSpPr txBox="1"/>
          <p:nvPr userDrawn="1"/>
        </p:nvSpPr>
        <p:spPr>
          <a:xfrm>
            <a:off x="2353160"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38" name="TextBox 37"/>
          <p:cNvSpPr txBox="1"/>
          <p:nvPr userDrawn="1"/>
        </p:nvSpPr>
        <p:spPr>
          <a:xfrm>
            <a:off x="3829747"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39" name="TextBox 38"/>
          <p:cNvSpPr txBox="1"/>
          <p:nvPr userDrawn="1"/>
        </p:nvSpPr>
        <p:spPr>
          <a:xfrm>
            <a:off x="5265693"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40" name="TextBox 39"/>
          <p:cNvSpPr txBox="1"/>
          <p:nvPr userDrawn="1"/>
        </p:nvSpPr>
        <p:spPr>
          <a:xfrm>
            <a:off x="6715187"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41" name="TextBox 40"/>
          <p:cNvSpPr txBox="1"/>
          <p:nvPr userDrawn="1"/>
        </p:nvSpPr>
        <p:spPr>
          <a:xfrm>
            <a:off x="8151133"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42" name="TextBox 41"/>
          <p:cNvSpPr txBox="1"/>
          <p:nvPr userDrawn="1"/>
        </p:nvSpPr>
        <p:spPr>
          <a:xfrm>
            <a:off x="9627720"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pic>
        <p:nvPicPr>
          <p:cNvPr id="51" name="Picture 50"/>
          <p:cNvPicPr>
            <a:picLocks noChangeAspect="1"/>
          </p:cNvPicPr>
          <p:nvPr userDrawn="1"/>
        </p:nvPicPr>
        <p:blipFill>
          <a:blip r:embed="rId3"/>
          <a:stretch>
            <a:fillRect/>
          </a:stretch>
        </p:blipFill>
        <p:spPr>
          <a:xfrm>
            <a:off x="1194426" y="2274580"/>
            <a:ext cx="953214" cy="951678"/>
          </a:xfrm>
          <a:prstGeom prst="rect">
            <a:avLst/>
          </a:prstGeom>
        </p:spPr>
      </p:pic>
      <p:pic>
        <p:nvPicPr>
          <p:cNvPr id="52" name="Picture 51"/>
          <p:cNvPicPr>
            <a:picLocks noChangeAspect="1"/>
          </p:cNvPicPr>
          <p:nvPr userDrawn="1"/>
        </p:nvPicPr>
        <p:blipFill>
          <a:blip r:embed="rId4"/>
          <a:stretch>
            <a:fillRect/>
          </a:stretch>
        </p:blipFill>
        <p:spPr>
          <a:xfrm>
            <a:off x="5648950" y="3271306"/>
            <a:ext cx="770862" cy="769621"/>
          </a:xfrm>
          <a:prstGeom prst="rect">
            <a:avLst/>
          </a:prstGeom>
        </p:spPr>
      </p:pic>
      <p:pic>
        <p:nvPicPr>
          <p:cNvPr id="53" name="Picture 52"/>
          <p:cNvPicPr>
            <a:picLocks noChangeAspect="1"/>
          </p:cNvPicPr>
          <p:nvPr userDrawn="1"/>
        </p:nvPicPr>
        <p:blipFill>
          <a:blip r:embed="rId5"/>
          <a:stretch>
            <a:fillRect/>
          </a:stretch>
        </p:blipFill>
        <p:spPr>
          <a:xfrm>
            <a:off x="9896702" y="2249538"/>
            <a:ext cx="933988" cy="572029"/>
          </a:xfrm>
          <a:prstGeom prst="rect">
            <a:avLst/>
          </a:prstGeom>
        </p:spPr>
      </p:pic>
      <p:pic>
        <p:nvPicPr>
          <p:cNvPr id="54" name="Picture 53"/>
          <p:cNvPicPr>
            <a:picLocks noChangeAspect="1"/>
          </p:cNvPicPr>
          <p:nvPr userDrawn="1"/>
        </p:nvPicPr>
        <p:blipFill>
          <a:blip r:embed="rId6"/>
          <a:stretch>
            <a:fillRect/>
          </a:stretch>
        </p:blipFill>
        <p:spPr>
          <a:xfrm>
            <a:off x="2671263" y="3243389"/>
            <a:ext cx="861845" cy="860457"/>
          </a:xfrm>
          <a:prstGeom prst="rect">
            <a:avLst/>
          </a:prstGeom>
        </p:spPr>
      </p:pic>
      <p:pic>
        <p:nvPicPr>
          <p:cNvPr id="55" name="Picture 54"/>
          <p:cNvPicPr>
            <a:picLocks noChangeAspect="1"/>
          </p:cNvPicPr>
          <p:nvPr userDrawn="1"/>
        </p:nvPicPr>
        <p:blipFill>
          <a:blip r:embed="rId7"/>
          <a:stretch>
            <a:fillRect/>
          </a:stretch>
        </p:blipFill>
        <p:spPr>
          <a:xfrm>
            <a:off x="8555564" y="2950471"/>
            <a:ext cx="752515" cy="751303"/>
          </a:xfrm>
          <a:prstGeom prst="rect">
            <a:avLst/>
          </a:prstGeom>
        </p:spPr>
      </p:pic>
      <p:pic>
        <p:nvPicPr>
          <p:cNvPr id="56" name="Picture 55"/>
          <p:cNvPicPr>
            <a:picLocks noChangeAspect="1"/>
          </p:cNvPicPr>
          <p:nvPr userDrawn="1"/>
        </p:nvPicPr>
        <p:blipFill>
          <a:blip r:embed="rId8"/>
          <a:stretch>
            <a:fillRect/>
          </a:stretch>
        </p:blipFill>
        <p:spPr>
          <a:xfrm>
            <a:off x="4333744" y="2620794"/>
            <a:ext cx="445428" cy="622595"/>
          </a:xfrm>
          <a:prstGeom prst="rect">
            <a:avLst/>
          </a:prstGeom>
        </p:spPr>
      </p:pic>
      <p:pic>
        <p:nvPicPr>
          <p:cNvPr id="57" name="Picture 56"/>
          <p:cNvPicPr>
            <a:picLocks noChangeAspect="1"/>
          </p:cNvPicPr>
          <p:nvPr userDrawn="1"/>
        </p:nvPicPr>
        <p:blipFill>
          <a:blip r:embed="rId9"/>
          <a:stretch>
            <a:fillRect/>
          </a:stretch>
        </p:blipFill>
        <p:spPr>
          <a:xfrm>
            <a:off x="7124781" y="2418322"/>
            <a:ext cx="681140" cy="680043"/>
          </a:xfrm>
          <a:prstGeom prst="rect">
            <a:avLst/>
          </a:prstGeom>
        </p:spPr>
      </p:pic>
    </p:spTree>
    <p:extLst>
      <p:ext uri="{BB962C8B-B14F-4D97-AF65-F5344CB8AC3E}">
        <p14:creationId xmlns:p14="http://schemas.microsoft.com/office/powerpoint/2010/main" val="6042026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51"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List of interconnected things</a:t>
            </a:r>
          </a:p>
        </p:txBody>
      </p:sp>
      <p:sp>
        <p:nvSpPr>
          <p:cNvPr id="52"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So interconnected you can’t believe it</a:t>
            </a:r>
          </a:p>
        </p:txBody>
      </p:sp>
      <p:sp>
        <p:nvSpPr>
          <p:cNvPr id="53" name="Oval 52"/>
          <p:cNvSpPr/>
          <p:nvPr userDrawn="1"/>
        </p:nvSpPr>
        <p:spPr>
          <a:xfrm>
            <a:off x="4944533" y="1921210"/>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4" name="Oval 53"/>
          <p:cNvSpPr/>
          <p:nvPr userDrawn="1"/>
        </p:nvSpPr>
        <p:spPr>
          <a:xfrm>
            <a:off x="4944533" y="3248783"/>
            <a:ext cx="1016000" cy="1016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5" name="Oval 54"/>
          <p:cNvSpPr/>
          <p:nvPr userDrawn="1"/>
        </p:nvSpPr>
        <p:spPr>
          <a:xfrm>
            <a:off x="4944533" y="4576357"/>
            <a:ext cx="1016000" cy="1016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6" name="Oval 55"/>
          <p:cNvSpPr/>
          <p:nvPr userDrawn="1"/>
        </p:nvSpPr>
        <p:spPr>
          <a:xfrm>
            <a:off x="6129867" y="2584997"/>
            <a:ext cx="1016000" cy="10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7" name="Oval 56"/>
          <p:cNvSpPr/>
          <p:nvPr userDrawn="1"/>
        </p:nvSpPr>
        <p:spPr>
          <a:xfrm>
            <a:off x="6129867" y="3912570"/>
            <a:ext cx="1016000" cy="1016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8" name="Oval 57"/>
          <p:cNvSpPr/>
          <p:nvPr userDrawn="1"/>
        </p:nvSpPr>
        <p:spPr>
          <a:xfrm>
            <a:off x="6129867" y="5240143"/>
            <a:ext cx="1016000" cy="1016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9" name="Rectangle 58"/>
          <p:cNvSpPr/>
          <p:nvPr userDrawn="1"/>
        </p:nvSpPr>
        <p:spPr>
          <a:xfrm>
            <a:off x="7218443" y="2650561"/>
            <a:ext cx="3759200" cy="830933"/>
          </a:xfrm>
          <a:prstGeom prst="rect">
            <a:avLst/>
          </a:prstGeom>
        </p:spPr>
        <p:txBody>
          <a:bodyPr wrap="square">
            <a:spAutoFit/>
          </a:bodyPr>
          <a:lstStyle/>
          <a:p>
            <a:pPr>
              <a:lnSpc>
                <a:spcPct val="90000"/>
              </a:lnSpc>
            </a:pPr>
            <a:r>
              <a:rPr lang="en-US" sz="2133">
                <a:solidFill>
                  <a:schemeClr val="tx2"/>
                </a:solidFill>
              </a:rPr>
              <a:t>Winning network</a:t>
            </a:r>
          </a:p>
          <a:p>
            <a:pPr>
              <a:lnSpc>
                <a:spcPct val="90000"/>
              </a:lnSpc>
            </a:pPr>
            <a:r>
              <a:rPr lang="en-US" sz="1600" err="1">
                <a:solidFill>
                  <a:schemeClr val="tx2"/>
                </a:solidFill>
              </a:rPr>
              <a:t>Magnam</a:t>
            </a:r>
            <a:r>
              <a:rPr lang="en-US" sz="1600">
                <a:solidFill>
                  <a:schemeClr val="tx2"/>
                </a:solidFill>
              </a:rPr>
              <a:t> </a:t>
            </a:r>
            <a:r>
              <a:rPr lang="en-US" sz="1600" err="1">
                <a:solidFill>
                  <a:schemeClr val="tx2"/>
                </a:solidFill>
              </a:rPr>
              <a:t>autem</a:t>
            </a:r>
            <a:r>
              <a:rPr lang="en-US" sz="1600">
                <a:solidFill>
                  <a:schemeClr val="tx2"/>
                </a:solidFill>
              </a:rPr>
              <a:t> </a:t>
            </a:r>
            <a:r>
              <a:rPr lang="en-US" sz="1600" err="1">
                <a:solidFill>
                  <a:schemeClr val="tx2"/>
                </a:solidFill>
              </a:rPr>
              <a:t>volupidit</a:t>
            </a:r>
            <a:r>
              <a:rPr lang="en-US" sz="1600">
                <a:solidFill>
                  <a:schemeClr val="tx2"/>
                </a:solidFill>
              </a:rPr>
              <a:t> </a:t>
            </a:r>
            <a:r>
              <a:rPr lang="en-US" sz="1600" err="1">
                <a:solidFill>
                  <a:schemeClr val="tx2"/>
                </a:solidFill>
              </a:rPr>
              <a:t>eatem</a:t>
            </a:r>
            <a:r>
              <a:rPr lang="en-US" sz="1600">
                <a:solidFill>
                  <a:schemeClr val="tx2"/>
                </a:solidFill>
              </a:rPr>
              <a:t> </a:t>
            </a:r>
            <a:r>
              <a:rPr lang="en-US" sz="1600" err="1">
                <a:solidFill>
                  <a:schemeClr val="tx2"/>
                </a:solidFill>
              </a:rPr>
              <a:t>aliqui</a:t>
            </a:r>
            <a:r>
              <a:rPr lang="en-US" sz="1600">
                <a:solidFill>
                  <a:schemeClr val="tx2"/>
                </a:solidFill>
              </a:rPr>
              <a:t> </a:t>
            </a:r>
            <a:r>
              <a:rPr lang="en-US" sz="1600" err="1">
                <a:solidFill>
                  <a:schemeClr val="tx2"/>
                </a:solidFill>
              </a:rPr>
              <a:t>quas</a:t>
            </a:r>
            <a:r>
              <a:rPr lang="en-US" sz="1600">
                <a:solidFill>
                  <a:schemeClr val="tx2"/>
                </a:solidFill>
              </a:rPr>
              <a:t> </a:t>
            </a:r>
            <a:r>
              <a:rPr lang="en-US" sz="1600" err="1">
                <a:solidFill>
                  <a:schemeClr val="tx2"/>
                </a:solidFill>
              </a:rPr>
              <a:t>asse</a:t>
            </a:r>
            <a:r>
              <a:rPr lang="en-US" sz="1600">
                <a:solidFill>
                  <a:schemeClr val="tx2"/>
                </a:solidFill>
              </a:rPr>
              <a:t> </a:t>
            </a:r>
            <a:r>
              <a:rPr lang="en-US" sz="1600" err="1">
                <a:solidFill>
                  <a:schemeClr val="tx2"/>
                </a:solidFill>
              </a:rPr>
              <a:t>eritatae</a:t>
            </a:r>
            <a:r>
              <a:rPr lang="en-US" sz="1600">
                <a:solidFill>
                  <a:schemeClr val="tx2"/>
                </a:solidFill>
              </a:rPr>
              <a:t>. </a:t>
            </a:r>
          </a:p>
        </p:txBody>
      </p:sp>
      <p:sp>
        <p:nvSpPr>
          <p:cNvPr id="60" name="Rectangle 59"/>
          <p:cNvSpPr/>
          <p:nvPr userDrawn="1"/>
        </p:nvSpPr>
        <p:spPr>
          <a:xfrm>
            <a:off x="1112757" y="1957494"/>
            <a:ext cx="3759200" cy="830933"/>
          </a:xfrm>
          <a:prstGeom prst="rect">
            <a:avLst/>
          </a:prstGeom>
        </p:spPr>
        <p:txBody>
          <a:bodyPr wrap="square">
            <a:spAutoFit/>
          </a:bodyPr>
          <a:lstStyle/>
          <a:p>
            <a:pPr algn="r">
              <a:lnSpc>
                <a:spcPct val="90000"/>
              </a:lnSpc>
            </a:pPr>
            <a:r>
              <a:rPr lang="en-US" sz="2133">
                <a:solidFill>
                  <a:schemeClr val="tx2"/>
                </a:solidFill>
              </a:rPr>
              <a:t>Fulfillment synergies</a:t>
            </a:r>
          </a:p>
          <a:p>
            <a:pPr algn="r">
              <a:lnSpc>
                <a:spcPct val="90000"/>
              </a:lnSpc>
            </a:pPr>
            <a:r>
              <a:rPr lang="en-US" sz="1600">
                <a:solidFill>
                  <a:schemeClr val="tx2"/>
                </a:solidFill>
              </a:rPr>
              <a:t>Is </a:t>
            </a:r>
            <a:r>
              <a:rPr lang="en-US" sz="1600" err="1">
                <a:solidFill>
                  <a:schemeClr val="tx2"/>
                </a:solidFill>
              </a:rPr>
              <a:t>ria</a:t>
            </a:r>
            <a:r>
              <a:rPr lang="en-US" sz="1600">
                <a:solidFill>
                  <a:schemeClr val="tx2"/>
                </a:solidFill>
              </a:rPr>
              <a:t> qui del ium aut ex et estrum </a:t>
            </a:r>
            <a:r>
              <a:rPr lang="en-US" sz="1600" err="1">
                <a:solidFill>
                  <a:schemeClr val="tx2"/>
                </a:solidFill>
              </a:rPr>
              <a:t>nonsequis</a:t>
            </a:r>
            <a:r>
              <a:rPr lang="en-US" sz="1600">
                <a:solidFill>
                  <a:schemeClr val="tx2"/>
                </a:solidFill>
              </a:rPr>
              <a:t> volupta doluptas illuptas</a:t>
            </a:r>
          </a:p>
        </p:txBody>
      </p:sp>
      <p:sp>
        <p:nvSpPr>
          <p:cNvPr id="61" name="Rectangle 60"/>
          <p:cNvSpPr/>
          <p:nvPr userDrawn="1"/>
        </p:nvSpPr>
        <p:spPr>
          <a:xfrm>
            <a:off x="7218443" y="3953945"/>
            <a:ext cx="3759200" cy="830933"/>
          </a:xfrm>
          <a:prstGeom prst="rect">
            <a:avLst/>
          </a:prstGeom>
        </p:spPr>
        <p:txBody>
          <a:bodyPr wrap="square">
            <a:spAutoFit/>
          </a:bodyPr>
          <a:lstStyle/>
          <a:p>
            <a:pPr>
              <a:lnSpc>
                <a:spcPct val="90000"/>
              </a:lnSpc>
            </a:pPr>
            <a:r>
              <a:rPr lang="en-US" sz="2133">
                <a:solidFill>
                  <a:schemeClr val="tx2"/>
                </a:solidFill>
              </a:rPr>
              <a:t>Consistent growth</a:t>
            </a:r>
          </a:p>
          <a:p>
            <a:pPr>
              <a:lnSpc>
                <a:spcPct val="90000"/>
              </a:lnSpc>
            </a:pPr>
            <a:r>
              <a:rPr lang="en-US" sz="1600" err="1">
                <a:solidFill>
                  <a:schemeClr val="tx2"/>
                </a:solidFill>
              </a:rPr>
              <a:t>Nequuntis</a:t>
            </a:r>
            <a:r>
              <a:rPr lang="en-US" sz="1600">
                <a:solidFill>
                  <a:schemeClr val="tx2"/>
                </a:solidFill>
              </a:rPr>
              <a:t> </a:t>
            </a:r>
            <a:r>
              <a:rPr lang="en-US" sz="1600" err="1">
                <a:solidFill>
                  <a:schemeClr val="tx2"/>
                </a:solidFill>
              </a:rPr>
              <a:t>vestibulum</a:t>
            </a:r>
            <a:r>
              <a:rPr lang="en-US" sz="1600">
                <a:solidFill>
                  <a:schemeClr val="tx2"/>
                </a:solidFill>
              </a:rPr>
              <a:t> vitae ligula vitae orci </a:t>
            </a:r>
            <a:r>
              <a:rPr lang="en-US" sz="1600" err="1">
                <a:solidFill>
                  <a:schemeClr val="tx2"/>
                </a:solidFill>
              </a:rPr>
              <a:t>euismod</a:t>
            </a:r>
            <a:r>
              <a:rPr lang="en-US" sz="1600">
                <a:solidFill>
                  <a:schemeClr val="tx2"/>
                </a:solidFill>
              </a:rPr>
              <a:t> semper. </a:t>
            </a:r>
          </a:p>
        </p:txBody>
      </p:sp>
      <p:sp>
        <p:nvSpPr>
          <p:cNvPr id="62" name="Rectangle 61"/>
          <p:cNvSpPr/>
          <p:nvPr userDrawn="1"/>
        </p:nvSpPr>
        <p:spPr>
          <a:xfrm>
            <a:off x="7218443" y="5262059"/>
            <a:ext cx="3759200" cy="830933"/>
          </a:xfrm>
          <a:prstGeom prst="rect">
            <a:avLst/>
          </a:prstGeom>
        </p:spPr>
        <p:txBody>
          <a:bodyPr wrap="square">
            <a:spAutoFit/>
          </a:bodyPr>
          <a:lstStyle/>
          <a:p>
            <a:pPr>
              <a:lnSpc>
                <a:spcPct val="90000"/>
              </a:lnSpc>
            </a:pPr>
            <a:r>
              <a:rPr lang="en-US" sz="2133">
                <a:solidFill>
                  <a:schemeClr val="tx2"/>
                </a:solidFill>
              </a:rPr>
              <a:t>Quality manufacturing</a:t>
            </a:r>
          </a:p>
          <a:p>
            <a:pPr>
              <a:lnSpc>
                <a:spcPct val="90000"/>
              </a:lnSpc>
            </a:pPr>
            <a:r>
              <a:rPr lang="en-US" sz="1600">
                <a:solidFill>
                  <a:schemeClr val="tx2"/>
                </a:solidFill>
              </a:rPr>
              <a:t>Aenean in </a:t>
            </a:r>
            <a:r>
              <a:rPr lang="en-US" sz="1600" err="1">
                <a:solidFill>
                  <a:schemeClr val="tx2"/>
                </a:solidFill>
              </a:rPr>
              <a:t>enim</a:t>
            </a:r>
            <a:r>
              <a:rPr lang="en-US" sz="1600">
                <a:solidFill>
                  <a:schemeClr val="tx2"/>
                </a:solidFill>
              </a:rPr>
              <a:t> at </a:t>
            </a:r>
            <a:r>
              <a:rPr lang="en-US" sz="1600" err="1">
                <a:solidFill>
                  <a:schemeClr val="tx2"/>
                </a:solidFill>
              </a:rPr>
              <a:t>nisl</a:t>
            </a:r>
            <a:r>
              <a:rPr lang="en-US" sz="1600">
                <a:solidFill>
                  <a:schemeClr val="tx2"/>
                </a:solidFill>
              </a:rPr>
              <a:t> sollicitudin </a:t>
            </a:r>
            <a:r>
              <a:rPr lang="en-US" sz="1600" err="1">
                <a:solidFill>
                  <a:schemeClr val="tx2"/>
                </a:solidFill>
              </a:rPr>
              <a:t>mollis</a:t>
            </a:r>
            <a:r>
              <a:rPr lang="en-US" sz="1600">
                <a:solidFill>
                  <a:schemeClr val="tx2"/>
                </a:solidFill>
              </a:rPr>
              <a:t> </a:t>
            </a:r>
            <a:r>
              <a:rPr lang="en-US" sz="1600" err="1">
                <a:solidFill>
                  <a:schemeClr val="tx2"/>
                </a:solidFill>
              </a:rPr>
              <a:t>pretium</a:t>
            </a:r>
            <a:r>
              <a:rPr lang="en-US" sz="1600">
                <a:solidFill>
                  <a:schemeClr val="tx2"/>
                </a:solidFill>
              </a:rPr>
              <a:t> </a:t>
            </a:r>
            <a:r>
              <a:rPr lang="en-US" sz="1600" err="1">
                <a:solidFill>
                  <a:schemeClr val="tx2"/>
                </a:solidFill>
              </a:rPr>
              <a:t>eu</a:t>
            </a:r>
            <a:r>
              <a:rPr lang="en-US" sz="1600">
                <a:solidFill>
                  <a:schemeClr val="tx2"/>
                </a:solidFill>
              </a:rPr>
              <a:t> diam.</a:t>
            </a:r>
          </a:p>
        </p:txBody>
      </p:sp>
      <p:sp>
        <p:nvSpPr>
          <p:cNvPr id="63" name="Rectangle 62"/>
          <p:cNvSpPr/>
          <p:nvPr userDrawn="1"/>
        </p:nvSpPr>
        <p:spPr>
          <a:xfrm>
            <a:off x="1112757" y="4647498"/>
            <a:ext cx="3759200" cy="830933"/>
          </a:xfrm>
          <a:prstGeom prst="rect">
            <a:avLst/>
          </a:prstGeom>
        </p:spPr>
        <p:txBody>
          <a:bodyPr wrap="square">
            <a:spAutoFit/>
          </a:bodyPr>
          <a:lstStyle/>
          <a:p>
            <a:pPr algn="r">
              <a:lnSpc>
                <a:spcPct val="90000"/>
              </a:lnSpc>
            </a:pPr>
            <a:r>
              <a:rPr lang="en-US" sz="2133">
                <a:solidFill>
                  <a:schemeClr val="tx2"/>
                </a:solidFill>
              </a:rPr>
              <a:t>Global reach</a:t>
            </a:r>
          </a:p>
          <a:p>
            <a:pPr algn="r">
              <a:lnSpc>
                <a:spcPct val="90000"/>
              </a:lnSpc>
            </a:pPr>
            <a:r>
              <a:rPr lang="en-US" sz="1600" err="1">
                <a:solidFill>
                  <a:schemeClr val="tx2"/>
                </a:solidFill>
              </a:rPr>
              <a:t>Cras</a:t>
            </a:r>
            <a:r>
              <a:rPr lang="en-US" sz="1600">
                <a:solidFill>
                  <a:schemeClr val="tx2"/>
                </a:solidFill>
              </a:rPr>
              <a:t> </a:t>
            </a:r>
            <a:r>
              <a:rPr lang="en-US" sz="1600" err="1">
                <a:solidFill>
                  <a:schemeClr val="tx2"/>
                </a:solidFill>
              </a:rPr>
              <a:t>elementum</a:t>
            </a:r>
            <a:r>
              <a:rPr lang="en-US" sz="1600">
                <a:solidFill>
                  <a:schemeClr val="tx2"/>
                </a:solidFill>
              </a:rPr>
              <a:t> </a:t>
            </a:r>
            <a:r>
              <a:rPr lang="en-US" sz="1600" err="1">
                <a:solidFill>
                  <a:schemeClr val="tx2"/>
                </a:solidFill>
              </a:rPr>
              <a:t>condimentum</a:t>
            </a:r>
            <a:r>
              <a:rPr lang="en-US" sz="1600">
                <a:solidFill>
                  <a:schemeClr val="tx2"/>
                </a:solidFill>
              </a:rPr>
              <a:t> </a:t>
            </a:r>
            <a:r>
              <a:rPr lang="en-US" sz="1600" err="1">
                <a:solidFill>
                  <a:schemeClr val="tx2"/>
                </a:solidFill>
              </a:rPr>
              <a:t>sem</a:t>
            </a:r>
            <a:r>
              <a:rPr lang="en-US" sz="1600">
                <a:solidFill>
                  <a:schemeClr val="tx2"/>
                </a:solidFill>
              </a:rPr>
              <a:t>, </a:t>
            </a:r>
            <a:r>
              <a:rPr lang="en-US" sz="1600" err="1">
                <a:solidFill>
                  <a:schemeClr val="tx2"/>
                </a:solidFill>
              </a:rPr>
              <a:t>venenatis</a:t>
            </a:r>
            <a:r>
              <a:rPr lang="en-US" sz="1600">
                <a:solidFill>
                  <a:schemeClr val="tx2"/>
                </a:solidFill>
              </a:rPr>
              <a:t> </a:t>
            </a:r>
            <a:r>
              <a:rPr lang="en-US" sz="1600" err="1">
                <a:solidFill>
                  <a:schemeClr val="tx2"/>
                </a:solidFill>
              </a:rPr>
              <a:t>porta</a:t>
            </a:r>
            <a:r>
              <a:rPr lang="en-US" sz="1600">
                <a:solidFill>
                  <a:schemeClr val="tx2"/>
                </a:solidFill>
              </a:rPr>
              <a:t> </a:t>
            </a:r>
            <a:r>
              <a:rPr lang="en-US" sz="1600" err="1">
                <a:solidFill>
                  <a:schemeClr val="tx2"/>
                </a:solidFill>
              </a:rPr>
              <a:t>nulla</a:t>
            </a:r>
            <a:r>
              <a:rPr lang="en-US" sz="1600">
                <a:solidFill>
                  <a:schemeClr val="tx2"/>
                </a:solidFill>
              </a:rPr>
              <a:t> </a:t>
            </a:r>
            <a:r>
              <a:rPr lang="en-US" sz="1600" err="1">
                <a:solidFill>
                  <a:schemeClr val="tx2"/>
                </a:solidFill>
              </a:rPr>
              <a:t>sagittis</a:t>
            </a:r>
            <a:r>
              <a:rPr lang="en-US" sz="1600">
                <a:solidFill>
                  <a:schemeClr val="tx2"/>
                </a:solidFill>
              </a:rPr>
              <a:t> in. </a:t>
            </a:r>
          </a:p>
        </p:txBody>
      </p:sp>
      <p:sp>
        <p:nvSpPr>
          <p:cNvPr id="64" name="Rectangle 63"/>
          <p:cNvSpPr/>
          <p:nvPr userDrawn="1"/>
        </p:nvSpPr>
        <p:spPr>
          <a:xfrm>
            <a:off x="1112757" y="3295231"/>
            <a:ext cx="3759200" cy="1052532"/>
          </a:xfrm>
          <a:prstGeom prst="rect">
            <a:avLst/>
          </a:prstGeom>
        </p:spPr>
        <p:txBody>
          <a:bodyPr wrap="square">
            <a:spAutoFit/>
          </a:bodyPr>
          <a:lstStyle/>
          <a:p>
            <a:pPr algn="r">
              <a:lnSpc>
                <a:spcPct val="90000"/>
              </a:lnSpc>
            </a:pPr>
            <a:r>
              <a:rPr lang="en-US" sz="2133">
                <a:solidFill>
                  <a:schemeClr val="tx2"/>
                </a:solidFill>
              </a:rPr>
              <a:t>Financial strength</a:t>
            </a:r>
          </a:p>
          <a:p>
            <a:pPr algn="r">
              <a:lnSpc>
                <a:spcPct val="90000"/>
              </a:lnSpc>
            </a:pPr>
            <a:r>
              <a:rPr lang="en-US" sz="1600" err="1">
                <a:solidFill>
                  <a:schemeClr val="tx2"/>
                </a:solidFill>
              </a:rPr>
              <a:t>Suspendisse</a:t>
            </a:r>
            <a:r>
              <a:rPr lang="en-US" sz="1600">
                <a:solidFill>
                  <a:schemeClr val="tx2"/>
                </a:solidFill>
              </a:rPr>
              <a:t> </a:t>
            </a:r>
            <a:r>
              <a:rPr lang="en-US" sz="1600" err="1">
                <a:solidFill>
                  <a:schemeClr val="tx2"/>
                </a:solidFill>
              </a:rPr>
              <a:t>potenti</a:t>
            </a:r>
            <a:r>
              <a:rPr lang="en-US" sz="1600">
                <a:solidFill>
                  <a:schemeClr val="tx2"/>
                </a:solidFill>
              </a:rPr>
              <a:t>. </a:t>
            </a:r>
            <a:r>
              <a:rPr lang="en-US" sz="1600" err="1">
                <a:solidFill>
                  <a:schemeClr val="tx2"/>
                </a:solidFill>
              </a:rPr>
              <a:t>Ut</a:t>
            </a:r>
            <a:r>
              <a:rPr lang="en-US" sz="1600">
                <a:solidFill>
                  <a:schemeClr val="tx2"/>
                </a:solidFill>
              </a:rPr>
              <a:t> </a:t>
            </a:r>
            <a:r>
              <a:rPr lang="en-US" sz="1600" err="1">
                <a:solidFill>
                  <a:schemeClr val="tx2"/>
                </a:solidFill>
              </a:rPr>
              <a:t>sagittis</a:t>
            </a:r>
            <a:r>
              <a:rPr lang="en-US" sz="1600">
                <a:solidFill>
                  <a:schemeClr val="tx2"/>
                </a:solidFill>
              </a:rPr>
              <a:t> </a:t>
            </a:r>
            <a:r>
              <a:rPr lang="en-US" sz="1600" err="1">
                <a:solidFill>
                  <a:schemeClr val="tx2"/>
                </a:solidFill>
              </a:rPr>
              <a:t>accumsan</a:t>
            </a:r>
            <a:r>
              <a:rPr lang="en-US" sz="1600">
                <a:solidFill>
                  <a:schemeClr val="tx2"/>
                </a:solidFill>
              </a:rPr>
              <a:t> </a:t>
            </a:r>
            <a:r>
              <a:rPr lang="en-US" sz="1600" err="1">
                <a:solidFill>
                  <a:schemeClr val="tx2"/>
                </a:solidFill>
              </a:rPr>
              <a:t>pretium</a:t>
            </a:r>
            <a:r>
              <a:rPr lang="en-US" sz="1600">
                <a:solidFill>
                  <a:schemeClr val="tx2"/>
                </a:solidFill>
              </a:rPr>
              <a:t>. </a:t>
            </a:r>
            <a:r>
              <a:rPr lang="en-US" sz="1600" err="1">
                <a:solidFill>
                  <a:schemeClr val="tx2"/>
                </a:solidFill>
              </a:rPr>
              <a:t>Cras</a:t>
            </a:r>
            <a:r>
              <a:rPr lang="en-US" sz="1600">
                <a:solidFill>
                  <a:schemeClr val="tx2"/>
                </a:solidFill>
              </a:rPr>
              <a:t> dictum </a:t>
            </a:r>
            <a:r>
              <a:rPr lang="en-US" sz="1600" err="1">
                <a:solidFill>
                  <a:schemeClr val="tx2"/>
                </a:solidFill>
              </a:rPr>
              <a:t>finibus</a:t>
            </a:r>
            <a:r>
              <a:rPr lang="en-US" sz="1600">
                <a:solidFill>
                  <a:schemeClr val="tx2"/>
                </a:solidFill>
              </a:rPr>
              <a:t> </a:t>
            </a:r>
            <a:r>
              <a:rPr lang="en-US" sz="1600" err="1">
                <a:solidFill>
                  <a:schemeClr val="tx2"/>
                </a:solidFill>
              </a:rPr>
              <a:t>rhoncus</a:t>
            </a:r>
            <a:r>
              <a:rPr lang="en-US" sz="1600"/>
              <a:t>. </a:t>
            </a:r>
          </a:p>
        </p:txBody>
      </p:sp>
      <p:cxnSp>
        <p:nvCxnSpPr>
          <p:cNvPr id="71" name="Straight Connector 70"/>
          <p:cNvCxnSpPr/>
          <p:nvPr userDrawn="1"/>
        </p:nvCxnSpPr>
        <p:spPr>
          <a:xfrm>
            <a:off x="5884313" y="2643290"/>
            <a:ext cx="341375" cy="207257"/>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a:off x="5884313" y="3973767"/>
            <a:ext cx="341375" cy="207257"/>
          </a:xfrm>
          <a:prstGeom prst="line">
            <a:avLst/>
          </a:prstGeom>
          <a:ln w="190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5884313" y="5292148"/>
            <a:ext cx="341375" cy="207257"/>
          </a:xfrm>
          <a:prstGeom prst="line">
            <a:avLst/>
          </a:prstGeom>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flipH="1">
            <a:off x="5884313" y="3332719"/>
            <a:ext cx="341375" cy="207257"/>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flipH="1">
            <a:off x="5884313" y="4675291"/>
            <a:ext cx="341375" cy="207257"/>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4"/>
          <a:stretch>
            <a:fillRect/>
          </a:stretch>
        </p:blipFill>
        <p:spPr>
          <a:xfrm>
            <a:off x="5077616" y="2016287"/>
            <a:ext cx="770409" cy="735190"/>
          </a:xfrm>
          <a:prstGeom prst="rect">
            <a:avLst/>
          </a:prstGeom>
        </p:spPr>
      </p:pic>
      <p:pic>
        <p:nvPicPr>
          <p:cNvPr id="6" name="Picture 5"/>
          <p:cNvPicPr>
            <a:picLocks noChangeAspect="1"/>
          </p:cNvPicPr>
          <p:nvPr userDrawn="1"/>
        </p:nvPicPr>
        <p:blipFill>
          <a:blip r:embed="rId5"/>
          <a:stretch>
            <a:fillRect/>
          </a:stretch>
        </p:blipFill>
        <p:spPr>
          <a:xfrm>
            <a:off x="5167668" y="3270501"/>
            <a:ext cx="569211" cy="843654"/>
          </a:xfrm>
          <a:prstGeom prst="rect">
            <a:avLst/>
          </a:prstGeom>
        </p:spPr>
      </p:pic>
      <p:pic>
        <p:nvPicPr>
          <p:cNvPr id="7" name="Picture 6"/>
          <p:cNvPicPr>
            <a:picLocks noChangeAspect="1"/>
          </p:cNvPicPr>
          <p:nvPr userDrawn="1"/>
        </p:nvPicPr>
        <p:blipFill>
          <a:blip r:embed="rId6"/>
          <a:stretch>
            <a:fillRect/>
          </a:stretch>
        </p:blipFill>
        <p:spPr>
          <a:xfrm>
            <a:off x="6369193" y="2731225"/>
            <a:ext cx="633169" cy="723544"/>
          </a:xfrm>
          <a:prstGeom prst="rect">
            <a:avLst/>
          </a:prstGeom>
        </p:spPr>
      </p:pic>
      <p:pic>
        <p:nvPicPr>
          <p:cNvPr id="8" name="Picture 7"/>
          <p:cNvPicPr>
            <a:picLocks noChangeAspect="1"/>
          </p:cNvPicPr>
          <p:nvPr userDrawn="1"/>
        </p:nvPicPr>
        <p:blipFill>
          <a:blip r:embed="rId7"/>
          <a:stretch>
            <a:fillRect/>
          </a:stretch>
        </p:blipFill>
        <p:spPr>
          <a:xfrm>
            <a:off x="6327367" y="4077395"/>
            <a:ext cx="621000" cy="604500"/>
          </a:xfrm>
          <a:prstGeom prst="rect">
            <a:avLst/>
          </a:prstGeom>
        </p:spPr>
      </p:pic>
      <p:pic>
        <p:nvPicPr>
          <p:cNvPr id="9" name="Picture 8"/>
          <p:cNvPicPr>
            <a:picLocks noChangeAspect="1"/>
          </p:cNvPicPr>
          <p:nvPr userDrawn="1"/>
        </p:nvPicPr>
        <p:blipFill>
          <a:blip r:embed="rId8"/>
          <a:stretch>
            <a:fillRect/>
          </a:stretch>
        </p:blipFill>
        <p:spPr>
          <a:xfrm>
            <a:off x="5081255" y="4778445"/>
            <a:ext cx="733026" cy="532975"/>
          </a:xfrm>
          <a:prstGeom prst="rect">
            <a:avLst/>
          </a:prstGeom>
        </p:spPr>
      </p:pic>
      <p:pic>
        <p:nvPicPr>
          <p:cNvPr id="10" name="Picture 9"/>
          <p:cNvPicPr>
            <a:picLocks noChangeAspect="1"/>
          </p:cNvPicPr>
          <p:nvPr userDrawn="1"/>
        </p:nvPicPr>
        <p:blipFill>
          <a:blip r:embed="rId9"/>
          <a:stretch>
            <a:fillRect/>
          </a:stretch>
        </p:blipFill>
        <p:spPr>
          <a:xfrm>
            <a:off x="6327367" y="5395776"/>
            <a:ext cx="638010" cy="610270"/>
          </a:xfrm>
          <a:prstGeom prst="rect">
            <a:avLst/>
          </a:prstGeom>
        </p:spPr>
      </p:pic>
    </p:spTree>
    <p:extLst>
      <p:ext uri="{BB962C8B-B14F-4D97-AF65-F5344CB8AC3E}">
        <p14:creationId xmlns:p14="http://schemas.microsoft.com/office/powerpoint/2010/main" val="2986216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32" name="Picture 31"/>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8540"/>
            <a:ext cx="12192000" cy="6858000"/>
          </a:xfrm>
          <a:prstGeom prst="rect">
            <a:avLst/>
          </a:prstGeom>
          <a:ln>
            <a:noFill/>
          </a:ln>
        </p:spPr>
      </p:pic>
      <p:pic>
        <p:nvPicPr>
          <p:cNvPr id="39" name="Picture 3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Broad service offerings</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So many offerings that I am pinching myself</a:t>
            </a:r>
          </a:p>
        </p:txBody>
      </p:sp>
      <p:sp>
        <p:nvSpPr>
          <p:cNvPr id="8" name="Rectangle 7"/>
          <p:cNvSpPr/>
          <p:nvPr userDrawn="1"/>
        </p:nvSpPr>
        <p:spPr>
          <a:xfrm>
            <a:off x="7351485" y="2096578"/>
            <a:ext cx="3304415" cy="757130"/>
          </a:xfrm>
          <a:prstGeom prst="rect">
            <a:avLst/>
          </a:prstGeom>
        </p:spPr>
        <p:txBody>
          <a:bodyPr wrap="square">
            <a:spAutoFit/>
          </a:bodyPr>
          <a:lstStyle/>
          <a:p>
            <a:pPr>
              <a:lnSpc>
                <a:spcPct val="90000"/>
              </a:lnSpc>
            </a:pPr>
            <a:r>
              <a:rPr lang="en-US" sz="2000">
                <a:solidFill>
                  <a:schemeClr val="tx2"/>
                </a:solidFill>
              </a:rPr>
              <a:t>Winning network</a:t>
            </a:r>
          </a:p>
          <a:p>
            <a:pPr>
              <a:lnSpc>
                <a:spcPct val="90000"/>
              </a:lnSpc>
            </a:pPr>
            <a:r>
              <a:rPr lang="en-US" sz="1400" err="1">
                <a:solidFill>
                  <a:schemeClr val="tx2"/>
                </a:solidFill>
              </a:rPr>
              <a:t>Magnam</a:t>
            </a:r>
            <a:r>
              <a:rPr lang="en-US" sz="1400">
                <a:solidFill>
                  <a:schemeClr val="tx2"/>
                </a:solidFill>
              </a:rPr>
              <a:t> </a:t>
            </a:r>
            <a:r>
              <a:rPr lang="en-US" sz="1400" err="1">
                <a:solidFill>
                  <a:schemeClr val="tx2"/>
                </a:solidFill>
              </a:rPr>
              <a:t>autem</a:t>
            </a:r>
            <a:r>
              <a:rPr lang="en-US" sz="1400">
                <a:solidFill>
                  <a:schemeClr val="tx2"/>
                </a:solidFill>
              </a:rPr>
              <a:t> </a:t>
            </a:r>
            <a:r>
              <a:rPr lang="en-US" sz="1400" err="1">
                <a:solidFill>
                  <a:schemeClr val="tx2"/>
                </a:solidFill>
              </a:rPr>
              <a:t>volupidit</a:t>
            </a:r>
            <a:r>
              <a:rPr lang="en-US" sz="1400">
                <a:solidFill>
                  <a:schemeClr val="tx2"/>
                </a:solidFill>
              </a:rPr>
              <a:t> </a:t>
            </a:r>
            <a:r>
              <a:rPr lang="en-US" sz="1400" err="1">
                <a:solidFill>
                  <a:schemeClr val="tx2"/>
                </a:solidFill>
              </a:rPr>
              <a:t>eatem</a:t>
            </a:r>
            <a:r>
              <a:rPr lang="en-US" sz="1400">
                <a:solidFill>
                  <a:schemeClr val="tx2"/>
                </a:solidFill>
              </a:rPr>
              <a:t> </a:t>
            </a:r>
            <a:r>
              <a:rPr lang="en-US" sz="1400" err="1">
                <a:solidFill>
                  <a:schemeClr val="tx2"/>
                </a:solidFill>
              </a:rPr>
              <a:t>aliqui</a:t>
            </a:r>
            <a:r>
              <a:rPr lang="en-US" sz="1400">
                <a:solidFill>
                  <a:schemeClr val="tx2"/>
                </a:solidFill>
              </a:rPr>
              <a:t> </a:t>
            </a:r>
            <a:r>
              <a:rPr lang="en-US" sz="1400" err="1">
                <a:solidFill>
                  <a:schemeClr val="tx2"/>
                </a:solidFill>
              </a:rPr>
              <a:t>quas</a:t>
            </a:r>
            <a:r>
              <a:rPr lang="en-US" sz="1400">
                <a:solidFill>
                  <a:schemeClr val="tx2"/>
                </a:solidFill>
              </a:rPr>
              <a:t> </a:t>
            </a:r>
            <a:r>
              <a:rPr lang="en-US" sz="1400" err="1">
                <a:solidFill>
                  <a:schemeClr val="tx2"/>
                </a:solidFill>
              </a:rPr>
              <a:t>asse</a:t>
            </a:r>
            <a:r>
              <a:rPr lang="en-US" sz="1400">
                <a:solidFill>
                  <a:schemeClr val="tx2"/>
                </a:solidFill>
              </a:rPr>
              <a:t> </a:t>
            </a:r>
            <a:r>
              <a:rPr lang="en-US" sz="1400" err="1">
                <a:solidFill>
                  <a:schemeClr val="tx2"/>
                </a:solidFill>
              </a:rPr>
              <a:t>eritatae</a:t>
            </a:r>
            <a:endParaRPr lang="en-US" sz="1400">
              <a:solidFill>
                <a:schemeClr val="tx2"/>
              </a:solidFill>
            </a:endParaRPr>
          </a:p>
        </p:txBody>
      </p:sp>
      <p:sp>
        <p:nvSpPr>
          <p:cNvPr id="9" name="Rectangle 8"/>
          <p:cNvSpPr/>
          <p:nvPr userDrawn="1"/>
        </p:nvSpPr>
        <p:spPr>
          <a:xfrm>
            <a:off x="2540001" y="2096579"/>
            <a:ext cx="3304415" cy="757130"/>
          </a:xfrm>
          <a:prstGeom prst="rect">
            <a:avLst/>
          </a:prstGeom>
        </p:spPr>
        <p:txBody>
          <a:bodyPr wrap="square">
            <a:spAutoFit/>
          </a:bodyPr>
          <a:lstStyle/>
          <a:p>
            <a:pPr>
              <a:lnSpc>
                <a:spcPct val="90000"/>
              </a:lnSpc>
            </a:pPr>
            <a:r>
              <a:rPr lang="en-US" sz="2000">
                <a:solidFill>
                  <a:schemeClr val="tx2"/>
                </a:solidFill>
              </a:rPr>
              <a:t>Fulfillment synergies</a:t>
            </a:r>
          </a:p>
          <a:p>
            <a:pPr>
              <a:lnSpc>
                <a:spcPct val="90000"/>
              </a:lnSpc>
            </a:pPr>
            <a:r>
              <a:rPr lang="en-US" sz="1400">
                <a:solidFill>
                  <a:schemeClr val="tx2"/>
                </a:solidFill>
              </a:rPr>
              <a:t>Is </a:t>
            </a:r>
            <a:r>
              <a:rPr lang="en-US" sz="1400" err="1">
                <a:solidFill>
                  <a:schemeClr val="tx2"/>
                </a:solidFill>
              </a:rPr>
              <a:t>ria</a:t>
            </a:r>
            <a:r>
              <a:rPr lang="en-US" sz="1400">
                <a:solidFill>
                  <a:schemeClr val="tx2"/>
                </a:solidFill>
              </a:rPr>
              <a:t> qui del ium aut ex et estrum </a:t>
            </a:r>
            <a:r>
              <a:rPr lang="en-US" sz="1400" err="1">
                <a:solidFill>
                  <a:schemeClr val="tx2"/>
                </a:solidFill>
              </a:rPr>
              <a:t>nonsequis</a:t>
            </a:r>
            <a:r>
              <a:rPr lang="en-US" sz="1400">
                <a:solidFill>
                  <a:schemeClr val="tx2"/>
                </a:solidFill>
              </a:rPr>
              <a:t> volupta doluptas illuptas</a:t>
            </a:r>
          </a:p>
        </p:txBody>
      </p:sp>
      <p:sp>
        <p:nvSpPr>
          <p:cNvPr id="10" name="Rectangle 9"/>
          <p:cNvSpPr/>
          <p:nvPr userDrawn="1"/>
        </p:nvSpPr>
        <p:spPr>
          <a:xfrm>
            <a:off x="7351485" y="3424151"/>
            <a:ext cx="3304415" cy="757130"/>
          </a:xfrm>
          <a:prstGeom prst="rect">
            <a:avLst/>
          </a:prstGeom>
        </p:spPr>
        <p:txBody>
          <a:bodyPr wrap="square">
            <a:spAutoFit/>
          </a:bodyPr>
          <a:lstStyle/>
          <a:p>
            <a:pPr>
              <a:lnSpc>
                <a:spcPct val="90000"/>
              </a:lnSpc>
            </a:pPr>
            <a:r>
              <a:rPr lang="en-US" sz="2000">
                <a:solidFill>
                  <a:schemeClr val="tx2"/>
                </a:solidFill>
              </a:rPr>
              <a:t>Consistent growth</a:t>
            </a:r>
          </a:p>
          <a:p>
            <a:pPr>
              <a:lnSpc>
                <a:spcPct val="90000"/>
              </a:lnSpc>
            </a:pPr>
            <a:r>
              <a:rPr lang="en-US" sz="1400" err="1">
                <a:solidFill>
                  <a:schemeClr val="tx2"/>
                </a:solidFill>
              </a:rPr>
              <a:t>Nequuntis</a:t>
            </a:r>
            <a:r>
              <a:rPr lang="en-US" sz="1400">
                <a:solidFill>
                  <a:schemeClr val="tx2"/>
                </a:solidFill>
              </a:rPr>
              <a:t> </a:t>
            </a:r>
            <a:r>
              <a:rPr lang="en-US" sz="1400" err="1">
                <a:solidFill>
                  <a:schemeClr val="tx2"/>
                </a:solidFill>
              </a:rPr>
              <a:t>vestibulum</a:t>
            </a:r>
            <a:r>
              <a:rPr lang="en-US" sz="1400">
                <a:solidFill>
                  <a:schemeClr val="tx2"/>
                </a:solidFill>
              </a:rPr>
              <a:t> vitae ligula vitae orci </a:t>
            </a:r>
            <a:r>
              <a:rPr lang="en-US" sz="1400" err="1">
                <a:solidFill>
                  <a:schemeClr val="tx2"/>
                </a:solidFill>
              </a:rPr>
              <a:t>euismod</a:t>
            </a:r>
            <a:r>
              <a:rPr lang="en-US" sz="1400">
                <a:solidFill>
                  <a:schemeClr val="tx2"/>
                </a:solidFill>
              </a:rPr>
              <a:t> semper</a:t>
            </a:r>
          </a:p>
        </p:txBody>
      </p:sp>
      <p:sp>
        <p:nvSpPr>
          <p:cNvPr id="11" name="Rectangle 10"/>
          <p:cNvSpPr/>
          <p:nvPr userDrawn="1"/>
        </p:nvSpPr>
        <p:spPr>
          <a:xfrm>
            <a:off x="7351485" y="4708684"/>
            <a:ext cx="3304415" cy="757130"/>
          </a:xfrm>
          <a:prstGeom prst="rect">
            <a:avLst/>
          </a:prstGeom>
        </p:spPr>
        <p:txBody>
          <a:bodyPr wrap="square">
            <a:spAutoFit/>
          </a:bodyPr>
          <a:lstStyle/>
          <a:p>
            <a:pPr>
              <a:lnSpc>
                <a:spcPct val="90000"/>
              </a:lnSpc>
            </a:pPr>
            <a:r>
              <a:rPr lang="en-US" sz="2000">
                <a:solidFill>
                  <a:schemeClr val="tx2"/>
                </a:solidFill>
              </a:rPr>
              <a:t>Quality manufacturing</a:t>
            </a:r>
          </a:p>
          <a:p>
            <a:pPr>
              <a:lnSpc>
                <a:spcPct val="90000"/>
              </a:lnSpc>
            </a:pPr>
            <a:r>
              <a:rPr lang="en-US" sz="1400">
                <a:solidFill>
                  <a:schemeClr val="tx2"/>
                </a:solidFill>
              </a:rPr>
              <a:t>Aenean in </a:t>
            </a:r>
            <a:r>
              <a:rPr lang="en-US" sz="1400" err="1">
                <a:solidFill>
                  <a:schemeClr val="tx2"/>
                </a:solidFill>
              </a:rPr>
              <a:t>enim</a:t>
            </a:r>
            <a:r>
              <a:rPr lang="en-US" sz="1400">
                <a:solidFill>
                  <a:schemeClr val="tx2"/>
                </a:solidFill>
              </a:rPr>
              <a:t> at </a:t>
            </a:r>
            <a:r>
              <a:rPr lang="en-US" sz="1400" err="1">
                <a:solidFill>
                  <a:schemeClr val="tx2"/>
                </a:solidFill>
              </a:rPr>
              <a:t>nisl</a:t>
            </a:r>
            <a:r>
              <a:rPr lang="en-US" sz="1400">
                <a:solidFill>
                  <a:schemeClr val="tx2"/>
                </a:solidFill>
              </a:rPr>
              <a:t> sollicitudin </a:t>
            </a:r>
            <a:r>
              <a:rPr lang="en-US" sz="1400" err="1">
                <a:solidFill>
                  <a:schemeClr val="tx2"/>
                </a:solidFill>
              </a:rPr>
              <a:t>mollis</a:t>
            </a:r>
            <a:r>
              <a:rPr lang="en-US" sz="1400">
                <a:solidFill>
                  <a:schemeClr val="tx2"/>
                </a:solidFill>
              </a:rPr>
              <a:t> </a:t>
            </a:r>
            <a:r>
              <a:rPr lang="en-US" sz="1400" err="1">
                <a:solidFill>
                  <a:schemeClr val="tx2"/>
                </a:solidFill>
              </a:rPr>
              <a:t>pretium</a:t>
            </a:r>
            <a:r>
              <a:rPr lang="en-US" sz="1400">
                <a:solidFill>
                  <a:schemeClr val="tx2"/>
                </a:solidFill>
              </a:rPr>
              <a:t> </a:t>
            </a:r>
            <a:r>
              <a:rPr lang="en-US" sz="1400" err="1">
                <a:solidFill>
                  <a:schemeClr val="tx2"/>
                </a:solidFill>
              </a:rPr>
              <a:t>eu</a:t>
            </a:r>
            <a:r>
              <a:rPr lang="en-US" sz="1400">
                <a:solidFill>
                  <a:schemeClr val="tx2"/>
                </a:solidFill>
              </a:rPr>
              <a:t> </a:t>
            </a:r>
            <a:r>
              <a:rPr lang="en-US" sz="1400" err="1">
                <a:solidFill>
                  <a:schemeClr val="tx2"/>
                </a:solidFill>
              </a:rPr>
              <a:t>diam</a:t>
            </a:r>
            <a:endParaRPr lang="en-US" sz="1400">
              <a:solidFill>
                <a:schemeClr val="tx2"/>
              </a:solidFill>
            </a:endParaRPr>
          </a:p>
        </p:txBody>
      </p:sp>
      <p:sp>
        <p:nvSpPr>
          <p:cNvPr id="12" name="Rectangle 11"/>
          <p:cNvSpPr/>
          <p:nvPr userDrawn="1"/>
        </p:nvSpPr>
        <p:spPr>
          <a:xfrm>
            <a:off x="2540001" y="4708684"/>
            <a:ext cx="3304415" cy="757130"/>
          </a:xfrm>
          <a:prstGeom prst="rect">
            <a:avLst/>
          </a:prstGeom>
        </p:spPr>
        <p:txBody>
          <a:bodyPr wrap="square">
            <a:spAutoFit/>
          </a:bodyPr>
          <a:lstStyle/>
          <a:p>
            <a:pPr>
              <a:lnSpc>
                <a:spcPct val="90000"/>
              </a:lnSpc>
            </a:pPr>
            <a:r>
              <a:rPr lang="en-US" sz="2000">
                <a:solidFill>
                  <a:schemeClr val="tx2"/>
                </a:solidFill>
              </a:rPr>
              <a:t>Global reach</a:t>
            </a:r>
          </a:p>
          <a:p>
            <a:pPr>
              <a:lnSpc>
                <a:spcPct val="90000"/>
              </a:lnSpc>
            </a:pPr>
            <a:r>
              <a:rPr lang="en-US" sz="1400" err="1">
                <a:solidFill>
                  <a:schemeClr val="tx2"/>
                </a:solidFill>
              </a:rPr>
              <a:t>Cras</a:t>
            </a:r>
            <a:r>
              <a:rPr lang="en-US" sz="1400">
                <a:solidFill>
                  <a:schemeClr val="tx2"/>
                </a:solidFill>
              </a:rPr>
              <a:t> </a:t>
            </a:r>
            <a:r>
              <a:rPr lang="en-US" sz="1400" err="1">
                <a:solidFill>
                  <a:schemeClr val="tx2"/>
                </a:solidFill>
              </a:rPr>
              <a:t>elementum</a:t>
            </a:r>
            <a:r>
              <a:rPr lang="en-US" sz="1400">
                <a:solidFill>
                  <a:schemeClr val="tx2"/>
                </a:solidFill>
              </a:rPr>
              <a:t> </a:t>
            </a:r>
            <a:r>
              <a:rPr lang="en-US" sz="1400" err="1">
                <a:solidFill>
                  <a:schemeClr val="tx2"/>
                </a:solidFill>
              </a:rPr>
              <a:t>condimentum</a:t>
            </a:r>
            <a:r>
              <a:rPr lang="en-US" sz="1400">
                <a:solidFill>
                  <a:schemeClr val="tx2"/>
                </a:solidFill>
              </a:rPr>
              <a:t> </a:t>
            </a:r>
            <a:r>
              <a:rPr lang="en-US" sz="1400" err="1">
                <a:solidFill>
                  <a:schemeClr val="tx2"/>
                </a:solidFill>
              </a:rPr>
              <a:t>sem</a:t>
            </a:r>
            <a:r>
              <a:rPr lang="en-US" sz="1400">
                <a:solidFill>
                  <a:schemeClr val="tx2"/>
                </a:solidFill>
              </a:rPr>
              <a:t>, </a:t>
            </a:r>
            <a:r>
              <a:rPr lang="en-US" sz="1400" err="1">
                <a:solidFill>
                  <a:schemeClr val="tx2"/>
                </a:solidFill>
              </a:rPr>
              <a:t>venenatis</a:t>
            </a:r>
            <a:r>
              <a:rPr lang="en-US" sz="1400">
                <a:solidFill>
                  <a:schemeClr val="tx2"/>
                </a:solidFill>
              </a:rPr>
              <a:t> </a:t>
            </a:r>
            <a:r>
              <a:rPr lang="en-US" sz="1400" err="1">
                <a:solidFill>
                  <a:schemeClr val="tx2"/>
                </a:solidFill>
              </a:rPr>
              <a:t>porta</a:t>
            </a:r>
            <a:r>
              <a:rPr lang="en-US" sz="1400">
                <a:solidFill>
                  <a:schemeClr val="tx2"/>
                </a:solidFill>
              </a:rPr>
              <a:t> </a:t>
            </a:r>
            <a:r>
              <a:rPr lang="en-US" sz="1400" err="1">
                <a:solidFill>
                  <a:schemeClr val="tx2"/>
                </a:solidFill>
              </a:rPr>
              <a:t>nulla</a:t>
            </a:r>
            <a:r>
              <a:rPr lang="en-US" sz="1400">
                <a:solidFill>
                  <a:schemeClr val="tx2"/>
                </a:solidFill>
              </a:rPr>
              <a:t> </a:t>
            </a:r>
            <a:r>
              <a:rPr lang="en-US" sz="1400" err="1">
                <a:solidFill>
                  <a:schemeClr val="tx2"/>
                </a:solidFill>
              </a:rPr>
              <a:t>sagittis</a:t>
            </a:r>
            <a:r>
              <a:rPr lang="en-US" sz="1400">
                <a:solidFill>
                  <a:schemeClr val="tx2"/>
                </a:solidFill>
              </a:rPr>
              <a:t> in</a:t>
            </a:r>
          </a:p>
        </p:txBody>
      </p:sp>
      <p:sp>
        <p:nvSpPr>
          <p:cNvPr id="13" name="Rectangle 12"/>
          <p:cNvSpPr/>
          <p:nvPr userDrawn="1"/>
        </p:nvSpPr>
        <p:spPr>
          <a:xfrm>
            <a:off x="2540001" y="3424151"/>
            <a:ext cx="3304415" cy="757130"/>
          </a:xfrm>
          <a:prstGeom prst="rect">
            <a:avLst/>
          </a:prstGeom>
        </p:spPr>
        <p:txBody>
          <a:bodyPr wrap="square">
            <a:spAutoFit/>
          </a:bodyPr>
          <a:lstStyle/>
          <a:p>
            <a:pPr>
              <a:lnSpc>
                <a:spcPct val="90000"/>
              </a:lnSpc>
            </a:pPr>
            <a:r>
              <a:rPr lang="en-US" sz="2000">
                <a:solidFill>
                  <a:schemeClr val="tx2"/>
                </a:solidFill>
              </a:rPr>
              <a:t>Financial strength</a:t>
            </a:r>
          </a:p>
          <a:p>
            <a:pPr>
              <a:lnSpc>
                <a:spcPct val="90000"/>
              </a:lnSpc>
            </a:pPr>
            <a:r>
              <a:rPr lang="en-US" sz="1400" err="1">
                <a:solidFill>
                  <a:schemeClr val="tx2"/>
                </a:solidFill>
              </a:rPr>
              <a:t>Suspendisse</a:t>
            </a:r>
            <a:r>
              <a:rPr lang="en-US" sz="1400">
                <a:solidFill>
                  <a:schemeClr val="tx2"/>
                </a:solidFill>
              </a:rPr>
              <a:t> </a:t>
            </a:r>
            <a:r>
              <a:rPr lang="en-US" sz="1400" err="1">
                <a:solidFill>
                  <a:schemeClr val="tx2"/>
                </a:solidFill>
              </a:rPr>
              <a:t>potenti</a:t>
            </a:r>
            <a:r>
              <a:rPr lang="en-US" sz="1400">
                <a:solidFill>
                  <a:schemeClr val="tx2"/>
                </a:solidFill>
              </a:rPr>
              <a:t>. </a:t>
            </a:r>
            <a:r>
              <a:rPr lang="en-US" sz="1400" err="1">
                <a:solidFill>
                  <a:schemeClr val="tx2"/>
                </a:solidFill>
              </a:rPr>
              <a:t>Ut</a:t>
            </a:r>
            <a:r>
              <a:rPr lang="en-US" sz="1400">
                <a:solidFill>
                  <a:schemeClr val="tx2"/>
                </a:solidFill>
              </a:rPr>
              <a:t> </a:t>
            </a:r>
            <a:r>
              <a:rPr lang="en-US" sz="1400" err="1">
                <a:solidFill>
                  <a:schemeClr val="tx2"/>
                </a:solidFill>
              </a:rPr>
              <a:t>sagittis</a:t>
            </a:r>
            <a:r>
              <a:rPr lang="en-US" sz="1400">
                <a:solidFill>
                  <a:schemeClr val="tx2"/>
                </a:solidFill>
              </a:rPr>
              <a:t> </a:t>
            </a:r>
            <a:r>
              <a:rPr lang="en-US" sz="1400" err="1">
                <a:solidFill>
                  <a:schemeClr val="tx2"/>
                </a:solidFill>
              </a:rPr>
              <a:t>accum</a:t>
            </a:r>
            <a:r>
              <a:rPr lang="en-US" sz="1400">
                <a:solidFill>
                  <a:schemeClr val="tx2"/>
                </a:solidFill>
              </a:rPr>
              <a:t> </a:t>
            </a:r>
            <a:r>
              <a:rPr lang="en-US" sz="1400" err="1">
                <a:solidFill>
                  <a:schemeClr val="tx2"/>
                </a:solidFill>
              </a:rPr>
              <a:t>pretium</a:t>
            </a:r>
            <a:r>
              <a:rPr lang="en-US" sz="1400">
                <a:solidFill>
                  <a:schemeClr val="tx2"/>
                </a:solidFill>
              </a:rPr>
              <a:t>. </a:t>
            </a:r>
            <a:r>
              <a:rPr lang="en-US" sz="1400" err="1">
                <a:solidFill>
                  <a:schemeClr val="tx2"/>
                </a:solidFill>
              </a:rPr>
              <a:t>Cras</a:t>
            </a:r>
            <a:r>
              <a:rPr lang="en-US" sz="1400">
                <a:solidFill>
                  <a:schemeClr val="tx2"/>
                </a:solidFill>
              </a:rPr>
              <a:t> dictum </a:t>
            </a:r>
            <a:r>
              <a:rPr lang="en-US" sz="1400" err="1">
                <a:solidFill>
                  <a:schemeClr val="tx2"/>
                </a:solidFill>
              </a:rPr>
              <a:t>finibus</a:t>
            </a:r>
            <a:endParaRPr lang="en-US" sz="1400">
              <a:solidFill>
                <a:schemeClr val="tx2"/>
              </a:solidFill>
            </a:endParaRPr>
          </a:p>
        </p:txBody>
      </p:sp>
      <p:sp>
        <p:nvSpPr>
          <p:cNvPr id="15" name="Oval 14"/>
          <p:cNvSpPr/>
          <p:nvPr/>
        </p:nvSpPr>
        <p:spPr>
          <a:xfrm>
            <a:off x="1427243" y="1987229"/>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8" name="Oval 17"/>
          <p:cNvSpPr/>
          <p:nvPr/>
        </p:nvSpPr>
        <p:spPr>
          <a:xfrm>
            <a:off x="6262908" y="1987229"/>
            <a:ext cx="1016000" cy="10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1" name="Oval 20"/>
          <p:cNvSpPr/>
          <p:nvPr/>
        </p:nvSpPr>
        <p:spPr>
          <a:xfrm>
            <a:off x="1427243" y="3314803"/>
            <a:ext cx="1016000" cy="1016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4" name="Oval 23"/>
          <p:cNvSpPr/>
          <p:nvPr/>
        </p:nvSpPr>
        <p:spPr>
          <a:xfrm>
            <a:off x="1427243" y="4599335"/>
            <a:ext cx="1016000" cy="1016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7" name="Oval 26"/>
          <p:cNvSpPr/>
          <p:nvPr/>
        </p:nvSpPr>
        <p:spPr>
          <a:xfrm>
            <a:off x="6262908" y="3314803"/>
            <a:ext cx="1016000" cy="1016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0" name="Oval 29"/>
          <p:cNvSpPr/>
          <p:nvPr/>
        </p:nvSpPr>
        <p:spPr>
          <a:xfrm>
            <a:off x="6262908" y="4599335"/>
            <a:ext cx="1016000" cy="1016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3" name="Picture 32"/>
          <p:cNvPicPr>
            <a:picLocks noChangeAspect="1"/>
          </p:cNvPicPr>
          <p:nvPr userDrawn="1"/>
        </p:nvPicPr>
        <p:blipFill>
          <a:blip r:embed="rId4"/>
          <a:stretch>
            <a:fillRect/>
          </a:stretch>
        </p:blipFill>
        <p:spPr>
          <a:xfrm>
            <a:off x="1560346" y="2129235"/>
            <a:ext cx="728129" cy="694843"/>
          </a:xfrm>
          <a:prstGeom prst="rect">
            <a:avLst/>
          </a:prstGeom>
        </p:spPr>
      </p:pic>
      <p:pic>
        <p:nvPicPr>
          <p:cNvPr id="34" name="Picture 33"/>
          <p:cNvPicPr>
            <a:picLocks noChangeAspect="1"/>
          </p:cNvPicPr>
          <p:nvPr userDrawn="1"/>
        </p:nvPicPr>
        <p:blipFill>
          <a:blip r:embed="rId5"/>
          <a:stretch>
            <a:fillRect/>
          </a:stretch>
        </p:blipFill>
        <p:spPr>
          <a:xfrm>
            <a:off x="1660967" y="3332739"/>
            <a:ext cx="569211" cy="843654"/>
          </a:xfrm>
          <a:prstGeom prst="rect">
            <a:avLst/>
          </a:prstGeom>
        </p:spPr>
      </p:pic>
      <p:pic>
        <p:nvPicPr>
          <p:cNvPr id="35" name="Picture 34"/>
          <p:cNvPicPr>
            <a:picLocks noChangeAspect="1"/>
          </p:cNvPicPr>
          <p:nvPr userDrawn="1"/>
        </p:nvPicPr>
        <p:blipFill>
          <a:blip r:embed="rId6"/>
          <a:stretch>
            <a:fillRect/>
          </a:stretch>
        </p:blipFill>
        <p:spPr>
          <a:xfrm>
            <a:off x="6454323" y="2133457"/>
            <a:ext cx="633169" cy="723544"/>
          </a:xfrm>
          <a:prstGeom prst="rect">
            <a:avLst/>
          </a:prstGeom>
        </p:spPr>
      </p:pic>
      <p:pic>
        <p:nvPicPr>
          <p:cNvPr id="36" name="Picture 35"/>
          <p:cNvPicPr>
            <a:picLocks noChangeAspect="1"/>
          </p:cNvPicPr>
          <p:nvPr userDrawn="1"/>
        </p:nvPicPr>
        <p:blipFill>
          <a:blip r:embed="rId7"/>
          <a:stretch>
            <a:fillRect/>
          </a:stretch>
        </p:blipFill>
        <p:spPr>
          <a:xfrm>
            <a:off x="6466492" y="3545850"/>
            <a:ext cx="621000" cy="604500"/>
          </a:xfrm>
          <a:prstGeom prst="rect">
            <a:avLst/>
          </a:prstGeom>
        </p:spPr>
      </p:pic>
      <p:pic>
        <p:nvPicPr>
          <p:cNvPr id="37" name="Picture 36"/>
          <p:cNvPicPr>
            <a:picLocks noChangeAspect="1"/>
          </p:cNvPicPr>
          <p:nvPr userDrawn="1"/>
        </p:nvPicPr>
        <p:blipFill>
          <a:blip r:embed="rId8"/>
          <a:stretch>
            <a:fillRect/>
          </a:stretch>
        </p:blipFill>
        <p:spPr>
          <a:xfrm>
            <a:off x="1597729" y="4833099"/>
            <a:ext cx="733026" cy="532975"/>
          </a:xfrm>
          <a:prstGeom prst="rect">
            <a:avLst/>
          </a:prstGeom>
        </p:spPr>
      </p:pic>
      <p:pic>
        <p:nvPicPr>
          <p:cNvPr id="38" name="Picture 37"/>
          <p:cNvPicPr>
            <a:picLocks noChangeAspect="1"/>
          </p:cNvPicPr>
          <p:nvPr userDrawn="1"/>
        </p:nvPicPr>
        <p:blipFill>
          <a:blip r:embed="rId9"/>
          <a:stretch>
            <a:fillRect/>
          </a:stretch>
        </p:blipFill>
        <p:spPr>
          <a:xfrm>
            <a:off x="6461692" y="4775536"/>
            <a:ext cx="638010" cy="610270"/>
          </a:xfrm>
          <a:prstGeom prst="rect">
            <a:avLst/>
          </a:prstGeom>
        </p:spPr>
      </p:pic>
    </p:spTree>
    <p:extLst>
      <p:ext uri="{BB962C8B-B14F-4D97-AF65-F5344CB8AC3E}">
        <p14:creationId xmlns:p14="http://schemas.microsoft.com/office/powerpoint/2010/main" val="3104661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38" name="Picture 37"/>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42" name="Picture 4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23"/>
          <p:cNvSpPr>
            <a:spLocks noGrp="1"/>
          </p:cNvSpPr>
          <p:nvPr>
            <p:ph type="title"/>
          </p:nvPr>
        </p:nvSpPr>
        <p:spPr>
          <a:xfrm>
            <a:off x="914400" y="279961"/>
            <a:ext cx="10363200" cy="817561"/>
          </a:xfrm>
        </p:spPr>
        <p:txBody>
          <a:bodyPr/>
          <a:lstStyle>
            <a:lvl1pPr>
              <a:defRPr>
                <a:solidFill>
                  <a:schemeClr val="tx2"/>
                </a:solidFill>
              </a:defRPr>
            </a:lvl1pPr>
          </a:lstStyle>
          <a:p>
            <a:r>
              <a:rPr lang="en-US"/>
              <a:t>Easy to edit </a:t>
            </a:r>
            <a:r>
              <a:rPr lang="en-US" err="1"/>
              <a:t>infographics</a:t>
            </a:r>
            <a:r>
              <a:rPr lang="en-US"/>
              <a:t> with tons of custom icons</a:t>
            </a:r>
          </a:p>
        </p:txBody>
      </p:sp>
      <p:cxnSp>
        <p:nvCxnSpPr>
          <p:cNvPr id="7" name="Straight Connector 6"/>
          <p:cNvCxnSpPr/>
          <p:nvPr userDrawn="1"/>
        </p:nvCxnSpPr>
        <p:spPr>
          <a:xfrm flipV="1">
            <a:off x="5026679" y="4008723"/>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026679" y="2964803"/>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flipV="1">
            <a:off x="6747850" y="4008723"/>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747850" y="2964803"/>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Oval 19"/>
          <p:cNvSpPr>
            <a:spLocks noChangeArrowheads="1"/>
          </p:cNvSpPr>
          <p:nvPr/>
        </p:nvSpPr>
        <p:spPr bwMode="auto">
          <a:xfrm>
            <a:off x="5560736" y="1441244"/>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Oval 20"/>
          <p:cNvSpPr>
            <a:spLocks noChangeArrowheads="1"/>
          </p:cNvSpPr>
          <p:nvPr/>
        </p:nvSpPr>
        <p:spPr bwMode="auto">
          <a:xfrm>
            <a:off x="5560736" y="4747425"/>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Oval 18"/>
          <p:cNvSpPr>
            <a:spLocks noChangeArrowheads="1"/>
          </p:cNvSpPr>
          <p:nvPr userDrawn="1"/>
        </p:nvSpPr>
        <p:spPr bwMode="auto">
          <a:xfrm>
            <a:off x="7076283" y="3979164"/>
            <a:ext cx="1070526"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Oval 15"/>
          <p:cNvSpPr>
            <a:spLocks noChangeArrowheads="1"/>
          </p:cNvSpPr>
          <p:nvPr/>
        </p:nvSpPr>
        <p:spPr bwMode="auto">
          <a:xfrm>
            <a:off x="4045185" y="3979164"/>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Oval 45"/>
          <p:cNvSpPr>
            <a:spLocks noChangeArrowheads="1"/>
          </p:cNvSpPr>
          <p:nvPr/>
        </p:nvSpPr>
        <p:spPr bwMode="auto">
          <a:xfrm>
            <a:off x="7076288" y="2209506"/>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Oval 28"/>
          <p:cNvSpPr/>
          <p:nvPr userDrawn="1"/>
        </p:nvSpPr>
        <p:spPr>
          <a:xfrm>
            <a:off x="5309630" y="2845087"/>
            <a:ext cx="1572740" cy="1569023"/>
          </a:xfrm>
          <a:prstGeom prst="ellipse">
            <a:avLst/>
          </a:prstGeom>
          <a:solidFill>
            <a:schemeClr val="accent1">
              <a:lumMod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800">
                <a:solidFill>
                  <a:schemeClr val="bg1"/>
                </a:solidFill>
              </a:rPr>
              <a:t>CORE</a:t>
            </a:r>
          </a:p>
          <a:p>
            <a:pPr algn="ctr">
              <a:lnSpc>
                <a:spcPct val="89000"/>
              </a:lnSpc>
            </a:pPr>
            <a:r>
              <a:rPr lang="en-US" sz="1800">
                <a:solidFill>
                  <a:schemeClr val="bg1"/>
                </a:solidFill>
              </a:rPr>
              <a:t>IDEA</a:t>
            </a:r>
          </a:p>
        </p:txBody>
      </p:sp>
      <p:cxnSp>
        <p:nvCxnSpPr>
          <p:cNvPr id="30" name="Straight Connector 29"/>
          <p:cNvCxnSpPr>
            <a:stCxn id="15" idx="0"/>
            <a:endCxn id="29" idx="4"/>
          </p:cNvCxnSpPr>
          <p:nvPr userDrawn="1"/>
        </p:nvCxnSpPr>
        <p:spPr>
          <a:xfrm flipV="1">
            <a:off x="6096000" y="4414109"/>
            <a:ext cx="0" cy="333316"/>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2" idx="4"/>
            <a:endCxn id="29" idx="0"/>
          </p:cNvCxnSpPr>
          <p:nvPr userDrawn="1"/>
        </p:nvCxnSpPr>
        <p:spPr>
          <a:xfrm>
            <a:off x="6096000" y="2511771"/>
            <a:ext cx="0" cy="333316"/>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userDrawn="1"/>
        </p:nvSpPr>
        <p:spPr>
          <a:xfrm>
            <a:off x="6824102" y="1412776"/>
            <a:ext cx="2954747" cy="523220"/>
          </a:xfrm>
          <a:prstGeom prst="rect">
            <a:avLst/>
          </a:prstGeom>
        </p:spPr>
        <p:txBody>
          <a:bodyPr wrap="square">
            <a:spAutoFit/>
          </a:bodyPr>
          <a:lstStyle/>
          <a:p>
            <a:pPr>
              <a:spcAft>
                <a:spcPts val="200"/>
              </a:spcAft>
            </a:pPr>
            <a:r>
              <a:rPr lang="en-US" sz="1400">
                <a:solidFill>
                  <a:schemeClr val="tx2"/>
                </a:solidFill>
              </a:rPr>
              <a:t>Lorem ipsum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33" name="Rectangle 32"/>
          <p:cNvSpPr/>
          <p:nvPr userDrawn="1"/>
        </p:nvSpPr>
        <p:spPr>
          <a:xfrm>
            <a:off x="2446408" y="5385055"/>
            <a:ext cx="2954747" cy="523220"/>
          </a:xfrm>
          <a:prstGeom prst="rect">
            <a:avLst/>
          </a:prstGeom>
        </p:spPr>
        <p:txBody>
          <a:bodyPr wrap="square">
            <a:spAutoFit/>
          </a:bodyPr>
          <a:lstStyle/>
          <a:p>
            <a:pPr algn="r">
              <a:spcAft>
                <a:spcPts val="200"/>
              </a:spcAft>
            </a:pPr>
            <a:r>
              <a:rPr lang="en-US" sz="1400" err="1">
                <a:solidFill>
                  <a:schemeClr val="tx2"/>
                </a:solidFill>
              </a:rPr>
              <a:t>Lorem</a:t>
            </a:r>
            <a:r>
              <a:rPr lang="en-US" sz="1400">
                <a:solidFill>
                  <a:schemeClr val="tx2"/>
                </a:solidFill>
              </a:rPr>
              <a:t> </a:t>
            </a:r>
            <a:r>
              <a:rPr lang="en-US" sz="1400" err="1">
                <a:solidFill>
                  <a:schemeClr val="tx2"/>
                </a:solidFill>
              </a:rPr>
              <a:t>ipsum</a:t>
            </a:r>
            <a:r>
              <a:rPr lang="en-US" sz="1400">
                <a:solidFill>
                  <a:schemeClr val="tx2"/>
                </a:solidFill>
              </a:rPr>
              <a:t>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34" name="Rectangle 33"/>
          <p:cNvSpPr/>
          <p:nvPr userDrawn="1"/>
        </p:nvSpPr>
        <p:spPr>
          <a:xfrm>
            <a:off x="951991" y="4272878"/>
            <a:ext cx="2954747" cy="523220"/>
          </a:xfrm>
          <a:prstGeom prst="rect">
            <a:avLst/>
          </a:prstGeom>
        </p:spPr>
        <p:txBody>
          <a:bodyPr wrap="square">
            <a:spAutoFit/>
          </a:bodyPr>
          <a:lstStyle/>
          <a:p>
            <a:pPr algn="r">
              <a:spcAft>
                <a:spcPts val="200"/>
              </a:spcAft>
            </a:pPr>
            <a:r>
              <a:rPr lang="en-US" sz="1400" err="1">
                <a:solidFill>
                  <a:schemeClr val="tx2"/>
                </a:solidFill>
              </a:rPr>
              <a:t>Lorem</a:t>
            </a:r>
            <a:r>
              <a:rPr lang="en-US" sz="1400">
                <a:solidFill>
                  <a:schemeClr val="tx2"/>
                </a:solidFill>
              </a:rPr>
              <a:t> </a:t>
            </a:r>
            <a:r>
              <a:rPr lang="en-US" sz="1400" err="1">
                <a:solidFill>
                  <a:schemeClr val="tx2"/>
                </a:solidFill>
              </a:rPr>
              <a:t>ipsum</a:t>
            </a:r>
            <a:r>
              <a:rPr lang="en-US" sz="1400">
                <a:solidFill>
                  <a:schemeClr val="tx2"/>
                </a:solidFill>
              </a:rPr>
              <a:t>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35" name="Rectangle 34"/>
          <p:cNvSpPr/>
          <p:nvPr userDrawn="1"/>
        </p:nvSpPr>
        <p:spPr>
          <a:xfrm>
            <a:off x="951991" y="2553921"/>
            <a:ext cx="2954747" cy="523220"/>
          </a:xfrm>
          <a:prstGeom prst="rect">
            <a:avLst/>
          </a:prstGeom>
        </p:spPr>
        <p:txBody>
          <a:bodyPr wrap="square">
            <a:spAutoFit/>
          </a:bodyPr>
          <a:lstStyle/>
          <a:p>
            <a:pPr algn="r">
              <a:spcAft>
                <a:spcPts val="200"/>
              </a:spcAft>
            </a:pPr>
            <a:r>
              <a:rPr lang="en-US" sz="1400" err="1">
                <a:solidFill>
                  <a:schemeClr val="tx2"/>
                </a:solidFill>
              </a:rPr>
              <a:t>Lorem</a:t>
            </a:r>
            <a:r>
              <a:rPr lang="en-US" sz="1400">
                <a:solidFill>
                  <a:schemeClr val="tx2"/>
                </a:solidFill>
              </a:rPr>
              <a:t> </a:t>
            </a:r>
            <a:r>
              <a:rPr lang="en-US" sz="1400" err="1">
                <a:solidFill>
                  <a:schemeClr val="tx2"/>
                </a:solidFill>
              </a:rPr>
              <a:t>ipsum</a:t>
            </a:r>
            <a:r>
              <a:rPr lang="en-US" sz="1400">
                <a:solidFill>
                  <a:schemeClr val="tx2"/>
                </a:solidFill>
              </a:rPr>
              <a:t>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36" name="Rectangle 35"/>
          <p:cNvSpPr/>
          <p:nvPr userDrawn="1"/>
        </p:nvSpPr>
        <p:spPr>
          <a:xfrm>
            <a:off x="8301476" y="4272878"/>
            <a:ext cx="2954747" cy="523220"/>
          </a:xfrm>
          <a:prstGeom prst="rect">
            <a:avLst/>
          </a:prstGeom>
        </p:spPr>
        <p:txBody>
          <a:bodyPr wrap="square">
            <a:spAutoFit/>
          </a:bodyPr>
          <a:lstStyle/>
          <a:p>
            <a:pPr>
              <a:spcAft>
                <a:spcPts val="200"/>
              </a:spcAft>
            </a:pPr>
            <a:r>
              <a:rPr lang="en-US" sz="1400" err="1">
                <a:solidFill>
                  <a:schemeClr val="tx2"/>
                </a:solidFill>
              </a:rPr>
              <a:t>Lorem</a:t>
            </a:r>
            <a:r>
              <a:rPr lang="en-US" sz="1400">
                <a:solidFill>
                  <a:schemeClr val="tx2"/>
                </a:solidFill>
              </a:rPr>
              <a:t> </a:t>
            </a:r>
            <a:r>
              <a:rPr lang="en-US" sz="1400" err="1">
                <a:solidFill>
                  <a:schemeClr val="tx2"/>
                </a:solidFill>
              </a:rPr>
              <a:t>ipsum</a:t>
            </a:r>
            <a:r>
              <a:rPr lang="en-US" sz="1400">
                <a:solidFill>
                  <a:schemeClr val="tx2"/>
                </a:solidFill>
              </a:rPr>
              <a:t>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37" name="Rectangle 36"/>
          <p:cNvSpPr/>
          <p:nvPr userDrawn="1"/>
        </p:nvSpPr>
        <p:spPr>
          <a:xfrm>
            <a:off x="8301476" y="2553921"/>
            <a:ext cx="2954747" cy="523220"/>
          </a:xfrm>
          <a:prstGeom prst="rect">
            <a:avLst/>
          </a:prstGeom>
        </p:spPr>
        <p:txBody>
          <a:bodyPr wrap="square">
            <a:spAutoFit/>
          </a:bodyPr>
          <a:lstStyle/>
          <a:p>
            <a:pPr>
              <a:spcAft>
                <a:spcPts val="200"/>
              </a:spcAft>
            </a:pPr>
            <a:r>
              <a:rPr lang="en-US" sz="1400" err="1">
                <a:solidFill>
                  <a:schemeClr val="tx2"/>
                </a:solidFill>
              </a:rPr>
              <a:t>Lorem</a:t>
            </a:r>
            <a:r>
              <a:rPr lang="en-US" sz="1400">
                <a:solidFill>
                  <a:schemeClr val="tx2"/>
                </a:solidFill>
              </a:rPr>
              <a:t> </a:t>
            </a:r>
            <a:r>
              <a:rPr lang="en-US" sz="1400" err="1">
                <a:solidFill>
                  <a:schemeClr val="tx2"/>
                </a:solidFill>
              </a:rPr>
              <a:t>ipsum</a:t>
            </a:r>
            <a:r>
              <a:rPr lang="en-US" sz="1400">
                <a:solidFill>
                  <a:schemeClr val="tx2"/>
                </a:solidFill>
              </a:rPr>
              <a:t>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40" name="Oval 19"/>
          <p:cNvSpPr>
            <a:spLocks noChangeArrowheads="1"/>
          </p:cNvSpPr>
          <p:nvPr/>
        </p:nvSpPr>
        <p:spPr bwMode="auto">
          <a:xfrm>
            <a:off x="4090902" y="2094175"/>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3" name="Picture 42"/>
          <p:cNvPicPr>
            <a:picLocks noChangeAspect="1"/>
          </p:cNvPicPr>
          <p:nvPr userDrawn="1"/>
        </p:nvPicPr>
        <p:blipFill>
          <a:blip r:embed="rId4"/>
          <a:stretch>
            <a:fillRect/>
          </a:stretch>
        </p:blipFill>
        <p:spPr>
          <a:xfrm>
            <a:off x="7377066" y="2485115"/>
            <a:ext cx="439875" cy="439167"/>
          </a:xfrm>
          <a:prstGeom prst="rect">
            <a:avLst/>
          </a:prstGeom>
        </p:spPr>
      </p:pic>
      <p:pic>
        <p:nvPicPr>
          <p:cNvPr id="44" name="Picture 43"/>
          <p:cNvPicPr>
            <a:picLocks noChangeAspect="1"/>
          </p:cNvPicPr>
          <p:nvPr userDrawn="1"/>
        </p:nvPicPr>
        <p:blipFill>
          <a:blip r:embed="rId5"/>
          <a:stretch>
            <a:fillRect/>
          </a:stretch>
        </p:blipFill>
        <p:spPr>
          <a:xfrm>
            <a:off x="5886449" y="1754262"/>
            <a:ext cx="419100" cy="418425"/>
          </a:xfrm>
          <a:prstGeom prst="rect">
            <a:avLst/>
          </a:prstGeom>
        </p:spPr>
      </p:pic>
      <p:pic>
        <p:nvPicPr>
          <p:cNvPr id="45" name="Picture 44"/>
          <p:cNvPicPr>
            <a:picLocks noChangeAspect="1"/>
          </p:cNvPicPr>
          <p:nvPr userDrawn="1"/>
        </p:nvPicPr>
        <p:blipFill>
          <a:blip r:embed="rId6"/>
          <a:stretch>
            <a:fillRect/>
          </a:stretch>
        </p:blipFill>
        <p:spPr>
          <a:xfrm>
            <a:off x="4442132" y="2393002"/>
            <a:ext cx="335981" cy="465889"/>
          </a:xfrm>
          <a:prstGeom prst="rect">
            <a:avLst/>
          </a:prstGeom>
        </p:spPr>
      </p:pic>
      <p:pic>
        <p:nvPicPr>
          <p:cNvPr id="46" name="Picture 45"/>
          <p:cNvPicPr>
            <a:picLocks noChangeAspect="1"/>
          </p:cNvPicPr>
          <p:nvPr userDrawn="1"/>
        </p:nvPicPr>
        <p:blipFill>
          <a:blip r:embed="rId7"/>
          <a:stretch>
            <a:fillRect/>
          </a:stretch>
        </p:blipFill>
        <p:spPr>
          <a:xfrm>
            <a:off x="4390674" y="4324810"/>
            <a:ext cx="428812" cy="432535"/>
          </a:xfrm>
          <a:prstGeom prst="rect">
            <a:avLst/>
          </a:prstGeom>
        </p:spPr>
      </p:pic>
      <p:pic>
        <p:nvPicPr>
          <p:cNvPr id="47" name="Picture 46"/>
          <p:cNvPicPr>
            <a:picLocks noChangeAspect="1"/>
          </p:cNvPicPr>
          <p:nvPr userDrawn="1"/>
        </p:nvPicPr>
        <p:blipFill>
          <a:blip r:embed="rId8"/>
          <a:stretch>
            <a:fillRect/>
          </a:stretch>
        </p:blipFill>
        <p:spPr>
          <a:xfrm>
            <a:off x="5964563" y="5106201"/>
            <a:ext cx="310500" cy="434000"/>
          </a:xfrm>
          <a:prstGeom prst="rect">
            <a:avLst/>
          </a:prstGeom>
        </p:spPr>
      </p:pic>
      <p:pic>
        <p:nvPicPr>
          <p:cNvPr id="48" name="Picture 47"/>
          <p:cNvPicPr>
            <a:picLocks noChangeAspect="1"/>
          </p:cNvPicPr>
          <p:nvPr userDrawn="1"/>
        </p:nvPicPr>
        <p:blipFill>
          <a:blip r:embed="rId9"/>
          <a:stretch>
            <a:fillRect/>
          </a:stretch>
        </p:blipFill>
        <p:spPr>
          <a:xfrm>
            <a:off x="7340930" y="4303678"/>
            <a:ext cx="512145" cy="474797"/>
          </a:xfrm>
          <a:prstGeom prst="rect">
            <a:avLst/>
          </a:prstGeom>
        </p:spPr>
      </p:pic>
    </p:spTree>
    <p:extLst>
      <p:ext uri="{BB962C8B-B14F-4D97-AF65-F5344CB8AC3E}">
        <p14:creationId xmlns:p14="http://schemas.microsoft.com/office/powerpoint/2010/main" val="41075024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7" name="Freeform 33"/>
          <p:cNvSpPr>
            <a:spLocks/>
          </p:cNvSpPr>
          <p:nvPr/>
        </p:nvSpPr>
        <p:spPr bwMode="auto">
          <a:xfrm>
            <a:off x="5547360" y="4671980"/>
            <a:ext cx="1097280" cy="1097280"/>
          </a:xfrm>
          <a:custGeom>
            <a:avLst/>
            <a:gdLst>
              <a:gd name="T0" fmla="*/ 12 w 1087"/>
              <a:gd name="T1" fmla="*/ 520 h 1087"/>
              <a:gd name="T2" fmla="*/ 566 w 1087"/>
              <a:gd name="T3" fmla="*/ 13 h 1087"/>
              <a:gd name="T4" fmla="*/ 1074 w 1087"/>
              <a:gd name="T5" fmla="*/ 567 h 1087"/>
              <a:gd name="T6" fmla="*/ 520 w 1087"/>
              <a:gd name="T7" fmla="*/ 1074 h 1087"/>
              <a:gd name="T8" fmla="*/ 12 w 1087"/>
              <a:gd name="T9" fmla="*/ 520 h 1087"/>
            </a:gdLst>
            <a:ahLst/>
            <a:cxnLst>
              <a:cxn ang="0">
                <a:pos x="T0" y="T1"/>
              </a:cxn>
              <a:cxn ang="0">
                <a:pos x="T2" y="T3"/>
              </a:cxn>
              <a:cxn ang="0">
                <a:pos x="T4" y="T5"/>
              </a:cxn>
              <a:cxn ang="0">
                <a:pos x="T6" y="T7"/>
              </a:cxn>
              <a:cxn ang="0">
                <a:pos x="T8" y="T9"/>
              </a:cxn>
            </a:cxnLst>
            <a:rect l="0" t="0" r="r" b="b"/>
            <a:pathLst>
              <a:path w="1087" h="1087">
                <a:moveTo>
                  <a:pt x="12" y="520"/>
                </a:moveTo>
                <a:cubicBezTo>
                  <a:pt x="25" y="227"/>
                  <a:pt x="273" y="0"/>
                  <a:pt x="566" y="13"/>
                </a:cubicBezTo>
                <a:cubicBezTo>
                  <a:pt x="859" y="25"/>
                  <a:pt x="1087" y="273"/>
                  <a:pt x="1074" y="567"/>
                </a:cubicBezTo>
                <a:cubicBezTo>
                  <a:pt x="1061" y="860"/>
                  <a:pt x="813" y="1087"/>
                  <a:pt x="520" y="1074"/>
                </a:cubicBezTo>
                <a:cubicBezTo>
                  <a:pt x="227" y="1062"/>
                  <a:pt x="0" y="814"/>
                  <a:pt x="12" y="52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Oval 20"/>
          <p:cNvSpPr>
            <a:spLocks noChangeArrowheads="1"/>
          </p:cNvSpPr>
          <p:nvPr/>
        </p:nvSpPr>
        <p:spPr bwMode="auto">
          <a:xfrm>
            <a:off x="7007687" y="3208156"/>
            <a:ext cx="1097280" cy="109728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Oval 14"/>
          <p:cNvSpPr>
            <a:spLocks noChangeArrowheads="1"/>
          </p:cNvSpPr>
          <p:nvPr/>
        </p:nvSpPr>
        <p:spPr bwMode="auto">
          <a:xfrm>
            <a:off x="4089863" y="3208225"/>
            <a:ext cx="1097280" cy="1097280"/>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Oval 21"/>
          <p:cNvSpPr>
            <a:spLocks noChangeArrowheads="1"/>
          </p:cNvSpPr>
          <p:nvPr/>
        </p:nvSpPr>
        <p:spPr bwMode="auto">
          <a:xfrm>
            <a:off x="5547360" y="1744331"/>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Oval 17"/>
          <p:cNvSpPr/>
          <p:nvPr userDrawn="1"/>
        </p:nvSpPr>
        <p:spPr>
          <a:xfrm>
            <a:off x="5922984" y="3583779"/>
            <a:ext cx="346033" cy="346033"/>
          </a:xfrm>
          <a:prstGeom prst="ellipse">
            <a:avLst/>
          </a:prstGeom>
          <a:noFill/>
          <a:ln w="38100">
            <a:solidFill>
              <a:srgbClr val="B2B2B2">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8" idx="6"/>
            <a:endCxn id="10" idx="2"/>
          </p:cNvCxnSpPr>
          <p:nvPr userDrawn="1"/>
        </p:nvCxnSpPr>
        <p:spPr>
          <a:xfrm>
            <a:off x="6269017" y="3756796"/>
            <a:ext cx="738670" cy="0"/>
          </a:xfrm>
          <a:prstGeom prst="line">
            <a:avLst/>
          </a:prstGeom>
          <a:ln w="3175">
            <a:solidFill>
              <a:srgbClr val="B2B2B2">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4"/>
            <a:endCxn id="7" idx="1"/>
          </p:cNvCxnSpPr>
          <p:nvPr userDrawn="1"/>
        </p:nvCxnSpPr>
        <p:spPr>
          <a:xfrm>
            <a:off x="6096001" y="3929812"/>
            <a:ext cx="0" cy="755291"/>
          </a:xfrm>
          <a:prstGeom prst="line">
            <a:avLst/>
          </a:prstGeom>
          <a:ln w="3175">
            <a:solidFill>
              <a:srgbClr val="B2B2B2">
                <a:alpha val="5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2"/>
            <a:endCxn id="13" idx="6"/>
          </p:cNvCxnSpPr>
          <p:nvPr userDrawn="1"/>
        </p:nvCxnSpPr>
        <p:spPr>
          <a:xfrm flipH="1">
            <a:off x="5187143" y="3756796"/>
            <a:ext cx="735841" cy="69"/>
          </a:xfrm>
          <a:prstGeom prst="line">
            <a:avLst/>
          </a:prstGeom>
          <a:ln w="3175">
            <a:solidFill>
              <a:srgbClr val="B2B2B2">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8" idx="0"/>
            <a:endCxn id="16" idx="4"/>
          </p:cNvCxnSpPr>
          <p:nvPr userDrawn="1"/>
        </p:nvCxnSpPr>
        <p:spPr>
          <a:xfrm flipH="1" flipV="1">
            <a:off x="6096000" y="2841611"/>
            <a:ext cx="1" cy="742168"/>
          </a:xfrm>
          <a:prstGeom prst="line">
            <a:avLst/>
          </a:prstGeom>
          <a:ln w="3175">
            <a:solidFill>
              <a:srgbClr val="B2B2B2">
                <a:alpha val="50000"/>
              </a:srgbClr>
            </a:solidFill>
          </a:ln>
        </p:spPr>
        <p:style>
          <a:lnRef idx="1">
            <a:schemeClr val="accent1"/>
          </a:lnRef>
          <a:fillRef idx="0">
            <a:schemeClr val="accent1"/>
          </a:fillRef>
          <a:effectRef idx="0">
            <a:schemeClr val="accent1"/>
          </a:effectRef>
          <a:fontRef idx="minor">
            <a:schemeClr val="tx1"/>
          </a:fontRef>
        </p:style>
      </p:cxnSp>
      <p:sp>
        <p:nvSpPr>
          <p:cNvPr id="23" name="Title 31"/>
          <p:cNvSpPr>
            <a:spLocks noGrp="1"/>
          </p:cNvSpPr>
          <p:nvPr>
            <p:ph type="title"/>
          </p:nvPr>
        </p:nvSpPr>
        <p:spPr>
          <a:xfrm>
            <a:off x="914400" y="279961"/>
            <a:ext cx="10363200" cy="817561"/>
          </a:xfrm>
        </p:spPr>
        <p:txBody>
          <a:bodyPr/>
          <a:lstStyle>
            <a:lvl1pPr>
              <a:defRPr>
                <a:solidFill>
                  <a:schemeClr val="tx2"/>
                </a:solidFill>
              </a:defRPr>
            </a:lvl1pPr>
          </a:lstStyle>
          <a:p>
            <a:r>
              <a:rPr lang="en-US"/>
              <a:t>Our Core Focus</a:t>
            </a:r>
          </a:p>
        </p:txBody>
      </p:sp>
      <p:sp>
        <p:nvSpPr>
          <p:cNvPr id="24" name="Text Placeholder 32"/>
          <p:cNvSpPr>
            <a:spLocks noGrp="1"/>
          </p:cNvSpPr>
          <p:nvPr>
            <p:ph type="body" sz="quarter" idx="13"/>
          </p:nvPr>
        </p:nvSpPr>
        <p:spPr>
          <a:xfrm>
            <a:off x="914400" y="933450"/>
            <a:ext cx="10363200" cy="406400"/>
          </a:xfrm>
        </p:spPr>
        <p:txBody>
          <a:bodyPr>
            <a:normAutofit/>
          </a:bodyPr>
          <a:lstStyle>
            <a:lvl1pPr marL="228600" indent="-228600">
              <a:buClr>
                <a:schemeClr val="accent1"/>
              </a:buClr>
              <a:buFont typeface="Wingdings" panose="05000000000000000000" pitchFamily="2" charset="2"/>
              <a:buChar char="§"/>
              <a:defRPr>
                <a:solidFill>
                  <a:schemeClr val="tx2"/>
                </a:solidFill>
              </a:defRPr>
            </a:lvl1pPr>
          </a:lstStyle>
          <a:p>
            <a:r>
              <a:rPr lang="en-US"/>
              <a:t>Nam </a:t>
            </a:r>
            <a:r>
              <a:rPr lang="en-US" err="1"/>
              <a:t>venenatis</a:t>
            </a:r>
            <a:r>
              <a:rPr lang="en-US"/>
              <a:t> </a:t>
            </a:r>
            <a:r>
              <a:rPr lang="en-US" err="1"/>
              <a:t>risus</a:t>
            </a:r>
            <a:r>
              <a:rPr lang="en-US"/>
              <a:t> sit </a:t>
            </a:r>
            <a:r>
              <a:rPr lang="en-US" err="1"/>
              <a:t>amet</a:t>
            </a:r>
            <a:r>
              <a:rPr lang="en-US"/>
              <a:t> </a:t>
            </a:r>
            <a:r>
              <a:rPr lang="en-US" err="1"/>
              <a:t>rhoncus</a:t>
            </a:r>
            <a:r>
              <a:rPr lang="en-US"/>
              <a:t> </a:t>
            </a:r>
            <a:r>
              <a:rPr lang="en-US" err="1"/>
              <a:t>sagittis</a:t>
            </a:r>
            <a:r>
              <a:rPr lang="en-US"/>
              <a:t> </a:t>
            </a:r>
            <a:r>
              <a:rPr lang="en-US" err="1"/>
              <a:t>vestibulum</a:t>
            </a:r>
            <a:r>
              <a:rPr lang="en-US"/>
              <a:t> ante </a:t>
            </a:r>
            <a:r>
              <a:rPr lang="en-US" err="1"/>
              <a:t>ipsum</a:t>
            </a:r>
            <a:r>
              <a:rPr lang="en-US"/>
              <a:t> </a:t>
            </a:r>
            <a:r>
              <a:rPr lang="en-US" err="1"/>
              <a:t>primis</a:t>
            </a:r>
            <a:r>
              <a:rPr lang="en-US"/>
              <a:t> </a:t>
            </a:r>
          </a:p>
        </p:txBody>
      </p:sp>
      <p:sp>
        <p:nvSpPr>
          <p:cNvPr id="25" name="TextBox 24"/>
          <p:cNvSpPr txBox="1"/>
          <p:nvPr userDrawn="1"/>
        </p:nvSpPr>
        <p:spPr>
          <a:xfrm>
            <a:off x="1055440" y="3208156"/>
            <a:ext cx="2884635" cy="1000274"/>
          </a:xfrm>
          <a:prstGeom prst="rect">
            <a:avLst/>
          </a:prstGeom>
          <a:noFill/>
        </p:spPr>
        <p:txBody>
          <a:bodyPr wrap="square" rtlCol="0">
            <a:spAutoFit/>
          </a:bodyPr>
          <a:lstStyle/>
          <a:p>
            <a:pPr algn="r">
              <a:spcAft>
                <a:spcPts val="600"/>
              </a:spcAft>
            </a:pPr>
            <a:r>
              <a:rPr lang="en-US" sz="1800">
                <a:solidFill>
                  <a:schemeClr val="tx2"/>
                </a:solidFill>
              </a:rPr>
              <a:t>Dolor sit </a:t>
            </a:r>
            <a:r>
              <a:rPr lang="en-US" sz="1800" err="1">
                <a:solidFill>
                  <a:schemeClr val="tx2"/>
                </a:solidFill>
              </a:rPr>
              <a:t>amet</a:t>
            </a:r>
            <a:endParaRPr lang="en-US" sz="1800">
              <a:solidFill>
                <a:schemeClr val="tx2"/>
              </a:solidFill>
            </a:endParaRPr>
          </a:p>
          <a:p>
            <a:pPr algn="r">
              <a:spcAft>
                <a:spcPts val="600"/>
              </a:spcAft>
            </a:pPr>
            <a:r>
              <a:rPr lang="en-US" sz="1200" err="1">
                <a:solidFill>
                  <a:schemeClr val="tx2"/>
                </a:solidFill>
              </a:rPr>
              <a:t>Lorem</a:t>
            </a:r>
            <a:r>
              <a:rPr lang="en-US" sz="1200">
                <a:solidFill>
                  <a:schemeClr val="tx2"/>
                </a:solidFill>
              </a:rPr>
              <a:t> </a:t>
            </a:r>
            <a:r>
              <a:rPr lang="en-US" sz="1200" err="1">
                <a:solidFill>
                  <a:schemeClr val="tx2"/>
                </a:solidFill>
              </a:rPr>
              <a:t>ipsum</a:t>
            </a:r>
            <a:r>
              <a:rPr lang="en-US" sz="1200">
                <a:solidFill>
                  <a:schemeClr val="tx2"/>
                </a:solidFill>
              </a:rPr>
              <a:t> dolor sit </a:t>
            </a:r>
            <a:r>
              <a:rPr lang="en-US" sz="1200" err="1">
                <a:solidFill>
                  <a:schemeClr val="tx2"/>
                </a:solidFill>
              </a:rPr>
              <a:t>amet</a:t>
            </a:r>
            <a:r>
              <a:rPr lang="en-US" sz="1200">
                <a:solidFill>
                  <a:schemeClr val="tx2"/>
                </a:solidFill>
              </a:rPr>
              <a:t>, cons </a:t>
            </a:r>
            <a:r>
              <a:rPr lang="en-US" sz="1200" err="1">
                <a:solidFill>
                  <a:schemeClr val="tx2"/>
                </a:solidFill>
              </a:rPr>
              <a:t>eto</a:t>
            </a:r>
            <a:r>
              <a:rPr lang="en-US" sz="1200">
                <a:solidFill>
                  <a:schemeClr val="tx2"/>
                </a:solidFill>
              </a:rPr>
              <a:t> </a:t>
            </a:r>
            <a:r>
              <a:rPr lang="en-US" sz="1200" err="1">
                <a:solidFill>
                  <a:schemeClr val="tx2"/>
                </a:solidFill>
              </a:rPr>
              <a:t>ectetur</a:t>
            </a:r>
            <a:r>
              <a:rPr lang="en-US" sz="1200">
                <a:solidFill>
                  <a:schemeClr val="tx2"/>
                </a:solidFill>
              </a:rPr>
              <a:t> </a:t>
            </a:r>
            <a:r>
              <a:rPr lang="en-US" sz="1200" err="1">
                <a:solidFill>
                  <a:schemeClr val="tx2"/>
                </a:solidFill>
              </a:rPr>
              <a:t>adipiscing</a:t>
            </a:r>
            <a:r>
              <a:rPr lang="en-US" sz="1200">
                <a:solidFill>
                  <a:schemeClr val="tx2"/>
                </a:solidFill>
              </a:rPr>
              <a:t> </a:t>
            </a:r>
            <a:r>
              <a:rPr lang="en-US" sz="1200" err="1">
                <a:solidFill>
                  <a:schemeClr val="tx2"/>
                </a:solidFill>
              </a:rPr>
              <a:t>elit</a:t>
            </a:r>
            <a:r>
              <a:rPr lang="en-US" sz="1200">
                <a:solidFill>
                  <a:schemeClr val="tx2"/>
                </a:solidFill>
              </a:rPr>
              <a:t>. </a:t>
            </a:r>
            <a:r>
              <a:rPr lang="en-US" sz="1200" err="1">
                <a:solidFill>
                  <a:schemeClr val="tx2"/>
                </a:solidFill>
              </a:rPr>
              <a:t>Aliquam</a:t>
            </a:r>
            <a:r>
              <a:rPr lang="en-US" sz="1200">
                <a:solidFill>
                  <a:schemeClr val="tx2"/>
                </a:solidFill>
              </a:rPr>
              <a:t> </a:t>
            </a:r>
            <a:r>
              <a:rPr lang="en-US" sz="1200" err="1">
                <a:solidFill>
                  <a:schemeClr val="tx2"/>
                </a:solidFill>
              </a:rPr>
              <a:t>lacinia</a:t>
            </a:r>
            <a:r>
              <a:rPr lang="en-US" sz="1200">
                <a:solidFill>
                  <a:schemeClr val="tx2"/>
                </a:solidFill>
              </a:rPr>
              <a:t> </a:t>
            </a:r>
            <a:r>
              <a:rPr lang="en-US" sz="1200" err="1">
                <a:solidFill>
                  <a:schemeClr val="tx2"/>
                </a:solidFill>
              </a:rPr>
              <a:t>turpis</a:t>
            </a:r>
            <a:r>
              <a:rPr lang="en-US" sz="1200">
                <a:solidFill>
                  <a:schemeClr val="tx2"/>
                </a:solidFill>
              </a:rPr>
              <a:t> in </a:t>
            </a:r>
            <a:r>
              <a:rPr lang="en-US" sz="1200" err="1">
                <a:solidFill>
                  <a:schemeClr val="tx2"/>
                </a:solidFill>
              </a:rPr>
              <a:t>varius</a:t>
            </a:r>
            <a:r>
              <a:rPr lang="en-US" sz="1200">
                <a:solidFill>
                  <a:schemeClr val="tx2"/>
                </a:solidFill>
              </a:rPr>
              <a:t> so </a:t>
            </a:r>
            <a:r>
              <a:rPr lang="en-US" sz="1200" err="1">
                <a:solidFill>
                  <a:schemeClr val="tx2"/>
                </a:solidFill>
              </a:rPr>
              <a:t>finibus</a:t>
            </a:r>
            <a:r>
              <a:rPr lang="en-US" sz="1200">
                <a:solidFill>
                  <a:schemeClr val="tx2"/>
                </a:solidFill>
              </a:rPr>
              <a:t>. </a:t>
            </a:r>
            <a:r>
              <a:rPr lang="en-US" sz="1200" err="1">
                <a:solidFill>
                  <a:schemeClr val="tx2"/>
                </a:solidFill>
              </a:rPr>
              <a:t>Phasellus</a:t>
            </a:r>
            <a:r>
              <a:rPr lang="en-US" sz="1200">
                <a:solidFill>
                  <a:schemeClr val="tx2"/>
                </a:solidFill>
              </a:rPr>
              <a:t> et</a:t>
            </a:r>
          </a:p>
        </p:txBody>
      </p:sp>
      <p:sp>
        <p:nvSpPr>
          <p:cNvPr id="26" name="TextBox 25"/>
          <p:cNvSpPr txBox="1"/>
          <p:nvPr userDrawn="1"/>
        </p:nvSpPr>
        <p:spPr>
          <a:xfrm>
            <a:off x="6869195" y="1792027"/>
            <a:ext cx="2827206" cy="1031051"/>
          </a:xfrm>
          <a:prstGeom prst="rect">
            <a:avLst/>
          </a:prstGeom>
          <a:noFill/>
        </p:spPr>
        <p:txBody>
          <a:bodyPr wrap="square" rtlCol="0">
            <a:spAutoFit/>
          </a:bodyPr>
          <a:lstStyle/>
          <a:p>
            <a:pPr>
              <a:spcAft>
                <a:spcPts val="600"/>
              </a:spcAft>
            </a:pPr>
            <a:r>
              <a:rPr lang="en-US" sz="1800" err="1">
                <a:solidFill>
                  <a:schemeClr val="tx2"/>
                </a:solidFill>
              </a:rPr>
              <a:t>Adipiscing</a:t>
            </a:r>
            <a:r>
              <a:rPr lang="en-US" sz="1800">
                <a:solidFill>
                  <a:schemeClr val="tx2"/>
                </a:solidFill>
              </a:rPr>
              <a:t> </a:t>
            </a:r>
            <a:r>
              <a:rPr lang="en-US" sz="1800" err="1">
                <a:solidFill>
                  <a:schemeClr val="tx2"/>
                </a:solidFill>
              </a:rPr>
              <a:t>elit</a:t>
            </a:r>
            <a:endParaRPr lang="en-US" sz="1800">
              <a:solidFill>
                <a:schemeClr val="tx2"/>
              </a:solidFill>
            </a:endParaRPr>
          </a:p>
          <a:p>
            <a:pPr>
              <a:spcAft>
                <a:spcPts val="600"/>
              </a:spcAft>
            </a:pPr>
            <a:r>
              <a:rPr lang="en-US" sz="1200" err="1">
                <a:solidFill>
                  <a:schemeClr val="tx2"/>
                </a:solidFill>
              </a:rPr>
              <a:t>Mauris</a:t>
            </a:r>
            <a:r>
              <a:rPr lang="en-US" sz="1200">
                <a:solidFill>
                  <a:schemeClr val="tx2"/>
                </a:solidFill>
              </a:rPr>
              <a:t> </a:t>
            </a:r>
            <a:r>
              <a:rPr lang="en-US" sz="1200" err="1">
                <a:solidFill>
                  <a:schemeClr val="tx2"/>
                </a:solidFill>
              </a:rPr>
              <a:t>nisl</a:t>
            </a:r>
            <a:r>
              <a:rPr lang="en-US" sz="1200">
                <a:solidFill>
                  <a:schemeClr val="tx2"/>
                </a:solidFill>
              </a:rPr>
              <a:t> </a:t>
            </a:r>
            <a:r>
              <a:rPr lang="en-US" sz="1200" err="1">
                <a:solidFill>
                  <a:schemeClr val="tx2"/>
                </a:solidFill>
              </a:rPr>
              <a:t>nulla</a:t>
            </a:r>
            <a:r>
              <a:rPr lang="en-US" sz="1200">
                <a:solidFill>
                  <a:schemeClr val="tx2"/>
                </a:solidFill>
              </a:rPr>
              <a:t>, </a:t>
            </a:r>
            <a:r>
              <a:rPr lang="en-US" sz="1200" err="1">
                <a:solidFill>
                  <a:schemeClr val="tx2"/>
                </a:solidFill>
              </a:rPr>
              <a:t>ornare</a:t>
            </a:r>
            <a:r>
              <a:rPr lang="en-US" sz="1200">
                <a:solidFill>
                  <a:schemeClr val="tx2"/>
                </a:solidFill>
              </a:rPr>
              <a:t> </a:t>
            </a:r>
            <a:r>
              <a:rPr lang="en-US" sz="1200" err="1">
                <a:solidFill>
                  <a:schemeClr val="tx2"/>
                </a:solidFill>
              </a:rPr>
              <a:t>nec</a:t>
            </a:r>
            <a:r>
              <a:rPr lang="en-US" sz="1200">
                <a:solidFill>
                  <a:schemeClr val="tx2"/>
                </a:solidFill>
              </a:rPr>
              <a:t> </a:t>
            </a:r>
            <a:r>
              <a:rPr lang="en-US" sz="1200" err="1">
                <a:solidFill>
                  <a:schemeClr val="tx2"/>
                </a:solidFill>
              </a:rPr>
              <a:t>nunc</a:t>
            </a:r>
            <a:r>
              <a:rPr lang="en-US" sz="1200">
                <a:solidFill>
                  <a:schemeClr val="tx2"/>
                </a:solidFill>
              </a:rPr>
              <a:t> </a:t>
            </a:r>
            <a:r>
              <a:rPr lang="en-US" sz="1200" err="1">
                <a:solidFill>
                  <a:schemeClr val="tx2"/>
                </a:solidFill>
              </a:rPr>
              <a:t>eget</a:t>
            </a:r>
            <a:r>
              <a:rPr lang="en-US" sz="1200">
                <a:solidFill>
                  <a:schemeClr val="tx2"/>
                </a:solidFill>
              </a:rPr>
              <a:t>, tempus </a:t>
            </a:r>
            <a:r>
              <a:rPr lang="en-US" sz="1200" err="1">
                <a:solidFill>
                  <a:schemeClr val="tx2"/>
                </a:solidFill>
              </a:rPr>
              <a:t>congue</a:t>
            </a:r>
            <a:r>
              <a:rPr lang="en-US" sz="1200">
                <a:solidFill>
                  <a:schemeClr val="tx2"/>
                </a:solidFill>
              </a:rPr>
              <a:t> </a:t>
            </a:r>
            <a:r>
              <a:rPr lang="en-US" sz="1200" err="1">
                <a:solidFill>
                  <a:schemeClr val="tx2"/>
                </a:solidFill>
              </a:rPr>
              <a:t>urna</a:t>
            </a:r>
            <a:r>
              <a:rPr lang="en-US" sz="1200">
                <a:solidFill>
                  <a:schemeClr val="tx2"/>
                </a:solidFill>
              </a:rPr>
              <a:t>. </a:t>
            </a:r>
            <a:r>
              <a:rPr lang="en-US" sz="1200" err="1">
                <a:solidFill>
                  <a:schemeClr val="tx2"/>
                </a:solidFill>
              </a:rPr>
              <a:t>Ut</a:t>
            </a:r>
            <a:r>
              <a:rPr lang="en-US" sz="1200">
                <a:solidFill>
                  <a:schemeClr val="tx2"/>
                </a:solidFill>
              </a:rPr>
              <a:t> dictum non mi </a:t>
            </a:r>
            <a:r>
              <a:rPr lang="en-US" sz="1200" err="1">
                <a:solidFill>
                  <a:schemeClr val="tx2"/>
                </a:solidFill>
              </a:rPr>
              <a:t>ut</a:t>
            </a:r>
            <a:r>
              <a:rPr lang="en-US" sz="1200">
                <a:solidFill>
                  <a:schemeClr val="tx2"/>
                </a:solidFill>
              </a:rPr>
              <a:t> </a:t>
            </a:r>
            <a:r>
              <a:rPr lang="en-US" sz="1200" err="1">
                <a:solidFill>
                  <a:schemeClr val="tx2"/>
                </a:solidFill>
              </a:rPr>
              <a:t>luctus</a:t>
            </a:r>
            <a:r>
              <a:rPr lang="en-US" sz="1200">
                <a:solidFill>
                  <a:schemeClr val="tx2"/>
                </a:solidFill>
              </a:rPr>
              <a:t>. In </a:t>
            </a:r>
            <a:r>
              <a:rPr lang="en-US" sz="1200" err="1">
                <a:solidFill>
                  <a:schemeClr val="tx2"/>
                </a:solidFill>
              </a:rPr>
              <a:t>varius</a:t>
            </a:r>
            <a:r>
              <a:rPr lang="en-US" sz="1200">
                <a:solidFill>
                  <a:schemeClr val="tx2"/>
                </a:solidFill>
              </a:rPr>
              <a:t> </a:t>
            </a:r>
            <a:r>
              <a:rPr lang="en-US" sz="1200" err="1">
                <a:solidFill>
                  <a:schemeClr val="tx2"/>
                </a:solidFill>
              </a:rPr>
              <a:t>lorem</a:t>
            </a:r>
            <a:r>
              <a:rPr lang="en-US" sz="1200">
                <a:solidFill>
                  <a:schemeClr val="tx2"/>
                </a:solidFill>
              </a:rPr>
              <a:t> </a:t>
            </a:r>
            <a:r>
              <a:rPr lang="en-US" sz="1200" err="1">
                <a:solidFill>
                  <a:schemeClr val="tx2"/>
                </a:solidFill>
              </a:rPr>
              <a:t>nec</a:t>
            </a:r>
            <a:r>
              <a:rPr lang="en-US" sz="1200">
                <a:solidFill>
                  <a:schemeClr val="tx2"/>
                </a:solidFill>
              </a:rPr>
              <a:t>.</a:t>
            </a:r>
          </a:p>
        </p:txBody>
      </p:sp>
      <p:sp>
        <p:nvSpPr>
          <p:cNvPr id="27" name="TextBox 26"/>
          <p:cNvSpPr txBox="1"/>
          <p:nvPr userDrawn="1"/>
        </p:nvSpPr>
        <p:spPr>
          <a:xfrm>
            <a:off x="6831843" y="4671980"/>
            <a:ext cx="2576525" cy="1000274"/>
          </a:xfrm>
          <a:prstGeom prst="rect">
            <a:avLst/>
          </a:prstGeom>
          <a:noFill/>
        </p:spPr>
        <p:txBody>
          <a:bodyPr wrap="square" rtlCol="0">
            <a:spAutoFit/>
          </a:bodyPr>
          <a:lstStyle/>
          <a:p>
            <a:pPr>
              <a:spcAft>
                <a:spcPts val="600"/>
              </a:spcAft>
            </a:pPr>
            <a:r>
              <a:rPr lang="en-US" sz="1800" err="1">
                <a:solidFill>
                  <a:schemeClr val="tx2"/>
                </a:solidFill>
              </a:rPr>
              <a:t>Consequitor</a:t>
            </a:r>
            <a:endParaRPr lang="en-US" sz="1800">
              <a:solidFill>
                <a:schemeClr val="tx2"/>
              </a:solidFill>
            </a:endParaRPr>
          </a:p>
          <a:p>
            <a:pPr>
              <a:spcAft>
                <a:spcPts val="600"/>
              </a:spcAft>
            </a:pPr>
            <a:r>
              <a:rPr lang="en-US" sz="1200" err="1">
                <a:solidFill>
                  <a:schemeClr val="tx2"/>
                </a:solidFill>
              </a:rPr>
              <a:t>Phasellus</a:t>
            </a:r>
            <a:r>
              <a:rPr lang="en-US" sz="1200">
                <a:solidFill>
                  <a:schemeClr val="tx2"/>
                </a:solidFill>
              </a:rPr>
              <a:t> id </a:t>
            </a:r>
            <a:r>
              <a:rPr lang="en-US" sz="1200" err="1">
                <a:solidFill>
                  <a:schemeClr val="tx2"/>
                </a:solidFill>
              </a:rPr>
              <a:t>vestibulum</a:t>
            </a:r>
            <a:r>
              <a:rPr lang="en-US" sz="1200">
                <a:solidFill>
                  <a:schemeClr val="tx2"/>
                </a:solidFill>
              </a:rPr>
              <a:t> </a:t>
            </a:r>
            <a:r>
              <a:rPr lang="en-US" sz="1200" err="1">
                <a:solidFill>
                  <a:schemeClr val="tx2"/>
                </a:solidFill>
              </a:rPr>
              <a:t>mauris</a:t>
            </a:r>
            <a:r>
              <a:rPr lang="en-US" sz="1200">
                <a:solidFill>
                  <a:schemeClr val="tx2"/>
                </a:solidFill>
              </a:rPr>
              <a:t>. </a:t>
            </a:r>
            <a:r>
              <a:rPr lang="en-US" sz="1200" err="1">
                <a:solidFill>
                  <a:schemeClr val="tx2"/>
                </a:solidFill>
              </a:rPr>
              <a:t>Nunc</a:t>
            </a:r>
            <a:r>
              <a:rPr lang="en-US" sz="1200">
                <a:solidFill>
                  <a:schemeClr val="tx2"/>
                </a:solidFill>
              </a:rPr>
              <a:t> </a:t>
            </a:r>
            <a:r>
              <a:rPr lang="en-US" sz="1200" err="1">
                <a:solidFill>
                  <a:schemeClr val="tx2"/>
                </a:solidFill>
              </a:rPr>
              <a:t>scelerisque</a:t>
            </a:r>
            <a:r>
              <a:rPr lang="en-US" sz="1200">
                <a:solidFill>
                  <a:schemeClr val="tx2"/>
                </a:solidFill>
              </a:rPr>
              <a:t> </a:t>
            </a:r>
            <a:r>
              <a:rPr lang="en-US" sz="1200" err="1">
                <a:solidFill>
                  <a:schemeClr val="tx2"/>
                </a:solidFill>
              </a:rPr>
              <a:t>nisl</a:t>
            </a:r>
            <a:r>
              <a:rPr lang="en-US" sz="1200">
                <a:solidFill>
                  <a:schemeClr val="tx2"/>
                </a:solidFill>
              </a:rPr>
              <a:t> </a:t>
            </a:r>
            <a:r>
              <a:rPr lang="en-US" sz="1200" err="1">
                <a:solidFill>
                  <a:schemeClr val="tx2"/>
                </a:solidFill>
              </a:rPr>
              <a:t>velit</a:t>
            </a:r>
            <a:r>
              <a:rPr lang="en-US" sz="1200">
                <a:solidFill>
                  <a:schemeClr val="tx2"/>
                </a:solidFill>
              </a:rPr>
              <a:t>, non </a:t>
            </a:r>
            <a:r>
              <a:rPr lang="en-US" sz="1200" err="1">
                <a:solidFill>
                  <a:schemeClr val="tx2"/>
                </a:solidFill>
              </a:rPr>
              <a:t>sodales</a:t>
            </a:r>
            <a:r>
              <a:rPr lang="en-US" sz="1200">
                <a:solidFill>
                  <a:schemeClr val="tx2"/>
                </a:solidFill>
              </a:rPr>
              <a:t> dolor </a:t>
            </a:r>
            <a:r>
              <a:rPr lang="en-US" sz="1200" err="1">
                <a:solidFill>
                  <a:schemeClr val="tx2"/>
                </a:solidFill>
              </a:rPr>
              <a:t>hendrerit</a:t>
            </a:r>
            <a:r>
              <a:rPr lang="en-US" sz="1200">
                <a:solidFill>
                  <a:schemeClr val="tx2"/>
                </a:solidFill>
              </a:rPr>
              <a:t> sit </a:t>
            </a:r>
            <a:r>
              <a:rPr lang="en-US" sz="1200" err="1">
                <a:solidFill>
                  <a:schemeClr val="tx2"/>
                </a:solidFill>
              </a:rPr>
              <a:t>amet</a:t>
            </a:r>
            <a:r>
              <a:rPr lang="en-US" sz="1200">
                <a:solidFill>
                  <a:schemeClr val="tx2"/>
                </a:solidFill>
              </a:rPr>
              <a:t>.</a:t>
            </a:r>
          </a:p>
        </p:txBody>
      </p:sp>
      <p:sp>
        <p:nvSpPr>
          <p:cNvPr id="28" name="TextBox 27"/>
          <p:cNvSpPr txBox="1"/>
          <p:nvPr userDrawn="1"/>
        </p:nvSpPr>
        <p:spPr>
          <a:xfrm>
            <a:off x="8398883" y="3175183"/>
            <a:ext cx="2773682" cy="1000274"/>
          </a:xfrm>
          <a:prstGeom prst="rect">
            <a:avLst/>
          </a:prstGeom>
          <a:noFill/>
        </p:spPr>
        <p:txBody>
          <a:bodyPr wrap="square" rtlCol="0">
            <a:spAutoFit/>
          </a:bodyPr>
          <a:lstStyle/>
          <a:p>
            <a:pPr>
              <a:spcAft>
                <a:spcPts val="600"/>
              </a:spcAft>
            </a:pPr>
            <a:r>
              <a:rPr lang="en-US" sz="1800" err="1">
                <a:solidFill>
                  <a:schemeClr val="tx2"/>
                </a:solidFill>
              </a:rPr>
              <a:t>Lorem</a:t>
            </a:r>
            <a:r>
              <a:rPr lang="en-US" sz="1800">
                <a:solidFill>
                  <a:schemeClr val="tx2"/>
                </a:solidFill>
              </a:rPr>
              <a:t> </a:t>
            </a:r>
            <a:r>
              <a:rPr lang="en-US" sz="1800" err="1">
                <a:solidFill>
                  <a:schemeClr val="tx2"/>
                </a:solidFill>
              </a:rPr>
              <a:t>Ipsum</a:t>
            </a:r>
            <a:endParaRPr lang="en-US" sz="1800">
              <a:solidFill>
                <a:schemeClr val="tx2"/>
              </a:solidFill>
            </a:endParaRPr>
          </a:p>
          <a:p>
            <a:pPr>
              <a:spcAft>
                <a:spcPts val="600"/>
              </a:spcAft>
            </a:pPr>
            <a:r>
              <a:rPr lang="en-US" sz="1200">
                <a:solidFill>
                  <a:schemeClr val="tx2"/>
                </a:solidFill>
              </a:rPr>
              <a:t>In </a:t>
            </a:r>
            <a:r>
              <a:rPr lang="en-US" sz="1200" err="1">
                <a:solidFill>
                  <a:schemeClr val="tx2"/>
                </a:solidFill>
              </a:rPr>
              <a:t>ultricies</a:t>
            </a:r>
            <a:r>
              <a:rPr lang="en-US" sz="1200">
                <a:solidFill>
                  <a:schemeClr val="tx2"/>
                </a:solidFill>
              </a:rPr>
              <a:t> </a:t>
            </a:r>
            <a:r>
              <a:rPr lang="en-US" sz="1200" err="1">
                <a:solidFill>
                  <a:schemeClr val="tx2"/>
                </a:solidFill>
              </a:rPr>
              <a:t>felis</a:t>
            </a:r>
            <a:r>
              <a:rPr lang="en-US" sz="1200">
                <a:solidFill>
                  <a:schemeClr val="tx2"/>
                </a:solidFill>
              </a:rPr>
              <a:t> </a:t>
            </a:r>
            <a:r>
              <a:rPr lang="en-US" sz="1200" err="1">
                <a:solidFill>
                  <a:schemeClr val="tx2"/>
                </a:solidFill>
              </a:rPr>
              <a:t>blandit</a:t>
            </a:r>
            <a:r>
              <a:rPr lang="en-US" sz="1200">
                <a:solidFill>
                  <a:schemeClr val="tx2"/>
                </a:solidFill>
              </a:rPr>
              <a:t> </a:t>
            </a:r>
            <a:r>
              <a:rPr lang="en-US" sz="1200" err="1">
                <a:solidFill>
                  <a:schemeClr val="tx2"/>
                </a:solidFill>
              </a:rPr>
              <a:t>rutrum</a:t>
            </a:r>
            <a:r>
              <a:rPr lang="en-US" sz="1200">
                <a:solidFill>
                  <a:schemeClr val="tx2"/>
                </a:solidFill>
              </a:rPr>
              <a:t> </a:t>
            </a:r>
            <a:r>
              <a:rPr lang="en-US" sz="1200" err="1">
                <a:solidFill>
                  <a:schemeClr val="tx2"/>
                </a:solidFill>
              </a:rPr>
              <a:t>sagittis</a:t>
            </a:r>
            <a:r>
              <a:rPr lang="en-US" sz="1200">
                <a:solidFill>
                  <a:schemeClr val="tx2"/>
                </a:solidFill>
              </a:rPr>
              <a:t>. Integer </a:t>
            </a:r>
            <a:r>
              <a:rPr lang="en-US" sz="1200" err="1">
                <a:solidFill>
                  <a:schemeClr val="tx2"/>
                </a:solidFill>
              </a:rPr>
              <a:t>eget</a:t>
            </a:r>
            <a:r>
              <a:rPr lang="en-US" sz="1200">
                <a:solidFill>
                  <a:schemeClr val="tx2"/>
                </a:solidFill>
              </a:rPr>
              <a:t> </a:t>
            </a:r>
            <a:r>
              <a:rPr lang="en-US" sz="1200" err="1">
                <a:solidFill>
                  <a:schemeClr val="tx2"/>
                </a:solidFill>
              </a:rPr>
              <a:t>lacinia</a:t>
            </a:r>
            <a:r>
              <a:rPr lang="en-US" sz="1200">
                <a:solidFill>
                  <a:schemeClr val="tx2"/>
                </a:solidFill>
              </a:rPr>
              <a:t> </a:t>
            </a:r>
            <a:r>
              <a:rPr lang="en-US" sz="1200" err="1">
                <a:solidFill>
                  <a:schemeClr val="tx2"/>
                </a:solidFill>
              </a:rPr>
              <a:t>turpis</a:t>
            </a:r>
            <a:r>
              <a:rPr lang="en-US" sz="1200">
                <a:solidFill>
                  <a:schemeClr val="tx2"/>
                </a:solidFill>
              </a:rPr>
              <a:t>. </a:t>
            </a:r>
            <a:r>
              <a:rPr lang="en-US" sz="1200" err="1">
                <a:solidFill>
                  <a:schemeClr val="tx2"/>
                </a:solidFill>
              </a:rPr>
              <a:t>Interdum</a:t>
            </a:r>
            <a:r>
              <a:rPr lang="en-US" sz="1200">
                <a:solidFill>
                  <a:schemeClr val="tx2"/>
                </a:solidFill>
              </a:rPr>
              <a:t> et </a:t>
            </a:r>
            <a:r>
              <a:rPr lang="en-US" sz="1200" err="1">
                <a:solidFill>
                  <a:schemeClr val="tx2"/>
                </a:solidFill>
              </a:rPr>
              <a:t>malesuada</a:t>
            </a:r>
            <a:r>
              <a:rPr lang="en-US" sz="1200">
                <a:solidFill>
                  <a:schemeClr val="tx2"/>
                </a:solidFill>
              </a:rPr>
              <a:t> fames ac</a:t>
            </a:r>
          </a:p>
        </p:txBody>
      </p:sp>
      <p:pic>
        <p:nvPicPr>
          <p:cNvPr id="34" name="Picture 33"/>
          <p:cNvPicPr>
            <a:picLocks noChangeAspect="1"/>
          </p:cNvPicPr>
          <p:nvPr userDrawn="1"/>
        </p:nvPicPr>
        <p:blipFill>
          <a:blip r:embed="rId4"/>
          <a:stretch>
            <a:fillRect/>
          </a:stretch>
        </p:blipFill>
        <p:spPr>
          <a:xfrm>
            <a:off x="4305415" y="3399858"/>
            <a:ext cx="607408" cy="808572"/>
          </a:xfrm>
          <a:prstGeom prst="rect">
            <a:avLst/>
          </a:prstGeom>
        </p:spPr>
      </p:pic>
      <p:pic>
        <p:nvPicPr>
          <p:cNvPr id="35" name="Picture 34"/>
          <p:cNvPicPr>
            <a:picLocks noChangeAspect="1"/>
          </p:cNvPicPr>
          <p:nvPr userDrawn="1"/>
        </p:nvPicPr>
        <p:blipFill>
          <a:blip r:embed="rId5"/>
          <a:stretch>
            <a:fillRect/>
          </a:stretch>
        </p:blipFill>
        <p:spPr>
          <a:xfrm>
            <a:off x="5688324" y="1926428"/>
            <a:ext cx="854231" cy="601627"/>
          </a:xfrm>
          <a:prstGeom prst="rect">
            <a:avLst/>
          </a:prstGeom>
        </p:spPr>
      </p:pic>
      <p:pic>
        <p:nvPicPr>
          <p:cNvPr id="36" name="Picture 35"/>
          <p:cNvPicPr>
            <a:picLocks noChangeAspect="1"/>
          </p:cNvPicPr>
          <p:nvPr userDrawn="1"/>
        </p:nvPicPr>
        <p:blipFill>
          <a:blip r:embed="rId6"/>
          <a:stretch>
            <a:fillRect/>
          </a:stretch>
        </p:blipFill>
        <p:spPr>
          <a:xfrm>
            <a:off x="5873611" y="4934484"/>
            <a:ext cx="510094" cy="710112"/>
          </a:xfrm>
          <a:prstGeom prst="rect">
            <a:avLst/>
          </a:prstGeom>
        </p:spPr>
      </p:pic>
      <p:pic>
        <p:nvPicPr>
          <p:cNvPr id="37" name="Picture 36"/>
          <p:cNvPicPr>
            <a:picLocks noChangeAspect="1"/>
          </p:cNvPicPr>
          <p:nvPr userDrawn="1"/>
        </p:nvPicPr>
        <p:blipFill>
          <a:blip r:embed="rId7"/>
          <a:stretch>
            <a:fillRect/>
          </a:stretch>
        </p:blipFill>
        <p:spPr>
          <a:xfrm>
            <a:off x="7148550" y="3414629"/>
            <a:ext cx="815018" cy="692515"/>
          </a:xfrm>
          <a:prstGeom prst="rect">
            <a:avLst/>
          </a:prstGeom>
        </p:spPr>
      </p:pic>
    </p:spTree>
    <p:extLst>
      <p:ext uri="{BB962C8B-B14F-4D97-AF65-F5344CB8AC3E}">
        <p14:creationId xmlns:p14="http://schemas.microsoft.com/office/powerpoint/2010/main" val="2855745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Easy to edit </a:t>
            </a:r>
            <a:r>
              <a:rPr lang="en-US" err="1"/>
              <a:t>infographics</a:t>
            </a:r>
            <a:r>
              <a:rPr lang="en-US"/>
              <a:t> with smooth animations</a:t>
            </a:r>
          </a:p>
        </p:txBody>
      </p:sp>
      <p:cxnSp>
        <p:nvCxnSpPr>
          <p:cNvPr id="7" name="Straight Connector 6"/>
          <p:cNvCxnSpPr/>
          <p:nvPr userDrawn="1"/>
        </p:nvCxnSpPr>
        <p:spPr>
          <a:xfrm>
            <a:off x="2351584" y="2109230"/>
            <a:ext cx="3070240" cy="1053035"/>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945532" y="3138760"/>
            <a:ext cx="2364098" cy="234777"/>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1597632" y="3664458"/>
            <a:ext cx="3750228" cy="713161"/>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86704" y="3874322"/>
            <a:ext cx="1567036" cy="804341"/>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838485" y="2313100"/>
            <a:ext cx="689817" cy="581418"/>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5259105" y="4095744"/>
            <a:ext cx="445749" cy="833446"/>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491332" y="4084096"/>
            <a:ext cx="443527" cy="623225"/>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6722169" y="2444010"/>
            <a:ext cx="689693" cy="531408"/>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6825633" y="2140801"/>
            <a:ext cx="4113161" cy="1032048"/>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9" idx="6"/>
          </p:cNvCxnSpPr>
          <p:nvPr userDrawn="1"/>
        </p:nvCxnSpPr>
        <p:spPr>
          <a:xfrm flipV="1">
            <a:off x="6882370" y="3413501"/>
            <a:ext cx="2184883" cy="12452"/>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825633" y="3758922"/>
            <a:ext cx="2798759" cy="1103979"/>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7253846" y="1497163"/>
            <a:ext cx="1118768" cy="1116124"/>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19" name="Oval 18"/>
          <p:cNvSpPr/>
          <p:nvPr userDrawn="1"/>
        </p:nvSpPr>
        <p:spPr>
          <a:xfrm>
            <a:off x="4068382" y="1556465"/>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0" name="Oval 19"/>
          <p:cNvSpPr/>
          <p:nvPr userDrawn="1"/>
        </p:nvSpPr>
        <p:spPr>
          <a:xfrm>
            <a:off x="1513852" y="1448780"/>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1" name="Oval 20"/>
          <p:cNvSpPr/>
          <p:nvPr userDrawn="1"/>
        </p:nvSpPr>
        <p:spPr>
          <a:xfrm>
            <a:off x="1901416" y="2589025"/>
            <a:ext cx="1044116" cy="1041649"/>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1"/>
                </a:solidFill>
              </a:rPr>
              <a:t>Lorem</a:t>
            </a:r>
            <a:r>
              <a:rPr lang="en-US" sz="1200">
                <a:solidFill>
                  <a:schemeClr val="tx1"/>
                </a:solidFill>
              </a:rPr>
              <a:t> </a:t>
            </a:r>
            <a:r>
              <a:rPr lang="en-US" sz="1200" err="1">
                <a:solidFill>
                  <a:schemeClr val="tx1"/>
                </a:solidFill>
              </a:rPr>
              <a:t>ipsum</a:t>
            </a:r>
            <a:endParaRPr lang="en-US" sz="1200">
              <a:solidFill>
                <a:schemeClr val="tx1"/>
              </a:solidFill>
            </a:endParaRPr>
          </a:p>
        </p:txBody>
      </p:sp>
      <p:sp>
        <p:nvSpPr>
          <p:cNvPr id="22" name="Oval 21"/>
          <p:cNvSpPr/>
          <p:nvPr userDrawn="1"/>
        </p:nvSpPr>
        <p:spPr>
          <a:xfrm>
            <a:off x="695400" y="4017442"/>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3" name="Oval 22"/>
          <p:cNvSpPr/>
          <p:nvPr userDrawn="1"/>
        </p:nvSpPr>
        <p:spPr>
          <a:xfrm>
            <a:off x="4595304" y="4887066"/>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4" name="Oval 23"/>
          <p:cNvSpPr/>
          <p:nvPr userDrawn="1"/>
        </p:nvSpPr>
        <p:spPr>
          <a:xfrm>
            <a:off x="2849112" y="4438372"/>
            <a:ext cx="1118768" cy="1116124"/>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5" name="Oval 24"/>
          <p:cNvSpPr/>
          <p:nvPr userDrawn="1"/>
        </p:nvSpPr>
        <p:spPr>
          <a:xfrm>
            <a:off x="9552384" y="4467492"/>
            <a:ext cx="1118768" cy="1116124"/>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6" name="Oval 25"/>
          <p:cNvSpPr/>
          <p:nvPr userDrawn="1"/>
        </p:nvSpPr>
        <p:spPr>
          <a:xfrm>
            <a:off x="10938794" y="1533166"/>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7" name="Oval 26"/>
          <p:cNvSpPr/>
          <p:nvPr userDrawn="1"/>
        </p:nvSpPr>
        <p:spPr>
          <a:xfrm>
            <a:off x="9050865" y="2903785"/>
            <a:ext cx="1044116" cy="1041649"/>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8" name="Oval 27"/>
          <p:cNvSpPr/>
          <p:nvPr userDrawn="1"/>
        </p:nvSpPr>
        <p:spPr>
          <a:xfrm>
            <a:off x="6671933" y="4661286"/>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9" name="Oval 28"/>
          <p:cNvSpPr/>
          <p:nvPr userDrawn="1"/>
        </p:nvSpPr>
        <p:spPr>
          <a:xfrm>
            <a:off x="5309630" y="2641441"/>
            <a:ext cx="1572740" cy="1569023"/>
          </a:xfrm>
          <a:prstGeom prst="ellipse">
            <a:avLst/>
          </a:prstGeom>
          <a:solidFill>
            <a:schemeClr val="accent1">
              <a:lumMod val="40000"/>
              <a:lumOff val="60000"/>
            </a:schemeClr>
          </a:solid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800">
                <a:solidFill>
                  <a:schemeClr val="bg1"/>
                </a:solidFill>
              </a:rPr>
              <a:t>CORE</a:t>
            </a:r>
          </a:p>
          <a:p>
            <a:pPr algn="ctr">
              <a:lnSpc>
                <a:spcPct val="89000"/>
              </a:lnSpc>
            </a:pPr>
            <a:r>
              <a:rPr lang="en-US" sz="1800">
                <a:solidFill>
                  <a:schemeClr val="bg1"/>
                </a:solidFill>
              </a:rPr>
              <a:t>IDEA</a:t>
            </a:r>
          </a:p>
        </p:txBody>
      </p:sp>
    </p:spTree>
    <p:extLst>
      <p:ext uri="{BB962C8B-B14F-4D97-AF65-F5344CB8AC3E}">
        <p14:creationId xmlns:p14="http://schemas.microsoft.com/office/powerpoint/2010/main" val="37411173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pic>
        <p:nvPicPr>
          <p:cNvPr id="40" name="Picture 3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7" name="Picture Placeholder 1"/>
          <p:cNvSpPr>
            <a:spLocks noGrp="1"/>
          </p:cNvSpPr>
          <p:nvPr>
            <p:ph type="pic" sz="quarter" idx="13"/>
          </p:nvPr>
        </p:nvSpPr>
        <p:spPr>
          <a:xfrm>
            <a:off x="7949184" y="1397000"/>
            <a:ext cx="3328416" cy="2644068"/>
          </a:xfrm>
        </p:spPr>
      </p:sp>
      <p:sp>
        <p:nvSpPr>
          <p:cNvPr id="8" name="Picture Placeholder 2"/>
          <p:cNvSpPr>
            <a:spLocks noGrp="1"/>
          </p:cNvSpPr>
          <p:nvPr>
            <p:ph type="pic" sz="quarter" idx="14"/>
          </p:nvPr>
        </p:nvSpPr>
        <p:spPr>
          <a:xfrm>
            <a:off x="4431792" y="1397000"/>
            <a:ext cx="3328416" cy="2644068"/>
          </a:xfrm>
        </p:spPr>
      </p:sp>
      <p:sp>
        <p:nvSpPr>
          <p:cNvPr id="9" name="Picture Placeholder 3"/>
          <p:cNvSpPr>
            <a:spLocks noGrp="1"/>
          </p:cNvSpPr>
          <p:nvPr>
            <p:ph type="pic" sz="quarter" idx="15"/>
          </p:nvPr>
        </p:nvSpPr>
        <p:spPr>
          <a:xfrm>
            <a:off x="914400" y="1397000"/>
            <a:ext cx="3328416" cy="2644068"/>
          </a:xfrm>
        </p:spPr>
      </p:sp>
      <p:sp>
        <p:nvSpPr>
          <p:cNvPr id="10" name="Text Placeholder 14"/>
          <p:cNvSpPr>
            <a:spLocks noGrp="1"/>
          </p:cNvSpPr>
          <p:nvPr>
            <p:ph type="body" sz="quarter" idx="21"/>
          </p:nvPr>
        </p:nvSpPr>
        <p:spPr>
          <a:xfrm>
            <a:off x="914400" y="3290093"/>
            <a:ext cx="3328416" cy="750975"/>
          </a:xfrm>
        </p:spPr>
        <p:txBody>
          <a:bodyPr>
            <a:no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endParaRPr lang="en-US"/>
          </a:p>
        </p:txBody>
      </p:sp>
      <p:sp>
        <p:nvSpPr>
          <p:cNvPr id="11" name="Text Placeholder 15"/>
          <p:cNvSpPr>
            <a:spLocks noGrp="1"/>
          </p:cNvSpPr>
          <p:nvPr>
            <p:ph type="body" sz="quarter" idx="22"/>
          </p:nvPr>
        </p:nvSpPr>
        <p:spPr>
          <a:xfrm>
            <a:off x="4431792" y="3290093"/>
            <a:ext cx="3328416" cy="750975"/>
          </a:xfrm>
        </p:spPr>
        <p:txBody>
          <a:bodyPr>
            <a:no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endParaRPr lang="en-US"/>
          </a:p>
        </p:txBody>
      </p:sp>
      <p:sp>
        <p:nvSpPr>
          <p:cNvPr id="12" name="Text Placeholder 16"/>
          <p:cNvSpPr>
            <a:spLocks noGrp="1"/>
          </p:cNvSpPr>
          <p:nvPr>
            <p:ph type="body" sz="quarter" idx="23"/>
          </p:nvPr>
        </p:nvSpPr>
        <p:spPr>
          <a:xfrm>
            <a:off x="7949184" y="3290093"/>
            <a:ext cx="3328416" cy="750975"/>
          </a:xfrm>
        </p:spPr>
        <p:txBody>
          <a:bodyPr>
            <a:no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endParaRPr lang="en-US"/>
          </a:p>
        </p:txBody>
      </p:sp>
      <p:sp>
        <p:nvSpPr>
          <p:cNvPr id="13" name="Rectangle 12"/>
          <p:cNvSpPr/>
          <p:nvPr userDrawn="1"/>
        </p:nvSpPr>
        <p:spPr>
          <a:xfrm>
            <a:off x="914400" y="5197495"/>
            <a:ext cx="1250103" cy="230732"/>
          </a:xfrm>
          <a:prstGeom prst="rect">
            <a:avLst/>
          </a:prstGeom>
        </p:spPr>
        <p:txBody>
          <a:bodyPr wrap="none">
            <a:noAutofit/>
          </a:bodyPr>
          <a:lstStyle/>
          <a:p>
            <a:pPr>
              <a:lnSpc>
                <a:spcPct val="95000"/>
              </a:lnSpc>
            </a:pPr>
            <a:r>
              <a:rPr lang="en-US" sz="1200"/>
              <a:t>MySQL</a:t>
            </a:r>
          </a:p>
        </p:txBody>
      </p:sp>
      <p:sp>
        <p:nvSpPr>
          <p:cNvPr id="14" name="Rectangle 13"/>
          <p:cNvSpPr/>
          <p:nvPr userDrawn="1"/>
        </p:nvSpPr>
        <p:spPr>
          <a:xfrm>
            <a:off x="914400" y="4643935"/>
            <a:ext cx="1250103" cy="230732"/>
          </a:xfrm>
          <a:prstGeom prst="rect">
            <a:avLst/>
          </a:prstGeom>
        </p:spPr>
        <p:txBody>
          <a:bodyPr wrap="none">
            <a:noAutofit/>
          </a:bodyPr>
          <a:lstStyle/>
          <a:p>
            <a:pPr>
              <a:lnSpc>
                <a:spcPct val="95000"/>
              </a:lnSpc>
            </a:pPr>
            <a:r>
              <a:rPr lang="en-US" sz="1200"/>
              <a:t>PHP</a:t>
            </a:r>
          </a:p>
        </p:txBody>
      </p:sp>
      <p:sp>
        <p:nvSpPr>
          <p:cNvPr id="15" name="Rectangle 14"/>
          <p:cNvSpPr/>
          <p:nvPr userDrawn="1"/>
        </p:nvSpPr>
        <p:spPr>
          <a:xfrm>
            <a:off x="914400" y="4090375"/>
            <a:ext cx="1250103" cy="230732"/>
          </a:xfrm>
          <a:prstGeom prst="rect">
            <a:avLst/>
          </a:prstGeom>
        </p:spPr>
        <p:txBody>
          <a:bodyPr wrap="none">
            <a:noAutofit/>
          </a:bodyPr>
          <a:lstStyle/>
          <a:p>
            <a:pPr>
              <a:lnSpc>
                <a:spcPct val="95000"/>
              </a:lnSpc>
            </a:pPr>
            <a:r>
              <a:rPr lang="en-US" sz="1200"/>
              <a:t>HTML5</a:t>
            </a:r>
          </a:p>
        </p:txBody>
      </p:sp>
      <p:sp>
        <p:nvSpPr>
          <p:cNvPr id="16" name="Rounded Rectangle 27"/>
          <p:cNvSpPr/>
          <p:nvPr userDrawn="1"/>
        </p:nvSpPr>
        <p:spPr>
          <a:xfrm rot="5400000">
            <a:off x="2470796" y="279139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17" name="Rounded Rectangle 28"/>
          <p:cNvSpPr/>
          <p:nvPr userDrawn="1"/>
        </p:nvSpPr>
        <p:spPr>
          <a:xfrm>
            <a:off x="923807" y="4338387"/>
            <a:ext cx="2768078" cy="22502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80%</a:t>
            </a:r>
          </a:p>
        </p:txBody>
      </p:sp>
      <p:sp>
        <p:nvSpPr>
          <p:cNvPr id="18" name="Rounded Rectangle 29"/>
          <p:cNvSpPr/>
          <p:nvPr userDrawn="1"/>
        </p:nvSpPr>
        <p:spPr>
          <a:xfrm rot="5400000">
            <a:off x="2470796" y="334495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19" name="Rounded Rectangle 30"/>
          <p:cNvSpPr/>
          <p:nvPr userDrawn="1"/>
        </p:nvSpPr>
        <p:spPr>
          <a:xfrm>
            <a:off x="923805" y="4891947"/>
            <a:ext cx="1801001" cy="22502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85%</a:t>
            </a:r>
          </a:p>
        </p:txBody>
      </p:sp>
      <p:sp>
        <p:nvSpPr>
          <p:cNvPr id="20" name="Rounded Rectangle 31"/>
          <p:cNvSpPr/>
          <p:nvPr userDrawn="1"/>
        </p:nvSpPr>
        <p:spPr>
          <a:xfrm rot="5400000">
            <a:off x="2470796" y="389851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21" name="Rounded Rectangle 32"/>
          <p:cNvSpPr/>
          <p:nvPr userDrawn="1"/>
        </p:nvSpPr>
        <p:spPr>
          <a:xfrm>
            <a:off x="923805" y="5445507"/>
            <a:ext cx="2541377" cy="22502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sp>
        <p:nvSpPr>
          <p:cNvPr id="22" name="Rectangle 21"/>
          <p:cNvSpPr/>
          <p:nvPr userDrawn="1"/>
        </p:nvSpPr>
        <p:spPr>
          <a:xfrm>
            <a:off x="4431792" y="5197495"/>
            <a:ext cx="1250103" cy="230732"/>
          </a:xfrm>
          <a:prstGeom prst="rect">
            <a:avLst/>
          </a:prstGeom>
        </p:spPr>
        <p:txBody>
          <a:bodyPr wrap="none">
            <a:noAutofit/>
          </a:bodyPr>
          <a:lstStyle/>
          <a:p>
            <a:pPr>
              <a:lnSpc>
                <a:spcPct val="95000"/>
              </a:lnSpc>
            </a:pPr>
            <a:r>
              <a:rPr lang="en-US" sz="1200"/>
              <a:t>MySQL</a:t>
            </a:r>
          </a:p>
        </p:txBody>
      </p:sp>
      <p:sp>
        <p:nvSpPr>
          <p:cNvPr id="23" name="Rectangle 22"/>
          <p:cNvSpPr/>
          <p:nvPr userDrawn="1"/>
        </p:nvSpPr>
        <p:spPr>
          <a:xfrm>
            <a:off x="4431792" y="4643935"/>
            <a:ext cx="1250103" cy="230732"/>
          </a:xfrm>
          <a:prstGeom prst="rect">
            <a:avLst/>
          </a:prstGeom>
        </p:spPr>
        <p:txBody>
          <a:bodyPr wrap="none">
            <a:noAutofit/>
          </a:bodyPr>
          <a:lstStyle/>
          <a:p>
            <a:pPr>
              <a:lnSpc>
                <a:spcPct val="95000"/>
              </a:lnSpc>
            </a:pPr>
            <a:r>
              <a:rPr lang="en-US" sz="1200"/>
              <a:t>PHP</a:t>
            </a:r>
          </a:p>
        </p:txBody>
      </p:sp>
      <p:sp>
        <p:nvSpPr>
          <p:cNvPr id="24" name="Rectangle 23"/>
          <p:cNvSpPr/>
          <p:nvPr userDrawn="1"/>
        </p:nvSpPr>
        <p:spPr>
          <a:xfrm>
            <a:off x="4431792" y="4090375"/>
            <a:ext cx="1250103" cy="230732"/>
          </a:xfrm>
          <a:prstGeom prst="rect">
            <a:avLst/>
          </a:prstGeom>
        </p:spPr>
        <p:txBody>
          <a:bodyPr wrap="none">
            <a:noAutofit/>
          </a:bodyPr>
          <a:lstStyle/>
          <a:p>
            <a:pPr>
              <a:lnSpc>
                <a:spcPct val="95000"/>
              </a:lnSpc>
            </a:pPr>
            <a:r>
              <a:rPr lang="en-US" sz="1200"/>
              <a:t>HTML5</a:t>
            </a:r>
          </a:p>
        </p:txBody>
      </p:sp>
      <p:sp>
        <p:nvSpPr>
          <p:cNvPr id="25" name="Rounded Rectangle 39"/>
          <p:cNvSpPr/>
          <p:nvPr userDrawn="1"/>
        </p:nvSpPr>
        <p:spPr>
          <a:xfrm rot="5400000">
            <a:off x="5988188" y="279139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26" name="Rounded Rectangle 40"/>
          <p:cNvSpPr/>
          <p:nvPr userDrawn="1"/>
        </p:nvSpPr>
        <p:spPr>
          <a:xfrm>
            <a:off x="4441199" y="4338387"/>
            <a:ext cx="2768078" cy="22502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80%</a:t>
            </a:r>
          </a:p>
        </p:txBody>
      </p:sp>
      <p:sp>
        <p:nvSpPr>
          <p:cNvPr id="27" name="Rounded Rectangle 41"/>
          <p:cNvSpPr/>
          <p:nvPr userDrawn="1"/>
        </p:nvSpPr>
        <p:spPr>
          <a:xfrm rot="5400000">
            <a:off x="5988188" y="334495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28" name="Rounded Rectangle 42"/>
          <p:cNvSpPr/>
          <p:nvPr userDrawn="1"/>
        </p:nvSpPr>
        <p:spPr>
          <a:xfrm>
            <a:off x="4441197" y="4891947"/>
            <a:ext cx="1801001" cy="22502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85%</a:t>
            </a:r>
          </a:p>
        </p:txBody>
      </p:sp>
      <p:sp>
        <p:nvSpPr>
          <p:cNvPr id="29" name="Rounded Rectangle 43"/>
          <p:cNvSpPr/>
          <p:nvPr userDrawn="1"/>
        </p:nvSpPr>
        <p:spPr>
          <a:xfrm rot="5400000">
            <a:off x="5988188" y="389851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30" name="Rounded Rectangle 44"/>
          <p:cNvSpPr/>
          <p:nvPr userDrawn="1"/>
        </p:nvSpPr>
        <p:spPr>
          <a:xfrm>
            <a:off x="4441197" y="5445507"/>
            <a:ext cx="2541377" cy="22502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sp>
        <p:nvSpPr>
          <p:cNvPr id="31" name="Rectangle 30"/>
          <p:cNvSpPr/>
          <p:nvPr userDrawn="1"/>
        </p:nvSpPr>
        <p:spPr>
          <a:xfrm>
            <a:off x="7927311" y="5197495"/>
            <a:ext cx="1250103" cy="230732"/>
          </a:xfrm>
          <a:prstGeom prst="rect">
            <a:avLst/>
          </a:prstGeom>
        </p:spPr>
        <p:txBody>
          <a:bodyPr wrap="none">
            <a:noAutofit/>
          </a:bodyPr>
          <a:lstStyle/>
          <a:p>
            <a:pPr>
              <a:lnSpc>
                <a:spcPct val="95000"/>
              </a:lnSpc>
            </a:pPr>
            <a:r>
              <a:rPr lang="en-US" sz="1200"/>
              <a:t>MySQL</a:t>
            </a:r>
          </a:p>
        </p:txBody>
      </p:sp>
      <p:sp>
        <p:nvSpPr>
          <p:cNvPr id="32" name="Rectangle 31"/>
          <p:cNvSpPr/>
          <p:nvPr userDrawn="1"/>
        </p:nvSpPr>
        <p:spPr>
          <a:xfrm>
            <a:off x="7927311" y="4643935"/>
            <a:ext cx="1250103" cy="230732"/>
          </a:xfrm>
          <a:prstGeom prst="rect">
            <a:avLst/>
          </a:prstGeom>
        </p:spPr>
        <p:txBody>
          <a:bodyPr wrap="none">
            <a:noAutofit/>
          </a:bodyPr>
          <a:lstStyle/>
          <a:p>
            <a:pPr>
              <a:lnSpc>
                <a:spcPct val="95000"/>
              </a:lnSpc>
            </a:pPr>
            <a:r>
              <a:rPr lang="en-US" sz="1200"/>
              <a:t>PHP</a:t>
            </a:r>
          </a:p>
        </p:txBody>
      </p:sp>
      <p:sp>
        <p:nvSpPr>
          <p:cNvPr id="33" name="Rectangle 32"/>
          <p:cNvSpPr/>
          <p:nvPr userDrawn="1"/>
        </p:nvSpPr>
        <p:spPr>
          <a:xfrm>
            <a:off x="7927311" y="4090375"/>
            <a:ext cx="1250103" cy="230732"/>
          </a:xfrm>
          <a:prstGeom prst="rect">
            <a:avLst/>
          </a:prstGeom>
        </p:spPr>
        <p:txBody>
          <a:bodyPr wrap="none">
            <a:noAutofit/>
          </a:bodyPr>
          <a:lstStyle/>
          <a:p>
            <a:pPr>
              <a:lnSpc>
                <a:spcPct val="95000"/>
              </a:lnSpc>
            </a:pPr>
            <a:r>
              <a:rPr lang="en-US" sz="1200"/>
              <a:t>HTML5</a:t>
            </a:r>
          </a:p>
        </p:txBody>
      </p:sp>
      <p:sp>
        <p:nvSpPr>
          <p:cNvPr id="34" name="Rounded Rectangle 48"/>
          <p:cNvSpPr/>
          <p:nvPr userDrawn="1"/>
        </p:nvSpPr>
        <p:spPr>
          <a:xfrm rot="5400000">
            <a:off x="9483707" y="279139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35" name="Rounded Rectangle 49"/>
          <p:cNvSpPr/>
          <p:nvPr userDrawn="1"/>
        </p:nvSpPr>
        <p:spPr>
          <a:xfrm>
            <a:off x="7936718" y="4338387"/>
            <a:ext cx="2768078" cy="225028"/>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80%</a:t>
            </a:r>
          </a:p>
        </p:txBody>
      </p:sp>
      <p:sp>
        <p:nvSpPr>
          <p:cNvPr id="36" name="Rounded Rectangle 50"/>
          <p:cNvSpPr/>
          <p:nvPr userDrawn="1"/>
        </p:nvSpPr>
        <p:spPr>
          <a:xfrm rot="5400000">
            <a:off x="9483707" y="334495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37" name="Rounded Rectangle 51"/>
          <p:cNvSpPr/>
          <p:nvPr userDrawn="1"/>
        </p:nvSpPr>
        <p:spPr>
          <a:xfrm>
            <a:off x="7936716" y="4891947"/>
            <a:ext cx="1801001" cy="225028"/>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85%</a:t>
            </a:r>
          </a:p>
        </p:txBody>
      </p:sp>
      <p:sp>
        <p:nvSpPr>
          <p:cNvPr id="38" name="Rounded Rectangle 52"/>
          <p:cNvSpPr/>
          <p:nvPr userDrawn="1"/>
        </p:nvSpPr>
        <p:spPr>
          <a:xfrm rot="5400000">
            <a:off x="9483707" y="389851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39" name="Rounded Rectangle 53"/>
          <p:cNvSpPr/>
          <p:nvPr userDrawn="1"/>
        </p:nvSpPr>
        <p:spPr>
          <a:xfrm>
            <a:off x="7936716" y="5445507"/>
            <a:ext cx="2541377" cy="225028"/>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spTree>
    <p:extLst>
      <p:ext uri="{BB962C8B-B14F-4D97-AF65-F5344CB8AC3E}">
        <p14:creationId xmlns:p14="http://schemas.microsoft.com/office/powerpoint/2010/main" val="70086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3202"/>
          <a:stretch/>
        </p:blipFill>
        <p:spPr>
          <a:xfrm>
            <a:off x="4493059" y="5281411"/>
            <a:ext cx="3279341" cy="1576589"/>
          </a:xfrm>
          <a:prstGeom prst="rect">
            <a:avLst/>
          </a:prstGeom>
        </p:spPr>
      </p:pic>
      <p:sp>
        <p:nvSpPr>
          <p:cNvPr id="10"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tx2"/>
                </a:solidFill>
              </a:defRPr>
            </a:lvl1pPr>
          </a:lstStyle>
          <a:p>
            <a:r>
              <a:rPr lang="en-US"/>
              <a:t>Divider slide 4</a:t>
            </a:r>
            <a:endParaRPr lang="lt-LT"/>
          </a:p>
        </p:txBody>
      </p:sp>
      <p:sp>
        <p:nvSpPr>
          <p:cNvPr id="11" name="Subtitle 2"/>
          <p:cNvSpPr>
            <a:spLocks noGrp="1"/>
          </p:cNvSpPr>
          <p:nvPr>
            <p:ph type="subTitle" idx="1"/>
          </p:nvPr>
        </p:nvSpPr>
        <p:spPr>
          <a:xfrm>
            <a:off x="3505337" y="4071978"/>
            <a:ext cx="4990826" cy="526590"/>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pic>
        <p:nvPicPr>
          <p:cNvPr id="12" name="Picture 11"/>
          <p:cNvPicPr>
            <a:picLocks noChangeAspect="1"/>
          </p:cNvPicPr>
          <p:nvPr userDrawn="1"/>
        </p:nvPicPr>
        <p:blipFill>
          <a:blip r:embed="rId3"/>
          <a:stretch>
            <a:fillRect/>
          </a:stretch>
        </p:blipFill>
        <p:spPr>
          <a:xfrm>
            <a:off x="5042771" y="809625"/>
            <a:ext cx="1711392" cy="1957813"/>
          </a:xfrm>
          <a:prstGeom prst="rect">
            <a:avLst/>
          </a:prstGeom>
        </p:spPr>
      </p:pic>
    </p:spTree>
    <p:extLst>
      <p:ext uri="{BB962C8B-B14F-4D97-AF65-F5344CB8AC3E}">
        <p14:creationId xmlns:p14="http://schemas.microsoft.com/office/powerpoint/2010/main" val="10725525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7"/>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7" name="Content Placeholder 4"/>
          <p:cNvSpPr>
            <a:spLocks noGrp="1"/>
          </p:cNvSpPr>
          <p:nvPr>
            <p:ph sz="quarter" idx="18"/>
          </p:nvPr>
        </p:nvSpPr>
        <p:spPr>
          <a:xfrm>
            <a:off x="914400" y="4704405"/>
            <a:ext cx="5084064" cy="1339207"/>
          </a:xfrm>
        </p:spPr>
        <p:txBody>
          <a:bodyPr>
            <a:normAutofit/>
          </a:bodyPr>
          <a:lstStyle>
            <a:lvl1pPr marL="228600" indent="-228600">
              <a:buClr>
                <a:schemeClr val="accent1"/>
              </a:buClr>
              <a:buFont typeface="Wingdings" panose="05000000000000000000" pitchFamily="2" charset="2"/>
              <a:buChar char="§"/>
              <a:defRPr sz="1600">
                <a:solidFill>
                  <a:schemeClr val="tx2"/>
                </a:solidFill>
              </a:defRPr>
            </a:lvl1pPr>
            <a:lvl2pPr marL="685800" indent="-228600">
              <a:buClr>
                <a:schemeClr val="accent1"/>
              </a:buClr>
              <a:buFont typeface="Wingdings" panose="05000000000000000000" pitchFamily="2" charset="2"/>
              <a:buChar char="§"/>
              <a:defRPr sz="1600">
                <a:solidFill>
                  <a:schemeClr val="tx2"/>
                </a:solidFill>
              </a:defRPr>
            </a:lvl2pPr>
          </a:lstStyle>
          <a:p>
            <a:r>
              <a:rPr lang="en-US"/>
              <a:t>Lorem ipsum</a:t>
            </a:r>
          </a:p>
          <a:p>
            <a:pPr lvl="1"/>
            <a:r>
              <a:rPr lang="en-US"/>
              <a:t>Lorem ipsum dolor sit </a:t>
            </a:r>
            <a:r>
              <a:rPr lang="en-US" err="1"/>
              <a:t>amet</a:t>
            </a:r>
            <a:endParaRPr lang="en-US"/>
          </a:p>
          <a:p>
            <a:pPr lvl="1"/>
            <a:r>
              <a:rPr lang="en-US" err="1"/>
              <a:t>Consectetur</a:t>
            </a:r>
            <a:r>
              <a:rPr lang="en-US"/>
              <a:t> </a:t>
            </a:r>
            <a:r>
              <a:rPr lang="en-US" err="1"/>
              <a:t>adipiscing</a:t>
            </a:r>
            <a:r>
              <a:rPr lang="en-US"/>
              <a:t> </a:t>
            </a:r>
            <a:r>
              <a:rPr lang="en-US" err="1"/>
              <a:t>elit</a:t>
            </a:r>
            <a:r>
              <a:rPr lang="en-US"/>
              <a:t> </a:t>
            </a:r>
            <a:r>
              <a:rPr lang="en-US" err="1"/>
              <a:t>lorem</a:t>
            </a:r>
            <a:r>
              <a:rPr lang="en-US"/>
              <a:t> </a:t>
            </a:r>
            <a:r>
              <a:rPr lang="en-US" err="1"/>
              <a:t>ipsum</a:t>
            </a:r>
            <a:r>
              <a:rPr lang="en-US"/>
              <a:t> dolor</a:t>
            </a:r>
          </a:p>
          <a:p>
            <a:pPr lvl="1"/>
            <a:r>
              <a:rPr lang="en-US" err="1"/>
              <a:t>Sed</a:t>
            </a:r>
            <a:r>
              <a:rPr lang="en-US"/>
              <a:t> </a:t>
            </a:r>
            <a:r>
              <a:rPr lang="en-US" err="1"/>
              <a:t>eget</a:t>
            </a:r>
            <a:r>
              <a:rPr lang="en-US"/>
              <a:t> semper</a:t>
            </a:r>
          </a:p>
        </p:txBody>
      </p:sp>
      <p:sp>
        <p:nvSpPr>
          <p:cNvPr id="8" name="Content Placeholder 5"/>
          <p:cNvSpPr>
            <a:spLocks noGrp="1"/>
          </p:cNvSpPr>
          <p:nvPr>
            <p:ph sz="quarter" idx="19"/>
          </p:nvPr>
        </p:nvSpPr>
        <p:spPr>
          <a:xfrm>
            <a:off x="6193536" y="4704405"/>
            <a:ext cx="5084064" cy="1339207"/>
          </a:xfrm>
        </p:spPr>
        <p:txBody>
          <a:bodyPr>
            <a:noAutofit/>
          </a:bodyPr>
          <a:lstStyle>
            <a:lvl1pPr marL="228600" indent="-228600">
              <a:buClr>
                <a:schemeClr val="accent1"/>
              </a:buClr>
              <a:buFont typeface="Wingdings" panose="05000000000000000000" pitchFamily="2" charset="2"/>
              <a:buChar char="§"/>
              <a:defRPr sz="1600">
                <a:solidFill>
                  <a:schemeClr val="tx2"/>
                </a:solidFill>
              </a:defRPr>
            </a:lvl1pPr>
            <a:lvl2pPr marL="685800" indent="-228600">
              <a:buClr>
                <a:schemeClr val="accent1"/>
              </a:buClr>
              <a:buFont typeface="Wingdings" panose="05000000000000000000" pitchFamily="2" charset="2"/>
              <a:buChar char="§"/>
              <a:defRPr sz="1600">
                <a:solidFill>
                  <a:schemeClr val="tx2"/>
                </a:solidFill>
              </a:defRPr>
            </a:lvl2pPr>
          </a:lstStyle>
          <a:p>
            <a:r>
              <a:rPr lang="en-US"/>
              <a:t>Lorem ipsum</a:t>
            </a:r>
          </a:p>
          <a:p>
            <a:pPr lvl="1"/>
            <a:r>
              <a:rPr lang="en-US"/>
              <a:t>Lorem ipsum dolor sit </a:t>
            </a:r>
            <a:r>
              <a:rPr lang="en-US" err="1"/>
              <a:t>amet</a:t>
            </a:r>
            <a:endParaRPr lang="en-US"/>
          </a:p>
          <a:p>
            <a:pPr lvl="1"/>
            <a:r>
              <a:rPr lang="en-US" err="1"/>
              <a:t>Consectetur</a:t>
            </a:r>
            <a:r>
              <a:rPr lang="en-US"/>
              <a:t> </a:t>
            </a:r>
            <a:r>
              <a:rPr lang="en-US" err="1"/>
              <a:t>adipiscing</a:t>
            </a:r>
            <a:r>
              <a:rPr lang="en-US"/>
              <a:t> </a:t>
            </a:r>
            <a:r>
              <a:rPr lang="en-US" err="1"/>
              <a:t>elit</a:t>
            </a:r>
            <a:r>
              <a:rPr lang="en-US"/>
              <a:t> </a:t>
            </a:r>
            <a:r>
              <a:rPr lang="en-US" err="1"/>
              <a:t>lorem</a:t>
            </a:r>
            <a:r>
              <a:rPr lang="en-US"/>
              <a:t> </a:t>
            </a:r>
            <a:r>
              <a:rPr lang="en-US" err="1"/>
              <a:t>ipsum</a:t>
            </a:r>
            <a:r>
              <a:rPr lang="en-US"/>
              <a:t> dolor</a:t>
            </a:r>
          </a:p>
          <a:p>
            <a:pPr lvl="1"/>
            <a:r>
              <a:rPr lang="en-US" err="1"/>
              <a:t>Sed</a:t>
            </a:r>
            <a:r>
              <a:rPr lang="en-US"/>
              <a:t> </a:t>
            </a:r>
            <a:r>
              <a:rPr lang="en-US" err="1"/>
              <a:t>eget</a:t>
            </a:r>
            <a:r>
              <a:rPr lang="en-US"/>
              <a:t> semper</a:t>
            </a:r>
          </a:p>
        </p:txBody>
      </p:sp>
      <p:sp>
        <p:nvSpPr>
          <p:cNvPr id="9" name="Text Placeholder 26"/>
          <p:cNvSpPr>
            <a:spLocks noGrp="1"/>
          </p:cNvSpPr>
          <p:nvPr>
            <p:ph type="body" sz="quarter" idx="26"/>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Put your awesome subtitle here</a:t>
            </a:r>
          </a:p>
        </p:txBody>
      </p:sp>
      <p:sp>
        <p:nvSpPr>
          <p:cNvPr id="10" name="Picture Placeholder 1"/>
          <p:cNvSpPr>
            <a:spLocks noGrp="1"/>
          </p:cNvSpPr>
          <p:nvPr>
            <p:ph type="pic" sz="quarter" idx="27"/>
          </p:nvPr>
        </p:nvSpPr>
        <p:spPr>
          <a:xfrm>
            <a:off x="915925" y="1397000"/>
            <a:ext cx="5085589" cy="1472184"/>
          </a:xfrm>
        </p:spPr>
      </p:sp>
      <p:sp>
        <p:nvSpPr>
          <p:cNvPr id="11" name="Picture Placeholder 2"/>
          <p:cNvSpPr>
            <a:spLocks noGrp="1"/>
          </p:cNvSpPr>
          <p:nvPr>
            <p:ph type="pic" sz="quarter" idx="28"/>
          </p:nvPr>
        </p:nvSpPr>
        <p:spPr>
          <a:xfrm>
            <a:off x="6193536" y="1397000"/>
            <a:ext cx="5085589" cy="1472184"/>
          </a:xfrm>
        </p:spPr>
      </p:sp>
      <p:sp>
        <p:nvSpPr>
          <p:cNvPr id="12" name="Picture Placeholder 3"/>
          <p:cNvSpPr>
            <a:spLocks noGrp="1"/>
          </p:cNvSpPr>
          <p:nvPr>
            <p:ph type="pic" sz="quarter" idx="24"/>
          </p:nvPr>
        </p:nvSpPr>
        <p:spPr>
          <a:xfrm>
            <a:off x="915925" y="3060985"/>
            <a:ext cx="5085589" cy="1472184"/>
          </a:xfrm>
        </p:spPr>
      </p:sp>
      <p:sp>
        <p:nvSpPr>
          <p:cNvPr id="13" name="Picture Placeholder 6"/>
          <p:cNvSpPr>
            <a:spLocks noGrp="1"/>
          </p:cNvSpPr>
          <p:nvPr>
            <p:ph type="pic" sz="quarter" idx="25"/>
          </p:nvPr>
        </p:nvSpPr>
        <p:spPr>
          <a:xfrm>
            <a:off x="6193536" y="3060985"/>
            <a:ext cx="5085589" cy="1472184"/>
          </a:xfrm>
        </p:spPr>
      </p:sp>
    </p:spTree>
    <p:extLst>
      <p:ext uri="{BB962C8B-B14F-4D97-AF65-F5344CB8AC3E}">
        <p14:creationId xmlns:p14="http://schemas.microsoft.com/office/powerpoint/2010/main" val="26577387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7" name="Picture Placeholder 1"/>
          <p:cNvSpPr>
            <a:spLocks noGrp="1"/>
          </p:cNvSpPr>
          <p:nvPr>
            <p:ph type="pic" sz="quarter" idx="13"/>
          </p:nvPr>
        </p:nvSpPr>
        <p:spPr>
          <a:xfrm>
            <a:off x="6192011" y="1396999"/>
            <a:ext cx="5085589" cy="4266109"/>
          </a:xfrm>
        </p:spPr>
      </p:sp>
      <p:sp>
        <p:nvSpPr>
          <p:cNvPr id="8" name="Picture Placeholder 2"/>
          <p:cNvSpPr>
            <a:spLocks noGrp="1"/>
          </p:cNvSpPr>
          <p:nvPr>
            <p:ph type="pic" sz="quarter" idx="14"/>
          </p:nvPr>
        </p:nvSpPr>
        <p:spPr>
          <a:xfrm>
            <a:off x="914400" y="1396999"/>
            <a:ext cx="5085589" cy="4266109"/>
          </a:xfrm>
        </p:spPr>
      </p:sp>
      <p:sp>
        <p:nvSpPr>
          <p:cNvPr id="9" name="Text Placeholder 25"/>
          <p:cNvSpPr>
            <a:spLocks noGrp="1"/>
          </p:cNvSpPr>
          <p:nvPr>
            <p:ph type="body" sz="quarter" idx="21"/>
          </p:nvPr>
        </p:nvSpPr>
        <p:spPr>
          <a:xfrm>
            <a:off x="914400" y="4912134"/>
            <a:ext cx="5084064" cy="750975"/>
          </a:xfrm>
        </p:spPr>
        <p:txBody>
          <a:bodyPr>
            <a:norm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r>
              <a:rPr lang="en-US"/>
              <a:t> </a:t>
            </a:r>
            <a:r>
              <a:rPr lang="en-US" err="1"/>
              <a:t>consequitor</a:t>
            </a:r>
            <a:endParaRPr lang="en-US"/>
          </a:p>
        </p:txBody>
      </p:sp>
      <p:sp>
        <p:nvSpPr>
          <p:cNvPr id="10" name="Text Placeholder 15"/>
          <p:cNvSpPr>
            <a:spLocks noGrp="1"/>
          </p:cNvSpPr>
          <p:nvPr>
            <p:ph type="body" sz="quarter" idx="22"/>
          </p:nvPr>
        </p:nvSpPr>
        <p:spPr>
          <a:xfrm>
            <a:off x="6193536" y="4912134"/>
            <a:ext cx="5084064" cy="750975"/>
          </a:xfrm>
        </p:spPr>
        <p:txBody>
          <a:bodyPr>
            <a:norm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r>
              <a:rPr lang="en-US"/>
              <a:t> </a:t>
            </a:r>
            <a:r>
              <a:rPr lang="en-US" err="1"/>
              <a:t>consequitor</a:t>
            </a:r>
            <a:endParaRPr lang="en-US"/>
          </a:p>
        </p:txBody>
      </p:sp>
    </p:spTree>
    <p:extLst>
      <p:ext uri="{BB962C8B-B14F-4D97-AF65-F5344CB8AC3E}">
        <p14:creationId xmlns:p14="http://schemas.microsoft.com/office/powerpoint/2010/main" val="34532204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solidFill>
              <a:schemeClr val="accent1">
                <a:lumMod val="60000"/>
                <a:lumOff val="40000"/>
              </a:schemeClr>
            </a:solid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Rectangle 5"/>
          <p:cNvSpPr/>
          <p:nvPr userDrawn="1"/>
        </p:nvSpPr>
        <p:spPr>
          <a:xfrm>
            <a:off x="3049016" y="3473"/>
            <a:ext cx="3054096" cy="3429000"/>
          </a:xfrm>
          <a:prstGeom prst="rect">
            <a:avLst/>
          </a:prstGeom>
          <a:solidFill>
            <a:schemeClr val="accent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2000">
                <a:solidFill>
                  <a:srgbClr val="FFFFFF"/>
                </a:solidFill>
              </a:rPr>
              <a:t>Our wonderful team</a:t>
            </a:r>
          </a:p>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r>
              <a:rPr lang="en-US" sz="1400">
                <a:solidFill>
                  <a:srgbClr val="FFFFFF"/>
                </a:solidFill>
              </a:rPr>
              <a:t>. </a:t>
            </a:r>
            <a:r>
              <a:rPr lang="en-US" sz="1400" err="1">
                <a:solidFill>
                  <a:srgbClr val="FFFFFF"/>
                </a:solidFill>
              </a:rPr>
              <a:t>Aliquam</a:t>
            </a:r>
            <a:r>
              <a:rPr lang="en-US" sz="1400">
                <a:solidFill>
                  <a:srgbClr val="FFFFFF"/>
                </a:solidFill>
              </a:rPr>
              <a:t> </a:t>
            </a:r>
            <a:r>
              <a:rPr lang="en-US" sz="1400" err="1">
                <a:solidFill>
                  <a:srgbClr val="FFFFFF"/>
                </a:solidFill>
              </a:rPr>
              <a:t>iaculis</a:t>
            </a:r>
            <a:r>
              <a:rPr lang="en-US" sz="1400">
                <a:solidFill>
                  <a:srgbClr val="FFFFFF"/>
                </a:solidFill>
              </a:rPr>
              <a:t> </a:t>
            </a:r>
            <a:r>
              <a:rPr lang="en-US" sz="1400" err="1">
                <a:solidFill>
                  <a:srgbClr val="FFFFFF"/>
                </a:solidFill>
              </a:rPr>
              <a:t>aliquet</a:t>
            </a:r>
            <a:r>
              <a:rPr lang="en-US" sz="1400">
                <a:solidFill>
                  <a:srgbClr val="FFFFFF"/>
                </a:solidFill>
              </a:rPr>
              <a:t> </a:t>
            </a:r>
            <a:r>
              <a:rPr lang="en-US" sz="1400" err="1">
                <a:solidFill>
                  <a:srgbClr val="FFFFFF"/>
                </a:solidFill>
              </a:rPr>
              <a:t>elementum</a:t>
            </a:r>
            <a:r>
              <a:rPr lang="en-US" sz="1400">
                <a:solidFill>
                  <a:srgbClr val="FFFFFF"/>
                </a:solidFill>
              </a:rPr>
              <a:t>. </a:t>
            </a:r>
            <a:r>
              <a:rPr lang="en-US" sz="1400" err="1">
                <a:solidFill>
                  <a:srgbClr val="FFFFFF"/>
                </a:solidFill>
              </a:rPr>
              <a:t>Aenean</a:t>
            </a:r>
            <a:r>
              <a:rPr lang="en-US" sz="1400">
                <a:solidFill>
                  <a:srgbClr val="FFFFFF"/>
                </a:solidFill>
              </a:rPr>
              <a:t> </a:t>
            </a:r>
            <a:r>
              <a:rPr lang="en-US" sz="1400" err="1">
                <a:solidFill>
                  <a:srgbClr val="FFFFFF"/>
                </a:solidFill>
              </a:rPr>
              <a:t>pulvinar</a:t>
            </a:r>
            <a:r>
              <a:rPr lang="en-US" sz="1400">
                <a:solidFill>
                  <a:srgbClr val="FFFFFF"/>
                </a:solidFill>
              </a:rPr>
              <a:t> </a:t>
            </a:r>
            <a:r>
              <a:rPr lang="en-US" sz="1400" err="1">
                <a:solidFill>
                  <a:srgbClr val="FFFFFF"/>
                </a:solidFill>
              </a:rPr>
              <a:t>eget</a:t>
            </a:r>
            <a:r>
              <a:rPr lang="en-US" sz="1400">
                <a:solidFill>
                  <a:srgbClr val="FFFFFF"/>
                </a:solidFill>
              </a:rPr>
              <a:t> </a:t>
            </a:r>
            <a:r>
              <a:rPr lang="en-US" sz="1400" err="1">
                <a:solidFill>
                  <a:srgbClr val="FFFFFF"/>
                </a:solidFill>
              </a:rPr>
              <a:t>turpis</a:t>
            </a:r>
            <a:r>
              <a:rPr lang="en-US" sz="1400">
                <a:solidFill>
                  <a:srgbClr val="FFFFFF"/>
                </a:solidFill>
              </a:rPr>
              <a:t> </a:t>
            </a:r>
            <a:r>
              <a:rPr lang="en-US" sz="1400" err="1">
                <a:solidFill>
                  <a:srgbClr val="FFFFFF"/>
                </a:solidFill>
              </a:rPr>
              <a:t>eget</a:t>
            </a:r>
            <a:r>
              <a:rPr lang="en-US" sz="1400">
                <a:solidFill>
                  <a:srgbClr val="FFFFFF"/>
                </a:solidFill>
              </a:rPr>
              <a:t> </a:t>
            </a:r>
            <a:r>
              <a:rPr lang="en-US" sz="1400" err="1">
                <a:solidFill>
                  <a:srgbClr val="FFFFFF"/>
                </a:solidFill>
              </a:rPr>
              <a:t>sagittis</a:t>
            </a:r>
            <a:r>
              <a:rPr lang="en-US" sz="1400">
                <a:solidFill>
                  <a:srgbClr val="FFFFFF"/>
                </a:solidFill>
              </a:rPr>
              <a:t>. </a:t>
            </a:r>
            <a:r>
              <a:rPr lang="en-US" sz="1400" err="1">
                <a:solidFill>
                  <a:srgbClr val="FFFFFF"/>
                </a:solidFill>
              </a:rPr>
              <a:t>Ut</a:t>
            </a:r>
            <a:r>
              <a:rPr lang="en-US" sz="1400">
                <a:solidFill>
                  <a:srgbClr val="FFFFFF"/>
                </a:solidFill>
              </a:rPr>
              <a:t> </a:t>
            </a:r>
            <a:r>
              <a:rPr lang="en-US" sz="1400" err="1">
                <a:solidFill>
                  <a:srgbClr val="FFFFFF"/>
                </a:solidFill>
              </a:rPr>
              <a:t>elit</a:t>
            </a:r>
            <a:r>
              <a:rPr lang="en-US" sz="1400">
                <a:solidFill>
                  <a:srgbClr val="FFFFFF"/>
                </a:solidFill>
              </a:rPr>
              <a:t> </a:t>
            </a:r>
            <a:r>
              <a:rPr lang="en-US" sz="1400" err="1">
                <a:solidFill>
                  <a:srgbClr val="FFFFFF"/>
                </a:solidFill>
              </a:rPr>
              <a:t>lorem</a:t>
            </a:r>
            <a:r>
              <a:rPr lang="en-US" sz="1400">
                <a:solidFill>
                  <a:srgbClr val="FFFFFF"/>
                </a:solidFill>
              </a:rPr>
              <a:t>, </a:t>
            </a:r>
            <a:r>
              <a:rPr lang="en-US" sz="1400" err="1">
                <a:solidFill>
                  <a:srgbClr val="FFFFFF"/>
                </a:solidFill>
              </a:rPr>
              <a:t>sollicitudin</a:t>
            </a:r>
            <a:r>
              <a:rPr lang="en-US" sz="1400">
                <a:solidFill>
                  <a:srgbClr val="FFFFFF"/>
                </a:solidFill>
              </a:rPr>
              <a:t> non </a:t>
            </a:r>
            <a:r>
              <a:rPr lang="en-US" sz="1400" err="1">
                <a:solidFill>
                  <a:srgbClr val="FFFFFF"/>
                </a:solidFill>
              </a:rPr>
              <a:t>porttitor</a:t>
            </a:r>
            <a:r>
              <a:rPr lang="en-US" sz="1400">
                <a:solidFill>
                  <a:srgbClr val="FFFFFF"/>
                </a:solidFill>
              </a:rPr>
              <a:t> id</a:t>
            </a:r>
          </a:p>
        </p:txBody>
      </p:sp>
      <p:sp>
        <p:nvSpPr>
          <p:cNvPr id="7" name="Rectangle 6"/>
          <p:cNvSpPr/>
          <p:nvPr userDrawn="1"/>
        </p:nvSpPr>
        <p:spPr>
          <a:xfrm>
            <a:off x="9153590" y="3429000"/>
            <a:ext cx="3054096" cy="3429000"/>
          </a:xfrm>
          <a:prstGeom prst="rect">
            <a:avLst/>
          </a:prstGeom>
          <a:solidFill>
            <a:schemeClr val="accent1">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2000">
                <a:solidFill>
                  <a:srgbClr val="FFFFFF"/>
                </a:solidFill>
              </a:rPr>
              <a:t>Our wonderful team</a:t>
            </a:r>
          </a:p>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r>
              <a:rPr lang="en-US" sz="1400">
                <a:solidFill>
                  <a:srgbClr val="FFFFFF"/>
                </a:solidFill>
              </a:rPr>
              <a:t>. </a:t>
            </a:r>
            <a:r>
              <a:rPr lang="en-US" sz="1400" err="1">
                <a:solidFill>
                  <a:srgbClr val="FFFFFF"/>
                </a:solidFill>
              </a:rPr>
              <a:t>Aliquam</a:t>
            </a:r>
            <a:r>
              <a:rPr lang="en-US" sz="1400">
                <a:solidFill>
                  <a:srgbClr val="FFFFFF"/>
                </a:solidFill>
              </a:rPr>
              <a:t> </a:t>
            </a:r>
            <a:r>
              <a:rPr lang="en-US" sz="1400" err="1">
                <a:solidFill>
                  <a:srgbClr val="FFFFFF"/>
                </a:solidFill>
              </a:rPr>
              <a:t>iaculis</a:t>
            </a:r>
            <a:r>
              <a:rPr lang="en-US" sz="1400">
                <a:solidFill>
                  <a:srgbClr val="FFFFFF"/>
                </a:solidFill>
              </a:rPr>
              <a:t> </a:t>
            </a:r>
            <a:r>
              <a:rPr lang="en-US" sz="1400" err="1">
                <a:solidFill>
                  <a:srgbClr val="FFFFFF"/>
                </a:solidFill>
              </a:rPr>
              <a:t>aliquet</a:t>
            </a:r>
            <a:r>
              <a:rPr lang="en-US" sz="1400">
                <a:solidFill>
                  <a:srgbClr val="FFFFFF"/>
                </a:solidFill>
              </a:rPr>
              <a:t> </a:t>
            </a:r>
            <a:r>
              <a:rPr lang="en-US" sz="1400" err="1">
                <a:solidFill>
                  <a:srgbClr val="FFFFFF"/>
                </a:solidFill>
              </a:rPr>
              <a:t>elementum</a:t>
            </a:r>
            <a:r>
              <a:rPr lang="en-US" sz="1400">
                <a:solidFill>
                  <a:srgbClr val="FFFFFF"/>
                </a:solidFill>
              </a:rPr>
              <a:t>. </a:t>
            </a:r>
            <a:r>
              <a:rPr lang="en-US" sz="1400" err="1">
                <a:solidFill>
                  <a:srgbClr val="FFFFFF"/>
                </a:solidFill>
              </a:rPr>
              <a:t>Aenean</a:t>
            </a:r>
            <a:r>
              <a:rPr lang="en-US" sz="1400">
                <a:solidFill>
                  <a:srgbClr val="FFFFFF"/>
                </a:solidFill>
              </a:rPr>
              <a:t> </a:t>
            </a:r>
            <a:r>
              <a:rPr lang="en-US" sz="1400" err="1">
                <a:solidFill>
                  <a:srgbClr val="FFFFFF"/>
                </a:solidFill>
              </a:rPr>
              <a:t>pulvinar</a:t>
            </a:r>
            <a:r>
              <a:rPr lang="en-US" sz="1400">
                <a:solidFill>
                  <a:srgbClr val="FFFFFF"/>
                </a:solidFill>
              </a:rPr>
              <a:t> </a:t>
            </a:r>
            <a:r>
              <a:rPr lang="en-US" sz="1400" err="1">
                <a:solidFill>
                  <a:srgbClr val="FFFFFF"/>
                </a:solidFill>
              </a:rPr>
              <a:t>eget</a:t>
            </a:r>
            <a:r>
              <a:rPr lang="en-US" sz="1400">
                <a:solidFill>
                  <a:srgbClr val="FFFFFF"/>
                </a:solidFill>
              </a:rPr>
              <a:t> </a:t>
            </a:r>
            <a:r>
              <a:rPr lang="en-US" sz="1400" err="1">
                <a:solidFill>
                  <a:srgbClr val="FFFFFF"/>
                </a:solidFill>
              </a:rPr>
              <a:t>turpis</a:t>
            </a:r>
            <a:r>
              <a:rPr lang="en-US" sz="1400">
                <a:solidFill>
                  <a:srgbClr val="FFFFFF"/>
                </a:solidFill>
              </a:rPr>
              <a:t> </a:t>
            </a:r>
            <a:r>
              <a:rPr lang="en-US" sz="1400" err="1">
                <a:solidFill>
                  <a:srgbClr val="FFFFFF"/>
                </a:solidFill>
              </a:rPr>
              <a:t>eget</a:t>
            </a:r>
            <a:r>
              <a:rPr lang="en-US" sz="1400">
                <a:solidFill>
                  <a:srgbClr val="FFFFFF"/>
                </a:solidFill>
              </a:rPr>
              <a:t> </a:t>
            </a:r>
            <a:r>
              <a:rPr lang="en-US" sz="1400" err="1">
                <a:solidFill>
                  <a:srgbClr val="FFFFFF"/>
                </a:solidFill>
              </a:rPr>
              <a:t>sagittis</a:t>
            </a:r>
            <a:r>
              <a:rPr lang="en-US" sz="1400">
                <a:solidFill>
                  <a:srgbClr val="FFFFFF"/>
                </a:solidFill>
              </a:rPr>
              <a:t>. </a:t>
            </a:r>
            <a:r>
              <a:rPr lang="en-US" sz="1400" err="1">
                <a:solidFill>
                  <a:srgbClr val="FFFFFF"/>
                </a:solidFill>
              </a:rPr>
              <a:t>Ut</a:t>
            </a:r>
            <a:r>
              <a:rPr lang="en-US" sz="1400">
                <a:solidFill>
                  <a:srgbClr val="FFFFFF"/>
                </a:solidFill>
              </a:rPr>
              <a:t> </a:t>
            </a:r>
            <a:r>
              <a:rPr lang="en-US" sz="1400" err="1">
                <a:solidFill>
                  <a:srgbClr val="FFFFFF"/>
                </a:solidFill>
              </a:rPr>
              <a:t>elit</a:t>
            </a:r>
            <a:r>
              <a:rPr lang="en-US" sz="1400">
                <a:solidFill>
                  <a:srgbClr val="FFFFFF"/>
                </a:solidFill>
              </a:rPr>
              <a:t> </a:t>
            </a:r>
            <a:r>
              <a:rPr lang="en-US" sz="1400" err="1">
                <a:solidFill>
                  <a:srgbClr val="FFFFFF"/>
                </a:solidFill>
              </a:rPr>
              <a:t>lorem</a:t>
            </a:r>
            <a:r>
              <a:rPr lang="en-US" sz="1400">
                <a:solidFill>
                  <a:srgbClr val="FFFFFF"/>
                </a:solidFill>
              </a:rPr>
              <a:t>, </a:t>
            </a:r>
            <a:r>
              <a:rPr lang="en-US" sz="1400" err="1">
                <a:solidFill>
                  <a:srgbClr val="FFFFFF"/>
                </a:solidFill>
              </a:rPr>
              <a:t>sollicitudin</a:t>
            </a:r>
            <a:r>
              <a:rPr lang="en-US" sz="1400">
                <a:solidFill>
                  <a:srgbClr val="FFFFFF"/>
                </a:solidFill>
              </a:rPr>
              <a:t> non </a:t>
            </a:r>
            <a:r>
              <a:rPr lang="en-US" sz="1400" err="1">
                <a:solidFill>
                  <a:srgbClr val="FFFFFF"/>
                </a:solidFill>
              </a:rPr>
              <a:t>porttitor</a:t>
            </a:r>
            <a:r>
              <a:rPr lang="en-US" sz="1400">
                <a:solidFill>
                  <a:srgbClr val="FFFFFF"/>
                </a:solidFill>
              </a:rPr>
              <a:t> id</a:t>
            </a:r>
          </a:p>
        </p:txBody>
      </p:sp>
      <p:sp>
        <p:nvSpPr>
          <p:cNvPr id="8" name="Oval 7"/>
          <p:cNvSpPr/>
          <p:nvPr userDrawn="1"/>
        </p:nvSpPr>
        <p:spPr>
          <a:xfrm>
            <a:off x="10251860" y="3940903"/>
            <a:ext cx="857556" cy="857554"/>
          </a:xfrm>
          <a:prstGeom prst="ellipse">
            <a:avLst/>
          </a:prstGeom>
          <a:no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Freeform 82"/>
          <p:cNvSpPr>
            <a:spLocks/>
          </p:cNvSpPr>
          <p:nvPr userDrawn="1"/>
        </p:nvSpPr>
        <p:spPr bwMode="invGray">
          <a:xfrm>
            <a:off x="4472338" y="704058"/>
            <a:ext cx="207453" cy="443696"/>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0" name="Freeform 80"/>
          <p:cNvSpPr>
            <a:spLocks/>
          </p:cNvSpPr>
          <p:nvPr userDrawn="1"/>
        </p:nvSpPr>
        <p:spPr bwMode="invGray">
          <a:xfrm>
            <a:off x="10528176" y="4166034"/>
            <a:ext cx="304925" cy="407293"/>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1" name="Oval 10"/>
          <p:cNvSpPr/>
          <p:nvPr userDrawn="1"/>
        </p:nvSpPr>
        <p:spPr>
          <a:xfrm>
            <a:off x="4147286" y="475794"/>
            <a:ext cx="857556" cy="857554"/>
          </a:xfrm>
          <a:prstGeom prst="ellipse">
            <a:avLst/>
          </a:prstGeom>
          <a:no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2" name="Picture Placeholder 1"/>
          <p:cNvSpPr>
            <a:spLocks noGrp="1"/>
          </p:cNvSpPr>
          <p:nvPr>
            <p:ph type="pic" sz="quarter" idx="13"/>
          </p:nvPr>
        </p:nvSpPr>
        <p:spPr>
          <a:xfrm>
            <a:off x="0" y="0"/>
            <a:ext cx="3063240" cy="3438144"/>
          </a:xfrm>
        </p:spPr>
      </p:sp>
      <p:sp>
        <p:nvSpPr>
          <p:cNvPr id="13" name="Picture Placeholder 2"/>
          <p:cNvSpPr>
            <a:spLocks noGrp="1"/>
          </p:cNvSpPr>
          <p:nvPr>
            <p:ph type="pic" sz="quarter" idx="14"/>
          </p:nvPr>
        </p:nvSpPr>
        <p:spPr>
          <a:xfrm>
            <a:off x="3049016" y="0"/>
            <a:ext cx="3063240" cy="3438144"/>
          </a:xfrm>
        </p:spPr>
      </p:sp>
      <p:sp>
        <p:nvSpPr>
          <p:cNvPr id="14" name="Picture Placeholder 3"/>
          <p:cNvSpPr>
            <a:spLocks noGrp="1"/>
          </p:cNvSpPr>
          <p:nvPr>
            <p:ph type="pic" sz="quarter" idx="15"/>
          </p:nvPr>
        </p:nvSpPr>
        <p:spPr>
          <a:xfrm>
            <a:off x="6098032" y="0"/>
            <a:ext cx="3063240" cy="3438144"/>
          </a:xfrm>
        </p:spPr>
      </p:sp>
      <p:sp>
        <p:nvSpPr>
          <p:cNvPr id="15" name="Picture Placeholder 4"/>
          <p:cNvSpPr>
            <a:spLocks noGrp="1"/>
          </p:cNvSpPr>
          <p:nvPr>
            <p:ph type="pic" sz="quarter" idx="16"/>
          </p:nvPr>
        </p:nvSpPr>
        <p:spPr>
          <a:xfrm>
            <a:off x="9147048" y="0"/>
            <a:ext cx="3063240" cy="3438144"/>
          </a:xfrm>
        </p:spPr>
      </p:sp>
      <p:sp>
        <p:nvSpPr>
          <p:cNvPr id="16" name="Picture Placeholder 5"/>
          <p:cNvSpPr>
            <a:spLocks noGrp="1"/>
          </p:cNvSpPr>
          <p:nvPr>
            <p:ph type="pic" sz="quarter" idx="18"/>
          </p:nvPr>
        </p:nvSpPr>
        <p:spPr>
          <a:xfrm>
            <a:off x="9128760" y="3438144"/>
            <a:ext cx="3063240" cy="3438144"/>
          </a:xfrm>
        </p:spPr>
        <p:txBody>
          <a:bodyPr/>
          <a:lstStyle/>
          <a:p>
            <a:endParaRPr lang="en-US"/>
          </a:p>
        </p:txBody>
      </p:sp>
      <p:sp>
        <p:nvSpPr>
          <p:cNvPr id="17" name="Picture Placeholder 6"/>
          <p:cNvSpPr>
            <a:spLocks noGrp="1"/>
          </p:cNvSpPr>
          <p:nvPr>
            <p:ph type="pic" sz="quarter" idx="19"/>
          </p:nvPr>
        </p:nvSpPr>
        <p:spPr>
          <a:xfrm>
            <a:off x="0" y="3419856"/>
            <a:ext cx="3063240" cy="3438144"/>
          </a:xfrm>
        </p:spPr>
      </p:sp>
      <p:sp>
        <p:nvSpPr>
          <p:cNvPr id="18" name="Picture Placeholder 7"/>
          <p:cNvSpPr>
            <a:spLocks noGrp="1"/>
          </p:cNvSpPr>
          <p:nvPr>
            <p:ph type="pic" sz="quarter" idx="20"/>
          </p:nvPr>
        </p:nvSpPr>
        <p:spPr>
          <a:xfrm>
            <a:off x="3049016" y="3419856"/>
            <a:ext cx="3063240" cy="3438144"/>
          </a:xfrm>
        </p:spPr>
      </p:sp>
      <p:sp>
        <p:nvSpPr>
          <p:cNvPr id="19" name="Picture Placeholder 8"/>
          <p:cNvSpPr>
            <a:spLocks noGrp="1"/>
          </p:cNvSpPr>
          <p:nvPr>
            <p:ph type="pic" sz="quarter" idx="17"/>
          </p:nvPr>
        </p:nvSpPr>
        <p:spPr>
          <a:xfrm>
            <a:off x="6098032" y="3419856"/>
            <a:ext cx="3063240" cy="3438144"/>
          </a:xfrm>
        </p:spPr>
      </p:sp>
    </p:spTree>
    <p:extLst>
      <p:ext uri="{BB962C8B-B14F-4D97-AF65-F5344CB8AC3E}">
        <p14:creationId xmlns:p14="http://schemas.microsoft.com/office/powerpoint/2010/main" val="3964589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pic>
        <p:nvPicPr>
          <p:cNvPr id="36" name="Picture 3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Rectangle 5"/>
          <p:cNvSpPr/>
          <p:nvPr userDrawn="1"/>
        </p:nvSpPr>
        <p:spPr>
          <a:xfrm>
            <a:off x="2028749" y="0"/>
            <a:ext cx="2048256" cy="1728216"/>
          </a:xfrm>
          <a:prstGeom prst="rect">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7" name="Rectangle 6"/>
          <p:cNvSpPr/>
          <p:nvPr userDrawn="1"/>
        </p:nvSpPr>
        <p:spPr>
          <a:xfrm>
            <a:off x="0" y="3419856"/>
            <a:ext cx="2048256" cy="1728216"/>
          </a:xfrm>
          <a:prstGeom prst="rect">
            <a:avLst/>
          </a:prstGeom>
          <a:solidFill>
            <a:schemeClr val="accent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8" name="Rectangle 7"/>
          <p:cNvSpPr/>
          <p:nvPr userDrawn="1"/>
        </p:nvSpPr>
        <p:spPr>
          <a:xfrm>
            <a:off x="4057498" y="1709928"/>
            <a:ext cx="2048256" cy="1728216"/>
          </a:xfrm>
          <a:prstGeom prst="rect">
            <a:avLst/>
          </a:prstGeom>
          <a:solidFill>
            <a:schemeClr val="accent3">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9" name="Rectangle 8"/>
          <p:cNvSpPr/>
          <p:nvPr userDrawn="1"/>
        </p:nvSpPr>
        <p:spPr>
          <a:xfrm>
            <a:off x="6086247" y="5129784"/>
            <a:ext cx="2048256" cy="1728216"/>
          </a:xfrm>
          <a:prstGeom prst="rect">
            <a:avLst/>
          </a:prstGeom>
          <a:solidFill>
            <a:schemeClr val="accent4">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10" name="Rectangle 9"/>
          <p:cNvSpPr/>
          <p:nvPr userDrawn="1"/>
        </p:nvSpPr>
        <p:spPr>
          <a:xfrm>
            <a:off x="8114996" y="3419856"/>
            <a:ext cx="2048256" cy="1728216"/>
          </a:xfrm>
          <a:prstGeom prst="rect">
            <a:avLst/>
          </a:prstGeom>
          <a:solidFill>
            <a:schemeClr val="accent5">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11" name="Rectangle 10"/>
          <p:cNvSpPr/>
          <p:nvPr userDrawn="1"/>
        </p:nvSpPr>
        <p:spPr>
          <a:xfrm>
            <a:off x="10143744" y="1709928"/>
            <a:ext cx="2048256" cy="1728216"/>
          </a:xfrm>
          <a:prstGeom prst="rect">
            <a:avLst/>
          </a:prstGeom>
          <a:solidFill>
            <a:schemeClr val="accent1">
              <a:lumMod val="40000"/>
              <a:lumOff val="6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12" name="Picture Placeholder 1"/>
          <p:cNvSpPr>
            <a:spLocks noGrp="1"/>
          </p:cNvSpPr>
          <p:nvPr>
            <p:ph type="pic" sz="quarter" idx="13"/>
          </p:nvPr>
        </p:nvSpPr>
        <p:spPr>
          <a:xfrm>
            <a:off x="0" y="0"/>
            <a:ext cx="2048256" cy="1728216"/>
          </a:xfrm>
        </p:spPr>
      </p:sp>
      <p:sp>
        <p:nvSpPr>
          <p:cNvPr id="13" name="Picture Placeholder 2"/>
          <p:cNvSpPr>
            <a:spLocks noGrp="1"/>
          </p:cNvSpPr>
          <p:nvPr>
            <p:ph type="pic" sz="quarter" idx="14"/>
          </p:nvPr>
        </p:nvSpPr>
        <p:spPr>
          <a:xfrm>
            <a:off x="2028749" y="0"/>
            <a:ext cx="2048256" cy="1728216"/>
          </a:xfrm>
        </p:spPr>
      </p:sp>
      <p:sp>
        <p:nvSpPr>
          <p:cNvPr id="14" name="Picture Placeholder 3"/>
          <p:cNvSpPr>
            <a:spLocks noGrp="1"/>
          </p:cNvSpPr>
          <p:nvPr>
            <p:ph type="pic" sz="quarter" idx="15"/>
          </p:nvPr>
        </p:nvSpPr>
        <p:spPr>
          <a:xfrm>
            <a:off x="4057498" y="0"/>
            <a:ext cx="2048256" cy="1728216"/>
          </a:xfrm>
        </p:spPr>
      </p:sp>
      <p:sp>
        <p:nvSpPr>
          <p:cNvPr id="15" name="Picture Placeholder 4"/>
          <p:cNvSpPr>
            <a:spLocks noGrp="1"/>
          </p:cNvSpPr>
          <p:nvPr>
            <p:ph type="pic" sz="quarter" idx="16"/>
          </p:nvPr>
        </p:nvSpPr>
        <p:spPr>
          <a:xfrm>
            <a:off x="6086247" y="0"/>
            <a:ext cx="2048256" cy="1728216"/>
          </a:xfrm>
        </p:spPr>
      </p:sp>
      <p:sp>
        <p:nvSpPr>
          <p:cNvPr id="16" name="Picture Placeholder 5"/>
          <p:cNvSpPr>
            <a:spLocks noGrp="1"/>
          </p:cNvSpPr>
          <p:nvPr>
            <p:ph type="pic" sz="quarter" idx="17"/>
          </p:nvPr>
        </p:nvSpPr>
        <p:spPr>
          <a:xfrm>
            <a:off x="10143744" y="0"/>
            <a:ext cx="2048256" cy="1728216"/>
          </a:xfrm>
        </p:spPr>
      </p:sp>
      <p:sp>
        <p:nvSpPr>
          <p:cNvPr id="17" name="Picture Placeholder 6"/>
          <p:cNvSpPr>
            <a:spLocks noGrp="1"/>
          </p:cNvSpPr>
          <p:nvPr>
            <p:ph type="pic" sz="quarter" idx="25"/>
          </p:nvPr>
        </p:nvSpPr>
        <p:spPr>
          <a:xfrm>
            <a:off x="8114996" y="0"/>
            <a:ext cx="2048256" cy="1728216"/>
          </a:xfrm>
        </p:spPr>
      </p:sp>
      <p:sp>
        <p:nvSpPr>
          <p:cNvPr id="18" name="Picture Placeholder 7"/>
          <p:cNvSpPr>
            <a:spLocks noGrp="1"/>
          </p:cNvSpPr>
          <p:nvPr>
            <p:ph type="pic" sz="quarter" idx="26"/>
          </p:nvPr>
        </p:nvSpPr>
        <p:spPr>
          <a:xfrm>
            <a:off x="0" y="1709928"/>
            <a:ext cx="2048256" cy="1728216"/>
          </a:xfrm>
        </p:spPr>
      </p:sp>
      <p:sp>
        <p:nvSpPr>
          <p:cNvPr id="19" name="Picture Placeholder 8"/>
          <p:cNvSpPr>
            <a:spLocks noGrp="1"/>
          </p:cNvSpPr>
          <p:nvPr>
            <p:ph type="pic" sz="quarter" idx="27"/>
          </p:nvPr>
        </p:nvSpPr>
        <p:spPr>
          <a:xfrm>
            <a:off x="2028749" y="1709928"/>
            <a:ext cx="2048256" cy="1728216"/>
          </a:xfrm>
        </p:spPr>
      </p:sp>
      <p:sp>
        <p:nvSpPr>
          <p:cNvPr id="20" name="Picture Placeholder 9"/>
          <p:cNvSpPr>
            <a:spLocks noGrp="1"/>
          </p:cNvSpPr>
          <p:nvPr>
            <p:ph type="pic" sz="quarter" idx="28"/>
          </p:nvPr>
        </p:nvSpPr>
        <p:spPr>
          <a:xfrm>
            <a:off x="4057498" y="1709928"/>
            <a:ext cx="2048256" cy="1728216"/>
          </a:xfrm>
        </p:spPr>
      </p:sp>
      <p:sp>
        <p:nvSpPr>
          <p:cNvPr id="21" name="Picture Placeholder 10"/>
          <p:cNvSpPr>
            <a:spLocks noGrp="1"/>
          </p:cNvSpPr>
          <p:nvPr>
            <p:ph type="pic" sz="quarter" idx="29"/>
          </p:nvPr>
        </p:nvSpPr>
        <p:spPr>
          <a:xfrm>
            <a:off x="6086247" y="1709928"/>
            <a:ext cx="2048256" cy="1728216"/>
          </a:xfrm>
        </p:spPr>
      </p:sp>
      <p:sp>
        <p:nvSpPr>
          <p:cNvPr id="22" name="Picture Placeholder 11"/>
          <p:cNvSpPr>
            <a:spLocks noGrp="1"/>
          </p:cNvSpPr>
          <p:nvPr>
            <p:ph type="pic" sz="quarter" idx="30"/>
          </p:nvPr>
        </p:nvSpPr>
        <p:spPr>
          <a:xfrm>
            <a:off x="10163252" y="1719072"/>
            <a:ext cx="2048256" cy="1728216"/>
          </a:xfrm>
        </p:spPr>
      </p:sp>
      <p:sp>
        <p:nvSpPr>
          <p:cNvPr id="23" name="Picture Placeholder 12"/>
          <p:cNvSpPr>
            <a:spLocks noGrp="1"/>
          </p:cNvSpPr>
          <p:nvPr>
            <p:ph type="pic" sz="quarter" idx="31"/>
          </p:nvPr>
        </p:nvSpPr>
        <p:spPr>
          <a:xfrm>
            <a:off x="8114996" y="1709928"/>
            <a:ext cx="2048256" cy="1728216"/>
          </a:xfrm>
        </p:spPr>
      </p:sp>
      <p:sp>
        <p:nvSpPr>
          <p:cNvPr id="24" name="Picture Placeholder 13"/>
          <p:cNvSpPr>
            <a:spLocks noGrp="1"/>
          </p:cNvSpPr>
          <p:nvPr>
            <p:ph type="pic" sz="quarter" idx="32"/>
          </p:nvPr>
        </p:nvSpPr>
        <p:spPr>
          <a:xfrm>
            <a:off x="0" y="3419856"/>
            <a:ext cx="2048256" cy="1728216"/>
          </a:xfrm>
        </p:spPr>
      </p:sp>
      <p:sp>
        <p:nvSpPr>
          <p:cNvPr id="25" name="Picture Placeholder 14"/>
          <p:cNvSpPr>
            <a:spLocks noGrp="1"/>
          </p:cNvSpPr>
          <p:nvPr>
            <p:ph type="pic" sz="quarter" idx="33"/>
          </p:nvPr>
        </p:nvSpPr>
        <p:spPr>
          <a:xfrm>
            <a:off x="2028749" y="3419856"/>
            <a:ext cx="2048256" cy="1728216"/>
          </a:xfrm>
        </p:spPr>
      </p:sp>
      <p:sp>
        <p:nvSpPr>
          <p:cNvPr id="26" name="Picture Placeholder 15"/>
          <p:cNvSpPr>
            <a:spLocks noGrp="1"/>
          </p:cNvSpPr>
          <p:nvPr>
            <p:ph type="pic" sz="quarter" idx="34"/>
          </p:nvPr>
        </p:nvSpPr>
        <p:spPr>
          <a:xfrm>
            <a:off x="4057498" y="3419856"/>
            <a:ext cx="2048256" cy="1728216"/>
          </a:xfrm>
        </p:spPr>
      </p:sp>
      <p:sp>
        <p:nvSpPr>
          <p:cNvPr id="27" name="Picture Placeholder 16"/>
          <p:cNvSpPr>
            <a:spLocks noGrp="1"/>
          </p:cNvSpPr>
          <p:nvPr>
            <p:ph type="pic" sz="quarter" idx="35"/>
          </p:nvPr>
        </p:nvSpPr>
        <p:spPr>
          <a:xfrm>
            <a:off x="6086247" y="3419856"/>
            <a:ext cx="2048256" cy="1728216"/>
          </a:xfrm>
        </p:spPr>
      </p:sp>
      <p:sp>
        <p:nvSpPr>
          <p:cNvPr id="28" name="Picture Placeholder 17"/>
          <p:cNvSpPr>
            <a:spLocks noGrp="1"/>
          </p:cNvSpPr>
          <p:nvPr>
            <p:ph type="pic" sz="quarter" idx="36"/>
          </p:nvPr>
        </p:nvSpPr>
        <p:spPr>
          <a:xfrm>
            <a:off x="10143744" y="3419856"/>
            <a:ext cx="2048256" cy="1728216"/>
          </a:xfrm>
        </p:spPr>
      </p:sp>
      <p:sp>
        <p:nvSpPr>
          <p:cNvPr id="29" name="Picture Placeholder 18"/>
          <p:cNvSpPr>
            <a:spLocks noGrp="1"/>
          </p:cNvSpPr>
          <p:nvPr>
            <p:ph type="pic" sz="quarter" idx="37"/>
          </p:nvPr>
        </p:nvSpPr>
        <p:spPr>
          <a:xfrm>
            <a:off x="8114996" y="3419856"/>
            <a:ext cx="2048256" cy="1728216"/>
          </a:xfrm>
        </p:spPr>
      </p:sp>
      <p:sp>
        <p:nvSpPr>
          <p:cNvPr id="30" name="Picture Placeholder 19"/>
          <p:cNvSpPr>
            <a:spLocks noGrp="1"/>
          </p:cNvSpPr>
          <p:nvPr>
            <p:ph type="pic" sz="quarter" idx="38"/>
          </p:nvPr>
        </p:nvSpPr>
        <p:spPr>
          <a:xfrm>
            <a:off x="0" y="5129784"/>
            <a:ext cx="2048256" cy="1728216"/>
          </a:xfrm>
        </p:spPr>
      </p:sp>
      <p:sp>
        <p:nvSpPr>
          <p:cNvPr id="31" name="Picture Placeholder 20"/>
          <p:cNvSpPr>
            <a:spLocks noGrp="1"/>
          </p:cNvSpPr>
          <p:nvPr>
            <p:ph type="pic" sz="quarter" idx="39"/>
          </p:nvPr>
        </p:nvSpPr>
        <p:spPr>
          <a:xfrm>
            <a:off x="2028749" y="5129784"/>
            <a:ext cx="2048256" cy="1728216"/>
          </a:xfrm>
        </p:spPr>
      </p:sp>
      <p:sp>
        <p:nvSpPr>
          <p:cNvPr id="32" name="Picture Placeholder 21"/>
          <p:cNvSpPr>
            <a:spLocks noGrp="1"/>
          </p:cNvSpPr>
          <p:nvPr>
            <p:ph type="pic" sz="quarter" idx="40"/>
          </p:nvPr>
        </p:nvSpPr>
        <p:spPr>
          <a:xfrm>
            <a:off x="4057498" y="5129784"/>
            <a:ext cx="2048256" cy="1728216"/>
          </a:xfrm>
        </p:spPr>
      </p:sp>
      <p:sp>
        <p:nvSpPr>
          <p:cNvPr id="33" name="Picture Placeholder 22"/>
          <p:cNvSpPr>
            <a:spLocks noGrp="1"/>
          </p:cNvSpPr>
          <p:nvPr>
            <p:ph type="pic" sz="quarter" idx="41"/>
          </p:nvPr>
        </p:nvSpPr>
        <p:spPr>
          <a:xfrm>
            <a:off x="6086247" y="5129784"/>
            <a:ext cx="2048256" cy="1728216"/>
          </a:xfrm>
        </p:spPr>
      </p:sp>
      <p:sp>
        <p:nvSpPr>
          <p:cNvPr id="34" name="Picture Placeholder 23"/>
          <p:cNvSpPr>
            <a:spLocks noGrp="1"/>
          </p:cNvSpPr>
          <p:nvPr>
            <p:ph type="pic" sz="quarter" idx="42"/>
          </p:nvPr>
        </p:nvSpPr>
        <p:spPr>
          <a:xfrm>
            <a:off x="10143744" y="5129784"/>
            <a:ext cx="2048256" cy="1728216"/>
          </a:xfrm>
        </p:spPr>
      </p:sp>
      <p:sp>
        <p:nvSpPr>
          <p:cNvPr id="35" name="Picture Placeholder 24"/>
          <p:cNvSpPr>
            <a:spLocks noGrp="1"/>
          </p:cNvSpPr>
          <p:nvPr>
            <p:ph type="pic" sz="quarter" idx="43"/>
          </p:nvPr>
        </p:nvSpPr>
        <p:spPr>
          <a:xfrm>
            <a:off x="8114996" y="5129784"/>
            <a:ext cx="2048256" cy="1728216"/>
          </a:xfrm>
        </p:spPr>
      </p:sp>
    </p:spTree>
    <p:extLst>
      <p:ext uri="{BB962C8B-B14F-4D97-AF65-F5344CB8AC3E}">
        <p14:creationId xmlns:p14="http://schemas.microsoft.com/office/powerpoint/2010/main" val="25959386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15"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16" name="Picture Placeholder 2"/>
          <p:cNvSpPr>
            <a:spLocks noGrp="1"/>
          </p:cNvSpPr>
          <p:nvPr>
            <p:ph type="pic" sz="quarter" idx="14"/>
          </p:nvPr>
        </p:nvSpPr>
        <p:spPr>
          <a:xfrm>
            <a:off x="914400" y="1396999"/>
            <a:ext cx="5453743" cy="4266109"/>
          </a:xfrm>
        </p:spPr>
      </p:sp>
      <p:sp>
        <p:nvSpPr>
          <p:cNvPr id="17" name="Text Placeholder 25"/>
          <p:cNvSpPr>
            <a:spLocks noGrp="1"/>
          </p:cNvSpPr>
          <p:nvPr>
            <p:ph type="body" sz="quarter" idx="21" hasCustomPrompt="1"/>
          </p:nvPr>
        </p:nvSpPr>
        <p:spPr>
          <a:xfrm>
            <a:off x="6626065" y="1415276"/>
            <a:ext cx="5052639" cy="4247832"/>
          </a:xfrm>
        </p:spPr>
        <p:txBody>
          <a:bodyPr>
            <a:normAutofit/>
          </a:bodyPr>
          <a:lstStyle>
            <a:lvl1pPr marL="228600" indent="-228600">
              <a:buClr>
                <a:schemeClr val="accent1"/>
              </a:buClr>
              <a:buFont typeface="Wingdings" panose="05000000000000000000" pitchFamily="2" charset="2"/>
              <a:buChar char="§"/>
              <a:defRPr sz="1800">
                <a:solidFill>
                  <a:schemeClr val="tx2"/>
                </a:solidFill>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sz="1800">
                <a:solidFill>
                  <a:schemeClr val="tx2"/>
                </a:solidFill>
              </a:defRPr>
            </a:lvl2pPr>
          </a:lstStyle>
          <a:p>
            <a:r>
              <a:rPr lang="en-US"/>
              <a:t>Lorem ipsum</a:t>
            </a:r>
          </a:p>
          <a:p>
            <a:pPr lvl="1"/>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lvl="1"/>
            <a:endParaRPr lang="en-US"/>
          </a:p>
        </p:txBody>
      </p:sp>
    </p:spTree>
    <p:extLst>
      <p:ext uri="{BB962C8B-B14F-4D97-AF65-F5344CB8AC3E}">
        <p14:creationId xmlns:p14="http://schemas.microsoft.com/office/powerpoint/2010/main" val="16350561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7"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8" name="Picture Placeholder 2"/>
          <p:cNvSpPr>
            <a:spLocks noGrp="1"/>
          </p:cNvSpPr>
          <p:nvPr>
            <p:ph type="pic" sz="quarter" idx="14"/>
          </p:nvPr>
        </p:nvSpPr>
        <p:spPr>
          <a:xfrm>
            <a:off x="914400" y="1396999"/>
            <a:ext cx="10363200" cy="4266109"/>
          </a:xfrm>
        </p:spPr>
      </p:sp>
      <p:sp>
        <p:nvSpPr>
          <p:cNvPr id="9" name="Text Placeholder 25"/>
          <p:cNvSpPr>
            <a:spLocks noGrp="1"/>
          </p:cNvSpPr>
          <p:nvPr>
            <p:ph type="body" sz="quarter" idx="21"/>
          </p:nvPr>
        </p:nvSpPr>
        <p:spPr>
          <a:xfrm>
            <a:off x="914400" y="5663275"/>
            <a:ext cx="10363200" cy="750975"/>
          </a:xfrm>
        </p:spPr>
        <p:txBody>
          <a:bodyPr>
            <a:norm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r>
              <a:rPr lang="en-US"/>
              <a:t> </a:t>
            </a:r>
            <a:r>
              <a:rPr lang="en-US" err="1"/>
              <a:t>consequitor</a:t>
            </a:r>
            <a:endParaRPr lang="en-US"/>
          </a:p>
        </p:txBody>
      </p:sp>
    </p:spTree>
    <p:extLst>
      <p:ext uri="{BB962C8B-B14F-4D97-AF65-F5344CB8AC3E}">
        <p14:creationId xmlns:p14="http://schemas.microsoft.com/office/powerpoint/2010/main" val="28674908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7"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8" name="Picture Placeholder 2"/>
          <p:cNvSpPr>
            <a:spLocks noGrp="1"/>
          </p:cNvSpPr>
          <p:nvPr>
            <p:ph type="pic" sz="quarter" idx="14"/>
          </p:nvPr>
        </p:nvSpPr>
        <p:spPr>
          <a:xfrm>
            <a:off x="914400" y="1396999"/>
            <a:ext cx="10363200" cy="5461001"/>
          </a:xfrm>
        </p:spPr>
      </p:sp>
    </p:spTree>
    <p:extLst>
      <p:ext uri="{BB962C8B-B14F-4D97-AF65-F5344CB8AC3E}">
        <p14:creationId xmlns:p14="http://schemas.microsoft.com/office/powerpoint/2010/main" val="35832929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Picture Placeholder 2"/>
          <p:cNvSpPr>
            <a:spLocks noGrp="1"/>
          </p:cNvSpPr>
          <p:nvPr>
            <p:ph type="pic" sz="quarter" idx="14"/>
          </p:nvPr>
        </p:nvSpPr>
        <p:spPr>
          <a:xfrm>
            <a:off x="0" y="1"/>
            <a:ext cx="12192000" cy="6858000"/>
          </a:xfrm>
        </p:spPr>
      </p:sp>
    </p:spTree>
    <p:extLst>
      <p:ext uri="{BB962C8B-B14F-4D97-AF65-F5344CB8AC3E}">
        <p14:creationId xmlns:p14="http://schemas.microsoft.com/office/powerpoint/2010/main" val="17237623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58" name="Picture 57"/>
          <p:cNvPicPr>
            <a:picLocks noChangeAspect="1"/>
          </p:cNvPicPr>
          <p:nvPr userDrawn="1"/>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graphicFrame>
        <p:nvGraphicFramePr>
          <p:cNvPr id="47" name="Content Placeholder 3"/>
          <p:cNvGraphicFramePr>
            <a:graphicFrameLocks/>
          </p:cNvGraphicFramePr>
          <p:nvPr userDrawn="1">
            <p:extLst/>
          </p:nvPr>
        </p:nvGraphicFramePr>
        <p:xfrm>
          <a:off x="4660694" y="1780249"/>
          <a:ext cx="2808010" cy="2281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Content Placeholder 3"/>
          <p:cNvGraphicFramePr>
            <a:graphicFrameLocks/>
          </p:cNvGraphicFramePr>
          <p:nvPr userDrawn="1">
            <p:extLst/>
          </p:nvPr>
        </p:nvGraphicFramePr>
        <p:xfrm>
          <a:off x="8276048" y="1780249"/>
          <a:ext cx="2808010" cy="2281506"/>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48"/>
          <p:cNvSpPr txBox="1"/>
          <p:nvPr userDrawn="1"/>
        </p:nvSpPr>
        <p:spPr>
          <a:xfrm>
            <a:off x="1486007" y="4241801"/>
            <a:ext cx="2081019" cy="553998"/>
          </a:xfrm>
          <a:prstGeom prst="rect">
            <a:avLst/>
          </a:prstGeom>
          <a:noFill/>
        </p:spPr>
        <p:txBody>
          <a:bodyPr wrap="none" rtlCol="0">
            <a:spAutoFit/>
          </a:bodyPr>
          <a:lstStyle/>
          <a:p>
            <a:pPr algn="ctr"/>
            <a:r>
              <a:rPr lang="en-US" kern="900" spc="-67">
                <a:solidFill>
                  <a:schemeClr val="bg1"/>
                </a:solidFill>
              </a:rPr>
              <a:t>January</a:t>
            </a:r>
          </a:p>
          <a:p>
            <a:pPr algn="ctr"/>
            <a:r>
              <a:rPr lang="en-US" sz="1200">
                <a:solidFill>
                  <a:schemeClr val="bg1"/>
                </a:solidFill>
              </a:rPr>
              <a:t>Lorem ipsum dolor sit amet</a:t>
            </a:r>
          </a:p>
        </p:txBody>
      </p:sp>
      <p:sp>
        <p:nvSpPr>
          <p:cNvPr id="50" name="TextBox 49"/>
          <p:cNvSpPr txBox="1"/>
          <p:nvPr userDrawn="1"/>
        </p:nvSpPr>
        <p:spPr>
          <a:xfrm>
            <a:off x="5024190" y="4241801"/>
            <a:ext cx="2081019" cy="553998"/>
          </a:xfrm>
          <a:prstGeom prst="rect">
            <a:avLst/>
          </a:prstGeom>
          <a:noFill/>
        </p:spPr>
        <p:txBody>
          <a:bodyPr wrap="none" rtlCol="0">
            <a:spAutoFit/>
          </a:bodyPr>
          <a:lstStyle/>
          <a:p>
            <a:pPr algn="ctr"/>
            <a:r>
              <a:rPr lang="en-US" kern="900" spc="-67">
                <a:solidFill>
                  <a:schemeClr val="bg1"/>
                </a:solidFill>
              </a:rPr>
              <a:t>February</a:t>
            </a:r>
          </a:p>
          <a:p>
            <a:pPr algn="ctr"/>
            <a:r>
              <a:rPr lang="en-US" sz="1200">
                <a:solidFill>
                  <a:schemeClr val="bg1"/>
                </a:solidFill>
              </a:rPr>
              <a:t>Lorem ipsum dolor sit amet</a:t>
            </a:r>
          </a:p>
        </p:txBody>
      </p:sp>
      <p:sp>
        <p:nvSpPr>
          <p:cNvPr id="51" name="TextBox 50"/>
          <p:cNvSpPr txBox="1"/>
          <p:nvPr userDrawn="1"/>
        </p:nvSpPr>
        <p:spPr>
          <a:xfrm>
            <a:off x="8639544" y="4241801"/>
            <a:ext cx="2081019" cy="553998"/>
          </a:xfrm>
          <a:prstGeom prst="rect">
            <a:avLst/>
          </a:prstGeom>
          <a:noFill/>
        </p:spPr>
        <p:txBody>
          <a:bodyPr wrap="none" rtlCol="0">
            <a:spAutoFit/>
          </a:bodyPr>
          <a:lstStyle/>
          <a:p>
            <a:pPr algn="ctr"/>
            <a:r>
              <a:rPr lang="en-US" kern="900" spc="-67">
                <a:solidFill>
                  <a:schemeClr val="bg1"/>
                </a:solidFill>
              </a:rPr>
              <a:t>March</a:t>
            </a:r>
          </a:p>
          <a:p>
            <a:pPr algn="ctr"/>
            <a:r>
              <a:rPr lang="en-US" sz="1200">
                <a:solidFill>
                  <a:schemeClr val="bg1"/>
                </a:solidFill>
              </a:rPr>
              <a:t>Lorem ipsum dolor sit amet</a:t>
            </a:r>
          </a:p>
        </p:txBody>
      </p:sp>
      <p:sp>
        <p:nvSpPr>
          <p:cNvPr id="52" name="TextBox 51"/>
          <p:cNvSpPr txBox="1"/>
          <p:nvPr userDrawn="1"/>
        </p:nvSpPr>
        <p:spPr>
          <a:xfrm>
            <a:off x="2018268" y="2595448"/>
            <a:ext cx="1016497" cy="646331"/>
          </a:xfrm>
          <a:prstGeom prst="rect">
            <a:avLst/>
          </a:prstGeom>
          <a:noFill/>
        </p:spPr>
        <p:txBody>
          <a:bodyPr wrap="none" rtlCol="0">
            <a:spAutoFit/>
          </a:bodyPr>
          <a:lstStyle/>
          <a:p>
            <a:pPr algn="ctr"/>
            <a:r>
              <a:rPr lang="en-US" sz="3600" b="1" kern="900" spc="-67">
                <a:solidFill>
                  <a:schemeClr val="bg1"/>
                </a:solidFill>
              </a:rPr>
              <a:t>60%</a:t>
            </a:r>
            <a:endParaRPr lang="en-US" sz="2000" b="1">
              <a:solidFill>
                <a:schemeClr val="bg1"/>
              </a:solidFill>
            </a:endParaRPr>
          </a:p>
        </p:txBody>
      </p:sp>
      <p:sp>
        <p:nvSpPr>
          <p:cNvPr id="53" name="TextBox 52"/>
          <p:cNvSpPr txBox="1"/>
          <p:nvPr userDrawn="1"/>
        </p:nvSpPr>
        <p:spPr>
          <a:xfrm>
            <a:off x="5556451" y="2595448"/>
            <a:ext cx="1016497" cy="646331"/>
          </a:xfrm>
          <a:prstGeom prst="rect">
            <a:avLst/>
          </a:prstGeom>
          <a:noFill/>
        </p:spPr>
        <p:txBody>
          <a:bodyPr wrap="none" rtlCol="0">
            <a:spAutoFit/>
          </a:bodyPr>
          <a:lstStyle/>
          <a:p>
            <a:pPr algn="ctr"/>
            <a:r>
              <a:rPr lang="en-US" sz="3600" b="1" kern="900" spc="-67">
                <a:solidFill>
                  <a:schemeClr val="bg1"/>
                </a:solidFill>
              </a:rPr>
              <a:t>72%</a:t>
            </a:r>
            <a:endParaRPr lang="en-US" sz="2000" b="1">
              <a:solidFill>
                <a:schemeClr val="bg1"/>
              </a:solidFill>
            </a:endParaRPr>
          </a:p>
        </p:txBody>
      </p:sp>
      <p:sp>
        <p:nvSpPr>
          <p:cNvPr id="54" name="TextBox 53"/>
          <p:cNvSpPr txBox="1"/>
          <p:nvPr userDrawn="1"/>
        </p:nvSpPr>
        <p:spPr>
          <a:xfrm>
            <a:off x="9171806" y="2595448"/>
            <a:ext cx="1016497" cy="646331"/>
          </a:xfrm>
          <a:prstGeom prst="rect">
            <a:avLst/>
          </a:prstGeom>
          <a:noFill/>
        </p:spPr>
        <p:txBody>
          <a:bodyPr wrap="none" rtlCol="0">
            <a:spAutoFit/>
          </a:bodyPr>
          <a:lstStyle/>
          <a:p>
            <a:pPr algn="ctr"/>
            <a:r>
              <a:rPr lang="en-US" sz="3600" b="1" kern="900" spc="-67">
                <a:solidFill>
                  <a:schemeClr val="bg1"/>
                </a:solidFill>
              </a:rPr>
              <a:t>85%</a:t>
            </a:r>
            <a:endParaRPr lang="en-US" sz="2000" b="1">
              <a:solidFill>
                <a:schemeClr val="bg1"/>
              </a:solidFill>
            </a:endParaRPr>
          </a:p>
        </p:txBody>
      </p:sp>
      <p:graphicFrame>
        <p:nvGraphicFramePr>
          <p:cNvPr id="55" name="Content Placeholder 3"/>
          <p:cNvGraphicFramePr>
            <a:graphicFrameLocks/>
          </p:cNvGraphicFramePr>
          <p:nvPr userDrawn="1">
            <p:extLst/>
          </p:nvPr>
        </p:nvGraphicFramePr>
        <p:xfrm>
          <a:off x="1045340" y="1632829"/>
          <a:ext cx="2808010" cy="2281508"/>
        </p:xfrm>
        <a:graphic>
          <a:graphicData uri="http://schemas.openxmlformats.org/drawingml/2006/chart">
            <c:chart xmlns:c="http://schemas.openxmlformats.org/drawingml/2006/chart" xmlns:r="http://schemas.openxmlformats.org/officeDocument/2006/relationships" r:id="rId6"/>
          </a:graphicData>
        </a:graphic>
      </p:graphicFrame>
      <p:sp>
        <p:nvSpPr>
          <p:cNvPr id="56" name="Title 14"/>
          <p:cNvSpPr>
            <a:spLocks noGrp="1"/>
          </p:cNvSpPr>
          <p:nvPr>
            <p:ph type="title"/>
          </p:nvPr>
        </p:nvSpPr>
        <p:spPr>
          <a:xfrm>
            <a:off x="914400" y="279961"/>
            <a:ext cx="10363200" cy="817561"/>
          </a:xfrm>
        </p:spPr>
        <p:txBody>
          <a:bodyPr/>
          <a:lstStyle>
            <a:lvl1pPr>
              <a:defRPr>
                <a:solidFill>
                  <a:schemeClr val="bg1"/>
                </a:solidFill>
              </a:defRPr>
            </a:lvl1pPr>
          </a:lstStyle>
          <a:p>
            <a:r>
              <a:rPr lang="en-US"/>
              <a:t>Put your awesome title here</a:t>
            </a:r>
          </a:p>
        </p:txBody>
      </p:sp>
      <p:sp>
        <p:nvSpPr>
          <p:cNvPr id="57" name="Text Placeholder 15"/>
          <p:cNvSpPr>
            <a:spLocks noGrp="1"/>
          </p:cNvSpPr>
          <p:nvPr>
            <p:ph type="body" sz="quarter" idx="13"/>
          </p:nvPr>
        </p:nvSpPr>
        <p:spPr>
          <a:xfrm>
            <a:off x="914400" y="93345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a:t>Subtitles should also be awesome if all possible</a:t>
            </a:r>
          </a:p>
        </p:txBody>
      </p:sp>
    </p:spTree>
    <p:extLst>
      <p:ext uri="{BB962C8B-B14F-4D97-AF65-F5344CB8AC3E}">
        <p14:creationId xmlns:p14="http://schemas.microsoft.com/office/powerpoint/2010/main" val="26922076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45" name="Picture 44"/>
          <p:cNvPicPr>
            <a:picLocks noChangeAspect="1"/>
          </p:cNvPicPr>
          <p:nvPr userDrawn="1"/>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32" name="Rectangle 31"/>
          <p:cNvSpPr/>
          <p:nvPr userDrawn="1"/>
        </p:nvSpPr>
        <p:spPr>
          <a:xfrm>
            <a:off x="793019" y="524186"/>
            <a:ext cx="3104068" cy="2694840"/>
          </a:xfrm>
          <a:prstGeom prst="rect">
            <a:avLst/>
          </a:prstGeom>
        </p:spPr>
        <p:txBody>
          <a:bodyPr wrap="square">
            <a:spAutoFit/>
          </a:bodyPr>
          <a:lstStyle/>
          <a:p>
            <a:pPr>
              <a:lnSpc>
                <a:spcPct val="90000"/>
              </a:lnSpc>
            </a:pPr>
            <a:r>
              <a:rPr lang="en-US" sz="2133">
                <a:solidFill>
                  <a:srgbClr val="FFFFFF"/>
                </a:solidFill>
              </a:rPr>
              <a:t>Key point</a:t>
            </a:r>
          </a:p>
          <a:p>
            <a:pPr>
              <a:lnSpc>
                <a:spcPct val="90000"/>
              </a:lnSpc>
            </a:pPr>
            <a:endParaRPr lang="en-US" sz="2133">
              <a:solidFill>
                <a:srgbClr val="FFFFFF"/>
              </a:solidFill>
            </a:endParaRPr>
          </a:p>
          <a:p>
            <a:pPr>
              <a:lnSpc>
                <a:spcPct val="99000"/>
              </a:lnSpc>
            </a:pPr>
            <a:r>
              <a:rPr lang="en-US" sz="1467">
                <a:solidFill>
                  <a:srgbClr val="FFFFFF"/>
                </a:solidFill>
              </a:rPr>
              <a:t>Lorem ipsum dolor sit amet, </a:t>
            </a:r>
            <a:r>
              <a:rPr lang="en-US" sz="1467" err="1">
                <a:solidFill>
                  <a:srgbClr val="FFFFFF"/>
                </a:solidFill>
              </a:rPr>
              <a:t>consectetur</a:t>
            </a:r>
            <a:r>
              <a:rPr lang="en-US" sz="1467">
                <a:solidFill>
                  <a:srgbClr val="FFFFFF"/>
                </a:solidFill>
              </a:rPr>
              <a:t> </a:t>
            </a:r>
            <a:r>
              <a:rPr lang="en-US" sz="1467" err="1">
                <a:solidFill>
                  <a:srgbClr val="FFFFFF"/>
                </a:solidFill>
              </a:rPr>
              <a:t>adipiscing</a:t>
            </a:r>
            <a:r>
              <a:rPr lang="en-US" sz="1467">
                <a:solidFill>
                  <a:srgbClr val="FFFFFF"/>
                </a:solidFill>
              </a:rPr>
              <a:t> </a:t>
            </a:r>
            <a:r>
              <a:rPr lang="en-US" sz="1467" err="1">
                <a:solidFill>
                  <a:srgbClr val="FFFFFF"/>
                </a:solidFill>
              </a:rPr>
              <a:t>elit</a:t>
            </a:r>
            <a:r>
              <a:rPr lang="en-US" sz="1467">
                <a:solidFill>
                  <a:srgbClr val="FFFFFF"/>
                </a:solidFill>
              </a:rPr>
              <a:t>. </a:t>
            </a:r>
            <a:r>
              <a:rPr lang="en-US" sz="1467" err="1">
                <a:solidFill>
                  <a:srgbClr val="FFFFFF"/>
                </a:solidFill>
              </a:rPr>
              <a:t>Mauris</a:t>
            </a:r>
            <a:r>
              <a:rPr lang="en-US" sz="1467">
                <a:solidFill>
                  <a:srgbClr val="FFFFFF"/>
                </a:solidFill>
              </a:rPr>
              <a:t> </a:t>
            </a:r>
            <a:r>
              <a:rPr lang="en-US" sz="1467" err="1">
                <a:solidFill>
                  <a:srgbClr val="FFFFFF"/>
                </a:solidFill>
              </a:rPr>
              <a:t>eros</a:t>
            </a:r>
            <a:r>
              <a:rPr lang="en-US" sz="1467">
                <a:solidFill>
                  <a:srgbClr val="FFFFFF"/>
                </a:solidFill>
              </a:rPr>
              <a:t> </a:t>
            </a:r>
            <a:r>
              <a:rPr lang="en-US" sz="1467" err="1">
                <a:solidFill>
                  <a:srgbClr val="FFFFFF"/>
                </a:solidFill>
              </a:rPr>
              <a:t>sapien</a:t>
            </a:r>
            <a:r>
              <a:rPr lang="en-US" sz="1467">
                <a:solidFill>
                  <a:srgbClr val="FFFFFF"/>
                </a:solidFill>
              </a:rPr>
              <a:t>, </a:t>
            </a:r>
            <a:r>
              <a:rPr lang="en-US" sz="1467" err="1">
                <a:solidFill>
                  <a:srgbClr val="FFFFFF"/>
                </a:solidFill>
              </a:rPr>
              <a:t>ultrices</a:t>
            </a:r>
            <a:r>
              <a:rPr lang="en-US" sz="1467">
                <a:solidFill>
                  <a:srgbClr val="FFFFFF"/>
                </a:solidFill>
              </a:rPr>
              <a:t> </a:t>
            </a:r>
            <a:r>
              <a:rPr lang="en-US" sz="1467" err="1">
                <a:solidFill>
                  <a:srgbClr val="FFFFFF"/>
                </a:solidFill>
              </a:rPr>
              <a:t>ut</a:t>
            </a:r>
            <a:r>
              <a:rPr lang="en-US" sz="1467">
                <a:solidFill>
                  <a:srgbClr val="FFFFFF"/>
                </a:solidFill>
              </a:rPr>
              <a:t> </a:t>
            </a:r>
            <a:r>
              <a:rPr lang="en-US" sz="1467" err="1">
                <a:solidFill>
                  <a:srgbClr val="FFFFFF"/>
                </a:solidFill>
              </a:rPr>
              <a:t>felis</a:t>
            </a:r>
            <a:r>
              <a:rPr lang="en-US" sz="1467">
                <a:solidFill>
                  <a:srgbClr val="FFFFFF"/>
                </a:solidFill>
              </a:rPr>
              <a:t> non, </a:t>
            </a:r>
            <a:r>
              <a:rPr lang="en-US" sz="1467" err="1">
                <a:solidFill>
                  <a:srgbClr val="FFFFFF"/>
                </a:solidFill>
              </a:rPr>
              <a:t>dapibus</a:t>
            </a:r>
            <a:r>
              <a:rPr lang="en-US" sz="1467">
                <a:solidFill>
                  <a:srgbClr val="FFFFFF"/>
                </a:solidFill>
              </a:rPr>
              <a:t> </a:t>
            </a:r>
            <a:r>
              <a:rPr lang="en-US" sz="1467" err="1">
                <a:solidFill>
                  <a:srgbClr val="FFFFFF"/>
                </a:solidFill>
              </a:rPr>
              <a:t>ornare</a:t>
            </a:r>
            <a:r>
              <a:rPr lang="en-US" sz="1467">
                <a:solidFill>
                  <a:srgbClr val="FFFFFF"/>
                </a:solidFill>
              </a:rPr>
              <a:t> </a:t>
            </a:r>
            <a:r>
              <a:rPr lang="en-US" sz="1467" err="1">
                <a:solidFill>
                  <a:srgbClr val="FFFFFF"/>
                </a:solidFill>
              </a:rPr>
              <a:t>leo</a:t>
            </a:r>
            <a:r>
              <a:rPr lang="en-US" sz="1467">
                <a:solidFill>
                  <a:srgbClr val="FFFFFF"/>
                </a:solidFill>
              </a:rPr>
              <a:t>. In </a:t>
            </a:r>
            <a:r>
              <a:rPr lang="en-US" sz="1467" err="1">
                <a:solidFill>
                  <a:srgbClr val="FFFFFF"/>
                </a:solidFill>
              </a:rPr>
              <a:t>finibus</a:t>
            </a:r>
            <a:r>
              <a:rPr lang="en-US" sz="1467">
                <a:solidFill>
                  <a:srgbClr val="FFFFFF"/>
                </a:solidFill>
              </a:rPr>
              <a:t>, </a:t>
            </a:r>
            <a:r>
              <a:rPr lang="en-US" sz="1467" err="1">
                <a:solidFill>
                  <a:srgbClr val="FFFFFF"/>
                </a:solidFill>
              </a:rPr>
              <a:t>mauris</a:t>
            </a:r>
            <a:r>
              <a:rPr lang="en-US" sz="1467">
                <a:solidFill>
                  <a:srgbClr val="FFFFFF"/>
                </a:solidFill>
              </a:rPr>
              <a:t> </a:t>
            </a:r>
            <a:r>
              <a:rPr lang="en-US" sz="1467" err="1">
                <a:solidFill>
                  <a:srgbClr val="FFFFFF"/>
                </a:solidFill>
              </a:rPr>
              <a:t>nec</a:t>
            </a:r>
            <a:r>
              <a:rPr lang="en-US" sz="1467">
                <a:solidFill>
                  <a:srgbClr val="FFFFFF"/>
                </a:solidFill>
              </a:rPr>
              <a:t> </a:t>
            </a:r>
            <a:r>
              <a:rPr lang="en-US" sz="1467" err="1">
                <a:solidFill>
                  <a:srgbClr val="FFFFFF"/>
                </a:solidFill>
              </a:rPr>
              <a:t>lacinia</a:t>
            </a:r>
            <a:r>
              <a:rPr lang="en-US" sz="1467">
                <a:solidFill>
                  <a:srgbClr val="FFFFFF"/>
                </a:solidFill>
              </a:rPr>
              <a:t> </a:t>
            </a:r>
            <a:r>
              <a:rPr lang="en-US" sz="1467" err="1">
                <a:solidFill>
                  <a:srgbClr val="FFFFFF"/>
                </a:solidFill>
              </a:rPr>
              <a:t>condimentum</a:t>
            </a:r>
            <a:r>
              <a:rPr lang="en-US" sz="1467">
                <a:solidFill>
                  <a:srgbClr val="FFFFFF"/>
                </a:solidFill>
              </a:rPr>
              <a:t>, </a:t>
            </a:r>
            <a:r>
              <a:rPr lang="en-US" sz="1467" err="1">
                <a:solidFill>
                  <a:srgbClr val="FFFFFF"/>
                </a:solidFill>
              </a:rPr>
              <a:t>massa</a:t>
            </a:r>
            <a:r>
              <a:rPr lang="en-US" sz="1467">
                <a:solidFill>
                  <a:srgbClr val="FFFFFF"/>
                </a:solidFill>
              </a:rPr>
              <a:t> </a:t>
            </a:r>
            <a:r>
              <a:rPr lang="en-US" sz="1467" err="1">
                <a:solidFill>
                  <a:srgbClr val="FFFFFF"/>
                </a:solidFill>
              </a:rPr>
              <a:t>est</a:t>
            </a:r>
            <a:r>
              <a:rPr lang="en-US" sz="1467">
                <a:solidFill>
                  <a:srgbClr val="FFFFFF"/>
                </a:solidFill>
              </a:rPr>
              <a:t> </a:t>
            </a:r>
            <a:r>
              <a:rPr lang="en-US" sz="1467" err="1">
                <a:solidFill>
                  <a:srgbClr val="FFFFFF"/>
                </a:solidFill>
              </a:rPr>
              <a:t>ultrices</a:t>
            </a:r>
            <a:r>
              <a:rPr lang="en-US" sz="1467">
                <a:solidFill>
                  <a:srgbClr val="FFFFFF"/>
                </a:solidFill>
              </a:rPr>
              <a:t> </a:t>
            </a:r>
            <a:r>
              <a:rPr lang="en-US" sz="1467" err="1">
                <a:solidFill>
                  <a:srgbClr val="FFFFFF"/>
                </a:solidFill>
              </a:rPr>
              <a:t>tellus</a:t>
            </a:r>
            <a:r>
              <a:rPr lang="en-US" sz="1467">
                <a:solidFill>
                  <a:srgbClr val="FFFFFF"/>
                </a:solidFill>
              </a:rPr>
              <a:t>, </a:t>
            </a:r>
            <a:r>
              <a:rPr lang="en-US" sz="1467" err="1">
                <a:solidFill>
                  <a:srgbClr val="FFFFFF"/>
                </a:solidFill>
              </a:rPr>
              <a:t>ut</a:t>
            </a:r>
            <a:r>
              <a:rPr lang="en-US" sz="1467">
                <a:solidFill>
                  <a:srgbClr val="FFFFFF"/>
                </a:solidFill>
              </a:rPr>
              <a:t> </a:t>
            </a:r>
            <a:r>
              <a:rPr lang="en-US" sz="1467" err="1">
                <a:solidFill>
                  <a:srgbClr val="FFFFFF"/>
                </a:solidFill>
              </a:rPr>
              <a:t>ultrices</a:t>
            </a:r>
            <a:r>
              <a:rPr lang="en-US" sz="1467">
                <a:solidFill>
                  <a:srgbClr val="FFFFFF"/>
                </a:solidFill>
              </a:rPr>
              <a:t> </a:t>
            </a:r>
            <a:r>
              <a:rPr lang="en-US" sz="1467" err="1">
                <a:solidFill>
                  <a:srgbClr val="FFFFFF"/>
                </a:solidFill>
              </a:rPr>
              <a:t>lectus</a:t>
            </a:r>
            <a:r>
              <a:rPr lang="en-US" sz="1467">
                <a:solidFill>
                  <a:srgbClr val="FFFFFF"/>
                </a:solidFill>
              </a:rPr>
              <a:t> </a:t>
            </a:r>
            <a:r>
              <a:rPr lang="en-US" sz="1467" err="1">
                <a:solidFill>
                  <a:srgbClr val="FFFFFF"/>
                </a:solidFill>
              </a:rPr>
              <a:t>sem</a:t>
            </a:r>
            <a:r>
              <a:rPr lang="en-US" sz="1467">
                <a:solidFill>
                  <a:srgbClr val="FFFFFF"/>
                </a:solidFill>
              </a:rPr>
              <a:t> </a:t>
            </a:r>
            <a:r>
              <a:rPr lang="en-US" sz="1467" err="1">
                <a:solidFill>
                  <a:srgbClr val="FFFFFF"/>
                </a:solidFill>
              </a:rPr>
              <a:t>nec</a:t>
            </a:r>
            <a:r>
              <a:rPr lang="en-US" sz="1467">
                <a:solidFill>
                  <a:srgbClr val="FFFFFF"/>
                </a:solidFill>
              </a:rPr>
              <a:t> </a:t>
            </a:r>
            <a:r>
              <a:rPr lang="en-US" sz="1467" err="1">
                <a:solidFill>
                  <a:srgbClr val="FFFFFF"/>
                </a:solidFill>
              </a:rPr>
              <a:t>erat</a:t>
            </a:r>
            <a:r>
              <a:rPr lang="en-US" sz="1467">
                <a:solidFill>
                  <a:srgbClr val="FFFFFF"/>
                </a:solidFill>
              </a:rPr>
              <a:t>. </a:t>
            </a:r>
            <a:r>
              <a:rPr lang="en-US" sz="1467" err="1">
                <a:solidFill>
                  <a:srgbClr val="FFFFFF"/>
                </a:solidFill>
              </a:rPr>
              <a:t>Phasellus</a:t>
            </a:r>
            <a:r>
              <a:rPr lang="en-US" sz="1467">
                <a:solidFill>
                  <a:srgbClr val="FFFFFF"/>
                </a:solidFill>
              </a:rPr>
              <a:t> </a:t>
            </a:r>
            <a:r>
              <a:rPr lang="en-US" sz="1467" err="1">
                <a:solidFill>
                  <a:srgbClr val="FFFFFF"/>
                </a:solidFill>
              </a:rPr>
              <a:t>diam</a:t>
            </a:r>
            <a:r>
              <a:rPr lang="en-US" sz="1467">
                <a:solidFill>
                  <a:srgbClr val="FFFFFF"/>
                </a:solidFill>
              </a:rPr>
              <a:t> ex, </a:t>
            </a:r>
            <a:r>
              <a:rPr lang="en-US" sz="1467" err="1">
                <a:solidFill>
                  <a:srgbClr val="FFFFFF"/>
                </a:solidFill>
              </a:rPr>
              <a:t>auctor</a:t>
            </a:r>
            <a:r>
              <a:rPr lang="en-US" sz="1467">
                <a:solidFill>
                  <a:srgbClr val="FFFFFF"/>
                </a:solidFill>
              </a:rPr>
              <a:t> </a:t>
            </a:r>
            <a:r>
              <a:rPr lang="en-US" sz="1467" err="1">
                <a:solidFill>
                  <a:srgbClr val="FFFFFF"/>
                </a:solidFill>
              </a:rPr>
              <a:t>sed</a:t>
            </a:r>
            <a:r>
              <a:rPr lang="en-US" sz="1467">
                <a:solidFill>
                  <a:srgbClr val="FFFFFF"/>
                </a:solidFill>
              </a:rPr>
              <a:t> </a:t>
            </a:r>
            <a:r>
              <a:rPr lang="en-US" sz="1467" err="1">
                <a:solidFill>
                  <a:srgbClr val="FFFFFF"/>
                </a:solidFill>
              </a:rPr>
              <a:t>luctus</a:t>
            </a:r>
            <a:r>
              <a:rPr lang="en-US" sz="1467">
                <a:solidFill>
                  <a:srgbClr val="FFFFFF"/>
                </a:solidFill>
              </a:rPr>
              <a:t> </a:t>
            </a:r>
            <a:r>
              <a:rPr lang="en-US" sz="1467" err="1">
                <a:solidFill>
                  <a:srgbClr val="FFFFFF"/>
                </a:solidFill>
              </a:rPr>
              <a:t>eget</a:t>
            </a:r>
            <a:r>
              <a:rPr lang="en-US" sz="1467">
                <a:solidFill>
                  <a:srgbClr val="FFFFFF"/>
                </a:solidFill>
              </a:rPr>
              <a:t>, </a:t>
            </a:r>
            <a:r>
              <a:rPr lang="en-US" sz="1467" err="1">
                <a:solidFill>
                  <a:srgbClr val="FFFFFF"/>
                </a:solidFill>
              </a:rPr>
              <a:t>mollis</a:t>
            </a:r>
            <a:r>
              <a:rPr lang="en-US" sz="1467">
                <a:solidFill>
                  <a:srgbClr val="FFFFFF"/>
                </a:solidFill>
              </a:rPr>
              <a:t> </a:t>
            </a:r>
            <a:r>
              <a:rPr lang="en-US" sz="1467" err="1">
                <a:solidFill>
                  <a:srgbClr val="FFFFFF"/>
                </a:solidFill>
              </a:rPr>
              <a:t>vel</a:t>
            </a:r>
            <a:endParaRPr lang="en-US" sz="1467">
              <a:solidFill>
                <a:srgbClr val="FFFFFF"/>
              </a:solidFill>
            </a:endParaRPr>
          </a:p>
        </p:txBody>
      </p:sp>
      <p:pic>
        <p:nvPicPr>
          <p:cNvPr id="2" name="Picture 1"/>
          <p:cNvPicPr>
            <a:picLocks noChangeAspect="1"/>
          </p:cNvPicPr>
          <p:nvPr userDrawn="1"/>
        </p:nvPicPr>
        <p:blipFill>
          <a:blip r:embed="rId4"/>
          <a:stretch>
            <a:fillRect/>
          </a:stretch>
        </p:blipFill>
        <p:spPr>
          <a:xfrm>
            <a:off x="1027268" y="4320345"/>
            <a:ext cx="1081575" cy="718167"/>
          </a:xfrm>
          <a:prstGeom prst="rect">
            <a:avLst/>
          </a:prstGeom>
        </p:spPr>
      </p:pic>
      <p:pic>
        <p:nvPicPr>
          <p:cNvPr id="6" name="Picture 5"/>
          <p:cNvPicPr>
            <a:picLocks noChangeAspect="1"/>
          </p:cNvPicPr>
          <p:nvPr userDrawn="1"/>
        </p:nvPicPr>
        <p:blipFill>
          <a:blip r:embed="rId5"/>
          <a:stretch>
            <a:fillRect/>
          </a:stretch>
        </p:blipFill>
        <p:spPr>
          <a:xfrm>
            <a:off x="4117344" y="4205109"/>
            <a:ext cx="822825" cy="754333"/>
          </a:xfrm>
          <a:prstGeom prst="rect">
            <a:avLst/>
          </a:prstGeom>
        </p:spPr>
      </p:pic>
      <p:pic>
        <p:nvPicPr>
          <p:cNvPr id="7" name="Picture 6"/>
          <p:cNvPicPr>
            <a:picLocks noChangeAspect="1"/>
          </p:cNvPicPr>
          <p:nvPr userDrawn="1"/>
        </p:nvPicPr>
        <p:blipFill>
          <a:blip r:embed="rId6"/>
          <a:stretch>
            <a:fillRect/>
          </a:stretch>
        </p:blipFill>
        <p:spPr>
          <a:xfrm>
            <a:off x="6948670" y="4197358"/>
            <a:ext cx="677925" cy="769833"/>
          </a:xfrm>
          <a:prstGeom prst="rect">
            <a:avLst/>
          </a:prstGeom>
        </p:spPr>
      </p:pic>
      <p:pic>
        <p:nvPicPr>
          <p:cNvPr id="8" name="Picture 7"/>
          <p:cNvPicPr>
            <a:picLocks noChangeAspect="1"/>
          </p:cNvPicPr>
          <p:nvPr userDrawn="1"/>
        </p:nvPicPr>
        <p:blipFill>
          <a:blip r:embed="rId7"/>
          <a:stretch>
            <a:fillRect/>
          </a:stretch>
        </p:blipFill>
        <p:spPr>
          <a:xfrm>
            <a:off x="9285514" y="4211058"/>
            <a:ext cx="1004985" cy="859385"/>
          </a:xfrm>
          <a:prstGeom prst="rect">
            <a:avLst/>
          </a:prstGeom>
        </p:spPr>
      </p:pic>
    </p:spTree>
    <p:extLst>
      <p:ext uri="{BB962C8B-B14F-4D97-AF65-F5344CB8AC3E}">
        <p14:creationId xmlns:p14="http://schemas.microsoft.com/office/powerpoint/2010/main" val="247424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rotWithShape="1">
          <a:blip r:embed="rId3"/>
          <a:srcRect b="2595"/>
          <a:stretch/>
        </p:blipFill>
        <p:spPr>
          <a:xfrm>
            <a:off x="4493059" y="5271511"/>
            <a:ext cx="3279341" cy="1586489"/>
          </a:xfrm>
          <a:prstGeom prst="rect">
            <a:avLst/>
          </a:prstGeom>
        </p:spPr>
      </p:pic>
      <p:sp>
        <p:nvSpPr>
          <p:cNvPr id="5" name="Date Placeholder 4"/>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2019.02.04</a:t>
            </a:fld>
            <a:endParaRPr lang="lt-LT"/>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lt-LT"/>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sp>
        <p:nvSpPr>
          <p:cNvPr id="12"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Title with bullets</a:t>
            </a:r>
          </a:p>
        </p:txBody>
      </p:sp>
      <p:sp>
        <p:nvSpPr>
          <p:cNvPr id="13" name="Content Placeholder 3"/>
          <p:cNvSpPr>
            <a:spLocks noGrp="1"/>
          </p:cNvSpPr>
          <p:nvPr>
            <p:ph idx="1" hasCustomPrompt="1"/>
          </p:nvPr>
        </p:nvSpPr>
        <p:spPr>
          <a:xfrm>
            <a:off x="914400" y="1219200"/>
            <a:ext cx="4724400" cy="4627563"/>
          </a:xfrm>
        </p:spPr>
        <p:txBody>
          <a:bodyPr>
            <a:normAutofit/>
          </a:bodyPr>
          <a:lstStyle>
            <a:lvl1pPr marL="228600" indent="-228600">
              <a:buFont typeface="Wingdings" panose="05000000000000000000" pitchFamily="2" charset="2"/>
              <a:buChar char="§"/>
              <a:defRPr sz="2000">
                <a:solidFill>
                  <a:schemeClr val="bg1"/>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p:txBody>
      </p:sp>
      <p:sp>
        <p:nvSpPr>
          <p:cNvPr id="14" name="Content Placeholder 3"/>
          <p:cNvSpPr>
            <a:spLocks noGrp="1"/>
          </p:cNvSpPr>
          <p:nvPr>
            <p:ph idx="13" hasCustomPrompt="1"/>
          </p:nvPr>
        </p:nvSpPr>
        <p:spPr>
          <a:xfrm>
            <a:off x="5953125" y="1229518"/>
            <a:ext cx="4724400" cy="4627563"/>
          </a:xfrm>
        </p:spPr>
        <p:txBody>
          <a:bodyPr>
            <a:normAutofit/>
          </a:bodyPr>
          <a:lstStyle>
            <a:lvl1pPr marL="228600" indent="-228600">
              <a:buFont typeface="Wingdings" panose="05000000000000000000" pitchFamily="2" charset="2"/>
              <a:buChar char="§"/>
              <a:defRPr sz="2000">
                <a:solidFill>
                  <a:schemeClr val="bg1"/>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p:txBody>
      </p:sp>
    </p:spTree>
    <p:extLst>
      <p:ext uri="{BB962C8B-B14F-4D97-AF65-F5344CB8AC3E}">
        <p14:creationId xmlns:p14="http://schemas.microsoft.com/office/powerpoint/2010/main" val="29315412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5" name="Picture 44"/>
          <p:cNvPicPr>
            <a:picLocks noChangeAspect="1"/>
          </p:cNvPicPr>
          <p:nvPr userDrawn="1"/>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grpSp>
        <p:nvGrpSpPr>
          <p:cNvPr id="11" name="Group 10"/>
          <p:cNvGrpSpPr/>
          <p:nvPr userDrawn="1"/>
        </p:nvGrpSpPr>
        <p:grpSpPr>
          <a:xfrm>
            <a:off x="914397" y="1782979"/>
            <a:ext cx="7826271" cy="1408994"/>
            <a:chOff x="914397" y="1782979"/>
            <a:chExt cx="7826271" cy="1408994"/>
          </a:xfrm>
          <a:solidFill>
            <a:schemeClr val="bg1"/>
          </a:solidFill>
        </p:grpSpPr>
        <p:sp>
          <p:nvSpPr>
            <p:cNvPr id="12" name="Freeform 13"/>
            <p:cNvSpPr>
              <a:spLocks noEditPoints="1"/>
            </p:cNvSpPr>
            <p:nvPr/>
          </p:nvSpPr>
          <p:spPr bwMode="auto">
            <a:xfrm>
              <a:off x="725722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8049138"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91439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noEditPoints="1"/>
            </p:cNvSpPr>
            <p:nvPr/>
          </p:nvSpPr>
          <p:spPr bwMode="auto">
            <a:xfrm>
              <a:off x="171385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noEditPoints="1"/>
            </p:cNvSpPr>
            <p:nvPr/>
          </p:nvSpPr>
          <p:spPr bwMode="auto">
            <a:xfrm>
              <a:off x="250576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noEditPoints="1"/>
            </p:cNvSpPr>
            <p:nvPr/>
          </p:nvSpPr>
          <p:spPr bwMode="auto">
            <a:xfrm>
              <a:off x="329767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noEditPoints="1"/>
            </p:cNvSpPr>
            <p:nvPr/>
          </p:nvSpPr>
          <p:spPr bwMode="auto">
            <a:xfrm>
              <a:off x="408958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noEditPoints="1"/>
            </p:cNvSpPr>
            <p:nvPr/>
          </p:nvSpPr>
          <p:spPr bwMode="auto">
            <a:xfrm>
              <a:off x="488149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noEditPoints="1"/>
            </p:cNvSpPr>
            <p:nvPr/>
          </p:nvSpPr>
          <p:spPr bwMode="auto">
            <a:xfrm>
              <a:off x="567340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noEditPoints="1"/>
            </p:cNvSpPr>
            <p:nvPr/>
          </p:nvSpPr>
          <p:spPr bwMode="auto">
            <a:xfrm>
              <a:off x="646531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2" name="Text Placeholder 8"/>
          <p:cNvSpPr txBox="1">
            <a:spLocks/>
          </p:cNvSpPr>
          <p:nvPr userDrawn="1"/>
        </p:nvSpPr>
        <p:spPr>
          <a:xfrm>
            <a:off x="821636" y="3657570"/>
            <a:ext cx="5894753" cy="215444"/>
          </a:xfrm>
          <a:prstGeom prst="rect">
            <a:avLst/>
          </a:prstGeom>
          <a:noFill/>
        </p:spPr>
        <p:txBody>
          <a:bodyPr lIns="0" tIns="0" rIns="0" bIns="0">
            <a:spAutoFit/>
          </a:bodyPr>
          <a:lst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en-US" sz="1400" err="1">
                <a:solidFill>
                  <a:schemeClr val="bg1"/>
                </a:solidFill>
              </a:rPr>
              <a:t>Lorem</a:t>
            </a:r>
            <a:r>
              <a:rPr lang="en-US" sz="1400">
                <a:solidFill>
                  <a:schemeClr val="bg1"/>
                </a:solidFill>
              </a:rPr>
              <a:t> </a:t>
            </a:r>
            <a:r>
              <a:rPr lang="en-US" sz="1400" err="1">
                <a:solidFill>
                  <a:schemeClr val="bg1"/>
                </a:solidFill>
              </a:rPr>
              <a:t>ipsum</a:t>
            </a:r>
            <a:r>
              <a:rPr lang="en-US" sz="1400">
                <a:solidFill>
                  <a:schemeClr val="bg1"/>
                </a:solidFill>
              </a:rPr>
              <a:t> dolor sit </a:t>
            </a:r>
            <a:r>
              <a:rPr lang="en-US" sz="1400" err="1">
                <a:solidFill>
                  <a:schemeClr val="bg1"/>
                </a:solidFill>
              </a:rPr>
              <a:t>amet</a:t>
            </a:r>
            <a:r>
              <a:rPr lang="en-US" sz="1400">
                <a:solidFill>
                  <a:schemeClr val="bg1"/>
                </a:solidFill>
              </a:rPr>
              <a:t>, </a:t>
            </a:r>
            <a:r>
              <a:rPr lang="en-US" sz="1400" err="1">
                <a:solidFill>
                  <a:schemeClr val="bg1"/>
                </a:solidFill>
              </a:rPr>
              <a:t>consectetur</a:t>
            </a:r>
            <a:r>
              <a:rPr lang="en-US" sz="1400">
                <a:solidFill>
                  <a:schemeClr val="bg1"/>
                </a:solidFill>
              </a:rPr>
              <a:t> </a:t>
            </a:r>
            <a:r>
              <a:rPr lang="en-US" sz="1400" err="1">
                <a:solidFill>
                  <a:schemeClr val="bg1"/>
                </a:solidFill>
              </a:rPr>
              <a:t>adipiscing</a:t>
            </a:r>
            <a:r>
              <a:rPr lang="en-US" sz="1400">
                <a:solidFill>
                  <a:schemeClr val="bg1"/>
                </a:solidFill>
              </a:rPr>
              <a:t> </a:t>
            </a:r>
            <a:r>
              <a:rPr lang="en-US" sz="1400" err="1">
                <a:solidFill>
                  <a:schemeClr val="bg1"/>
                </a:solidFill>
              </a:rPr>
              <a:t>elit</a:t>
            </a:r>
            <a:r>
              <a:rPr lang="en-US" sz="1400">
                <a:solidFill>
                  <a:schemeClr val="bg1"/>
                </a:solidFill>
              </a:rPr>
              <a:t>.</a:t>
            </a:r>
          </a:p>
        </p:txBody>
      </p:sp>
      <p:sp>
        <p:nvSpPr>
          <p:cNvPr id="23" name="Freeform 12"/>
          <p:cNvSpPr>
            <a:spLocks noEditPoints="1"/>
          </p:cNvSpPr>
          <p:nvPr userDrawn="1"/>
        </p:nvSpPr>
        <p:spPr bwMode="auto">
          <a:xfrm>
            <a:off x="91439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noEditPoints="1"/>
          </p:cNvSpPr>
          <p:nvPr userDrawn="1"/>
        </p:nvSpPr>
        <p:spPr bwMode="auto">
          <a:xfrm>
            <a:off x="170714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noEditPoints="1"/>
          </p:cNvSpPr>
          <p:nvPr userDrawn="1"/>
        </p:nvSpPr>
        <p:spPr bwMode="auto">
          <a:xfrm>
            <a:off x="2499896"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6" name="Freeform 12"/>
          <p:cNvSpPr>
            <a:spLocks noEditPoints="1"/>
          </p:cNvSpPr>
          <p:nvPr userDrawn="1"/>
        </p:nvSpPr>
        <p:spPr bwMode="auto">
          <a:xfrm>
            <a:off x="3292645"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7" name="Freeform 12"/>
          <p:cNvSpPr>
            <a:spLocks noEditPoints="1"/>
          </p:cNvSpPr>
          <p:nvPr userDrawn="1"/>
        </p:nvSpPr>
        <p:spPr bwMode="auto">
          <a:xfrm>
            <a:off x="4085395"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8" name="Freeform 12"/>
          <p:cNvSpPr>
            <a:spLocks noEditPoints="1"/>
          </p:cNvSpPr>
          <p:nvPr userDrawn="1"/>
        </p:nvSpPr>
        <p:spPr bwMode="auto">
          <a:xfrm>
            <a:off x="4878144"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9" name="Freeform 12"/>
          <p:cNvSpPr>
            <a:spLocks noEditPoints="1"/>
          </p:cNvSpPr>
          <p:nvPr userDrawn="1"/>
        </p:nvSpPr>
        <p:spPr bwMode="auto">
          <a:xfrm>
            <a:off x="5670893"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userDrawn="1"/>
        </p:nvSpPr>
        <p:spPr>
          <a:xfrm>
            <a:off x="8927970" y="4545444"/>
            <a:ext cx="1550617" cy="855619"/>
          </a:xfrm>
          <a:prstGeom prst="rect">
            <a:avLst/>
          </a:prstGeom>
          <a:noFill/>
        </p:spPr>
        <p:txBody>
          <a:bodyPr wrap="none" rtlCol="0">
            <a:spAutoFit/>
          </a:bodyPr>
          <a:lstStyle/>
          <a:p>
            <a:pPr>
              <a:lnSpc>
                <a:spcPct val="80000"/>
              </a:lnSpc>
            </a:pPr>
            <a:r>
              <a:rPr lang="en-US" sz="4400" b="1">
                <a:solidFill>
                  <a:schemeClr val="bg1"/>
                </a:solidFill>
              </a:rPr>
              <a:t>70%</a:t>
            </a:r>
          </a:p>
          <a:p>
            <a:pPr>
              <a:lnSpc>
                <a:spcPct val="80000"/>
              </a:lnSpc>
            </a:pPr>
            <a:r>
              <a:rPr lang="en-US" sz="1800" err="1">
                <a:solidFill>
                  <a:schemeClr val="bg1"/>
                </a:solidFill>
              </a:rPr>
              <a:t>Lorem</a:t>
            </a:r>
            <a:r>
              <a:rPr lang="en-US" sz="1800">
                <a:solidFill>
                  <a:schemeClr val="bg1"/>
                </a:solidFill>
              </a:rPr>
              <a:t> </a:t>
            </a:r>
            <a:r>
              <a:rPr lang="en-US" sz="1800" err="1">
                <a:solidFill>
                  <a:schemeClr val="bg1"/>
                </a:solidFill>
              </a:rPr>
              <a:t>ipsum</a:t>
            </a:r>
            <a:endParaRPr lang="en-US" sz="1800">
              <a:solidFill>
                <a:schemeClr val="bg1"/>
              </a:solidFill>
            </a:endParaRPr>
          </a:p>
        </p:txBody>
      </p:sp>
      <p:sp>
        <p:nvSpPr>
          <p:cNvPr id="31" name="Text Placeholder 9"/>
          <p:cNvSpPr txBox="1">
            <a:spLocks/>
          </p:cNvSpPr>
          <p:nvPr userDrawn="1"/>
        </p:nvSpPr>
        <p:spPr>
          <a:xfrm>
            <a:off x="914398" y="1458183"/>
            <a:ext cx="5181602" cy="215444"/>
          </a:xfrm>
          <a:prstGeom prst="rect">
            <a:avLst/>
          </a:prstGeom>
          <a:noFill/>
        </p:spPr>
        <p:txBody>
          <a:bodyPr lIns="0" tIns="0" rIns="0" bIns="0">
            <a:spAutoFit/>
          </a:bodyPr>
          <a:lstStyle>
            <a:defPPr>
              <a:defRPr lang="en-US"/>
            </a:defPPr>
            <a:lvl1pPr indent="0">
              <a:spcBef>
                <a:spcPct val="20000"/>
              </a:spcBef>
              <a:buClr>
                <a:schemeClr val="accent1"/>
              </a:buClr>
              <a:buFont typeface="Arial" panose="020B0604020202020204" pitchFamily="34" charset="0"/>
              <a:buNone/>
              <a:defRPr sz="1600" kern="800" spc="-13"/>
            </a:lvl1pPr>
            <a:lvl2pPr marL="459306" indent="-230712">
              <a:spcBef>
                <a:spcPct val="20000"/>
              </a:spcBef>
              <a:buClr>
                <a:schemeClr val="accent1"/>
              </a:buClr>
              <a:buFont typeface="Arial" panose="020B0604020202020204" pitchFamily="34" charset="0"/>
              <a:buChar char="–"/>
              <a:defRPr sz="1600" kern="800"/>
            </a:lvl2pPr>
            <a:lvl3pPr marL="687900" indent="-228594">
              <a:spcBef>
                <a:spcPct val="20000"/>
              </a:spcBef>
              <a:buClr>
                <a:schemeClr val="accent1"/>
              </a:buClr>
              <a:buFont typeface="Arial" panose="020B0604020202020204" pitchFamily="34" charset="0"/>
              <a:buChar char="•"/>
              <a:defRPr sz="1600" kern="800"/>
            </a:lvl3pPr>
            <a:lvl4pPr marL="916494" indent="-228594">
              <a:spcBef>
                <a:spcPct val="20000"/>
              </a:spcBef>
              <a:buClr>
                <a:schemeClr val="accent1"/>
              </a:buClr>
              <a:buFont typeface="Arial" panose="020B0604020202020204" pitchFamily="34" charset="0"/>
              <a:buChar char="–"/>
              <a:defRPr sz="1600" kern="800"/>
            </a:lvl4pPr>
            <a:lvl5pPr marL="1145089" indent="-228594">
              <a:spcBef>
                <a:spcPct val="20000"/>
              </a:spcBef>
              <a:buClr>
                <a:schemeClr val="accent1"/>
              </a:buClr>
              <a:buFont typeface="Arial" panose="020B0604020202020204" pitchFamily="34" charset="0"/>
              <a:buChar char="»"/>
              <a:defRPr sz="1600" kern="800"/>
            </a:lvl5pPr>
            <a:lvl6pPr marL="3352716" indent="-304792">
              <a:spcBef>
                <a:spcPct val="20000"/>
              </a:spcBef>
              <a:buFont typeface="Arial" panose="020B0604020202020204" pitchFamily="34" charset="0"/>
              <a:buChar char="•"/>
              <a:defRPr sz="2667"/>
            </a:lvl6pPr>
            <a:lvl7pPr marL="3962301" indent="-304792">
              <a:spcBef>
                <a:spcPct val="20000"/>
              </a:spcBef>
              <a:buFont typeface="Arial" panose="020B0604020202020204" pitchFamily="34" charset="0"/>
              <a:buChar char="•"/>
              <a:defRPr sz="2667"/>
            </a:lvl7pPr>
            <a:lvl8pPr marL="4571886" indent="-304792">
              <a:spcBef>
                <a:spcPct val="20000"/>
              </a:spcBef>
              <a:buFont typeface="Arial" panose="020B0604020202020204" pitchFamily="34" charset="0"/>
              <a:buChar char="•"/>
              <a:defRPr sz="2667"/>
            </a:lvl8pPr>
            <a:lvl9pPr marL="5181470" indent="-304792">
              <a:spcBef>
                <a:spcPct val="20000"/>
              </a:spcBef>
              <a:buFont typeface="Arial" panose="020B0604020202020204" pitchFamily="34" charset="0"/>
              <a:buChar char="•"/>
              <a:defRPr sz="2667"/>
            </a:lvl9pPr>
          </a:lstStyle>
          <a:p>
            <a:r>
              <a:rPr lang="en-US" sz="1400" err="1">
                <a:solidFill>
                  <a:schemeClr val="bg1"/>
                </a:solidFill>
              </a:rPr>
              <a:t>Nulla</a:t>
            </a:r>
            <a:r>
              <a:rPr lang="en-US" sz="1400">
                <a:solidFill>
                  <a:schemeClr val="bg1"/>
                </a:solidFill>
              </a:rPr>
              <a:t> at </a:t>
            </a:r>
            <a:r>
              <a:rPr lang="en-US" sz="1400" err="1">
                <a:solidFill>
                  <a:schemeClr val="bg1"/>
                </a:solidFill>
              </a:rPr>
              <a:t>nulla</a:t>
            </a:r>
            <a:r>
              <a:rPr lang="en-US" sz="1400">
                <a:solidFill>
                  <a:schemeClr val="bg1"/>
                </a:solidFill>
              </a:rPr>
              <a:t> </a:t>
            </a:r>
            <a:r>
              <a:rPr lang="en-US" sz="1400" err="1">
                <a:solidFill>
                  <a:schemeClr val="bg1"/>
                </a:solidFill>
              </a:rPr>
              <a:t>malesuada</a:t>
            </a:r>
            <a:r>
              <a:rPr lang="en-US" sz="1400">
                <a:solidFill>
                  <a:schemeClr val="bg1"/>
                </a:solidFill>
              </a:rPr>
              <a:t>, </a:t>
            </a:r>
            <a:r>
              <a:rPr lang="en-US" sz="1400" err="1">
                <a:solidFill>
                  <a:schemeClr val="bg1"/>
                </a:solidFill>
              </a:rPr>
              <a:t>rhoncus</a:t>
            </a:r>
            <a:r>
              <a:rPr lang="en-US" sz="1400">
                <a:solidFill>
                  <a:schemeClr val="bg1"/>
                </a:solidFill>
              </a:rPr>
              <a:t> </a:t>
            </a:r>
            <a:r>
              <a:rPr lang="en-US" sz="1400" err="1">
                <a:solidFill>
                  <a:schemeClr val="bg1"/>
                </a:solidFill>
              </a:rPr>
              <a:t>sapien</a:t>
            </a:r>
            <a:r>
              <a:rPr lang="en-US" sz="1400">
                <a:solidFill>
                  <a:schemeClr val="bg1"/>
                </a:solidFill>
              </a:rPr>
              <a:t> </a:t>
            </a:r>
            <a:r>
              <a:rPr lang="en-US" sz="1400" err="1">
                <a:solidFill>
                  <a:schemeClr val="bg1"/>
                </a:solidFill>
              </a:rPr>
              <a:t>quis</a:t>
            </a:r>
            <a:r>
              <a:rPr lang="en-US" sz="1400">
                <a:solidFill>
                  <a:schemeClr val="bg1"/>
                </a:solidFill>
              </a:rPr>
              <a:t>, </a:t>
            </a:r>
            <a:r>
              <a:rPr lang="en-US" sz="1400" err="1">
                <a:solidFill>
                  <a:schemeClr val="bg1"/>
                </a:solidFill>
              </a:rPr>
              <a:t>sagittis</a:t>
            </a:r>
            <a:r>
              <a:rPr lang="en-US" sz="1400">
                <a:solidFill>
                  <a:schemeClr val="bg1"/>
                </a:solidFill>
              </a:rPr>
              <a:t> </a:t>
            </a:r>
            <a:r>
              <a:rPr lang="en-US" sz="1400" err="1">
                <a:solidFill>
                  <a:schemeClr val="bg1"/>
                </a:solidFill>
              </a:rPr>
              <a:t>neque</a:t>
            </a:r>
            <a:r>
              <a:rPr lang="en-US" sz="1400">
                <a:solidFill>
                  <a:schemeClr val="bg1"/>
                </a:solidFill>
              </a:rPr>
              <a:t>. </a:t>
            </a:r>
          </a:p>
        </p:txBody>
      </p:sp>
      <p:sp>
        <p:nvSpPr>
          <p:cNvPr id="33" name="Freeform 13"/>
          <p:cNvSpPr>
            <a:spLocks noEditPoints="1"/>
          </p:cNvSpPr>
          <p:nvPr userDrawn="1"/>
        </p:nvSpPr>
        <p:spPr bwMode="auto">
          <a:xfrm>
            <a:off x="91439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4" name="Freeform 13"/>
          <p:cNvSpPr>
            <a:spLocks noEditPoints="1"/>
          </p:cNvSpPr>
          <p:nvPr userDrawn="1"/>
        </p:nvSpPr>
        <p:spPr bwMode="auto">
          <a:xfrm>
            <a:off x="1707145"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5" name="Freeform 13"/>
          <p:cNvSpPr>
            <a:spLocks noEditPoints="1"/>
          </p:cNvSpPr>
          <p:nvPr userDrawn="1"/>
        </p:nvSpPr>
        <p:spPr bwMode="auto">
          <a:xfrm>
            <a:off x="2499893"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6" name="Freeform 13"/>
          <p:cNvSpPr>
            <a:spLocks noEditPoints="1"/>
          </p:cNvSpPr>
          <p:nvPr userDrawn="1"/>
        </p:nvSpPr>
        <p:spPr bwMode="auto">
          <a:xfrm>
            <a:off x="3292640"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7" name="Freeform 13"/>
          <p:cNvSpPr>
            <a:spLocks noEditPoints="1"/>
          </p:cNvSpPr>
          <p:nvPr userDrawn="1"/>
        </p:nvSpPr>
        <p:spPr bwMode="auto">
          <a:xfrm>
            <a:off x="4085395"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8" name="Freeform 13"/>
          <p:cNvSpPr>
            <a:spLocks noEditPoints="1"/>
          </p:cNvSpPr>
          <p:nvPr userDrawn="1"/>
        </p:nvSpPr>
        <p:spPr bwMode="auto">
          <a:xfrm>
            <a:off x="4878146"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noEditPoints="1"/>
          </p:cNvSpPr>
          <p:nvPr userDrawn="1"/>
        </p:nvSpPr>
        <p:spPr bwMode="auto">
          <a:xfrm>
            <a:off x="5670889"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40" name="Freeform 13"/>
          <p:cNvSpPr>
            <a:spLocks noEditPoints="1"/>
          </p:cNvSpPr>
          <p:nvPr userDrawn="1"/>
        </p:nvSpPr>
        <p:spPr bwMode="auto">
          <a:xfrm>
            <a:off x="6463636"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41" name="TextBox 40"/>
          <p:cNvSpPr txBox="1"/>
          <p:nvPr userDrawn="1"/>
        </p:nvSpPr>
        <p:spPr>
          <a:xfrm>
            <a:off x="8927970" y="2428840"/>
            <a:ext cx="1550617" cy="855619"/>
          </a:xfrm>
          <a:prstGeom prst="rect">
            <a:avLst/>
          </a:prstGeom>
          <a:noFill/>
        </p:spPr>
        <p:txBody>
          <a:bodyPr wrap="none" rtlCol="0">
            <a:spAutoFit/>
          </a:bodyPr>
          <a:lstStyle/>
          <a:p>
            <a:pPr>
              <a:lnSpc>
                <a:spcPct val="80000"/>
              </a:lnSpc>
            </a:pPr>
            <a:r>
              <a:rPr lang="en-US" sz="4400" b="1">
                <a:solidFill>
                  <a:schemeClr val="bg1"/>
                </a:solidFill>
              </a:rPr>
              <a:t>80%</a:t>
            </a:r>
          </a:p>
          <a:p>
            <a:pPr>
              <a:lnSpc>
                <a:spcPct val="80000"/>
              </a:lnSpc>
            </a:pPr>
            <a:r>
              <a:rPr lang="en-US" sz="1800" err="1">
                <a:solidFill>
                  <a:schemeClr val="bg1"/>
                </a:solidFill>
              </a:rPr>
              <a:t>Lorem</a:t>
            </a:r>
            <a:r>
              <a:rPr lang="en-US" sz="1800">
                <a:solidFill>
                  <a:schemeClr val="bg1"/>
                </a:solidFill>
              </a:rPr>
              <a:t> </a:t>
            </a:r>
            <a:r>
              <a:rPr lang="en-US" sz="1800" err="1">
                <a:solidFill>
                  <a:schemeClr val="bg1"/>
                </a:solidFill>
              </a:rPr>
              <a:t>ipsum</a:t>
            </a:r>
            <a:endParaRPr lang="en-US" sz="1800">
              <a:solidFill>
                <a:schemeClr val="bg1"/>
              </a:solidFill>
            </a:endParaRPr>
          </a:p>
        </p:txBody>
      </p:sp>
      <p:grpSp>
        <p:nvGrpSpPr>
          <p:cNvPr id="42" name="Group 41"/>
          <p:cNvGrpSpPr/>
          <p:nvPr userDrawn="1"/>
        </p:nvGrpSpPr>
        <p:grpSpPr>
          <a:xfrm>
            <a:off x="6463647" y="4023189"/>
            <a:ext cx="2276940" cy="1377873"/>
            <a:chOff x="6463647" y="4023189"/>
            <a:chExt cx="2276940" cy="1377873"/>
          </a:xfrm>
          <a:solidFill>
            <a:schemeClr val="bg1"/>
          </a:solidFill>
        </p:grpSpPr>
        <p:sp>
          <p:nvSpPr>
            <p:cNvPr id="43" name="Freeform 12"/>
            <p:cNvSpPr>
              <a:spLocks noEditPoints="1"/>
            </p:cNvSpPr>
            <p:nvPr/>
          </p:nvSpPr>
          <p:spPr bwMode="auto">
            <a:xfrm>
              <a:off x="646364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noEditPoints="1"/>
            </p:cNvSpPr>
            <p:nvPr/>
          </p:nvSpPr>
          <p:spPr bwMode="auto">
            <a:xfrm>
              <a:off x="725639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46" name="Freeform 12"/>
            <p:cNvSpPr>
              <a:spLocks noEditPoints="1"/>
            </p:cNvSpPr>
            <p:nvPr/>
          </p:nvSpPr>
          <p:spPr bwMode="auto">
            <a:xfrm>
              <a:off x="8049146"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6728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pic>
        <p:nvPicPr>
          <p:cNvPr id="45" name="Picture 44"/>
          <p:cNvPicPr>
            <a:picLocks noChangeAspect="1"/>
          </p:cNvPicPr>
          <p:nvPr userDrawn="1"/>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Rectangle 5"/>
          <p:cNvSpPr/>
          <p:nvPr userDrawn="1"/>
        </p:nvSpPr>
        <p:spPr>
          <a:xfrm>
            <a:off x="793018" y="524186"/>
            <a:ext cx="5195032" cy="1058303"/>
          </a:xfrm>
          <a:prstGeom prst="rect">
            <a:avLst/>
          </a:prstGeom>
        </p:spPr>
        <p:txBody>
          <a:bodyPr wrap="square">
            <a:spAutoFit/>
          </a:bodyPr>
          <a:lstStyle/>
          <a:p>
            <a:pPr>
              <a:lnSpc>
                <a:spcPct val="90000"/>
              </a:lnSpc>
            </a:pPr>
            <a:r>
              <a:rPr lang="en-US" sz="2133">
                <a:solidFill>
                  <a:srgbClr val="FFFFFF"/>
                </a:solidFill>
              </a:rPr>
              <a:t>Consistent Growth</a:t>
            </a:r>
          </a:p>
          <a:p>
            <a:pPr>
              <a:lnSpc>
                <a:spcPct val="99000"/>
              </a:lnSpc>
            </a:pPr>
            <a:r>
              <a:rPr lang="en-US" sz="1467">
                <a:solidFill>
                  <a:srgbClr val="FFFFFF"/>
                </a:solidFill>
              </a:rPr>
              <a:t>Lorem ipsum dolor sit amet, </a:t>
            </a:r>
            <a:r>
              <a:rPr lang="en-US" sz="1467" err="1">
                <a:solidFill>
                  <a:srgbClr val="FFFFFF"/>
                </a:solidFill>
              </a:rPr>
              <a:t>consectetur</a:t>
            </a:r>
            <a:r>
              <a:rPr lang="en-US" sz="1467">
                <a:solidFill>
                  <a:srgbClr val="FFFFFF"/>
                </a:solidFill>
              </a:rPr>
              <a:t> </a:t>
            </a:r>
            <a:r>
              <a:rPr lang="en-US" sz="1467" err="1">
                <a:solidFill>
                  <a:srgbClr val="FFFFFF"/>
                </a:solidFill>
              </a:rPr>
              <a:t>adipiscing</a:t>
            </a:r>
            <a:r>
              <a:rPr lang="en-US" sz="1467">
                <a:solidFill>
                  <a:srgbClr val="FFFFFF"/>
                </a:solidFill>
              </a:rPr>
              <a:t> </a:t>
            </a:r>
            <a:r>
              <a:rPr lang="en-US" sz="1467" err="1">
                <a:solidFill>
                  <a:srgbClr val="FFFFFF"/>
                </a:solidFill>
              </a:rPr>
              <a:t>elit</a:t>
            </a:r>
            <a:r>
              <a:rPr lang="en-US" sz="1467">
                <a:solidFill>
                  <a:srgbClr val="FFFFFF"/>
                </a:solidFill>
              </a:rPr>
              <a:t>. </a:t>
            </a:r>
            <a:r>
              <a:rPr lang="en-US" sz="1467" err="1">
                <a:solidFill>
                  <a:srgbClr val="FFFFFF"/>
                </a:solidFill>
              </a:rPr>
              <a:t>Mauris</a:t>
            </a:r>
            <a:r>
              <a:rPr lang="en-US" sz="1467">
                <a:solidFill>
                  <a:srgbClr val="FFFFFF"/>
                </a:solidFill>
              </a:rPr>
              <a:t> </a:t>
            </a:r>
            <a:r>
              <a:rPr lang="en-US" sz="1467" err="1">
                <a:solidFill>
                  <a:srgbClr val="FFFFFF"/>
                </a:solidFill>
              </a:rPr>
              <a:t>eros</a:t>
            </a:r>
            <a:r>
              <a:rPr lang="en-US" sz="1467">
                <a:solidFill>
                  <a:srgbClr val="FFFFFF"/>
                </a:solidFill>
              </a:rPr>
              <a:t> </a:t>
            </a:r>
            <a:r>
              <a:rPr lang="en-US" sz="1467" err="1">
                <a:solidFill>
                  <a:srgbClr val="FFFFFF"/>
                </a:solidFill>
              </a:rPr>
              <a:t>sapien</a:t>
            </a:r>
            <a:r>
              <a:rPr lang="en-US" sz="1467">
                <a:solidFill>
                  <a:srgbClr val="FFFFFF"/>
                </a:solidFill>
              </a:rPr>
              <a:t>, </a:t>
            </a:r>
            <a:r>
              <a:rPr lang="en-US" sz="1467" err="1">
                <a:solidFill>
                  <a:srgbClr val="FFFFFF"/>
                </a:solidFill>
              </a:rPr>
              <a:t>ultrices</a:t>
            </a:r>
            <a:r>
              <a:rPr lang="en-US" sz="1467">
                <a:solidFill>
                  <a:srgbClr val="FFFFFF"/>
                </a:solidFill>
              </a:rPr>
              <a:t> </a:t>
            </a:r>
            <a:r>
              <a:rPr lang="en-US" sz="1467" err="1">
                <a:solidFill>
                  <a:srgbClr val="FFFFFF"/>
                </a:solidFill>
              </a:rPr>
              <a:t>ut</a:t>
            </a:r>
            <a:r>
              <a:rPr lang="en-US" sz="1467">
                <a:solidFill>
                  <a:srgbClr val="FFFFFF"/>
                </a:solidFill>
              </a:rPr>
              <a:t> </a:t>
            </a:r>
            <a:r>
              <a:rPr lang="en-US" sz="1467" err="1">
                <a:solidFill>
                  <a:srgbClr val="FFFFFF"/>
                </a:solidFill>
              </a:rPr>
              <a:t>felis</a:t>
            </a:r>
            <a:r>
              <a:rPr lang="en-US" sz="1467">
                <a:solidFill>
                  <a:srgbClr val="FFFFFF"/>
                </a:solidFill>
              </a:rPr>
              <a:t> non, </a:t>
            </a:r>
            <a:r>
              <a:rPr lang="en-US" sz="1467" err="1">
                <a:solidFill>
                  <a:srgbClr val="FFFFFF"/>
                </a:solidFill>
              </a:rPr>
              <a:t>dapibus</a:t>
            </a:r>
            <a:r>
              <a:rPr lang="en-US" sz="1467">
                <a:solidFill>
                  <a:srgbClr val="FFFFFF"/>
                </a:solidFill>
              </a:rPr>
              <a:t> </a:t>
            </a:r>
            <a:r>
              <a:rPr lang="en-US" sz="1467" err="1">
                <a:solidFill>
                  <a:srgbClr val="FFFFFF"/>
                </a:solidFill>
              </a:rPr>
              <a:t>ornare</a:t>
            </a:r>
            <a:r>
              <a:rPr lang="en-US" sz="1467">
                <a:solidFill>
                  <a:srgbClr val="FFFFFF"/>
                </a:solidFill>
              </a:rPr>
              <a:t> </a:t>
            </a:r>
            <a:r>
              <a:rPr lang="en-US" sz="1467" err="1">
                <a:solidFill>
                  <a:srgbClr val="FFFFFF"/>
                </a:solidFill>
              </a:rPr>
              <a:t>leo</a:t>
            </a:r>
            <a:r>
              <a:rPr lang="en-US" sz="1467">
                <a:solidFill>
                  <a:srgbClr val="FFFFFF"/>
                </a:solidFill>
              </a:rPr>
              <a:t>. In </a:t>
            </a:r>
            <a:r>
              <a:rPr lang="en-US" sz="1467" err="1">
                <a:solidFill>
                  <a:srgbClr val="FFFFFF"/>
                </a:solidFill>
              </a:rPr>
              <a:t>finibus</a:t>
            </a:r>
            <a:r>
              <a:rPr lang="en-US" sz="1467">
                <a:solidFill>
                  <a:srgbClr val="FFFFFF"/>
                </a:solidFill>
              </a:rPr>
              <a:t>, </a:t>
            </a:r>
            <a:r>
              <a:rPr lang="en-US" sz="1467" err="1">
                <a:solidFill>
                  <a:srgbClr val="FFFFFF"/>
                </a:solidFill>
              </a:rPr>
              <a:t>mauris</a:t>
            </a:r>
            <a:r>
              <a:rPr lang="en-US" sz="1467">
                <a:solidFill>
                  <a:srgbClr val="FFFFFF"/>
                </a:solidFill>
              </a:rPr>
              <a:t> </a:t>
            </a:r>
            <a:r>
              <a:rPr lang="en-US" sz="1467" err="1">
                <a:solidFill>
                  <a:srgbClr val="FFFFFF"/>
                </a:solidFill>
              </a:rPr>
              <a:t>nec</a:t>
            </a:r>
            <a:r>
              <a:rPr lang="en-US" sz="1467">
                <a:solidFill>
                  <a:srgbClr val="FFFFFF"/>
                </a:solidFill>
              </a:rPr>
              <a:t> </a:t>
            </a:r>
            <a:r>
              <a:rPr lang="en-US" sz="1467" err="1">
                <a:solidFill>
                  <a:srgbClr val="FFFFFF"/>
                </a:solidFill>
              </a:rPr>
              <a:t>lacinia</a:t>
            </a:r>
            <a:r>
              <a:rPr lang="en-US" sz="1467">
                <a:solidFill>
                  <a:srgbClr val="FFFFFF"/>
                </a:solidFill>
              </a:rPr>
              <a:t> </a:t>
            </a:r>
            <a:r>
              <a:rPr lang="en-US" sz="1467" err="1">
                <a:solidFill>
                  <a:srgbClr val="FFFFFF"/>
                </a:solidFill>
              </a:rPr>
              <a:t>condimentum</a:t>
            </a:r>
            <a:r>
              <a:rPr lang="en-US" sz="1467">
                <a:solidFill>
                  <a:srgbClr val="FFFFFF"/>
                </a:solidFill>
              </a:rPr>
              <a:t>, </a:t>
            </a:r>
            <a:r>
              <a:rPr lang="en-US" sz="1467" err="1">
                <a:solidFill>
                  <a:srgbClr val="FFFFFF"/>
                </a:solidFill>
              </a:rPr>
              <a:t>massa</a:t>
            </a:r>
            <a:endParaRPr lang="en-US" sz="1467">
              <a:solidFill>
                <a:srgbClr val="FFFFFF"/>
              </a:solidFill>
            </a:endParaRPr>
          </a:p>
        </p:txBody>
      </p:sp>
      <p:sp>
        <p:nvSpPr>
          <p:cNvPr id="7" name="Rounded Rectangle 50"/>
          <p:cNvSpPr/>
          <p:nvPr userDrawn="1"/>
        </p:nvSpPr>
        <p:spPr>
          <a:xfrm>
            <a:off x="2013566" y="4475122"/>
            <a:ext cx="803663" cy="938301"/>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18%</a:t>
            </a:r>
          </a:p>
        </p:txBody>
      </p:sp>
      <p:sp>
        <p:nvSpPr>
          <p:cNvPr id="8" name="Rounded Rectangle 52"/>
          <p:cNvSpPr/>
          <p:nvPr userDrawn="1"/>
        </p:nvSpPr>
        <p:spPr>
          <a:xfrm>
            <a:off x="3158156" y="3954203"/>
            <a:ext cx="803663" cy="1459220"/>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2B2B2D"/>
                </a:solidFill>
              </a:rPr>
              <a:t>45%</a:t>
            </a:r>
          </a:p>
        </p:txBody>
      </p:sp>
      <p:sp>
        <p:nvSpPr>
          <p:cNvPr id="9" name="Rounded Rectangle 54"/>
          <p:cNvSpPr/>
          <p:nvPr userDrawn="1"/>
        </p:nvSpPr>
        <p:spPr>
          <a:xfrm>
            <a:off x="4302746" y="4112771"/>
            <a:ext cx="803663" cy="1300652"/>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40%</a:t>
            </a:r>
          </a:p>
        </p:txBody>
      </p:sp>
      <p:sp>
        <p:nvSpPr>
          <p:cNvPr id="10" name="Rounded Rectangle 56"/>
          <p:cNvSpPr/>
          <p:nvPr userDrawn="1"/>
        </p:nvSpPr>
        <p:spPr>
          <a:xfrm>
            <a:off x="5447336" y="3390686"/>
            <a:ext cx="803663" cy="2022738"/>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68%</a:t>
            </a:r>
          </a:p>
        </p:txBody>
      </p:sp>
      <p:sp>
        <p:nvSpPr>
          <p:cNvPr id="11" name="Rounded Rectangle 58"/>
          <p:cNvSpPr/>
          <p:nvPr userDrawn="1"/>
        </p:nvSpPr>
        <p:spPr>
          <a:xfrm>
            <a:off x="6591926" y="3607831"/>
            <a:ext cx="803663" cy="1805593"/>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62%</a:t>
            </a:r>
          </a:p>
        </p:txBody>
      </p:sp>
      <p:sp>
        <p:nvSpPr>
          <p:cNvPr id="12" name="Rounded Rectangle 60"/>
          <p:cNvSpPr/>
          <p:nvPr userDrawn="1"/>
        </p:nvSpPr>
        <p:spPr>
          <a:xfrm>
            <a:off x="7736516" y="3139728"/>
            <a:ext cx="803663" cy="2273696"/>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80%</a:t>
            </a:r>
          </a:p>
        </p:txBody>
      </p:sp>
      <p:sp>
        <p:nvSpPr>
          <p:cNvPr id="13" name="Rounded Rectangle 62"/>
          <p:cNvSpPr/>
          <p:nvPr userDrawn="1"/>
        </p:nvSpPr>
        <p:spPr>
          <a:xfrm>
            <a:off x="8881106" y="3607831"/>
            <a:ext cx="803663" cy="1805593"/>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64%</a:t>
            </a:r>
          </a:p>
        </p:txBody>
      </p:sp>
      <p:sp>
        <p:nvSpPr>
          <p:cNvPr id="14" name="Rounded Rectangle 64"/>
          <p:cNvSpPr/>
          <p:nvPr userDrawn="1"/>
        </p:nvSpPr>
        <p:spPr>
          <a:xfrm>
            <a:off x="10025700" y="2605415"/>
            <a:ext cx="803663" cy="2808008"/>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94%</a:t>
            </a:r>
          </a:p>
        </p:txBody>
      </p:sp>
      <p:sp>
        <p:nvSpPr>
          <p:cNvPr id="15" name="Rectangle 14"/>
          <p:cNvSpPr/>
          <p:nvPr userDrawn="1"/>
        </p:nvSpPr>
        <p:spPr>
          <a:xfrm>
            <a:off x="10160189" y="5567266"/>
            <a:ext cx="534687" cy="367369"/>
          </a:xfrm>
          <a:prstGeom prst="rect">
            <a:avLst/>
          </a:prstGeom>
        </p:spPr>
        <p:txBody>
          <a:bodyPr wrap="none">
            <a:noAutofit/>
          </a:bodyPr>
          <a:lstStyle/>
          <a:p>
            <a:pPr algn="ctr">
              <a:lnSpc>
                <a:spcPct val="95000"/>
              </a:lnSpc>
            </a:pPr>
            <a:r>
              <a:rPr lang="en-US" sz="1467">
                <a:solidFill>
                  <a:schemeClr val="bg1"/>
                </a:solidFill>
              </a:rPr>
              <a:t>2018</a:t>
            </a:r>
          </a:p>
        </p:txBody>
      </p:sp>
      <p:sp>
        <p:nvSpPr>
          <p:cNvPr id="16" name="Rectangle 15"/>
          <p:cNvSpPr/>
          <p:nvPr userDrawn="1"/>
        </p:nvSpPr>
        <p:spPr>
          <a:xfrm>
            <a:off x="9015594" y="5567266"/>
            <a:ext cx="534687" cy="367369"/>
          </a:xfrm>
          <a:prstGeom prst="rect">
            <a:avLst/>
          </a:prstGeom>
        </p:spPr>
        <p:txBody>
          <a:bodyPr wrap="none">
            <a:noAutofit/>
          </a:bodyPr>
          <a:lstStyle/>
          <a:p>
            <a:pPr algn="ctr">
              <a:lnSpc>
                <a:spcPct val="95000"/>
              </a:lnSpc>
            </a:pPr>
            <a:r>
              <a:rPr lang="en-US" sz="1467">
                <a:solidFill>
                  <a:schemeClr val="bg1"/>
                </a:solidFill>
              </a:rPr>
              <a:t>2017</a:t>
            </a:r>
          </a:p>
        </p:txBody>
      </p:sp>
      <p:sp>
        <p:nvSpPr>
          <p:cNvPr id="17" name="Rectangle 16"/>
          <p:cNvSpPr/>
          <p:nvPr userDrawn="1"/>
        </p:nvSpPr>
        <p:spPr>
          <a:xfrm>
            <a:off x="7876869" y="5567266"/>
            <a:ext cx="534687" cy="367369"/>
          </a:xfrm>
          <a:prstGeom prst="rect">
            <a:avLst/>
          </a:prstGeom>
        </p:spPr>
        <p:txBody>
          <a:bodyPr wrap="none">
            <a:noAutofit/>
          </a:bodyPr>
          <a:lstStyle/>
          <a:p>
            <a:pPr algn="ctr">
              <a:lnSpc>
                <a:spcPct val="95000"/>
              </a:lnSpc>
            </a:pPr>
            <a:r>
              <a:rPr lang="en-US" sz="1467">
                <a:solidFill>
                  <a:schemeClr val="bg1"/>
                </a:solidFill>
              </a:rPr>
              <a:t>2016</a:t>
            </a:r>
          </a:p>
        </p:txBody>
      </p:sp>
      <p:sp>
        <p:nvSpPr>
          <p:cNvPr id="18" name="Rectangle 17"/>
          <p:cNvSpPr/>
          <p:nvPr userDrawn="1"/>
        </p:nvSpPr>
        <p:spPr>
          <a:xfrm>
            <a:off x="6726413" y="5567266"/>
            <a:ext cx="534687" cy="367369"/>
          </a:xfrm>
          <a:prstGeom prst="rect">
            <a:avLst/>
          </a:prstGeom>
        </p:spPr>
        <p:txBody>
          <a:bodyPr wrap="none">
            <a:noAutofit/>
          </a:bodyPr>
          <a:lstStyle/>
          <a:p>
            <a:pPr algn="ctr">
              <a:lnSpc>
                <a:spcPct val="95000"/>
              </a:lnSpc>
            </a:pPr>
            <a:r>
              <a:rPr lang="en-US" sz="1467">
                <a:solidFill>
                  <a:schemeClr val="bg1"/>
                </a:solidFill>
              </a:rPr>
              <a:t>2015</a:t>
            </a:r>
          </a:p>
        </p:txBody>
      </p:sp>
      <p:sp>
        <p:nvSpPr>
          <p:cNvPr id="19" name="Rectangle 18"/>
          <p:cNvSpPr/>
          <p:nvPr userDrawn="1"/>
        </p:nvSpPr>
        <p:spPr>
          <a:xfrm>
            <a:off x="5575957" y="5567266"/>
            <a:ext cx="534687" cy="367369"/>
          </a:xfrm>
          <a:prstGeom prst="rect">
            <a:avLst/>
          </a:prstGeom>
        </p:spPr>
        <p:txBody>
          <a:bodyPr wrap="none">
            <a:noAutofit/>
          </a:bodyPr>
          <a:lstStyle/>
          <a:p>
            <a:pPr algn="ctr">
              <a:lnSpc>
                <a:spcPct val="95000"/>
              </a:lnSpc>
            </a:pPr>
            <a:r>
              <a:rPr lang="en-US" sz="1467">
                <a:solidFill>
                  <a:schemeClr val="bg1"/>
                </a:solidFill>
              </a:rPr>
              <a:t>2014</a:t>
            </a:r>
          </a:p>
        </p:txBody>
      </p:sp>
      <p:sp>
        <p:nvSpPr>
          <p:cNvPr id="20" name="Rectangle 19"/>
          <p:cNvSpPr/>
          <p:nvPr userDrawn="1"/>
        </p:nvSpPr>
        <p:spPr>
          <a:xfrm>
            <a:off x="4425501" y="5567266"/>
            <a:ext cx="534687" cy="367369"/>
          </a:xfrm>
          <a:prstGeom prst="rect">
            <a:avLst/>
          </a:prstGeom>
        </p:spPr>
        <p:txBody>
          <a:bodyPr wrap="none">
            <a:noAutofit/>
          </a:bodyPr>
          <a:lstStyle/>
          <a:p>
            <a:pPr algn="ctr">
              <a:lnSpc>
                <a:spcPct val="95000"/>
              </a:lnSpc>
            </a:pPr>
            <a:r>
              <a:rPr lang="en-US" sz="1467">
                <a:solidFill>
                  <a:schemeClr val="bg1"/>
                </a:solidFill>
              </a:rPr>
              <a:t>2013</a:t>
            </a:r>
          </a:p>
        </p:txBody>
      </p:sp>
      <p:sp>
        <p:nvSpPr>
          <p:cNvPr id="21" name="Rectangle 20"/>
          <p:cNvSpPr/>
          <p:nvPr userDrawn="1"/>
        </p:nvSpPr>
        <p:spPr>
          <a:xfrm>
            <a:off x="3275045" y="5567266"/>
            <a:ext cx="534687" cy="367369"/>
          </a:xfrm>
          <a:prstGeom prst="rect">
            <a:avLst/>
          </a:prstGeom>
        </p:spPr>
        <p:txBody>
          <a:bodyPr wrap="none">
            <a:noAutofit/>
          </a:bodyPr>
          <a:lstStyle/>
          <a:p>
            <a:pPr algn="ctr">
              <a:lnSpc>
                <a:spcPct val="95000"/>
              </a:lnSpc>
            </a:pPr>
            <a:r>
              <a:rPr lang="en-US" sz="1467">
                <a:solidFill>
                  <a:schemeClr val="bg1"/>
                </a:solidFill>
              </a:rPr>
              <a:t>2012</a:t>
            </a:r>
          </a:p>
        </p:txBody>
      </p:sp>
      <p:sp>
        <p:nvSpPr>
          <p:cNvPr id="22" name="Rectangle 21"/>
          <p:cNvSpPr/>
          <p:nvPr userDrawn="1"/>
        </p:nvSpPr>
        <p:spPr>
          <a:xfrm>
            <a:off x="2165131" y="5567266"/>
            <a:ext cx="534687" cy="367369"/>
          </a:xfrm>
          <a:prstGeom prst="rect">
            <a:avLst/>
          </a:prstGeom>
        </p:spPr>
        <p:txBody>
          <a:bodyPr wrap="none">
            <a:noAutofit/>
          </a:bodyPr>
          <a:lstStyle/>
          <a:p>
            <a:pPr algn="ctr">
              <a:lnSpc>
                <a:spcPct val="95000"/>
              </a:lnSpc>
            </a:pPr>
            <a:r>
              <a:rPr lang="en-US" sz="1467">
                <a:solidFill>
                  <a:schemeClr val="bg1"/>
                </a:solidFill>
              </a:rPr>
              <a:t>2011</a:t>
            </a:r>
          </a:p>
        </p:txBody>
      </p:sp>
      <p:sp>
        <p:nvSpPr>
          <p:cNvPr id="23" name="Rectangle 22"/>
          <p:cNvSpPr/>
          <p:nvPr userDrawn="1"/>
        </p:nvSpPr>
        <p:spPr>
          <a:xfrm>
            <a:off x="573741" y="2302682"/>
            <a:ext cx="992460" cy="306815"/>
          </a:xfrm>
          <a:prstGeom prst="rect">
            <a:avLst/>
          </a:prstGeom>
        </p:spPr>
        <p:txBody>
          <a:bodyPr wrap="square">
            <a:spAutoFit/>
          </a:bodyPr>
          <a:lstStyle/>
          <a:p>
            <a:pPr algn="r">
              <a:lnSpc>
                <a:spcPct val="95000"/>
              </a:lnSpc>
            </a:pPr>
            <a:r>
              <a:rPr lang="en-US" sz="1467">
                <a:solidFill>
                  <a:schemeClr val="bg1"/>
                </a:solidFill>
              </a:rPr>
              <a:t>100%</a:t>
            </a:r>
          </a:p>
        </p:txBody>
      </p:sp>
      <p:sp>
        <p:nvSpPr>
          <p:cNvPr id="24" name="Rectangle 23"/>
          <p:cNvSpPr/>
          <p:nvPr userDrawn="1"/>
        </p:nvSpPr>
        <p:spPr>
          <a:xfrm>
            <a:off x="573741" y="2990395"/>
            <a:ext cx="992460" cy="306815"/>
          </a:xfrm>
          <a:prstGeom prst="rect">
            <a:avLst/>
          </a:prstGeom>
        </p:spPr>
        <p:txBody>
          <a:bodyPr wrap="square">
            <a:spAutoFit/>
          </a:bodyPr>
          <a:lstStyle/>
          <a:p>
            <a:pPr algn="r">
              <a:lnSpc>
                <a:spcPct val="95000"/>
              </a:lnSpc>
            </a:pPr>
            <a:r>
              <a:rPr lang="en-US" sz="1467">
                <a:solidFill>
                  <a:schemeClr val="bg1"/>
                </a:solidFill>
              </a:rPr>
              <a:t>75%</a:t>
            </a:r>
          </a:p>
        </p:txBody>
      </p:sp>
      <p:sp>
        <p:nvSpPr>
          <p:cNvPr id="25" name="Rectangle 24"/>
          <p:cNvSpPr/>
          <p:nvPr userDrawn="1"/>
        </p:nvSpPr>
        <p:spPr>
          <a:xfrm>
            <a:off x="573741" y="3678109"/>
            <a:ext cx="992460" cy="306815"/>
          </a:xfrm>
          <a:prstGeom prst="rect">
            <a:avLst/>
          </a:prstGeom>
        </p:spPr>
        <p:txBody>
          <a:bodyPr wrap="square">
            <a:spAutoFit/>
          </a:bodyPr>
          <a:lstStyle/>
          <a:p>
            <a:pPr algn="r">
              <a:lnSpc>
                <a:spcPct val="95000"/>
              </a:lnSpc>
            </a:pPr>
            <a:r>
              <a:rPr lang="en-US" sz="1467">
                <a:solidFill>
                  <a:schemeClr val="bg1"/>
                </a:solidFill>
              </a:rPr>
              <a:t>50%</a:t>
            </a:r>
          </a:p>
        </p:txBody>
      </p:sp>
      <p:sp>
        <p:nvSpPr>
          <p:cNvPr id="26" name="Rectangle 25"/>
          <p:cNvSpPr/>
          <p:nvPr userDrawn="1"/>
        </p:nvSpPr>
        <p:spPr>
          <a:xfrm>
            <a:off x="573741" y="5053537"/>
            <a:ext cx="992460" cy="306815"/>
          </a:xfrm>
          <a:prstGeom prst="rect">
            <a:avLst/>
          </a:prstGeom>
        </p:spPr>
        <p:txBody>
          <a:bodyPr wrap="square">
            <a:spAutoFit/>
          </a:bodyPr>
          <a:lstStyle/>
          <a:p>
            <a:pPr algn="r">
              <a:lnSpc>
                <a:spcPct val="95000"/>
              </a:lnSpc>
            </a:pPr>
            <a:r>
              <a:rPr lang="en-US" sz="1467">
                <a:solidFill>
                  <a:schemeClr val="bg1"/>
                </a:solidFill>
              </a:rPr>
              <a:t>0%</a:t>
            </a:r>
          </a:p>
        </p:txBody>
      </p:sp>
      <p:sp>
        <p:nvSpPr>
          <p:cNvPr id="27" name="Rectangle 26"/>
          <p:cNvSpPr/>
          <p:nvPr userDrawn="1"/>
        </p:nvSpPr>
        <p:spPr>
          <a:xfrm>
            <a:off x="573741" y="4365823"/>
            <a:ext cx="992460" cy="306815"/>
          </a:xfrm>
          <a:prstGeom prst="rect">
            <a:avLst/>
          </a:prstGeom>
        </p:spPr>
        <p:txBody>
          <a:bodyPr wrap="square">
            <a:spAutoFit/>
          </a:bodyPr>
          <a:lstStyle/>
          <a:p>
            <a:pPr algn="r">
              <a:lnSpc>
                <a:spcPct val="95000"/>
              </a:lnSpc>
            </a:pPr>
            <a:r>
              <a:rPr lang="en-US" sz="1467">
                <a:solidFill>
                  <a:schemeClr val="bg1"/>
                </a:solidFill>
              </a:rPr>
              <a:t>25%</a:t>
            </a:r>
          </a:p>
        </p:txBody>
      </p:sp>
      <p:sp>
        <p:nvSpPr>
          <p:cNvPr id="28" name="Rectangle 27"/>
          <p:cNvSpPr/>
          <p:nvPr userDrawn="1"/>
        </p:nvSpPr>
        <p:spPr>
          <a:xfrm>
            <a:off x="784624" y="1700809"/>
            <a:ext cx="2718903" cy="306815"/>
          </a:xfrm>
          <a:prstGeom prst="rect">
            <a:avLst/>
          </a:prstGeom>
        </p:spPr>
        <p:txBody>
          <a:bodyPr wrap="square">
            <a:spAutoFit/>
          </a:bodyPr>
          <a:lstStyle/>
          <a:p>
            <a:pPr>
              <a:lnSpc>
                <a:spcPct val="95000"/>
              </a:lnSpc>
            </a:pPr>
            <a:r>
              <a:rPr lang="en-US" sz="1467">
                <a:solidFill>
                  <a:schemeClr val="bg1"/>
                </a:solidFill>
              </a:rPr>
              <a:t>Axis title goes here</a:t>
            </a:r>
          </a:p>
        </p:txBody>
      </p:sp>
    </p:spTree>
    <p:extLst>
      <p:ext uri="{BB962C8B-B14F-4D97-AF65-F5344CB8AC3E}">
        <p14:creationId xmlns:p14="http://schemas.microsoft.com/office/powerpoint/2010/main" val="23218995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Line 16"/>
          <p:cNvSpPr>
            <a:spLocks noChangeShapeType="1"/>
          </p:cNvSpPr>
          <p:nvPr userDrawn="1"/>
        </p:nvSpPr>
        <p:spPr bwMode="auto">
          <a:xfrm>
            <a:off x="1980604" y="3369495"/>
            <a:ext cx="7098440"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grpSp>
        <p:nvGrpSpPr>
          <p:cNvPr id="7" name="Group 6"/>
          <p:cNvGrpSpPr/>
          <p:nvPr userDrawn="1"/>
        </p:nvGrpSpPr>
        <p:grpSpPr>
          <a:xfrm>
            <a:off x="8916267" y="3095252"/>
            <a:ext cx="2264708" cy="1894923"/>
            <a:chOff x="6687200" y="2321439"/>
            <a:chExt cx="1698531" cy="1421192"/>
          </a:xfrm>
        </p:grpSpPr>
        <p:sp>
          <p:nvSpPr>
            <p:cNvPr id="8" name="Freeform 17"/>
            <p:cNvSpPr>
              <a:spLocks/>
            </p:cNvSpPr>
            <p:nvPr/>
          </p:nvSpPr>
          <p:spPr bwMode="auto">
            <a:xfrm>
              <a:off x="7658548" y="2321439"/>
              <a:ext cx="727183" cy="1421192"/>
            </a:xfrm>
            <a:custGeom>
              <a:avLst/>
              <a:gdLst>
                <a:gd name="T0" fmla="*/ 0 w 548"/>
                <a:gd name="T1" fmla="*/ 916 h 1071"/>
                <a:gd name="T2" fmla="*/ 0 w 548"/>
                <a:gd name="T3" fmla="*/ 1071 h 1071"/>
                <a:gd name="T4" fmla="*/ 548 w 548"/>
                <a:gd name="T5" fmla="*/ 533 h 1071"/>
                <a:gd name="T6" fmla="*/ 0 w 548"/>
                <a:gd name="T7" fmla="*/ 0 h 1071"/>
                <a:gd name="T8" fmla="*/ 0 w 548"/>
                <a:gd name="T9" fmla="*/ 155 h 1071"/>
              </a:gdLst>
              <a:ahLst/>
              <a:cxnLst>
                <a:cxn ang="0">
                  <a:pos x="T0" y="T1"/>
                </a:cxn>
                <a:cxn ang="0">
                  <a:pos x="T2" y="T3"/>
                </a:cxn>
                <a:cxn ang="0">
                  <a:pos x="T4" y="T5"/>
                </a:cxn>
                <a:cxn ang="0">
                  <a:pos x="T6" y="T7"/>
                </a:cxn>
                <a:cxn ang="0">
                  <a:pos x="T8" y="T9"/>
                </a:cxn>
              </a:cxnLst>
              <a:rect l="0" t="0" r="r" b="b"/>
              <a:pathLst>
                <a:path w="548" h="1071">
                  <a:moveTo>
                    <a:pt x="0" y="916"/>
                  </a:moveTo>
                  <a:lnTo>
                    <a:pt x="0" y="1071"/>
                  </a:lnTo>
                  <a:lnTo>
                    <a:pt x="548" y="533"/>
                  </a:lnTo>
                  <a:lnTo>
                    <a:pt x="0" y="0"/>
                  </a:lnTo>
                  <a:lnTo>
                    <a:pt x="0" y="155"/>
                  </a:lnTo>
                </a:path>
              </a:pathLst>
            </a:cu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9" name="Line 18"/>
            <p:cNvSpPr>
              <a:spLocks noChangeShapeType="1"/>
            </p:cNvSpPr>
            <p:nvPr/>
          </p:nvSpPr>
          <p:spPr bwMode="auto">
            <a:xfrm>
              <a:off x="6687201" y="3536950"/>
              <a:ext cx="971347"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0" name="Line 19"/>
            <p:cNvSpPr>
              <a:spLocks noChangeShapeType="1"/>
            </p:cNvSpPr>
            <p:nvPr/>
          </p:nvSpPr>
          <p:spPr bwMode="auto">
            <a:xfrm flipH="1">
              <a:off x="6687200" y="2527121"/>
              <a:ext cx="971347"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1" name="Group 10"/>
          <p:cNvGrpSpPr/>
          <p:nvPr userDrawn="1"/>
        </p:nvGrpSpPr>
        <p:grpSpPr>
          <a:xfrm>
            <a:off x="1011027" y="1748813"/>
            <a:ext cx="2264707" cy="1884307"/>
            <a:chOff x="758270" y="1311610"/>
            <a:chExt cx="1698530" cy="1413230"/>
          </a:xfrm>
        </p:grpSpPr>
        <p:sp>
          <p:nvSpPr>
            <p:cNvPr id="12" name="Freeform 14"/>
            <p:cNvSpPr>
              <a:spLocks/>
            </p:cNvSpPr>
            <p:nvPr/>
          </p:nvSpPr>
          <p:spPr bwMode="auto">
            <a:xfrm>
              <a:off x="758270" y="1311610"/>
              <a:ext cx="727183" cy="1413230"/>
            </a:xfrm>
            <a:custGeom>
              <a:avLst/>
              <a:gdLst>
                <a:gd name="T0" fmla="*/ 548 w 548"/>
                <a:gd name="T1" fmla="*/ 149 h 1065"/>
                <a:gd name="T2" fmla="*/ 548 w 548"/>
                <a:gd name="T3" fmla="*/ 0 h 1065"/>
                <a:gd name="T4" fmla="*/ 0 w 548"/>
                <a:gd name="T5" fmla="*/ 532 h 1065"/>
                <a:gd name="T6" fmla="*/ 548 w 548"/>
                <a:gd name="T7" fmla="*/ 1065 h 1065"/>
                <a:gd name="T8" fmla="*/ 548 w 548"/>
                <a:gd name="T9" fmla="*/ 916 h 1065"/>
              </a:gdLst>
              <a:ahLst/>
              <a:cxnLst>
                <a:cxn ang="0">
                  <a:pos x="T0" y="T1"/>
                </a:cxn>
                <a:cxn ang="0">
                  <a:pos x="T2" y="T3"/>
                </a:cxn>
                <a:cxn ang="0">
                  <a:pos x="T4" y="T5"/>
                </a:cxn>
                <a:cxn ang="0">
                  <a:pos x="T6" y="T7"/>
                </a:cxn>
                <a:cxn ang="0">
                  <a:pos x="T8" y="T9"/>
                </a:cxn>
              </a:cxnLst>
              <a:rect l="0" t="0" r="r" b="b"/>
              <a:pathLst>
                <a:path w="548" h="1065">
                  <a:moveTo>
                    <a:pt x="548" y="149"/>
                  </a:moveTo>
                  <a:lnTo>
                    <a:pt x="548" y="0"/>
                  </a:lnTo>
                  <a:lnTo>
                    <a:pt x="0" y="532"/>
                  </a:lnTo>
                  <a:lnTo>
                    <a:pt x="548" y="1065"/>
                  </a:lnTo>
                  <a:lnTo>
                    <a:pt x="548" y="916"/>
                  </a:lnTo>
                </a:path>
              </a:pathLst>
            </a:cu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3" name="Line 15"/>
            <p:cNvSpPr>
              <a:spLocks noChangeShapeType="1"/>
            </p:cNvSpPr>
            <p:nvPr/>
          </p:nvSpPr>
          <p:spPr bwMode="auto">
            <a:xfrm flipH="1">
              <a:off x="1485453" y="1509330"/>
              <a:ext cx="971347"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4" name="Line 15"/>
            <p:cNvSpPr>
              <a:spLocks noChangeShapeType="1"/>
            </p:cNvSpPr>
            <p:nvPr/>
          </p:nvSpPr>
          <p:spPr bwMode="auto">
            <a:xfrm flipH="1">
              <a:off x="1485453" y="2527121"/>
              <a:ext cx="971347"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grpSp>
      <p:sp>
        <p:nvSpPr>
          <p:cNvPr id="15" name="Oval 14"/>
          <p:cNvSpPr/>
          <p:nvPr userDrawn="1"/>
        </p:nvSpPr>
        <p:spPr>
          <a:xfrm>
            <a:off x="3294758" y="1648912"/>
            <a:ext cx="743989" cy="743989"/>
          </a:xfrm>
          <a:prstGeom prst="ellipse">
            <a:avLst/>
          </a:prstGeom>
          <a:solidFill>
            <a:schemeClr val="accent1">
              <a:alpha val="80000"/>
            </a:schemeClr>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b="1">
                <a:solidFill>
                  <a:srgbClr val="FFFFFF"/>
                </a:solidFill>
              </a:rPr>
              <a:t>01</a:t>
            </a:r>
          </a:p>
        </p:txBody>
      </p:sp>
      <p:sp>
        <p:nvSpPr>
          <p:cNvPr id="16" name="Oval 15"/>
          <p:cNvSpPr/>
          <p:nvPr userDrawn="1"/>
        </p:nvSpPr>
        <p:spPr>
          <a:xfrm>
            <a:off x="8140419" y="4343939"/>
            <a:ext cx="743989" cy="743989"/>
          </a:xfrm>
          <a:prstGeom prst="ellipse">
            <a:avLst/>
          </a:prstGeom>
          <a:solidFill>
            <a:schemeClr val="accent1">
              <a:alpha val="80000"/>
            </a:schemeClr>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b="1">
                <a:solidFill>
                  <a:srgbClr val="FFFFFF"/>
                </a:solidFill>
              </a:rPr>
              <a:t>02</a:t>
            </a:r>
          </a:p>
        </p:txBody>
      </p:sp>
      <p:sp>
        <p:nvSpPr>
          <p:cNvPr id="17" name="Rectangle 16"/>
          <p:cNvSpPr/>
          <p:nvPr userDrawn="1"/>
        </p:nvSpPr>
        <p:spPr>
          <a:xfrm>
            <a:off x="4245309" y="1771368"/>
            <a:ext cx="5451091" cy="1148841"/>
          </a:xfrm>
          <a:prstGeom prst="rect">
            <a:avLst/>
          </a:prstGeom>
        </p:spPr>
        <p:txBody>
          <a:bodyPr wrap="square" lIns="121920" rIns="121920" bIns="60960">
            <a:spAutoFit/>
          </a:bodyPr>
          <a:lstStyle/>
          <a:p>
            <a:pPr>
              <a:lnSpc>
                <a:spcPct val="89000"/>
              </a:lnSpc>
            </a:pPr>
            <a:r>
              <a:rPr lang="en-US" sz="3200">
                <a:solidFill>
                  <a:schemeClr val="tx2"/>
                </a:solidFill>
              </a:rPr>
              <a:t>Back-end infrastructure</a:t>
            </a:r>
          </a:p>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r>
              <a:rPr lang="en-US" sz="1467">
                <a:solidFill>
                  <a:schemeClr val="tx2"/>
                </a:solidFill>
              </a:rPr>
              <a:t>. </a:t>
            </a:r>
            <a:r>
              <a:rPr lang="en-US" sz="1467" err="1">
                <a:solidFill>
                  <a:schemeClr val="tx2"/>
                </a:solidFill>
              </a:rPr>
              <a:t>Aliquam</a:t>
            </a:r>
            <a:r>
              <a:rPr lang="en-US" sz="1467">
                <a:solidFill>
                  <a:schemeClr val="tx2"/>
                </a:solidFill>
              </a:rPr>
              <a:t> </a:t>
            </a:r>
            <a:r>
              <a:rPr lang="en-US" sz="1467" err="1">
                <a:solidFill>
                  <a:schemeClr val="tx2"/>
                </a:solidFill>
              </a:rPr>
              <a:t>iaculis</a:t>
            </a:r>
            <a:r>
              <a:rPr lang="en-US" sz="1467">
                <a:solidFill>
                  <a:schemeClr val="tx2"/>
                </a:solidFill>
              </a:rPr>
              <a:t> </a:t>
            </a:r>
            <a:r>
              <a:rPr lang="en-US" sz="1467" err="1">
                <a:solidFill>
                  <a:schemeClr val="tx2"/>
                </a:solidFill>
              </a:rPr>
              <a:t>aliquet</a:t>
            </a:r>
            <a:r>
              <a:rPr lang="en-US" sz="1467">
                <a:solidFill>
                  <a:schemeClr val="tx2"/>
                </a:solidFill>
              </a:rPr>
              <a:t> </a:t>
            </a:r>
            <a:r>
              <a:rPr lang="en-US" sz="1467" err="1">
                <a:solidFill>
                  <a:schemeClr val="tx2"/>
                </a:solidFill>
              </a:rPr>
              <a:t>elementum</a:t>
            </a:r>
            <a:r>
              <a:rPr lang="en-US" sz="1467">
                <a:solidFill>
                  <a:schemeClr val="tx2"/>
                </a:solidFill>
              </a:rPr>
              <a:t>. </a:t>
            </a:r>
            <a:r>
              <a:rPr lang="en-US" sz="1467" err="1">
                <a:solidFill>
                  <a:schemeClr val="tx2"/>
                </a:solidFill>
              </a:rPr>
              <a:t>Aenean</a:t>
            </a:r>
            <a:r>
              <a:rPr lang="en-US" sz="1467">
                <a:solidFill>
                  <a:schemeClr val="tx2"/>
                </a:solidFill>
              </a:rPr>
              <a:t> </a:t>
            </a:r>
            <a:r>
              <a:rPr lang="en-US" sz="1467" err="1">
                <a:solidFill>
                  <a:schemeClr val="tx2"/>
                </a:solidFill>
              </a:rPr>
              <a:t>pulvinar</a:t>
            </a:r>
            <a:r>
              <a:rPr lang="en-US" sz="1467">
                <a:solidFill>
                  <a:schemeClr val="tx2"/>
                </a:solidFill>
              </a:rPr>
              <a:t> </a:t>
            </a:r>
            <a:r>
              <a:rPr lang="en-US" sz="1467" err="1">
                <a:solidFill>
                  <a:schemeClr val="tx2"/>
                </a:solidFill>
              </a:rPr>
              <a:t>eget</a:t>
            </a:r>
            <a:r>
              <a:rPr lang="en-US" sz="1467">
                <a:solidFill>
                  <a:schemeClr val="tx2"/>
                </a:solidFill>
              </a:rPr>
              <a:t> </a:t>
            </a:r>
            <a:r>
              <a:rPr lang="en-US" sz="1467" err="1">
                <a:solidFill>
                  <a:schemeClr val="tx2"/>
                </a:solidFill>
              </a:rPr>
              <a:t>turpis</a:t>
            </a:r>
            <a:r>
              <a:rPr lang="en-US" sz="1467">
                <a:solidFill>
                  <a:schemeClr val="tx2"/>
                </a:solidFill>
              </a:rPr>
              <a:t> </a:t>
            </a:r>
            <a:r>
              <a:rPr lang="en-US" sz="1467" err="1">
                <a:solidFill>
                  <a:schemeClr val="tx2"/>
                </a:solidFill>
              </a:rPr>
              <a:t>eget</a:t>
            </a:r>
            <a:r>
              <a:rPr lang="en-US" sz="1467">
                <a:solidFill>
                  <a:schemeClr val="tx2"/>
                </a:solidFill>
              </a:rPr>
              <a:t> </a:t>
            </a:r>
            <a:r>
              <a:rPr lang="en-US" sz="1467" err="1">
                <a:solidFill>
                  <a:schemeClr val="tx2"/>
                </a:solidFill>
              </a:rPr>
              <a:t>sagittis</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elit</a:t>
            </a:r>
            <a:r>
              <a:rPr lang="en-US" sz="1467">
                <a:solidFill>
                  <a:schemeClr val="tx2"/>
                </a:solidFill>
              </a:rPr>
              <a:t> </a:t>
            </a:r>
            <a:r>
              <a:rPr lang="en-US" sz="1467" err="1">
                <a:solidFill>
                  <a:schemeClr val="tx2"/>
                </a:solidFill>
              </a:rPr>
              <a:t>lorem</a:t>
            </a:r>
            <a:r>
              <a:rPr lang="en-US" sz="1467">
                <a:solidFill>
                  <a:schemeClr val="tx2"/>
                </a:solidFill>
              </a:rPr>
              <a:t>, </a:t>
            </a:r>
            <a:r>
              <a:rPr lang="en-US" sz="1467" err="1">
                <a:solidFill>
                  <a:schemeClr val="tx2"/>
                </a:solidFill>
              </a:rPr>
              <a:t>sollicitudin</a:t>
            </a:r>
            <a:r>
              <a:rPr lang="en-US" sz="1467">
                <a:solidFill>
                  <a:schemeClr val="tx2"/>
                </a:solidFill>
              </a:rPr>
              <a:t> non </a:t>
            </a:r>
            <a:r>
              <a:rPr lang="en-US" sz="1467" err="1">
                <a:solidFill>
                  <a:schemeClr val="tx2"/>
                </a:solidFill>
              </a:rPr>
              <a:t>porttitor</a:t>
            </a:r>
            <a:r>
              <a:rPr lang="en-US" sz="1467">
                <a:solidFill>
                  <a:schemeClr val="tx2"/>
                </a:solidFill>
              </a:rPr>
              <a:t> id</a:t>
            </a:r>
          </a:p>
        </p:txBody>
      </p:sp>
      <p:sp>
        <p:nvSpPr>
          <p:cNvPr id="18" name="Rectangle 17"/>
          <p:cNvSpPr/>
          <p:nvPr userDrawn="1"/>
        </p:nvSpPr>
        <p:spPr>
          <a:xfrm>
            <a:off x="2455334" y="4468973"/>
            <a:ext cx="5565220" cy="1148841"/>
          </a:xfrm>
          <a:prstGeom prst="rect">
            <a:avLst/>
          </a:prstGeom>
        </p:spPr>
        <p:txBody>
          <a:bodyPr wrap="square" lIns="121920" rIns="121920" bIns="60960">
            <a:spAutoFit/>
          </a:bodyPr>
          <a:lstStyle/>
          <a:p>
            <a:pPr algn="r">
              <a:lnSpc>
                <a:spcPct val="89000"/>
              </a:lnSpc>
            </a:pPr>
            <a:r>
              <a:rPr lang="en-US" sz="3200">
                <a:solidFill>
                  <a:schemeClr val="tx2"/>
                </a:solidFill>
              </a:rPr>
              <a:t>Fully-developed e-commerce</a:t>
            </a:r>
          </a:p>
          <a:p>
            <a:pPr algn="r">
              <a:lnSpc>
                <a:spcPct val="89000"/>
              </a:lnSpc>
            </a:pPr>
            <a:r>
              <a:rPr lang="en-US" sz="1467" err="1">
                <a:solidFill>
                  <a:schemeClr val="tx2"/>
                </a:solidFill>
              </a:rPr>
              <a:t>viverra</a:t>
            </a:r>
            <a:r>
              <a:rPr lang="en-US" sz="1467">
                <a:solidFill>
                  <a:schemeClr val="tx2"/>
                </a:solidFill>
              </a:rPr>
              <a:t> sit amet </a:t>
            </a:r>
            <a:r>
              <a:rPr lang="en-US" sz="1467" err="1">
                <a:solidFill>
                  <a:schemeClr val="tx2"/>
                </a:solidFill>
              </a:rPr>
              <a:t>justo</a:t>
            </a:r>
            <a:r>
              <a:rPr lang="en-US" sz="1467">
                <a:solidFill>
                  <a:schemeClr val="tx2"/>
                </a:solidFill>
              </a:rPr>
              <a:t>. </a:t>
            </a:r>
            <a:r>
              <a:rPr lang="en-US" sz="1467" err="1">
                <a:solidFill>
                  <a:schemeClr val="tx2"/>
                </a:solidFill>
              </a:rPr>
              <a:t>Vestibulum</a:t>
            </a:r>
            <a:r>
              <a:rPr lang="en-US" sz="1467">
                <a:solidFill>
                  <a:schemeClr val="tx2"/>
                </a:solidFill>
              </a:rPr>
              <a:t> ante ipsum </a:t>
            </a:r>
            <a:r>
              <a:rPr lang="en-US" sz="1467" err="1">
                <a:solidFill>
                  <a:schemeClr val="tx2"/>
                </a:solidFill>
              </a:rPr>
              <a:t>primis</a:t>
            </a:r>
            <a:r>
              <a:rPr lang="en-US" sz="1467">
                <a:solidFill>
                  <a:schemeClr val="tx2"/>
                </a:solidFill>
              </a:rPr>
              <a:t> in </a:t>
            </a:r>
            <a:r>
              <a:rPr lang="en-US" sz="1467" err="1">
                <a:solidFill>
                  <a:schemeClr val="tx2"/>
                </a:solidFill>
              </a:rPr>
              <a:t>faucibus</a:t>
            </a:r>
            <a:r>
              <a:rPr lang="en-US" sz="1467">
                <a:solidFill>
                  <a:schemeClr val="tx2"/>
                </a:solidFill>
              </a:rPr>
              <a:t> </a:t>
            </a:r>
            <a:r>
              <a:rPr lang="en-US" sz="1467" err="1">
                <a:solidFill>
                  <a:schemeClr val="tx2"/>
                </a:solidFill>
              </a:rPr>
              <a:t>orci</a:t>
            </a:r>
            <a:r>
              <a:rPr lang="en-US" sz="1467">
                <a:solidFill>
                  <a:schemeClr val="tx2"/>
                </a:solidFill>
              </a:rPr>
              <a:t> </a:t>
            </a:r>
            <a:r>
              <a:rPr lang="en-US" sz="1467" err="1">
                <a:solidFill>
                  <a:schemeClr val="tx2"/>
                </a:solidFill>
              </a:rPr>
              <a:t>luctus</a:t>
            </a:r>
            <a:r>
              <a:rPr lang="en-US" sz="1467">
                <a:solidFill>
                  <a:schemeClr val="tx2"/>
                </a:solidFill>
              </a:rPr>
              <a:t> et </a:t>
            </a:r>
            <a:r>
              <a:rPr lang="en-US" sz="1467" err="1">
                <a:solidFill>
                  <a:schemeClr val="tx2"/>
                </a:solidFill>
              </a:rPr>
              <a:t>ultrices</a:t>
            </a:r>
            <a:r>
              <a:rPr lang="en-US" sz="1467">
                <a:solidFill>
                  <a:schemeClr val="tx2"/>
                </a:solidFill>
              </a:rPr>
              <a:t> </a:t>
            </a:r>
            <a:r>
              <a:rPr lang="en-US" sz="1467" err="1">
                <a:solidFill>
                  <a:schemeClr val="tx2"/>
                </a:solidFill>
              </a:rPr>
              <a:t>posuere</a:t>
            </a:r>
            <a:r>
              <a:rPr lang="en-US" sz="1467">
                <a:solidFill>
                  <a:schemeClr val="tx2"/>
                </a:solidFill>
              </a:rPr>
              <a:t> </a:t>
            </a:r>
            <a:r>
              <a:rPr lang="en-US" sz="1467" err="1">
                <a:solidFill>
                  <a:schemeClr val="tx2"/>
                </a:solidFill>
              </a:rPr>
              <a:t>cubilia</a:t>
            </a:r>
            <a:r>
              <a:rPr lang="en-US" sz="1467">
                <a:solidFill>
                  <a:schemeClr val="tx2"/>
                </a:solidFill>
              </a:rPr>
              <a:t> </a:t>
            </a:r>
            <a:r>
              <a:rPr lang="en-US" sz="1467" err="1">
                <a:solidFill>
                  <a:schemeClr val="tx2"/>
                </a:solidFill>
              </a:rPr>
              <a:t>Curae</a:t>
            </a:r>
            <a:r>
              <a:rPr lang="en-US" sz="1467">
                <a:solidFill>
                  <a:schemeClr val="tx2"/>
                </a:solidFill>
              </a:rPr>
              <a:t>; </a:t>
            </a:r>
            <a:r>
              <a:rPr lang="en-US" sz="1467" err="1">
                <a:solidFill>
                  <a:schemeClr val="tx2"/>
                </a:solidFill>
              </a:rPr>
              <a:t>Mauris</a:t>
            </a:r>
            <a:r>
              <a:rPr lang="en-US" sz="1467">
                <a:solidFill>
                  <a:schemeClr val="tx2"/>
                </a:solidFill>
              </a:rPr>
              <a:t> </a:t>
            </a:r>
            <a:r>
              <a:rPr lang="en-US" sz="1467" err="1">
                <a:solidFill>
                  <a:schemeClr val="tx2"/>
                </a:solidFill>
              </a:rPr>
              <a:t>est</a:t>
            </a:r>
            <a:r>
              <a:rPr lang="en-US" sz="1467">
                <a:solidFill>
                  <a:schemeClr val="tx2"/>
                </a:solidFill>
              </a:rPr>
              <a:t> </a:t>
            </a:r>
            <a:r>
              <a:rPr lang="en-US" sz="1467" err="1">
                <a:solidFill>
                  <a:schemeClr val="tx2"/>
                </a:solidFill>
              </a:rPr>
              <a:t>metus</a:t>
            </a:r>
            <a:r>
              <a:rPr lang="en-US" sz="1467">
                <a:solidFill>
                  <a:schemeClr val="tx2"/>
                </a:solidFill>
              </a:rPr>
              <a:t>, </a:t>
            </a:r>
            <a:r>
              <a:rPr lang="en-US" sz="1467" err="1">
                <a:solidFill>
                  <a:schemeClr val="tx2"/>
                </a:solidFill>
              </a:rPr>
              <a:t>elementum</a:t>
            </a:r>
            <a:r>
              <a:rPr lang="en-US" sz="1467">
                <a:solidFill>
                  <a:schemeClr val="tx2"/>
                </a:solidFill>
              </a:rPr>
              <a:t> </a:t>
            </a:r>
            <a:r>
              <a:rPr lang="en-US" sz="1467" err="1">
                <a:solidFill>
                  <a:schemeClr val="tx2"/>
                </a:solidFill>
              </a:rPr>
              <a:t>nec</a:t>
            </a:r>
            <a:r>
              <a:rPr lang="en-US" sz="1467">
                <a:solidFill>
                  <a:schemeClr val="tx2"/>
                </a:solidFill>
              </a:rPr>
              <a:t> </a:t>
            </a:r>
            <a:r>
              <a:rPr lang="en-US" sz="1467" err="1">
                <a:solidFill>
                  <a:schemeClr val="tx2"/>
                </a:solidFill>
              </a:rPr>
              <a:t>turpis</a:t>
            </a:r>
            <a:r>
              <a:rPr lang="en-US" sz="1467">
                <a:solidFill>
                  <a:schemeClr val="tx2"/>
                </a:solidFill>
              </a:rPr>
              <a:t> vitae, </a:t>
            </a:r>
            <a:r>
              <a:rPr lang="en-US" sz="1467" err="1">
                <a:solidFill>
                  <a:schemeClr val="tx2"/>
                </a:solidFill>
              </a:rPr>
              <a:t>sodales</a:t>
            </a:r>
            <a:r>
              <a:rPr lang="en-US" sz="1467">
                <a:solidFill>
                  <a:schemeClr val="tx2"/>
                </a:solidFill>
              </a:rPr>
              <a:t> </a:t>
            </a:r>
            <a:r>
              <a:rPr lang="en-US" sz="1467" err="1">
                <a:solidFill>
                  <a:schemeClr val="tx2"/>
                </a:solidFill>
              </a:rPr>
              <a:t>porta</a:t>
            </a:r>
            <a:r>
              <a:rPr lang="en-US" sz="1467">
                <a:solidFill>
                  <a:schemeClr val="tx2"/>
                </a:solidFill>
              </a:rPr>
              <a:t> </a:t>
            </a:r>
            <a:r>
              <a:rPr lang="en-US" sz="1467" err="1">
                <a:solidFill>
                  <a:schemeClr val="tx2"/>
                </a:solidFill>
              </a:rPr>
              <a:t>orci</a:t>
            </a:r>
            <a:r>
              <a:rPr lang="en-US" sz="1467">
                <a:solidFill>
                  <a:schemeClr val="tx2"/>
                </a:solidFill>
              </a:rPr>
              <a:t>. </a:t>
            </a:r>
          </a:p>
        </p:txBody>
      </p:sp>
      <p:sp>
        <p:nvSpPr>
          <p:cNvPr id="19" name="Title 33"/>
          <p:cNvSpPr>
            <a:spLocks noGrp="1"/>
          </p:cNvSpPr>
          <p:nvPr>
            <p:ph type="title"/>
          </p:nvPr>
        </p:nvSpPr>
        <p:spPr>
          <a:xfrm>
            <a:off x="914400" y="279961"/>
            <a:ext cx="10363200" cy="817561"/>
          </a:xfrm>
        </p:spPr>
        <p:txBody>
          <a:bodyPr/>
          <a:lstStyle>
            <a:lvl1pPr>
              <a:defRPr>
                <a:solidFill>
                  <a:schemeClr val="tx2"/>
                </a:solidFill>
              </a:defRPr>
            </a:lvl1pPr>
          </a:lstStyle>
          <a:p>
            <a:r>
              <a:rPr lang="en-US"/>
              <a:t>Opposite arrow infographic</a:t>
            </a:r>
          </a:p>
        </p:txBody>
      </p:sp>
      <p:sp>
        <p:nvSpPr>
          <p:cNvPr id="20" name="Text Placeholder 34"/>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Is easily edited and fully animated</a:t>
            </a:r>
          </a:p>
        </p:txBody>
      </p:sp>
      <p:sp>
        <p:nvSpPr>
          <p:cNvPr id="21" name="Freeform 33"/>
          <p:cNvSpPr>
            <a:spLocks noChangeAspect="1" noEditPoints="1"/>
          </p:cNvSpPr>
          <p:nvPr userDrawn="1"/>
        </p:nvSpPr>
        <p:spPr bwMode="auto">
          <a:xfrm>
            <a:off x="1659260" y="2344264"/>
            <a:ext cx="650619" cy="632000"/>
          </a:xfrm>
          <a:custGeom>
            <a:avLst/>
            <a:gdLst>
              <a:gd name="T0" fmla="*/ 637 w 826"/>
              <a:gd name="T1" fmla="*/ 523 h 802"/>
              <a:gd name="T2" fmla="*/ 663 w 826"/>
              <a:gd name="T3" fmla="*/ 472 h 802"/>
              <a:gd name="T4" fmla="*/ 573 w 826"/>
              <a:gd name="T5" fmla="*/ 536 h 802"/>
              <a:gd name="T6" fmla="*/ 597 w 826"/>
              <a:gd name="T7" fmla="*/ 320 h 802"/>
              <a:gd name="T8" fmla="*/ 765 w 826"/>
              <a:gd name="T9" fmla="*/ 281 h 802"/>
              <a:gd name="T10" fmla="*/ 786 w 826"/>
              <a:gd name="T11" fmla="*/ 91 h 802"/>
              <a:gd name="T12" fmla="*/ 706 w 826"/>
              <a:gd name="T13" fmla="*/ 160 h 802"/>
              <a:gd name="T14" fmla="*/ 654 w 826"/>
              <a:gd name="T15" fmla="*/ 109 h 802"/>
              <a:gd name="T16" fmla="*/ 724 w 826"/>
              <a:gd name="T17" fmla="*/ 28 h 802"/>
              <a:gd name="T18" fmla="*/ 649 w 826"/>
              <a:gd name="T19" fmla="*/ 2 h 802"/>
              <a:gd name="T20" fmla="*/ 494 w 826"/>
              <a:gd name="T21" fmla="*/ 218 h 802"/>
              <a:gd name="T22" fmla="*/ 185 w 826"/>
              <a:gd name="T23" fmla="*/ 148 h 802"/>
              <a:gd name="T24" fmla="*/ 203 w 826"/>
              <a:gd name="T25" fmla="*/ 123 h 802"/>
              <a:gd name="T26" fmla="*/ 95 w 826"/>
              <a:gd name="T27" fmla="*/ 7 h 802"/>
              <a:gd name="T28" fmla="*/ 18 w 826"/>
              <a:gd name="T29" fmla="*/ 58 h 802"/>
              <a:gd name="T30" fmla="*/ 18 w 826"/>
              <a:gd name="T31" fmla="*/ 84 h 802"/>
              <a:gd name="T32" fmla="*/ 134 w 826"/>
              <a:gd name="T33" fmla="*/ 192 h 802"/>
              <a:gd name="T34" fmla="*/ 160 w 826"/>
              <a:gd name="T35" fmla="*/ 174 h 802"/>
              <a:gd name="T36" fmla="*/ 228 w 826"/>
              <a:gd name="T37" fmla="*/ 483 h 802"/>
              <a:gd name="T38" fmla="*/ 61 w 826"/>
              <a:gd name="T39" fmla="*/ 522 h 802"/>
              <a:gd name="T40" fmla="*/ 39 w 826"/>
              <a:gd name="T41" fmla="*/ 713 h 802"/>
              <a:gd name="T42" fmla="*/ 120 w 826"/>
              <a:gd name="T43" fmla="*/ 643 h 802"/>
              <a:gd name="T44" fmla="*/ 171 w 826"/>
              <a:gd name="T45" fmla="*/ 695 h 802"/>
              <a:gd name="T46" fmla="*/ 102 w 826"/>
              <a:gd name="T47" fmla="*/ 775 h 802"/>
              <a:gd name="T48" fmla="*/ 176 w 826"/>
              <a:gd name="T49" fmla="*/ 802 h 802"/>
              <a:gd name="T50" fmla="*/ 331 w 826"/>
              <a:gd name="T51" fmla="*/ 586 h 802"/>
              <a:gd name="T52" fmla="*/ 547 w 826"/>
              <a:gd name="T53" fmla="*/ 562 h 802"/>
              <a:gd name="T54" fmla="*/ 483 w 826"/>
              <a:gd name="T55" fmla="*/ 652 h 802"/>
              <a:gd name="T56" fmla="*/ 509 w 826"/>
              <a:gd name="T57" fmla="*/ 652 h 802"/>
              <a:gd name="T58" fmla="*/ 689 w 826"/>
              <a:gd name="T59" fmla="*/ 780 h 802"/>
              <a:gd name="T60" fmla="*/ 791 w 826"/>
              <a:gd name="T61" fmla="*/ 780 h 802"/>
              <a:gd name="T62" fmla="*/ 791 w 826"/>
              <a:gd name="T63" fmla="*/ 677 h 802"/>
              <a:gd name="T64" fmla="*/ 57 w 826"/>
              <a:gd name="T65" fmla="*/ 71 h 802"/>
              <a:gd name="T66" fmla="*/ 160 w 826"/>
              <a:gd name="T67" fmla="*/ 123 h 802"/>
              <a:gd name="T68" fmla="*/ 297 w 826"/>
              <a:gd name="T69" fmla="*/ 568 h 802"/>
              <a:gd name="T70" fmla="*/ 266 w 826"/>
              <a:gd name="T71" fmla="*/ 728 h 802"/>
              <a:gd name="T72" fmla="*/ 154 w 826"/>
              <a:gd name="T73" fmla="*/ 763 h 802"/>
              <a:gd name="T74" fmla="*/ 207 w 826"/>
              <a:gd name="T75" fmla="*/ 702 h 802"/>
              <a:gd name="T76" fmla="*/ 189 w 826"/>
              <a:gd name="T77" fmla="*/ 607 h 802"/>
              <a:gd name="T78" fmla="*/ 99 w 826"/>
              <a:gd name="T79" fmla="*/ 612 h 802"/>
              <a:gd name="T80" fmla="*/ 86 w 826"/>
              <a:gd name="T81" fmla="*/ 548 h 802"/>
              <a:gd name="T82" fmla="*/ 226 w 826"/>
              <a:gd name="T83" fmla="*/ 521 h 802"/>
              <a:gd name="T84" fmla="*/ 528 w 826"/>
              <a:gd name="T85" fmla="*/ 235 h 802"/>
              <a:gd name="T86" fmla="*/ 559 w 826"/>
              <a:gd name="T87" fmla="*/ 75 h 802"/>
              <a:gd name="T88" fmla="*/ 671 w 826"/>
              <a:gd name="T89" fmla="*/ 40 h 802"/>
              <a:gd name="T90" fmla="*/ 618 w 826"/>
              <a:gd name="T91" fmla="*/ 101 h 802"/>
              <a:gd name="T92" fmla="*/ 636 w 826"/>
              <a:gd name="T93" fmla="*/ 196 h 802"/>
              <a:gd name="T94" fmla="*/ 726 w 826"/>
              <a:gd name="T95" fmla="*/ 191 h 802"/>
              <a:gd name="T96" fmla="*/ 739 w 826"/>
              <a:gd name="T97" fmla="*/ 255 h 802"/>
              <a:gd name="T98" fmla="*/ 599 w 826"/>
              <a:gd name="T99" fmla="*/ 283 h 802"/>
              <a:gd name="T100" fmla="*/ 297 w 826"/>
              <a:gd name="T101" fmla="*/ 568 h 802"/>
              <a:gd name="T102" fmla="*/ 714 w 826"/>
              <a:gd name="T103" fmla="*/ 755 h 802"/>
              <a:gd name="T104" fmla="*/ 611 w 826"/>
              <a:gd name="T105" fmla="*/ 549 h 802"/>
              <a:gd name="T106" fmla="*/ 776 w 826"/>
              <a:gd name="T107" fmla="*/ 72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6" h="802">
                <a:moveTo>
                  <a:pt x="791" y="677"/>
                </a:moveTo>
                <a:cubicBezTo>
                  <a:pt x="637" y="523"/>
                  <a:pt x="637" y="523"/>
                  <a:pt x="637" y="523"/>
                </a:cubicBezTo>
                <a:cubicBezTo>
                  <a:pt x="663" y="498"/>
                  <a:pt x="663" y="498"/>
                  <a:pt x="663" y="498"/>
                </a:cubicBezTo>
                <a:cubicBezTo>
                  <a:pt x="670" y="490"/>
                  <a:pt x="670" y="479"/>
                  <a:pt x="663" y="472"/>
                </a:cubicBezTo>
                <a:cubicBezTo>
                  <a:pt x="656" y="465"/>
                  <a:pt x="644" y="465"/>
                  <a:pt x="637" y="472"/>
                </a:cubicBezTo>
                <a:cubicBezTo>
                  <a:pt x="573" y="536"/>
                  <a:pt x="573" y="536"/>
                  <a:pt x="573" y="536"/>
                </a:cubicBezTo>
                <a:cubicBezTo>
                  <a:pt x="477" y="440"/>
                  <a:pt x="477" y="440"/>
                  <a:pt x="477" y="440"/>
                </a:cubicBezTo>
                <a:cubicBezTo>
                  <a:pt x="597" y="320"/>
                  <a:pt x="597" y="320"/>
                  <a:pt x="597" y="320"/>
                </a:cubicBezTo>
                <a:cubicBezTo>
                  <a:pt x="614" y="326"/>
                  <a:pt x="631" y="329"/>
                  <a:pt x="649" y="329"/>
                </a:cubicBezTo>
                <a:cubicBezTo>
                  <a:pt x="693" y="329"/>
                  <a:pt x="734" y="312"/>
                  <a:pt x="765" y="281"/>
                </a:cubicBezTo>
                <a:cubicBezTo>
                  <a:pt x="812" y="234"/>
                  <a:pt x="826" y="163"/>
                  <a:pt x="800" y="102"/>
                </a:cubicBezTo>
                <a:cubicBezTo>
                  <a:pt x="797" y="96"/>
                  <a:pt x="792" y="92"/>
                  <a:pt x="786" y="91"/>
                </a:cubicBezTo>
                <a:cubicBezTo>
                  <a:pt x="780" y="90"/>
                  <a:pt x="774" y="92"/>
                  <a:pt x="770" y="96"/>
                </a:cubicBezTo>
                <a:cubicBezTo>
                  <a:pt x="706" y="160"/>
                  <a:pt x="706" y="160"/>
                  <a:pt x="706" y="160"/>
                </a:cubicBezTo>
                <a:cubicBezTo>
                  <a:pt x="654" y="160"/>
                  <a:pt x="654" y="160"/>
                  <a:pt x="654" y="160"/>
                </a:cubicBezTo>
                <a:cubicBezTo>
                  <a:pt x="654" y="109"/>
                  <a:pt x="654" y="109"/>
                  <a:pt x="654" y="109"/>
                </a:cubicBezTo>
                <a:cubicBezTo>
                  <a:pt x="719" y="44"/>
                  <a:pt x="719" y="44"/>
                  <a:pt x="719" y="44"/>
                </a:cubicBezTo>
                <a:cubicBezTo>
                  <a:pt x="723" y="40"/>
                  <a:pt x="725" y="34"/>
                  <a:pt x="724" y="28"/>
                </a:cubicBezTo>
                <a:cubicBezTo>
                  <a:pt x="722" y="22"/>
                  <a:pt x="718" y="17"/>
                  <a:pt x="713" y="15"/>
                </a:cubicBezTo>
                <a:cubicBezTo>
                  <a:pt x="692" y="6"/>
                  <a:pt x="671" y="2"/>
                  <a:pt x="649" y="2"/>
                </a:cubicBezTo>
                <a:cubicBezTo>
                  <a:pt x="605" y="2"/>
                  <a:pt x="564" y="19"/>
                  <a:pt x="533" y="50"/>
                </a:cubicBezTo>
                <a:cubicBezTo>
                  <a:pt x="489" y="94"/>
                  <a:pt x="474" y="159"/>
                  <a:pt x="494" y="218"/>
                </a:cubicBezTo>
                <a:cubicBezTo>
                  <a:pt x="374" y="337"/>
                  <a:pt x="374" y="337"/>
                  <a:pt x="374" y="337"/>
                </a:cubicBezTo>
                <a:cubicBezTo>
                  <a:pt x="185" y="148"/>
                  <a:pt x="185" y="148"/>
                  <a:pt x="185" y="148"/>
                </a:cubicBezTo>
                <a:cubicBezTo>
                  <a:pt x="198" y="136"/>
                  <a:pt x="198" y="136"/>
                  <a:pt x="198" y="136"/>
                </a:cubicBezTo>
                <a:cubicBezTo>
                  <a:pt x="201" y="132"/>
                  <a:pt x="203" y="128"/>
                  <a:pt x="203" y="123"/>
                </a:cubicBezTo>
                <a:cubicBezTo>
                  <a:pt x="203" y="118"/>
                  <a:pt x="201" y="113"/>
                  <a:pt x="198" y="110"/>
                </a:cubicBezTo>
                <a:cubicBezTo>
                  <a:pt x="95" y="7"/>
                  <a:pt x="95" y="7"/>
                  <a:pt x="95" y="7"/>
                </a:cubicBezTo>
                <a:cubicBezTo>
                  <a:pt x="88" y="0"/>
                  <a:pt x="77" y="0"/>
                  <a:pt x="70" y="7"/>
                </a:cubicBezTo>
                <a:cubicBezTo>
                  <a:pt x="18" y="58"/>
                  <a:pt x="18" y="58"/>
                  <a:pt x="18" y="58"/>
                </a:cubicBezTo>
                <a:cubicBezTo>
                  <a:pt x="15" y="62"/>
                  <a:pt x="13" y="66"/>
                  <a:pt x="13" y="71"/>
                </a:cubicBezTo>
                <a:cubicBezTo>
                  <a:pt x="13" y="76"/>
                  <a:pt x="15" y="81"/>
                  <a:pt x="18" y="84"/>
                </a:cubicBezTo>
                <a:cubicBezTo>
                  <a:pt x="121" y="187"/>
                  <a:pt x="121" y="187"/>
                  <a:pt x="121" y="187"/>
                </a:cubicBezTo>
                <a:cubicBezTo>
                  <a:pt x="124" y="191"/>
                  <a:pt x="129" y="192"/>
                  <a:pt x="134" y="192"/>
                </a:cubicBezTo>
                <a:cubicBezTo>
                  <a:pt x="138" y="192"/>
                  <a:pt x="143" y="191"/>
                  <a:pt x="147" y="187"/>
                </a:cubicBezTo>
                <a:cubicBezTo>
                  <a:pt x="160" y="174"/>
                  <a:pt x="160" y="174"/>
                  <a:pt x="160" y="174"/>
                </a:cubicBezTo>
                <a:cubicBezTo>
                  <a:pt x="348" y="363"/>
                  <a:pt x="348" y="363"/>
                  <a:pt x="348" y="363"/>
                </a:cubicBezTo>
                <a:cubicBezTo>
                  <a:pt x="228" y="483"/>
                  <a:pt x="228" y="483"/>
                  <a:pt x="228" y="483"/>
                </a:cubicBezTo>
                <a:cubicBezTo>
                  <a:pt x="212" y="477"/>
                  <a:pt x="194" y="475"/>
                  <a:pt x="176" y="475"/>
                </a:cubicBezTo>
                <a:cubicBezTo>
                  <a:pt x="133" y="475"/>
                  <a:pt x="91" y="492"/>
                  <a:pt x="61" y="522"/>
                </a:cubicBezTo>
                <a:cubicBezTo>
                  <a:pt x="13" y="570"/>
                  <a:pt x="0" y="640"/>
                  <a:pt x="26" y="702"/>
                </a:cubicBezTo>
                <a:cubicBezTo>
                  <a:pt x="28" y="707"/>
                  <a:pt x="33" y="711"/>
                  <a:pt x="39" y="713"/>
                </a:cubicBezTo>
                <a:cubicBezTo>
                  <a:pt x="45" y="714"/>
                  <a:pt x="51" y="712"/>
                  <a:pt x="55" y="708"/>
                </a:cubicBezTo>
                <a:cubicBezTo>
                  <a:pt x="120" y="643"/>
                  <a:pt x="120" y="643"/>
                  <a:pt x="120" y="643"/>
                </a:cubicBezTo>
                <a:cubicBezTo>
                  <a:pt x="171" y="643"/>
                  <a:pt x="171" y="643"/>
                  <a:pt x="171" y="643"/>
                </a:cubicBezTo>
                <a:cubicBezTo>
                  <a:pt x="171" y="695"/>
                  <a:pt x="171" y="695"/>
                  <a:pt x="171" y="695"/>
                </a:cubicBezTo>
                <a:cubicBezTo>
                  <a:pt x="107" y="759"/>
                  <a:pt x="107" y="759"/>
                  <a:pt x="107" y="759"/>
                </a:cubicBezTo>
                <a:cubicBezTo>
                  <a:pt x="102" y="763"/>
                  <a:pt x="101" y="769"/>
                  <a:pt x="102" y="775"/>
                </a:cubicBezTo>
                <a:cubicBezTo>
                  <a:pt x="103" y="781"/>
                  <a:pt x="107" y="786"/>
                  <a:pt x="113" y="789"/>
                </a:cubicBezTo>
                <a:cubicBezTo>
                  <a:pt x="133" y="797"/>
                  <a:pt x="154" y="802"/>
                  <a:pt x="176" y="802"/>
                </a:cubicBezTo>
                <a:cubicBezTo>
                  <a:pt x="220" y="802"/>
                  <a:pt x="261" y="785"/>
                  <a:pt x="292" y="754"/>
                </a:cubicBezTo>
                <a:cubicBezTo>
                  <a:pt x="336" y="709"/>
                  <a:pt x="351" y="645"/>
                  <a:pt x="331" y="586"/>
                </a:cubicBezTo>
                <a:cubicBezTo>
                  <a:pt x="451" y="466"/>
                  <a:pt x="451" y="466"/>
                  <a:pt x="451" y="466"/>
                </a:cubicBezTo>
                <a:cubicBezTo>
                  <a:pt x="547" y="562"/>
                  <a:pt x="547" y="562"/>
                  <a:pt x="547" y="562"/>
                </a:cubicBezTo>
                <a:cubicBezTo>
                  <a:pt x="483" y="626"/>
                  <a:pt x="483" y="626"/>
                  <a:pt x="483" y="626"/>
                </a:cubicBezTo>
                <a:cubicBezTo>
                  <a:pt x="476" y="633"/>
                  <a:pt x="476" y="645"/>
                  <a:pt x="483" y="652"/>
                </a:cubicBezTo>
                <a:cubicBezTo>
                  <a:pt x="486" y="655"/>
                  <a:pt x="491" y="657"/>
                  <a:pt x="496" y="657"/>
                </a:cubicBezTo>
                <a:cubicBezTo>
                  <a:pt x="500" y="657"/>
                  <a:pt x="505" y="655"/>
                  <a:pt x="509" y="652"/>
                </a:cubicBezTo>
                <a:cubicBezTo>
                  <a:pt x="534" y="626"/>
                  <a:pt x="534" y="626"/>
                  <a:pt x="534" y="626"/>
                </a:cubicBezTo>
                <a:cubicBezTo>
                  <a:pt x="689" y="780"/>
                  <a:pt x="689" y="780"/>
                  <a:pt x="689" y="780"/>
                </a:cubicBezTo>
                <a:cubicBezTo>
                  <a:pt x="702" y="794"/>
                  <a:pt x="721" y="802"/>
                  <a:pt x="740" y="802"/>
                </a:cubicBezTo>
                <a:cubicBezTo>
                  <a:pt x="759" y="802"/>
                  <a:pt x="778" y="794"/>
                  <a:pt x="791" y="780"/>
                </a:cubicBezTo>
                <a:cubicBezTo>
                  <a:pt x="805" y="767"/>
                  <a:pt x="813" y="748"/>
                  <a:pt x="813" y="729"/>
                </a:cubicBezTo>
                <a:cubicBezTo>
                  <a:pt x="813" y="709"/>
                  <a:pt x="805" y="691"/>
                  <a:pt x="791" y="677"/>
                </a:cubicBezTo>
                <a:close/>
                <a:moveTo>
                  <a:pt x="134" y="148"/>
                </a:moveTo>
                <a:cubicBezTo>
                  <a:pt x="57" y="71"/>
                  <a:pt x="57" y="71"/>
                  <a:pt x="57" y="71"/>
                </a:cubicBezTo>
                <a:cubicBezTo>
                  <a:pt x="82" y="46"/>
                  <a:pt x="82" y="46"/>
                  <a:pt x="82" y="46"/>
                </a:cubicBezTo>
                <a:cubicBezTo>
                  <a:pt x="160" y="123"/>
                  <a:pt x="160" y="123"/>
                  <a:pt x="160" y="123"/>
                </a:cubicBezTo>
                <a:lnTo>
                  <a:pt x="134" y="148"/>
                </a:lnTo>
                <a:close/>
                <a:moveTo>
                  <a:pt x="297" y="568"/>
                </a:moveTo>
                <a:cubicBezTo>
                  <a:pt x="292" y="574"/>
                  <a:pt x="291" y="582"/>
                  <a:pt x="293" y="588"/>
                </a:cubicBezTo>
                <a:cubicBezTo>
                  <a:pt x="314" y="636"/>
                  <a:pt x="303" y="691"/>
                  <a:pt x="266" y="728"/>
                </a:cubicBezTo>
                <a:cubicBezTo>
                  <a:pt x="242" y="752"/>
                  <a:pt x="210" y="765"/>
                  <a:pt x="176" y="765"/>
                </a:cubicBezTo>
                <a:cubicBezTo>
                  <a:pt x="169" y="765"/>
                  <a:pt x="161" y="765"/>
                  <a:pt x="154" y="763"/>
                </a:cubicBezTo>
                <a:cubicBezTo>
                  <a:pt x="202" y="715"/>
                  <a:pt x="202" y="715"/>
                  <a:pt x="202" y="715"/>
                </a:cubicBezTo>
                <a:cubicBezTo>
                  <a:pt x="205" y="712"/>
                  <a:pt x="207" y="707"/>
                  <a:pt x="207" y="702"/>
                </a:cubicBezTo>
                <a:cubicBezTo>
                  <a:pt x="207" y="625"/>
                  <a:pt x="207" y="625"/>
                  <a:pt x="207" y="625"/>
                </a:cubicBezTo>
                <a:cubicBezTo>
                  <a:pt x="207" y="615"/>
                  <a:pt x="199" y="607"/>
                  <a:pt x="189" y="607"/>
                </a:cubicBezTo>
                <a:cubicBezTo>
                  <a:pt x="112" y="607"/>
                  <a:pt x="112" y="607"/>
                  <a:pt x="112" y="607"/>
                </a:cubicBezTo>
                <a:cubicBezTo>
                  <a:pt x="107" y="607"/>
                  <a:pt x="103" y="609"/>
                  <a:pt x="99" y="612"/>
                </a:cubicBezTo>
                <a:cubicBezTo>
                  <a:pt x="51" y="661"/>
                  <a:pt x="51" y="661"/>
                  <a:pt x="51" y="661"/>
                </a:cubicBezTo>
                <a:cubicBezTo>
                  <a:pt x="44" y="620"/>
                  <a:pt x="56" y="578"/>
                  <a:pt x="86" y="548"/>
                </a:cubicBezTo>
                <a:cubicBezTo>
                  <a:pt x="110" y="524"/>
                  <a:pt x="142" y="511"/>
                  <a:pt x="176" y="511"/>
                </a:cubicBezTo>
                <a:cubicBezTo>
                  <a:pt x="193" y="511"/>
                  <a:pt x="210" y="514"/>
                  <a:pt x="226" y="521"/>
                </a:cubicBezTo>
                <a:cubicBezTo>
                  <a:pt x="233" y="524"/>
                  <a:pt x="241" y="522"/>
                  <a:pt x="246" y="517"/>
                </a:cubicBezTo>
                <a:cubicBezTo>
                  <a:pt x="528" y="235"/>
                  <a:pt x="528" y="235"/>
                  <a:pt x="528" y="235"/>
                </a:cubicBezTo>
                <a:cubicBezTo>
                  <a:pt x="533" y="230"/>
                  <a:pt x="535" y="222"/>
                  <a:pt x="532" y="215"/>
                </a:cubicBezTo>
                <a:cubicBezTo>
                  <a:pt x="512" y="167"/>
                  <a:pt x="522" y="112"/>
                  <a:pt x="559" y="75"/>
                </a:cubicBezTo>
                <a:cubicBezTo>
                  <a:pt x="583" y="51"/>
                  <a:pt x="615" y="38"/>
                  <a:pt x="649" y="38"/>
                </a:cubicBezTo>
                <a:cubicBezTo>
                  <a:pt x="657" y="38"/>
                  <a:pt x="664" y="39"/>
                  <a:pt x="671" y="40"/>
                </a:cubicBezTo>
                <a:cubicBezTo>
                  <a:pt x="623" y="88"/>
                  <a:pt x="623" y="88"/>
                  <a:pt x="623" y="88"/>
                </a:cubicBezTo>
                <a:cubicBezTo>
                  <a:pt x="620" y="92"/>
                  <a:pt x="618" y="96"/>
                  <a:pt x="618" y="101"/>
                </a:cubicBezTo>
                <a:cubicBezTo>
                  <a:pt x="618" y="178"/>
                  <a:pt x="618" y="178"/>
                  <a:pt x="618" y="178"/>
                </a:cubicBezTo>
                <a:cubicBezTo>
                  <a:pt x="618" y="188"/>
                  <a:pt x="626" y="196"/>
                  <a:pt x="636" y="196"/>
                </a:cubicBezTo>
                <a:cubicBezTo>
                  <a:pt x="713" y="196"/>
                  <a:pt x="713" y="196"/>
                  <a:pt x="713" y="196"/>
                </a:cubicBezTo>
                <a:cubicBezTo>
                  <a:pt x="718" y="196"/>
                  <a:pt x="723" y="195"/>
                  <a:pt x="726" y="191"/>
                </a:cubicBezTo>
                <a:cubicBezTo>
                  <a:pt x="774" y="143"/>
                  <a:pt x="774" y="143"/>
                  <a:pt x="774" y="143"/>
                </a:cubicBezTo>
                <a:cubicBezTo>
                  <a:pt x="782" y="183"/>
                  <a:pt x="769" y="225"/>
                  <a:pt x="739" y="255"/>
                </a:cubicBezTo>
                <a:cubicBezTo>
                  <a:pt x="715" y="279"/>
                  <a:pt x="683" y="293"/>
                  <a:pt x="649" y="293"/>
                </a:cubicBezTo>
                <a:cubicBezTo>
                  <a:pt x="632" y="293"/>
                  <a:pt x="615" y="289"/>
                  <a:pt x="599" y="283"/>
                </a:cubicBezTo>
                <a:cubicBezTo>
                  <a:pt x="593" y="280"/>
                  <a:pt x="585" y="281"/>
                  <a:pt x="579" y="286"/>
                </a:cubicBezTo>
                <a:lnTo>
                  <a:pt x="297" y="568"/>
                </a:lnTo>
                <a:close/>
                <a:moveTo>
                  <a:pt x="766" y="755"/>
                </a:moveTo>
                <a:cubicBezTo>
                  <a:pt x="752" y="768"/>
                  <a:pt x="728" y="768"/>
                  <a:pt x="714" y="755"/>
                </a:cubicBezTo>
                <a:cubicBezTo>
                  <a:pt x="560" y="600"/>
                  <a:pt x="560" y="600"/>
                  <a:pt x="560" y="600"/>
                </a:cubicBezTo>
                <a:cubicBezTo>
                  <a:pt x="611" y="549"/>
                  <a:pt x="611" y="549"/>
                  <a:pt x="611" y="549"/>
                </a:cubicBezTo>
                <a:cubicBezTo>
                  <a:pt x="766" y="703"/>
                  <a:pt x="766" y="703"/>
                  <a:pt x="766" y="703"/>
                </a:cubicBezTo>
                <a:cubicBezTo>
                  <a:pt x="773" y="710"/>
                  <a:pt x="776" y="719"/>
                  <a:pt x="776" y="729"/>
                </a:cubicBezTo>
                <a:cubicBezTo>
                  <a:pt x="776" y="739"/>
                  <a:pt x="773" y="748"/>
                  <a:pt x="766" y="755"/>
                </a:cubicBezTo>
                <a:close/>
              </a:path>
            </a:pathLst>
          </a:custGeom>
          <a:solidFill>
            <a:schemeClr val="accent1"/>
          </a:solidFill>
          <a:ln>
            <a:noFill/>
          </a:ln>
          <a:effectLst/>
        </p:spPr>
        <p:txBody>
          <a:bodyPr vert="horz" wrap="square" lIns="121920" tIns="60960" rIns="121920" bIns="60960" numCol="1" anchor="t" anchorCtr="0" compatLnSpc="1">
            <a:prstTxWarp prst="textNoShape">
              <a:avLst/>
            </a:prstTxWarp>
          </a:bodyPr>
          <a:lstStyle/>
          <a:p>
            <a:endParaRPr lang="en-US" sz="3200"/>
          </a:p>
        </p:txBody>
      </p:sp>
      <p:sp>
        <p:nvSpPr>
          <p:cNvPr id="22" name="Freeform 21"/>
          <p:cNvSpPr>
            <a:spLocks noEditPoints="1"/>
          </p:cNvSpPr>
          <p:nvPr userDrawn="1"/>
        </p:nvSpPr>
        <p:spPr bwMode="auto">
          <a:xfrm>
            <a:off x="9833408" y="3727723"/>
            <a:ext cx="631077" cy="629984"/>
          </a:xfrm>
          <a:custGeom>
            <a:avLst/>
            <a:gdLst>
              <a:gd name="T0" fmla="*/ 350 w 800"/>
              <a:gd name="T1" fmla="*/ 639 h 798"/>
              <a:gd name="T2" fmla="*/ 270 w 800"/>
              <a:gd name="T3" fmla="*/ 719 h 798"/>
              <a:gd name="T4" fmla="*/ 350 w 800"/>
              <a:gd name="T5" fmla="*/ 798 h 798"/>
              <a:gd name="T6" fmla="*/ 430 w 800"/>
              <a:gd name="T7" fmla="*/ 719 h 798"/>
              <a:gd name="T8" fmla="*/ 350 w 800"/>
              <a:gd name="T9" fmla="*/ 639 h 798"/>
              <a:gd name="T10" fmla="*/ 350 w 800"/>
              <a:gd name="T11" fmla="*/ 763 h 798"/>
              <a:gd name="T12" fmla="*/ 306 w 800"/>
              <a:gd name="T13" fmla="*/ 719 h 798"/>
              <a:gd name="T14" fmla="*/ 350 w 800"/>
              <a:gd name="T15" fmla="*/ 674 h 798"/>
              <a:gd name="T16" fmla="*/ 394 w 800"/>
              <a:gd name="T17" fmla="*/ 719 h 798"/>
              <a:gd name="T18" fmla="*/ 350 w 800"/>
              <a:gd name="T19" fmla="*/ 763 h 798"/>
              <a:gd name="T20" fmla="*/ 600 w 800"/>
              <a:gd name="T21" fmla="*/ 639 h 798"/>
              <a:gd name="T22" fmla="*/ 520 w 800"/>
              <a:gd name="T23" fmla="*/ 719 h 798"/>
              <a:gd name="T24" fmla="*/ 600 w 800"/>
              <a:gd name="T25" fmla="*/ 798 h 798"/>
              <a:gd name="T26" fmla="*/ 680 w 800"/>
              <a:gd name="T27" fmla="*/ 719 h 798"/>
              <a:gd name="T28" fmla="*/ 600 w 800"/>
              <a:gd name="T29" fmla="*/ 639 h 798"/>
              <a:gd name="T30" fmla="*/ 600 w 800"/>
              <a:gd name="T31" fmla="*/ 763 h 798"/>
              <a:gd name="T32" fmla="*/ 556 w 800"/>
              <a:gd name="T33" fmla="*/ 719 h 798"/>
              <a:gd name="T34" fmla="*/ 600 w 800"/>
              <a:gd name="T35" fmla="*/ 674 h 798"/>
              <a:gd name="T36" fmla="*/ 645 w 800"/>
              <a:gd name="T37" fmla="*/ 719 h 798"/>
              <a:gd name="T38" fmla="*/ 600 w 800"/>
              <a:gd name="T39" fmla="*/ 763 h 798"/>
              <a:gd name="T40" fmla="*/ 796 w 800"/>
              <a:gd name="T41" fmla="*/ 202 h 798"/>
              <a:gd name="T42" fmla="*/ 782 w 800"/>
              <a:gd name="T43" fmla="*/ 195 h 798"/>
              <a:gd name="T44" fmla="*/ 182 w 800"/>
              <a:gd name="T45" fmla="*/ 195 h 798"/>
              <a:gd name="T46" fmla="*/ 132 w 800"/>
              <a:gd name="T47" fmla="*/ 13 h 798"/>
              <a:gd name="T48" fmla="*/ 132 w 800"/>
              <a:gd name="T49" fmla="*/ 12 h 798"/>
              <a:gd name="T50" fmla="*/ 130 w 800"/>
              <a:gd name="T51" fmla="*/ 8 h 798"/>
              <a:gd name="T52" fmla="*/ 128 w 800"/>
              <a:gd name="T53" fmla="*/ 6 h 798"/>
              <a:gd name="T54" fmla="*/ 126 w 800"/>
              <a:gd name="T55" fmla="*/ 3 h 798"/>
              <a:gd name="T56" fmla="*/ 123 w 800"/>
              <a:gd name="T57" fmla="*/ 2 h 798"/>
              <a:gd name="T58" fmla="*/ 120 w 800"/>
              <a:gd name="T59" fmla="*/ 0 h 798"/>
              <a:gd name="T60" fmla="*/ 116 w 800"/>
              <a:gd name="T61" fmla="*/ 0 h 798"/>
              <a:gd name="T62" fmla="*/ 115 w 800"/>
              <a:gd name="T63" fmla="*/ 0 h 798"/>
              <a:gd name="T64" fmla="*/ 17 w 800"/>
              <a:gd name="T65" fmla="*/ 0 h 798"/>
              <a:gd name="T66" fmla="*/ 0 w 800"/>
              <a:gd name="T67" fmla="*/ 17 h 798"/>
              <a:gd name="T68" fmla="*/ 17 w 800"/>
              <a:gd name="T69" fmla="*/ 35 h 798"/>
              <a:gd name="T70" fmla="*/ 102 w 800"/>
              <a:gd name="T71" fmla="*/ 35 h 798"/>
              <a:gd name="T72" fmla="*/ 151 w 800"/>
              <a:gd name="T73" fmla="*/ 217 h 798"/>
              <a:gd name="T74" fmla="*/ 240 w 800"/>
              <a:gd name="T75" fmla="*/ 576 h 798"/>
              <a:gd name="T76" fmla="*/ 257 w 800"/>
              <a:gd name="T77" fmla="*/ 590 h 798"/>
              <a:gd name="T78" fmla="*/ 693 w 800"/>
              <a:gd name="T79" fmla="*/ 590 h 798"/>
              <a:gd name="T80" fmla="*/ 710 w 800"/>
              <a:gd name="T81" fmla="*/ 576 h 798"/>
              <a:gd name="T82" fmla="*/ 799 w 800"/>
              <a:gd name="T83" fmla="*/ 217 h 798"/>
              <a:gd name="T84" fmla="*/ 796 w 800"/>
              <a:gd name="T85" fmla="*/ 202 h 798"/>
              <a:gd name="T86" fmla="*/ 679 w 800"/>
              <a:gd name="T87" fmla="*/ 554 h 798"/>
              <a:gd name="T88" fmla="*/ 271 w 800"/>
              <a:gd name="T89" fmla="*/ 554 h 798"/>
              <a:gd name="T90" fmla="*/ 191 w 800"/>
              <a:gd name="T91" fmla="*/ 230 h 798"/>
              <a:gd name="T92" fmla="*/ 759 w 800"/>
              <a:gd name="T93" fmla="*/ 230 h 798"/>
              <a:gd name="T94" fmla="*/ 679 w 800"/>
              <a:gd name="T95" fmla="*/ 55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798">
                <a:moveTo>
                  <a:pt x="350" y="639"/>
                </a:moveTo>
                <a:cubicBezTo>
                  <a:pt x="306" y="639"/>
                  <a:pt x="270" y="675"/>
                  <a:pt x="270" y="719"/>
                </a:cubicBezTo>
                <a:cubicBezTo>
                  <a:pt x="270" y="763"/>
                  <a:pt x="306" y="798"/>
                  <a:pt x="350" y="798"/>
                </a:cubicBezTo>
                <a:cubicBezTo>
                  <a:pt x="394" y="798"/>
                  <a:pt x="430" y="763"/>
                  <a:pt x="430" y="719"/>
                </a:cubicBezTo>
                <a:cubicBezTo>
                  <a:pt x="430" y="675"/>
                  <a:pt x="394" y="639"/>
                  <a:pt x="350" y="639"/>
                </a:cubicBezTo>
                <a:close/>
                <a:moveTo>
                  <a:pt x="350" y="763"/>
                </a:moveTo>
                <a:cubicBezTo>
                  <a:pt x="325" y="763"/>
                  <a:pt x="306" y="743"/>
                  <a:pt x="306" y="719"/>
                </a:cubicBezTo>
                <a:cubicBezTo>
                  <a:pt x="306" y="694"/>
                  <a:pt x="325" y="674"/>
                  <a:pt x="350" y="674"/>
                </a:cubicBezTo>
                <a:cubicBezTo>
                  <a:pt x="374" y="674"/>
                  <a:pt x="394" y="694"/>
                  <a:pt x="394" y="719"/>
                </a:cubicBezTo>
                <a:cubicBezTo>
                  <a:pt x="394" y="743"/>
                  <a:pt x="374" y="763"/>
                  <a:pt x="350" y="763"/>
                </a:cubicBezTo>
                <a:close/>
                <a:moveTo>
                  <a:pt x="600" y="639"/>
                </a:moveTo>
                <a:cubicBezTo>
                  <a:pt x="556" y="639"/>
                  <a:pt x="520" y="675"/>
                  <a:pt x="520" y="719"/>
                </a:cubicBezTo>
                <a:cubicBezTo>
                  <a:pt x="520" y="763"/>
                  <a:pt x="556" y="798"/>
                  <a:pt x="600" y="798"/>
                </a:cubicBezTo>
                <a:cubicBezTo>
                  <a:pt x="644" y="798"/>
                  <a:pt x="680" y="763"/>
                  <a:pt x="680" y="719"/>
                </a:cubicBezTo>
                <a:cubicBezTo>
                  <a:pt x="680" y="675"/>
                  <a:pt x="644" y="639"/>
                  <a:pt x="600" y="639"/>
                </a:cubicBezTo>
                <a:close/>
                <a:moveTo>
                  <a:pt x="600" y="763"/>
                </a:moveTo>
                <a:cubicBezTo>
                  <a:pt x="576" y="763"/>
                  <a:pt x="556" y="743"/>
                  <a:pt x="556" y="719"/>
                </a:cubicBezTo>
                <a:cubicBezTo>
                  <a:pt x="556" y="694"/>
                  <a:pt x="576" y="674"/>
                  <a:pt x="600" y="674"/>
                </a:cubicBezTo>
                <a:cubicBezTo>
                  <a:pt x="625" y="674"/>
                  <a:pt x="645" y="694"/>
                  <a:pt x="645" y="719"/>
                </a:cubicBezTo>
                <a:cubicBezTo>
                  <a:pt x="645" y="743"/>
                  <a:pt x="625" y="763"/>
                  <a:pt x="600" y="763"/>
                </a:cubicBezTo>
                <a:close/>
                <a:moveTo>
                  <a:pt x="796" y="202"/>
                </a:moveTo>
                <a:cubicBezTo>
                  <a:pt x="793" y="197"/>
                  <a:pt x="787" y="195"/>
                  <a:pt x="782" y="195"/>
                </a:cubicBezTo>
                <a:cubicBezTo>
                  <a:pt x="182" y="195"/>
                  <a:pt x="182" y="195"/>
                  <a:pt x="182" y="195"/>
                </a:cubicBezTo>
                <a:cubicBezTo>
                  <a:pt x="132" y="13"/>
                  <a:pt x="132" y="13"/>
                  <a:pt x="132" y="13"/>
                </a:cubicBezTo>
                <a:cubicBezTo>
                  <a:pt x="132" y="12"/>
                  <a:pt x="132" y="12"/>
                  <a:pt x="132" y="12"/>
                </a:cubicBezTo>
                <a:cubicBezTo>
                  <a:pt x="131" y="10"/>
                  <a:pt x="131" y="9"/>
                  <a:pt x="130" y="8"/>
                </a:cubicBezTo>
                <a:cubicBezTo>
                  <a:pt x="130" y="7"/>
                  <a:pt x="129" y="6"/>
                  <a:pt x="128" y="6"/>
                </a:cubicBezTo>
                <a:cubicBezTo>
                  <a:pt x="128" y="5"/>
                  <a:pt x="127" y="4"/>
                  <a:pt x="126" y="3"/>
                </a:cubicBezTo>
                <a:cubicBezTo>
                  <a:pt x="125" y="3"/>
                  <a:pt x="124" y="2"/>
                  <a:pt x="123" y="2"/>
                </a:cubicBezTo>
                <a:cubicBezTo>
                  <a:pt x="122" y="1"/>
                  <a:pt x="121" y="1"/>
                  <a:pt x="120" y="0"/>
                </a:cubicBezTo>
                <a:cubicBezTo>
                  <a:pt x="119" y="0"/>
                  <a:pt x="118" y="0"/>
                  <a:pt x="116" y="0"/>
                </a:cubicBezTo>
                <a:cubicBezTo>
                  <a:pt x="116" y="0"/>
                  <a:pt x="116" y="0"/>
                  <a:pt x="115" y="0"/>
                </a:cubicBezTo>
                <a:cubicBezTo>
                  <a:pt x="17" y="0"/>
                  <a:pt x="17" y="0"/>
                  <a:pt x="17" y="0"/>
                </a:cubicBezTo>
                <a:cubicBezTo>
                  <a:pt x="8" y="0"/>
                  <a:pt x="0" y="8"/>
                  <a:pt x="0" y="17"/>
                </a:cubicBezTo>
                <a:cubicBezTo>
                  <a:pt x="0" y="27"/>
                  <a:pt x="8" y="35"/>
                  <a:pt x="17" y="35"/>
                </a:cubicBezTo>
                <a:cubicBezTo>
                  <a:pt x="102" y="35"/>
                  <a:pt x="102" y="35"/>
                  <a:pt x="102" y="35"/>
                </a:cubicBezTo>
                <a:cubicBezTo>
                  <a:pt x="151" y="217"/>
                  <a:pt x="151" y="217"/>
                  <a:pt x="151" y="217"/>
                </a:cubicBezTo>
                <a:cubicBezTo>
                  <a:pt x="240" y="576"/>
                  <a:pt x="240" y="576"/>
                  <a:pt x="240" y="576"/>
                </a:cubicBezTo>
                <a:cubicBezTo>
                  <a:pt x="242" y="584"/>
                  <a:pt x="249" y="590"/>
                  <a:pt x="257" y="590"/>
                </a:cubicBezTo>
                <a:cubicBezTo>
                  <a:pt x="693" y="590"/>
                  <a:pt x="693" y="590"/>
                  <a:pt x="693" y="590"/>
                </a:cubicBezTo>
                <a:cubicBezTo>
                  <a:pt x="701" y="590"/>
                  <a:pt x="708" y="584"/>
                  <a:pt x="710" y="576"/>
                </a:cubicBezTo>
                <a:cubicBezTo>
                  <a:pt x="799" y="217"/>
                  <a:pt x="799" y="217"/>
                  <a:pt x="799" y="217"/>
                </a:cubicBezTo>
                <a:cubicBezTo>
                  <a:pt x="800" y="212"/>
                  <a:pt x="799" y="206"/>
                  <a:pt x="796" y="202"/>
                </a:cubicBezTo>
                <a:close/>
                <a:moveTo>
                  <a:pt x="679" y="554"/>
                </a:moveTo>
                <a:cubicBezTo>
                  <a:pt x="271" y="554"/>
                  <a:pt x="271" y="554"/>
                  <a:pt x="271" y="554"/>
                </a:cubicBezTo>
                <a:cubicBezTo>
                  <a:pt x="191" y="230"/>
                  <a:pt x="191" y="230"/>
                  <a:pt x="191" y="230"/>
                </a:cubicBezTo>
                <a:cubicBezTo>
                  <a:pt x="759" y="230"/>
                  <a:pt x="759" y="230"/>
                  <a:pt x="759" y="230"/>
                </a:cubicBezTo>
                <a:lnTo>
                  <a:pt x="679" y="554"/>
                </a:lnTo>
                <a:close/>
              </a:path>
            </a:pathLst>
          </a:custGeom>
          <a:solidFill>
            <a:schemeClr val="accent1"/>
          </a:solidFill>
          <a:ln>
            <a:noFill/>
          </a:ln>
          <a:effectLst/>
        </p:spPr>
        <p:txBody>
          <a:bodyPr vert="horz" wrap="square" lIns="121920" tIns="60960" rIns="121920" bIns="60960" numCol="1" anchor="t" anchorCtr="0" compatLnSpc="1">
            <a:prstTxWarp prst="textNoShape">
              <a:avLst/>
            </a:prstTxWarp>
          </a:bodyPr>
          <a:lstStyle/>
          <a:p>
            <a:endParaRPr lang="en-US" sz="3200"/>
          </a:p>
        </p:txBody>
      </p:sp>
    </p:spTree>
    <p:extLst>
      <p:ext uri="{BB962C8B-B14F-4D97-AF65-F5344CB8AC3E}">
        <p14:creationId xmlns:p14="http://schemas.microsoft.com/office/powerpoint/2010/main" val="37594195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Arc 5"/>
          <p:cNvSpPr/>
          <p:nvPr userDrawn="1"/>
        </p:nvSpPr>
        <p:spPr>
          <a:xfrm>
            <a:off x="1727200" y="3530091"/>
            <a:ext cx="1759073" cy="1281528"/>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7" name="Arc 6"/>
          <p:cNvSpPr/>
          <p:nvPr userDrawn="1"/>
        </p:nvSpPr>
        <p:spPr>
          <a:xfrm>
            <a:off x="5221843" y="3532231"/>
            <a:ext cx="1753199" cy="1277248"/>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8" name="Arc 7"/>
          <p:cNvSpPr/>
          <p:nvPr userDrawn="1"/>
        </p:nvSpPr>
        <p:spPr>
          <a:xfrm>
            <a:off x="1738743" y="2263468"/>
            <a:ext cx="5236300" cy="3814773"/>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9" name="Arc 8"/>
          <p:cNvSpPr/>
          <p:nvPr userDrawn="1"/>
        </p:nvSpPr>
        <p:spPr>
          <a:xfrm>
            <a:off x="3481493" y="1574076"/>
            <a:ext cx="6975043" cy="5081491"/>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0" name="Arc 9"/>
          <p:cNvSpPr/>
          <p:nvPr userDrawn="1"/>
        </p:nvSpPr>
        <p:spPr>
          <a:xfrm>
            <a:off x="6953528" y="3528385"/>
            <a:ext cx="1763752" cy="1284936"/>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1" name="Arc 10"/>
          <p:cNvSpPr/>
          <p:nvPr userDrawn="1"/>
        </p:nvSpPr>
        <p:spPr>
          <a:xfrm>
            <a:off x="6960547" y="2896853"/>
            <a:ext cx="3497480" cy="2548000"/>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2" name="Arc 11"/>
          <p:cNvSpPr/>
          <p:nvPr userDrawn="1"/>
        </p:nvSpPr>
        <p:spPr>
          <a:xfrm>
            <a:off x="5229013" y="2905760"/>
            <a:ext cx="3482339" cy="2530187"/>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3" name="Arc 12"/>
          <p:cNvSpPr/>
          <p:nvPr userDrawn="1"/>
        </p:nvSpPr>
        <p:spPr>
          <a:xfrm>
            <a:off x="3481493" y="2922415"/>
            <a:ext cx="3480544" cy="2496877"/>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4" name="Arc 13"/>
          <p:cNvSpPr/>
          <p:nvPr userDrawn="1"/>
        </p:nvSpPr>
        <p:spPr>
          <a:xfrm>
            <a:off x="3472717" y="2263468"/>
            <a:ext cx="5236300" cy="3814773"/>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5" name="Oval 14"/>
          <p:cNvSpPr/>
          <p:nvPr userDrawn="1"/>
        </p:nvSpPr>
        <p:spPr>
          <a:xfrm rot="5400000">
            <a:off x="2699516" y="2206983"/>
            <a:ext cx="670560" cy="665795"/>
          </a:xfrm>
          <a:prstGeom prst="ellipse">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a:solidFill>
                  <a:schemeClr val="bg1"/>
                </a:solidFill>
              </a:rPr>
              <a:t>50%</a:t>
            </a:r>
          </a:p>
        </p:txBody>
      </p:sp>
      <p:sp>
        <p:nvSpPr>
          <p:cNvPr id="16" name="Oval 15"/>
          <p:cNvSpPr/>
          <p:nvPr userDrawn="1"/>
        </p:nvSpPr>
        <p:spPr>
          <a:xfrm rot="5400000">
            <a:off x="6331847" y="1975289"/>
            <a:ext cx="670560" cy="665795"/>
          </a:xfrm>
          <a:prstGeom prst="ellipse">
            <a:avLst/>
          </a:prstGeom>
          <a:solidFill>
            <a:schemeClr val="accent4"/>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a:solidFill>
                  <a:schemeClr val="bg1"/>
                </a:solidFill>
              </a:rPr>
              <a:t>50%</a:t>
            </a:r>
          </a:p>
        </p:txBody>
      </p:sp>
      <p:sp>
        <p:nvSpPr>
          <p:cNvPr id="17" name="Oval 16"/>
          <p:cNvSpPr/>
          <p:nvPr userDrawn="1"/>
        </p:nvSpPr>
        <p:spPr>
          <a:xfrm rot="5400000">
            <a:off x="7410977" y="1361456"/>
            <a:ext cx="670560" cy="665795"/>
          </a:xfrm>
          <a:prstGeom prst="ellipse">
            <a:avLst/>
          </a:prstGeom>
          <a:solidFill>
            <a:schemeClr val="accent5"/>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a:solidFill>
                  <a:schemeClr val="bg1"/>
                </a:solidFill>
              </a:rPr>
              <a:t>75%</a:t>
            </a:r>
          </a:p>
        </p:txBody>
      </p:sp>
      <p:sp>
        <p:nvSpPr>
          <p:cNvPr id="18" name="Title 26"/>
          <p:cNvSpPr>
            <a:spLocks noGrp="1"/>
          </p:cNvSpPr>
          <p:nvPr>
            <p:ph type="title"/>
          </p:nvPr>
        </p:nvSpPr>
        <p:spPr>
          <a:xfrm>
            <a:off x="914400" y="279961"/>
            <a:ext cx="8170333" cy="817561"/>
          </a:xfrm>
        </p:spPr>
        <p:txBody>
          <a:bodyPr/>
          <a:lstStyle>
            <a:lvl1pPr>
              <a:defRPr>
                <a:solidFill>
                  <a:schemeClr val="bg1"/>
                </a:solidFill>
              </a:defRPr>
            </a:lvl1pPr>
          </a:lstStyle>
          <a:p>
            <a:r>
              <a:rPr lang="en-US"/>
              <a:t>Multiple connections make simplicity out of complexity</a:t>
            </a:r>
          </a:p>
        </p:txBody>
      </p:sp>
      <p:sp>
        <p:nvSpPr>
          <p:cNvPr id="19" name="Rectangle 18"/>
          <p:cNvSpPr/>
          <p:nvPr userDrawn="1"/>
        </p:nvSpPr>
        <p:spPr>
          <a:xfrm>
            <a:off x="914400" y="4232278"/>
            <a:ext cx="1625600" cy="1651671"/>
          </a:xfrm>
          <a:prstGeom prst="rect">
            <a:avLst/>
          </a:prstGeom>
        </p:spPr>
        <p:txBody>
          <a:bodyPr wrap="square" lIns="0" rIns="0">
            <a:spAutoFit/>
          </a:bodyPr>
          <a:lstStyle/>
          <a:p>
            <a:r>
              <a:rPr lang="en-US" sz="2133">
                <a:solidFill>
                  <a:schemeClr val="bg1"/>
                </a:solidFill>
              </a:rPr>
              <a:t>Node one</a:t>
            </a:r>
          </a:p>
          <a:p>
            <a:r>
              <a:rPr lang="en-US" sz="1600">
                <a:solidFill>
                  <a:schemeClr val="bg1"/>
                </a:solidFill>
              </a:rPr>
              <a:t>Ria qui del ium aut ex et estrum non sequis volupta doluptas illuptas</a:t>
            </a:r>
          </a:p>
        </p:txBody>
      </p:sp>
      <p:sp>
        <p:nvSpPr>
          <p:cNvPr id="20" name="Rectangle 19"/>
          <p:cNvSpPr/>
          <p:nvPr userDrawn="1"/>
        </p:nvSpPr>
        <p:spPr>
          <a:xfrm>
            <a:off x="914400" y="4109893"/>
            <a:ext cx="1638936" cy="121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1" name="Rectangle 20"/>
          <p:cNvSpPr/>
          <p:nvPr userDrawn="1"/>
        </p:nvSpPr>
        <p:spPr>
          <a:xfrm>
            <a:off x="2659253" y="4109893"/>
            <a:ext cx="1638936" cy="121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2" name="Rectangle 21"/>
          <p:cNvSpPr/>
          <p:nvPr userDrawn="1"/>
        </p:nvSpPr>
        <p:spPr>
          <a:xfrm>
            <a:off x="4404107" y="4109893"/>
            <a:ext cx="1638936" cy="1219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3" name="Rectangle 22"/>
          <p:cNvSpPr/>
          <p:nvPr userDrawn="1"/>
        </p:nvSpPr>
        <p:spPr>
          <a:xfrm>
            <a:off x="6148960" y="4109893"/>
            <a:ext cx="1638936" cy="1219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4" name="Rectangle 23"/>
          <p:cNvSpPr/>
          <p:nvPr userDrawn="1"/>
        </p:nvSpPr>
        <p:spPr>
          <a:xfrm>
            <a:off x="7893813" y="4109893"/>
            <a:ext cx="1638936" cy="1219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5" name="Rectangle 24"/>
          <p:cNvSpPr/>
          <p:nvPr userDrawn="1"/>
        </p:nvSpPr>
        <p:spPr>
          <a:xfrm>
            <a:off x="9638664" y="4109893"/>
            <a:ext cx="1638936" cy="12192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6" name="Rectangle 25"/>
          <p:cNvSpPr/>
          <p:nvPr userDrawn="1"/>
        </p:nvSpPr>
        <p:spPr>
          <a:xfrm>
            <a:off x="2673281" y="4232278"/>
            <a:ext cx="1625600" cy="1651671"/>
          </a:xfrm>
          <a:prstGeom prst="rect">
            <a:avLst/>
          </a:prstGeom>
        </p:spPr>
        <p:txBody>
          <a:bodyPr wrap="square" lIns="0" rIns="0">
            <a:spAutoFit/>
          </a:bodyPr>
          <a:lstStyle/>
          <a:p>
            <a:r>
              <a:rPr lang="en-US" sz="2133">
                <a:solidFill>
                  <a:schemeClr val="bg1"/>
                </a:solidFill>
              </a:rPr>
              <a:t>Node two</a:t>
            </a:r>
          </a:p>
          <a:p>
            <a:r>
              <a:rPr lang="en-US" sz="1600">
                <a:solidFill>
                  <a:schemeClr val="bg1"/>
                </a:solidFill>
              </a:rPr>
              <a:t>Ria qui del ium aut ex et estrum non sequis volupta doluptas illuptas</a:t>
            </a:r>
          </a:p>
        </p:txBody>
      </p:sp>
      <p:sp>
        <p:nvSpPr>
          <p:cNvPr id="27" name="Rectangle 26"/>
          <p:cNvSpPr/>
          <p:nvPr userDrawn="1"/>
        </p:nvSpPr>
        <p:spPr>
          <a:xfrm>
            <a:off x="4399388" y="4232278"/>
            <a:ext cx="1625600" cy="1651671"/>
          </a:xfrm>
          <a:prstGeom prst="rect">
            <a:avLst/>
          </a:prstGeom>
        </p:spPr>
        <p:txBody>
          <a:bodyPr wrap="square" lIns="0" rIns="0">
            <a:spAutoFit/>
          </a:bodyPr>
          <a:lstStyle/>
          <a:p>
            <a:r>
              <a:rPr lang="en-US" sz="2133">
                <a:solidFill>
                  <a:schemeClr val="bg1"/>
                </a:solidFill>
              </a:rPr>
              <a:t>Node three</a:t>
            </a:r>
          </a:p>
          <a:p>
            <a:r>
              <a:rPr lang="en-US" sz="1600">
                <a:solidFill>
                  <a:schemeClr val="bg1"/>
                </a:solidFill>
              </a:rPr>
              <a:t>Ria qui del ium aut ex et estrum non sequis volupta doluptas illuptas</a:t>
            </a:r>
          </a:p>
        </p:txBody>
      </p:sp>
      <p:sp>
        <p:nvSpPr>
          <p:cNvPr id="28" name="Rectangle 27"/>
          <p:cNvSpPr/>
          <p:nvPr userDrawn="1"/>
        </p:nvSpPr>
        <p:spPr>
          <a:xfrm>
            <a:off x="6147345" y="4232278"/>
            <a:ext cx="1625600" cy="1651671"/>
          </a:xfrm>
          <a:prstGeom prst="rect">
            <a:avLst/>
          </a:prstGeom>
        </p:spPr>
        <p:txBody>
          <a:bodyPr wrap="square" lIns="0" rIns="0">
            <a:spAutoFit/>
          </a:bodyPr>
          <a:lstStyle/>
          <a:p>
            <a:r>
              <a:rPr lang="en-US" sz="2133">
                <a:solidFill>
                  <a:schemeClr val="bg1"/>
                </a:solidFill>
              </a:rPr>
              <a:t>Node four</a:t>
            </a:r>
          </a:p>
          <a:p>
            <a:r>
              <a:rPr lang="en-US" sz="1600">
                <a:solidFill>
                  <a:schemeClr val="bg1"/>
                </a:solidFill>
              </a:rPr>
              <a:t>Ria qui del ium aut ex et estrum non sequis volupta doluptas illuptas</a:t>
            </a:r>
          </a:p>
        </p:txBody>
      </p:sp>
      <p:sp>
        <p:nvSpPr>
          <p:cNvPr id="29" name="Rectangle 28"/>
          <p:cNvSpPr/>
          <p:nvPr userDrawn="1"/>
        </p:nvSpPr>
        <p:spPr>
          <a:xfrm>
            <a:off x="7906227" y="4232278"/>
            <a:ext cx="1625600" cy="1651671"/>
          </a:xfrm>
          <a:prstGeom prst="rect">
            <a:avLst/>
          </a:prstGeom>
        </p:spPr>
        <p:txBody>
          <a:bodyPr wrap="square" lIns="0" rIns="0">
            <a:spAutoFit/>
          </a:bodyPr>
          <a:lstStyle/>
          <a:p>
            <a:r>
              <a:rPr lang="en-US" sz="2133">
                <a:solidFill>
                  <a:schemeClr val="bg1"/>
                </a:solidFill>
              </a:rPr>
              <a:t>Node five</a:t>
            </a:r>
          </a:p>
          <a:p>
            <a:r>
              <a:rPr lang="en-US" sz="1600">
                <a:solidFill>
                  <a:schemeClr val="bg1"/>
                </a:solidFill>
              </a:rPr>
              <a:t>Ria qui del ium aut ex et estrum non sequis volupta doluptas illuptas</a:t>
            </a:r>
          </a:p>
        </p:txBody>
      </p:sp>
      <p:sp>
        <p:nvSpPr>
          <p:cNvPr id="30" name="Rectangle 29"/>
          <p:cNvSpPr/>
          <p:nvPr userDrawn="1"/>
        </p:nvSpPr>
        <p:spPr>
          <a:xfrm>
            <a:off x="9643259" y="4232278"/>
            <a:ext cx="1625600" cy="1651671"/>
          </a:xfrm>
          <a:prstGeom prst="rect">
            <a:avLst/>
          </a:prstGeom>
        </p:spPr>
        <p:txBody>
          <a:bodyPr wrap="square" lIns="0" rIns="0">
            <a:spAutoFit/>
          </a:bodyPr>
          <a:lstStyle/>
          <a:p>
            <a:r>
              <a:rPr lang="en-US" sz="2133">
                <a:solidFill>
                  <a:schemeClr val="bg1"/>
                </a:solidFill>
              </a:rPr>
              <a:t>Node six</a:t>
            </a:r>
          </a:p>
          <a:p>
            <a:r>
              <a:rPr lang="en-US" sz="1600">
                <a:solidFill>
                  <a:schemeClr val="bg1"/>
                </a:solidFill>
              </a:rPr>
              <a:t>Ria qui del ium aut ex et estrum non sequis volupta doluptas illuptas</a:t>
            </a:r>
          </a:p>
        </p:txBody>
      </p:sp>
      <p:sp>
        <p:nvSpPr>
          <p:cNvPr id="31" name="Oval 30"/>
          <p:cNvSpPr/>
          <p:nvPr userDrawn="1"/>
        </p:nvSpPr>
        <p:spPr>
          <a:xfrm rot="5400000">
            <a:off x="4823241" y="2591045"/>
            <a:ext cx="670560" cy="665795"/>
          </a:xfrm>
          <a:prstGeom prst="ellipse">
            <a:avLst/>
          </a:prstGeom>
          <a:solidFill>
            <a:schemeClr val="accent3"/>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a:solidFill>
                  <a:schemeClr val="bg1"/>
                </a:solidFill>
              </a:rPr>
              <a:t>25%</a:t>
            </a:r>
          </a:p>
        </p:txBody>
      </p:sp>
      <p:sp>
        <p:nvSpPr>
          <p:cNvPr id="32" name="Pie 34"/>
          <p:cNvSpPr/>
          <p:nvPr userDrawn="1"/>
        </p:nvSpPr>
        <p:spPr>
          <a:xfrm rot="5400000">
            <a:off x="6875295" y="4025900"/>
            <a:ext cx="186267" cy="186267"/>
          </a:xfrm>
          <a:prstGeom prst="pie">
            <a:avLst>
              <a:gd name="adj1" fmla="val 5320067"/>
              <a:gd name="adj2" fmla="val 1620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Pie 35"/>
          <p:cNvSpPr/>
          <p:nvPr userDrawn="1"/>
        </p:nvSpPr>
        <p:spPr>
          <a:xfrm rot="5400000">
            <a:off x="5130441" y="4025900"/>
            <a:ext cx="186267" cy="186267"/>
          </a:xfrm>
          <a:prstGeom prst="pie">
            <a:avLst>
              <a:gd name="adj1" fmla="val 5320067"/>
              <a:gd name="adj2" fmla="val 1620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4" name="Pie 36"/>
          <p:cNvSpPr/>
          <p:nvPr userDrawn="1"/>
        </p:nvSpPr>
        <p:spPr>
          <a:xfrm rot="5400000">
            <a:off x="3385588" y="4025900"/>
            <a:ext cx="186267" cy="186267"/>
          </a:xfrm>
          <a:prstGeom prst="pie">
            <a:avLst>
              <a:gd name="adj1" fmla="val 5320067"/>
              <a:gd name="adj2" fmla="val 162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5" name="Pie 37"/>
          <p:cNvSpPr/>
          <p:nvPr userDrawn="1"/>
        </p:nvSpPr>
        <p:spPr>
          <a:xfrm rot="5400000">
            <a:off x="1640735" y="4025900"/>
            <a:ext cx="186267" cy="186267"/>
          </a:xfrm>
          <a:prstGeom prst="pie">
            <a:avLst>
              <a:gd name="adj1" fmla="val 5320067"/>
              <a:gd name="adj2" fmla="val 162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6" name="Pie 38"/>
          <p:cNvSpPr/>
          <p:nvPr userDrawn="1"/>
        </p:nvSpPr>
        <p:spPr>
          <a:xfrm rot="5400000">
            <a:off x="8620148" y="4025900"/>
            <a:ext cx="186267" cy="186267"/>
          </a:xfrm>
          <a:prstGeom prst="pie">
            <a:avLst>
              <a:gd name="adj1" fmla="val 5320067"/>
              <a:gd name="adj2" fmla="val 1620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7" name="Pie 39"/>
          <p:cNvSpPr/>
          <p:nvPr userDrawn="1"/>
        </p:nvSpPr>
        <p:spPr>
          <a:xfrm rot="5400000">
            <a:off x="10364999" y="4025900"/>
            <a:ext cx="186267" cy="186267"/>
          </a:xfrm>
          <a:prstGeom prst="pie">
            <a:avLst>
              <a:gd name="adj1" fmla="val 5320067"/>
              <a:gd name="adj2" fmla="val 1620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8" name="Oval 37"/>
          <p:cNvSpPr/>
          <p:nvPr userDrawn="1"/>
        </p:nvSpPr>
        <p:spPr>
          <a:xfrm rot="5400000">
            <a:off x="8934232" y="2616973"/>
            <a:ext cx="670560" cy="665795"/>
          </a:xfrm>
          <a:prstGeom prst="ellipse">
            <a:avLst/>
          </a:prstGeom>
          <a:solidFill>
            <a:schemeClr val="accent6"/>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a:solidFill>
                  <a:schemeClr val="tx2"/>
                </a:solidFill>
              </a:rPr>
              <a:t>25%</a:t>
            </a:r>
          </a:p>
        </p:txBody>
      </p:sp>
    </p:spTree>
    <p:extLst>
      <p:ext uri="{BB962C8B-B14F-4D97-AF65-F5344CB8AC3E}">
        <p14:creationId xmlns:p14="http://schemas.microsoft.com/office/powerpoint/2010/main" val="6495207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pic>
        <p:nvPicPr>
          <p:cNvPr id="67" name="Picture 66"/>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57"/>
          <p:cNvSpPr>
            <a:spLocks noGrp="1"/>
          </p:cNvSpPr>
          <p:nvPr>
            <p:ph type="title"/>
          </p:nvPr>
        </p:nvSpPr>
        <p:spPr>
          <a:xfrm>
            <a:off x="914400" y="279961"/>
            <a:ext cx="10363200" cy="817561"/>
          </a:xfrm>
        </p:spPr>
        <p:txBody>
          <a:bodyPr/>
          <a:lstStyle>
            <a:lvl1pPr>
              <a:defRPr>
                <a:solidFill>
                  <a:schemeClr val="tx2"/>
                </a:solidFill>
              </a:defRPr>
            </a:lvl1pPr>
          </a:lstStyle>
          <a:p>
            <a:r>
              <a:rPr lang="en-US"/>
              <a:t>Established process in place from day one</a:t>
            </a:r>
          </a:p>
        </p:txBody>
      </p:sp>
      <p:sp>
        <p:nvSpPr>
          <p:cNvPr id="7" name="Oval 6"/>
          <p:cNvSpPr/>
          <p:nvPr userDrawn="1"/>
        </p:nvSpPr>
        <p:spPr>
          <a:xfrm>
            <a:off x="1001261" y="3599903"/>
            <a:ext cx="982760" cy="9827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8" name="Oval 7"/>
          <p:cNvSpPr/>
          <p:nvPr userDrawn="1"/>
        </p:nvSpPr>
        <p:spPr>
          <a:xfrm>
            <a:off x="2535715" y="3599903"/>
            <a:ext cx="982760" cy="9827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Oval 8"/>
          <p:cNvSpPr/>
          <p:nvPr userDrawn="1"/>
        </p:nvSpPr>
        <p:spPr>
          <a:xfrm>
            <a:off x="4070168" y="3599903"/>
            <a:ext cx="982760" cy="9827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Oval 9"/>
          <p:cNvSpPr/>
          <p:nvPr userDrawn="1"/>
        </p:nvSpPr>
        <p:spPr>
          <a:xfrm>
            <a:off x="5604621" y="3599903"/>
            <a:ext cx="982760" cy="98276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1" name="Oval 10"/>
          <p:cNvSpPr/>
          <p:nvPr userDrawn="1"/>
        </p:nvSpPr>
        <p:spPr>
          <a:xfrm>
            <a:off x="7139075" y="3599903"/>
            <a:ext cx="982760" cy="98276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2" name="Oval 11"/>
          <p:cNvSpPr/>
          <p:nvPr userDrawn="1"/>
        </p:nvSpPr>
        <p:spPr>
          <a:xfrm>
            <a:off x="8673528" y="3599903"/>
            <a:ext cx="982760" cy="982760"/>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3" name="Oval 12"/>
          <p:cNvSpPr/>
          <p:nvPr userDrawn="1"/>
        </p:nvSpPr>
        <p:spPr>
          <a:xfrm>
            <a:off x="10207979" y="3599903"/>
            <a:ext cx="982760" cy="98276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4" name="Oval 13"/>
          <p:cNvSpPr/>
          <p:nvPr userDrawn="1"/>
        </p:nvSpPr>
        <p:spPr>
          <a:xfrm>
            <a:off x="5303584" y="1397000"/>
            <a:ext cx="1584835" cy="1584835"/>
          </a:xfrm>
          <a:prstGeom prst="ellipse">
            <a:avLst/>
          </a:pr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133">
                <a:solidFill>
                  <a:schemeClr val="tx2"/>
                </a:solidFill>
              </a:rPr>
              <a:t>Integrated</a:t>
            </a:r>
          </a:p>
          <a:p>
            <a:pPr algn="ctr"/>
            <a:r>
              <a:rPr lang="en-US" sz="2133">
                <a:solidFill>
                  <a:schemeClr val="tx2"/>
                </a:solidFill>
              </a:rPr>
              <a:t>Feedback</a:t>
            </a:r>
          </a:p>
        </p:txBody>
      </p:sp>
      <p:cxnSp>
        <p:nvCxnSpPr>
          <p:cNvPr id="15" name="Elbow Connector 24"/>
          <p:cNvCxnSpPr>
            <a:stCxn id="11" idx="0"/>
            <a:endCxn id="9" idx="0"/>
          </p:cNvCxnSpPr>
          <p:nvPr userDrawn="1"/>
        </p:nvCxnSpPr>
        <p:spPr>
          <a:xfrm rot="16200000" flipV="1">
            <a:off x="6096002" y="2065449"/>
            <a:ext cx="16933" cy="3068907"/>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Elbow Connector 28"/>
          <p:cNvCxnSpPr>
            <a:stCxn id="11" idx="0"/>
            <a:endCxn id="12" idx="0"/>
          </p:cNvCxnSpPr>
          <p:nvPr userDrawn="1"/>
        </p:nvCxnSpPr>
        <p:spPr>
          <a:xfrm rot="5400000" flipH="1" flipV="1">
            <a:off x="8397682" y="2832676"/>
            <a:ext cx="16933" cy="1534453"/>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Elbow Connector 34"/>
          <p:cNvCxnSpPr>
            <a:stCxn id="9" idx="0"/>
            <a:endCxn id="8" idx="0"/>
          </p:cNvCxnSpPr>
          <p:nvPr userDrawn="1"/>
        </p:nvCxnSpPr>
        <p:spPr>
          <a:xfrm rot="16200000" flipV="1">
            <a:off x="3794322" y="2832676"/>
            <a:ext cx="16933" cy="1534453"/>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Elbow Connector 37"/>
          <p:cNvCxnSpPr>
            <a:stCxn id="8" idx="0"/>
            <a:endCxn id="7" idx="0"/>
          </p:cNvCxnSpPr>
          <p:nvPr userDrawn="1"/>
        </p:nvCxnSpPr>
        <p:spPr>
          <a:xfrm rot="16200000" flipV="1">
            <a:off x="2259868" y="2832676"/>
            <a:ext cx="16933" cy="1534453"/>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Elbow Connector 40"/>
          <p:cNvCxnSpPr>
            <a:stCxn id="12" idx="0"/>
            <a:endCxn id="13" idx="0"/>
          </p:cNvCxnSpPr>
          <p:nvPr userDrawn="1"/>
        </p:nvCxnSpPr>
        <p:spPr>
          <a:xfrm rot="5400000" flipH="1" flipV="1">
            <a:off x="9932134" y="2832677"/>
            <a:ext cx="16933" cy="1534451"/>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4" idx="4"/>
            <a:endCxn id="10" idx="0"/>
          </p:cNvCxnSpPr>
          <p:nvPr userDrawn="1"/>
        </p:nvCxnSpPr>
        <p:spPr>
          <a:xfrm>
            <a:off x="6096001" y="2981835"/>
            <a:ext cx="0" cy="618068"/>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userDrawn="1"/>
        </p:nvSpPr>
        <p:spPr>
          <a:xfrm>
            <a:off x="814119" y="4709035"/>
            <a:ext cx="1368400" cy="1159228"/>
          </a:xfrm>
          <a:prstGeom prst="rect">
            <a:avLst/>
          </a:prstGeom>
          <a:noFill/>
        </p:spPr>
        <p:txBody>
          <a:bodyPr wrap="square" rtlCol="0">
            <a:spAutoFit/>
          </a:bodyPr>
          <a:lstStyle/>
          <a:p>
            <a:pPr algn="ctr"/>
            <a:r>
              <a:rPr lang="en-US" sz="2133">
                <a:solidFill>
                  <a:schemeClr val="tx2"/>
                </a:solidFill>
              </a:rPr>
              <a:t>Brief</a:t>
            </a:r>
          </a:p>
          <a:p>
            <a:pPr algn="ctr"/>
            <a:r>
              <a:rPr lang="en-US" sz="1600">
                <a:solidFill>
                  <a:schemeClr val="tx2"/>
                </a:solidFill>
              </a:rPr>
              <a:t>Lorem ipsum dolor sit amet</a:t>
            </a:r>
          </a:p>
        </p:txBody>
      </p:sp>
      <p:sp>
        <p:nvSpPr>
          <p:cNvPr id="22" name="TextBox 21"/>
          <p:cNvSpPr txBox="1"/>
          <p:nvPr userDrawn="1"/>
        </p:nvSpPr>
        <p:spPr>
          <a:xfrm>
            <a:off x="2356933" y="4709035"/>
            <a:ext cx="1368400" cy="1159228"/>
          </a:xfrm>
          <a:prstGeom prst="rect">
            <a:avLst/>
          </a:prstGeom>
          <a:noFill/>
        </p:spPr>
        <p:txBody>
          <a:bodyPr wrap="square" rtlCol="0">
            <a:spAutoFit/>
          </a:bodyPr>
          <a:lstStyle/>
          <a:p>
            <a:pPr algn="ctr"/>
            <a:r>
              <a:rPr lang="en-US" sz="2133">
                <a:solidFill>
                  <a:schemeClr val="tx2"/>
                </a:solidFill>
              </a:rPr>
              <a:t>Strategy</a:t>
            </a:r>
          </a:p>
          <a:p>
            <a:pPr lvl="0" algn="ctr"/>
            <a:r>
              <a:rPr lang="en-US" sz="1600">
                <a:solidFill>
                  <a:schemeClr val="tx2"/>
                </a:solidFill>
              </a:rPr>
              <a:t>Lorem ipsum dolor sit amet</a:t>
            </a:r>
          </a:p>
        </p:txBody>
      </p:sp>
      <p:sp>
        <p:nvSpPr>
          <p:cNvPr id="23" name="TextBox 22"/>
          <p:cNvSpPr txBox="1"/>
          <p:nvPr userDrawn="1"/>
        </p:nvSpPr>
        <p:spPr>
          <a:xfrm>
            <a:off x="3874661" y="4709035"/>
            <a:ext cx="1368400" cy="1159228"/>
          </a:xfrm>
          <a:prstGeom prst="rect">
            <a:avLst/>
          </a:prstGeom>
          <a:noFill/>
        </p:spPr>
        <p:txBody>
          <a:bodyPr wrap="square" rtlCol="0">
            <a:spAutoFit/>
          </a:bodyPr>
          <a:lstStyle/>
          <a:p>
            <a:pPr algn="ctr"/>
            <a:r>
              <a:rPr lang="en-US" sz="2133">
                <a:solidFill>
                  <a:schemeClr val="tx2"/>
                </a:solidFill>
              </a:rPr>
              <a:t>Creative</a:t>
            </a:r>
          </a:p>
          <a:p>
            <a:pPr lvl="0" algn="ctr"/>
            <a:r>
              <a:rPr lang="en-US" sz="1600">
                <a:solidFill>
                  <a:schemeClr val="tx2"/>
                </a:solidFill>
              </a:rPr>
              <a:t>Lorem ipsum dolor sit amet</a:t>
            </a:r>
          </a:p>
        </p:txBody>
      </p:sp>
      <p:sp>
        <p:nvSpPr>
          <p:cNvPr id="24" name="TextBox 23"/>
          <p:cNvSpPr txBox="1"/>
          <p:nvPr userDrawn="1"/>
        </p:nvSpPr>
        <p:spPr>
          <a:xfrm>
            <a:off x="5417476" y="4709035"/>
            <a:ext cx="1368400" cy="1159228"/>
          </a:xfrm>
          <a:prstGeom prst="rect">
            <a:avLst/>
          </a:prstGeom>
          <a:noFill/>
        </p:spPr>
        <p:txBody>
          <a:bodyPr wrap="square" rtlCol="0">
            <a:spAutoFit/>
          </a:bodyPr>
          <a:lstStyle/>
          <a:p>
            <a:pPr algn="ctr"/>
            <a:r>
              <a:rPr lang="en-US" sz="2133">
                <a:solidFill>
                  <a:schemeClr val="tx2"/>
                </a:solidFill>
              </a:rPr>
              <a:t>Build</a:t>
            </a:r>
          </a:p>
          <a:p>
            <a:pPr lvl="0" algn="ctr"/>
            <a:r>
              <a:rPr lang="en-US" sz="1600">
                <a:solidFill>
                  <a:schemeClr val="tx2"/>
                </a:solidFill>
              </a:rPr>
              <a:t>Lorem ipsum dolor sit amet</a:t>
            </a:r>
          </a:p>
        </p:txBody>
      </p:sp>
      <p:sp>
        <p:nvSpPr>
          <p:cNvPr id="25" name="TextBox 24"/>
          <p:cNvSpPr txBox="1"/>
          <p:nvPr userDrawn="1"/>
        </p:nvSpPr>
        <p:spPr>
          <a:xfrm>
            <a:off x="6960291" y="4709035"/>
            <a:ext cx="1368400" cy="1159228"/>
          </a:xfrm>
          <a:prstGeom prst="rect">
            <a:avLst/>
          </a:prstGeom>
          <a:noFill/>
        </p:spPr>
        <p:txBody>
          <a:bodyPr wrap="square" rtlCol="0">
            <a:spAutoFit/>
          </a:bodyPr>
          <a:lstStyle/>
          <a:p>
            <a:pPr algn="ctr"/>
            <a:r>
              <a:rPr lang="en-US" sz="2133">
                <a:solidFill>
                  <a:schemeClr val="tx2"/>
                </a:solidFill>
              </a:rPr>
              <a:t>Test</a:t>
            </a:r>
          </a:p>
          <a:p>
            <a:pPr lvl="0" algn="ctr"/>
            <a:r>
              <a:rPr lang="en-US" sz="1600">
                <a:solidFill>
                  <a:schemeClr val="tx2"/>
                </a:solidFill>
              </a:rPr>
              <a:t>Lorem ipsum dolor sit amet</a:t>
            </a:r>
          </a:p>
        </p:txBody>
      </p:sp>
      <p:sp>
        <p:nvSpPr>
          <p:cNvPr id="26" name="TextBox 25"/>
          <p:cNvSpPr txBox="1"/>
          <p:nvPr userDrawn="1"/>
        </p:nvSpPr>
        <p:spPr>
          <a:xfrm>
            <a:off x="8478019" y="4709035"/>
            <a:ext cx="1368400" cy="1159228"/>
          </a:xfrm>
          <a:prstGeom prst="rect">
            <a:avLst/>
          </a:prstGeom>
          <a:noFill/>
        </p:spPr>
        <p:txBody>
          <a:bodyPr wrap="square" rtlCol="0">
            <a:spAutoFit/>
          </a:bodyPr>
          <a:lstStyle/>
          <a:p>
            <a:pPr algn="ctr"/>
            <a:r>
              <a:rPr lang="en-US" sz="2133">
                <a:solidFill>
                  <a:schemeClr val="tx2"/>
                </a:solidFill>
              </a:rPr>
              <a:t>Market</a:t>
            </a:r>
          </a:p>
          <a:p>
            <a:pPr lvl="0" algn="ctr"/>
            <a:r>
              <a:rPr lang="en-US" sz="1600">
                <a:solidFill>
                  <a:schemeClr val="tx2"/>
                </a:solidFill>
              </a:rPr>
              <a:t>Lorem ipsum dolor sit amet</a:t>
            </a:r>
          </a:p>
        </p:txBody>
      </p:sp>
      <p:sp>
        <p:nvSpPr>
          <p:cNvPr id="27" name="TextBox 26"/>
          <p:cNvSpPr txBox="1"/>
          <p:nvPr userDrawn="1"/>
        </p:nvSpPr>
        <p:spPr>
          <a:xfrm>
            <a:off x="10020833" y="4709035"/>
            <a:ext cx="1368400" cy="1159228"/>
          </a:xfrm>
          <a:prstGeom prst="rect">
            <a:avLst/>
          </a:prstGeom>
          <a:noFill/>
        </p:spPr>
        <p:txBody>
          <a:bodyPr wrap="square" rtlCol="0">
            <a:spAutoFit/>
          </a:bodyPr>
          <a:lstStyle/>
          <a:p>
            <a:pPr algn="ctr"/>
            <a:r>
              <a:rPr lang="en-US" sz="2133">
                <a:solidFill>
                  <a:schemeClr val="tx2"/>
                </a:solidFill>
              </a:rPr>
              <a:t>Measure</a:t>
            </a:r>
          </a:p>
          <a:p>
            <a:pPr lvl="0" algn="ctr"/>
            <a:r>
              <a:rPr lang="en-US" sz="1600">
                <a:solidFill>
                  <a:schemeClr val="tx2"/>
                </a:solidFill>
              </a:rPr>
              <a:t>Lorem ipsum dolor sit amet</a:t>
            </a:r>
          </a:p>
        </p:txBody>
      </p:sp>
      <p:pic>
        <p:nvPicPr>
          <p:cNvPr id="68" name="Picture 67"/>
          <p:cNvPicPr>
            <a:picLocks noChangeAspect="1"/>
          </p:cNvPicPr>
          <p:nvPr userDrawn="1"/>
        </p:nvPicPr>
        <p:blipFill>
          <a:blip r:embed="rId3"/>
          <a:stretch>
            <a:fillRect/>
          </a:stretch>
        </p:blipFill>
        <p:spPr>
          <a:xfrm>
            <a:off x="1250120" y="3870893"/>
            <a:ext cx="501975" cy="501167"/>
          </a:xfrm>
          <a:prstGeom prst="rect">
            <a:avLst/>
          </a:prstGeom>
        </p:spPr>
      </p:pic>
      <p:pic>
        <p:nvPicPr>
          <p:cNvPr id="69" name="Picture 68"/>
          <p:cNvPicPr>
            <a:picLocks noChangeAspect="1"/>
          </p:cNvPicPr>
          <p:nvPr userDrawn="1"/>
        </p:nvPicPr>
        <p:blipFill>
          <a:blip r:embed="rId4"/>
          <a:stretch>
            <a:fillRect/>
          </a:stretch>
        </p:blipFill>
        <p:spPr>
          <a:xfrm>
            <a:off x="2849262" y="3830366"/>
            <a:ext cx="372600" cy="521833"/>
          </a:xfrm>
          <a:prstGeom prst="rect">
            <a:avLst/>
          </a:prstGeom>
        </p:spPr>
      </p:pic>
      <p:pic>
        <p:nvPicPr>
          <p:cNvPr id="70" name="Picture 69"/>
          <p:cNvPicPr>
            <a:picLocks noChangeAspect="1"/>
          </p:cNvPicPr>
          <p:nvPr userDrawn="1"/>
        </p:nvPicPr>
        <p:blipFill>
          <a:blip r:embed="rId5"/>
          <a:stretch>
            <a:fillRect/>
          </a:stretch>
        </p:blipFill>
        <p:spPr>
          <a:xfrm>
            <a:off x="4292630" y="3833708"/>
            <a:ext cx="554769" cy="553875"/>
          </a:xfrm>
          <a:prstGeom prst="rect">
            <a:avLst/>
          </a:prstGeom>
        </p:spPr>
      </p:pic>
      <p:pic>
        <p:nvPicPr>
          <p:cNvPr id="71" name="Picture 70"/>
          <p:cNvPicPr>
            <a:picLocks noChangeAspect="1"/>
          </p:cNvPicPr>
          <p:nvPr userDrawn="1"/>
        </p:nvPicPr>
        <p:blipFill>
          <a:blip r:embed="rId6"/>
          <a:stretch>
            <a:fillRect/>
          </a:stretch>
        </p:blipFill>
        <p:spPr>
          <a:xfrm>
            <a:off x="5829487" y="3830366"/>
            <a:ext cx="533025" cy="527000"/>
          </a:xfrm>
          <a:prstGeom prst="rect">
            <a:avLst/>
          </a:prstGeom>
        </p:spPr>
      </p:pic>
      <p:pic>
        <p:nvPicPr>
          <p:cNvPr id="72" name="Picture 71"/>
          <p:cNvPicPr>
            <a:picLocks noChangeAspect="1"/>
          </p:cNvPicPr>
          <p:nvPr userDrawn="1"/>
        </p:nvPicPr>
        <p:blipFill>
          <a:blip r:embed="rId7"/>
          <a:stretch>
            <a:fillRect/>
          </a:stretch>
        </p:blipFill>
        <p:spPr>
          <a:xfrm>
            <a:off x="7375197" y="3847004"/>
            <a:ext cx="510516" cy="549410"/>
          </a:xfrm>
          <a:prstGeom prst="rect">
            <a:avLst/>
          </a:prstGeom>
        </p:spPr>
      </p:pic>
      <p:pic>
        <p:nvPicPr>
          <p:cNvPr id="73" name="Picture 72"/>
          <p:cNvPicPr>
            <a:picLocks noChangeAspect="1"/>
          </p:cNvPicPr>
          <p:nvPr userDrawn="1"/>
        </p:nvPicPr>
        <p:blipFill>
          <a:blip r:embed="rId8"/>
          <a:stretch>
            <a:fillRect/>
          </a:stretch>
        </p:blipFill>
        <p:spPr>
          <a:xfrm>
            <a:off x="8864628" y="3899816"/>
            <a:ext cx="595181" cy="393672"/>
          </a:xfrm>
          <a:prstGeom prst="rect">
            <a:avLst/>
          </a:prstGeom>
        </p:spPr>
      </p:pic>
      <p:pic>
        <p:nvPicPr>
          <p:cNvPr id="74" name="Picture 73"/>
          <p:cNvPicPr>
            <a:picLocks noChangeAspect="1"/>
          </p:cNvPicPr>
          <p:nvPr userDrawn="1"/>
        </p:nvPicPr>
        <p:blipFill>
          <a:blip r:embed="rId9"/>
          <a:stretch>
            <a:fillRect/>
          </a:stretch>
        </p:blipFill>
        <p:spPr>
          <a:xfrm>
            <a:off x="10429185" y="3829130"/>
            <a:ext cx="548550" cy="547667"/>
          </a:xfrm>
          <a:prstGeom prst="rect">
            <a:avLst/>
          </a:prstGeom>
        </p:spPr>
      </p:pic>
    </p:spTree>
    <p:extLst>
      <p:ext uri="{BB962C8B-B14F-4D97-AF65-F5344CB8AC3E}">
        <p14:creationId xmlns:p14="http://schemas.microsoft.com/office/powerpoint/2010/main" val="40314326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The shift in mobile development</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Subtitle goes here</a:t>
            </a:r>
          </a:p>
        </p:txBody>
      </p:sp>
      <p:graphicFrame>
        <p:nvGraphicFramePr>
          <p:cNvPr id="8" name="Chart 7"/>
          <p:cNvGraphicFramePr/>
          <p:nvPr userDrawn="1">
            <p:extLst/>
          </p:nvPr>
        </p:nvGraphicFramePr>
        <p:xfrm>
          <a:off x="1231513" y="2646987"/>
          <a:ext cx="4632960" cy="3420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userDrawn="1">
            <p:extLst/>
          </p:nvPr>
        </p:nvGraphicFramePr>
        <p:xfrm>
          <a:off x="6570127" y="2646987"/>
          <a:ext cx="4632960" cy="342053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userDrawn="1"/>
        </p:nvSpPr>
        <p:spPr>
          <a:xfrm>
            <a:off x="2129543" y="1554021"/>
            <a:ext cx="953787" cy="615553"/>
          </a:xfrm>
          <a:prstGeom prst="rect">
            <a:avLst/>
          </a:prstGeom>
          <a:noFill/>
        </p:spPr>
        <p:txBody>
          <a:bodyPr wrap="none" lIns="0" tIns="0" rIns="0" bIns="0" rtlCol="0">
            <a:spAutoFit/>
          </a:bodyPr>
          <a:lstStyle/>
          <a:p>
            <a:r>
              <a:rPr lang="en-US" sz="4000" b="1">
                <a:solidFill>
                  <a:schemeClr val="tx2"/>
                </a:solidFill>
              </a:rPr>
              <a:t>70%</a:t>
            </a:r>
          </a:p>
        </p:txBody>
      </p:sp>
      <p:sp>
        <p:nvSpPr>
          <p:cNvPr id="12" name="TextBox 11"/>
          <p:cNvSpPr txBox="1"/>
          <p:nvPr userDrawn="1"/>
        </p:nvSpPr>
        <p:spPr>
          <a:xfrm>
            <a:off x="2129543" y="2113305"/>
            <a:ext cx="3606237" cy="451534"/>
          </a:xfrm>
          <a:prstGeom prst="rect">
            <a:avLst/>
          </a:prstGeom>
          <a:noFill/>
        </p:spPr>
        <p:txBody>
          <a:bodyPr wrap="square" lIns="0" tIns="0" rIns="0" bIns="0" rtlCol="0">
            <a:spAutoFit/>
          </a:bodyPr>
          <a:lstStyle/>
          <a:p>
            <a:r>
              <a:rPr lang="en-US" sz="1467">
                <a:solidFill>
                  <a:schemeClr val="tx2"/>
                </a:solidFill>
              </a:rPr>
              <a:t>Ria qui del ium aut ex et estrum </a:t>
            </a:r>
            <a:r>
              <a:rPr lang="en-US" sz="1467" err="1">
                <a:solidFill>
                  <a:schemeClr val="tx2"/>
                </a:solidFill>
              </a:rPr>
              <a:t>nonsequis</a:t>
            </a:r>
            <a:r>
              <a:rPr lang="en-US" sz="1467">
                <a:solidFill>
                  <a:schemeClr val="tx2"/>
                </a:solidFill>
              </a:rPr>
              <a:t> volupta doluptas illuptas </a:t>
            </a:r>
          </a:p>
        </p:txBody>
      </p:sp>
      <p:sp>
        <p:nvSpPr>
          <p:cNvPr id="13" name="Oval 12"/>
          <p:cNvSpPr/>
          <p:nvPr userDrawn="1"/>
        </p:nvSpPr>
        <p:spPr>
          <a:xfrm>
            <a:off x="1005787" y="1654175"/>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7" name="TextBox 16"/>
          <p:cNvSpPr txBox="1"/>
          <p:nvPr userDrawn="1"/>
        </p:nvSpPr>
        <p:spPr>
          <a:xfrm>
            <a:off x="7454609" y="1554021"/>
            <a:ext cx="953787" cy="615553"/>
          </a:xfrm>
          <a:prstGeom prst="rect">
            <a:avLst/>
          </a:prstGeom>
          <a:noFill/>
        </p:spPr>
        <p:txBody>
          <a:bodyPr wrap="none" lIns="0" tIns="0" rIns="0" bIns="0" rtlCol="0">
            <a:spAutoFit/>
          </a:bodyPr>
          <a:lstStyle/>
          <a:p>
            <a:r>
              <a:rPr lang="en-US" sz="4000" b="1">
                <a:solidFill>
                  <a:schemeClr val="tx2"/>
                </a:solidFill>
              </a:rPr>
              <a:t>70%</a:t>
            </a:r>
          </a:p>
        </p:txBody>
      </p:sp>
      <p:sp>
        <p:nvSpPr>
          <p:cNvPr id="18" name="TextBox 17"/>
          <p:cNvSpPr txBox="1"/>
          <p:nvPr userDrawn="1"/>
        </p:nvSpPr>
        <p:spPr>
          <a:xfrm>
            <a:off x="7454610" y="2113305"/>
            <a:ext cx="3606237" cy="451534"/>
          </a:xfrm>
          <a:prstGeom prst="rect">
            <a:avLst/>
          </a:prstGeom>
          <a:noFill/>
        </p:spPr>
        <p:txBody>
          <a:bodyPr wrap="square" lIns="0" tIns="0" rIns="0" bIns="0" rtlCol="0">
            <a:spAutoFit/>
          </a:bodyPr>
          <a:lstStyle/>
          <a:p>
            <a:r>
              <a:rPr lang="en-US" sz="1467">
                <a:solidFill>
                  <a:schemeClr val="tx2"/>
                </a:solidFill>
              </a:rPr>
              <a:t>Ria qui del ium aut ex et estrum </a:t>
            </a:r>
            <a:r>
              <a:rPr lang="en-US" sz="1467" err="1">
                <a:solidFill>
                  <a:schemeClr val="tx2"/>
                </a:solidFill>
              </a:rPr>
              <a:t>nonsequis</a:t>
            </a:r>
            <a:r>
              <a:rPr lang="en-US" sz="1467">
                <a:solidFill>
                  <a:schemeClr val="tx2"/>
                </a:solidFill>
              </a:rPr>
              <a:t> volupta doluptas illuptas </a:t>
            </a:r>
          </a:p>
        </p:txBody>
      </p:sp>
      <p:pic>
        <p:nvPicPr>
          <p:cNvPr id="29" name="Picture 28"/>
          <p:cNvPicPr>
            <a:picLocks noChangeAspect="1"/>
          </p:cNvPicPr>
          <p:nvPr userDrawn="1"/>
        </p:nvPicPr>
        <p:blipFill>
          <a:blip r:embed="rId5"/>
          <a:stretch>
            <a:fillRect/>
          </a:stretch>
        </p:blipFill>
        <p:spPr>
          <a:xfrm>
            <a:off x="1231513" y="1907113"/>
            <a:ext cx="501975" cy="501167"/>
          </a:xfrm>
          <a:prstGeom prst="rect">
            <a:avLst/>
          </a:prstGeom>
        </p:spPr>
      </p:pic>
      <p:sp>
        <p:nvSpPr>
          <p:cNvPr id="30" name="Oval 29"/>
          <p:cNvSpPr/>
          <p:nvPr userDrawn="1"/>
        </p:nvSpPr>
        <p:spPr>
          <a:xfrm>
            <a:off x="6218908" y="1590048"/>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1" name="Picture 30"/>
          <p:cNvPicPr>
            <a:picLocks noChangeAspect="1"/>
          </p:cNvPicPr>
          <p:nvPr userDrawn="1"/>
        </p:nvPicPr>
        <p:blipFill>
          <a:blip r:embed="rId5"/>
          <a:stretch>
            <a:fillRect/>
          </a:stretch>
        </p:blipFill>
        <p:spPr>
          <a:xfrm>
            <a:off x="6444634" y="1842986"/>
            <a:ext cx="501975" cy="501167"/>
          </a:xfrm>
          <a:prstGeom prst="rect">
            <a:avLst/>
          </a:prstGeom>
        </p:spPr>
      </p:pic>
      <p:pic>
        <p:nvPicPr>
          <p:cNvPr id="33" name="Picture 32"/>
          <p:cNvPicPr>
            <a:picLocks noChangeAspect="1"/>
          </p:cNvPicPr>
          <p:nvPr userDrawn="1"/>
        </p:nvPicPr>
        <p:blipFill>
          <a:blip r:embed="rId6">
            <a:duotone>
              <a:prstClr val="black"/>
              <a:schemeClr val="accent1">
                <a:tint val="45000"/>
                <a:satMod val="400000"/>
              </a:schemeClr>
            </a:duotone>
            <a:lum bright="-42000"/>
          </a:blip>
          <a:stretch>
            <a:fillRect/>
          </a:stretch>
        </p:blipFill>
        <p:spPr>
          <a:xfrm>
            <a:off x="954986" y="2871817"/>
            <a:ext cx="272054" cy="381016"/>
          </a:xfrm>
          <a:prstGeom prst="rect">
            <a:avLst/>
          </a:prstGeom>
        </p:spPr>
      </p:pic>
      <p:pic>
        <p:nvPicPr>
          <p:cNvPr id="34" name="Picture 33"/>
          <p:cNvPicPr>
            <a:picLocks noChangeAspect="1"/>
          </p:cNvPicPr>
          <p:nvPr userDrawn="1"/>
        </p:nvPicPr>
        <p:blipFill>
          <a:blip r:embed="rId7">
            <a:duotone>
              <a:prstClr val="black"/>
              <a:schemeClr val="tx2">
                <a:tint val="45000"/>
                <a:satMod val="400000"/>
              </a:schemeClr>
            </a:duotone>
            <a:lum bright="-44000"/>
          </a:blip>
          <a:stretch>
            <a:fillRect/>
          </a:stretch>
        </p:blipFill>
        <p:spPr>
          <a:xfrm>
            <a:off x="838998" y="3524731"/>
            <a:ext cx="405064" cy="404411"/>
          </a:xfrm>
          <a:prstGeom prst="rect">
            <a:avLst/>
          </a:prstGeom>
        </p:spPr>
      </p:pic>
      <p:pic>
        <p:nvPicPr>
          <p:cNvPr id="35" name="Picture 34"/>
          <p:cNvPicPr>
            <a:picLocks noChangeAspect="1"/>
          </p:cNvPicPr>
          <p:nvPr userDrawn="1"/>
        </p:nvPicPr>
        <p:blipFill>
          <a:blip r:embed="rId8">
            <a:duotone>
              <a:prstClr val="black"/>
              <a:schemeClr val="accent2">
                <a:tint val="45000"/>
                <a:satMod val="400000"/>
              </a:schemeClr>
            </a:duotone>
            <a:lum bright="-26000"/>
          </a:blip>
          <a:stretch>
            <a:fillRect/>
          </a:stretch>
        </p:blipFill>
        <p:spPr>
          <a:xfrm>
            <a:off x="854787" y="4164220"/>
            <a:ext cx="389187" cy="384788"/>
          </a:xfrm>
          <a:prstGeom prst="rect">
            <a:avLst/>
          </a:prstGeom>
        </p:spPr>
      </p:pic>
      <p:pic>
        <p:nvPicPr>
          <p:cNvPr id="36" name="Picture 35"/>
          <p:cNvPicPr>
            <a:picLocks noChangeAspect="1"/>
          </p:cNvPicPr>
          <p:nvPr userDrawn="1"/>
        </p:nvPicPr>
        <p:blipFill>
          <a:blip r:embed="rId9">
            <a:duotone>
              <a:prstClr val="black"/>
              <a:schemeClr val="accent4">
                <a:tint val="45000"/>
                <a:satMod val="400000"/>
              </a:schemeClr>
            </a:duotone>
            <a:lum bright="-28000"/>
          </a:blip>
          <a:stretch>
            <a:fillRect/>
          </a:stretch>
        </p:blipFill>
        <p:spPr>
          <a:xfrm>
            <a:off x="863003" y="4797755"/>
            <a:ext cx="372753" cy="401151"/>
          </a:xfrm>
          <a:prstGeom prst="rect">
            <a:avLst/>
          </a:prstGeom>
        </p:spPr>
      </p:pic>
      <p:pic>
        <p:nvPicPr>
          <p:cNvPr id="37" name="Picture 36"/>
          <p:cNvPicPr>
            <a:picLocks noChangeAspect="1"/>
          </p:cNvPicPr>
          <p:nvPr userDrawn="1"/>
        </p:nvPicPr>
        <p:blipFill>
          <a:blip r:embed="rId10">
            <a:duotone>
              <a:prstClr val="black"/>
              <a:schemeClr val="accent5">
                <a:tint val="45000"/>
                <a:satMod val="400000"/>
              </a:schemeClr>
            </a:duotone>
            <a:lum bright="-26000"/>
          </a:blip>
          <a:stretch>
            <a:fillRect/>
          </a:stretch>
        </p:blipFill>
        <p:spPr>
          <a:xfrm>
            <a:off x="817971" y="5487736"/>
            <a:ext cx="434570" cy="287439"/>
          </a:xfrm>
          <a:prstGeom prst="rect">
            <a:avLst/>
          </a:prstGeom>
        </p:spPr>
      </p:pic>
      <p:pic>
        <p:nvPicPr>
          <p:cNvPr id="38" name="Picture 37"/>
          <p:cNvPicPr>
            <a:picLocks noChangeAspect="1"/>
          </p:cNvPicPr>
          <p:nvPr userDrawn="1"/>
        </p:nvPicPr>
        <p:blipFill>
          <a:blip r:embed="rId6">
            <a:duotone>
              <a:prstClr val="black"/>
              <a:schemeClr val="accent1">
                <a:tint val="45000"/>
                <a:satMod val="400000"/>
              </a:schemeClr>
            </a:duotone>
            <a:lum bright="-42000"/>
          </a:blip>
          <a:stretch>
            <a:fillRect/>
          </a:stretch>
        </p:blipFill>
        <p:spPr>
          <a:xfrm>
            <a:off x="6281051" y="2903545"/>
            <a:ext cx="272054" cy="381016"/>
          </a:xfrm>
          <a:prstGeom prst="rect">
            <a:avLst/>
          </a:prstGeom>
        </p:spPr>
      </p:pic>
      <p:pic>
        <p:nvPicPr>
          <p:cNvPr id="39" name="Picture 38"/>
          <p:cNvPicPr>
            <a:picLocks noChangeAspect="1"/>
          </p:cNvPicPr>
          <p:nvPr userDrawn="1"/>
        </p:nvPicPr>
        <p:blipFill>
          <a:blip r:embed="rId7">
            <a:duotone>
              <a:prstClr val="black"/>
              <a:schemeClr val="tx2">
                <a:tint val="45000"/>
                <a:satMod val="400000"/>
              </a:schemeClr>
            </a:duotone>
            <a:lum bright="-44000"/>
          </a:blip>
          <a:stretch>
            <a:fillRect/>
          </a:stretch>
        </p:blipFill>
        <p:spPr>
          <a:xfrm>
            <a:off x="6165063" y="3556459"/>
            <a:ext cx="405064" cy="404411"/>
          </a:xfrm>
          <a:prstGeom prst="rect">
            <a:avLst/>
          </a:prstGeom>
        </p:spPr>
      </p:pic>
      <p:pic>
        <p:nvPicPr>
          <p:cNvPr id="40" name="Picture 39"/>
          <p:cNvPicPr>
            <a:picLocks noChangeAspect="1"/>
          </p:cNvPicPr>
          <p:nvPr userDrawn="1"/>
        </p:nvPicPr>
        <p:blipFill>
          <a:blip r:embed="rId8">
            <a:duotone>
              <a:prstClr val="black"/>
              <a:schemeClr val="accent2">
                <a:tint val="45000"/>
                <a:satMod val="400000"/>
              </a:schemeClr>
            </a:duotone>
            <a:lum bright="-26000"/>
          </a:blip>
          <a:stretch>
            <a:fillRect/>
          </a:stretch>
        </p:blipFill>
        <p:spPr>
          <a:xfrm>
            <a:off x="6180852" y="4195948"/>
            <a:ext cx="389187" cy="384788"/>
          </a:xfrm>
          <a:prstGeom prst="rect">
            <a:avLst/>
          </a:prstGeom>
        </p:spPr>
      </p:pic>
      <p:pic>
        <p:nvPicPr>
          <p:cNvPr id="41" name="Picture 40"/>
          <p:cNvPicPr>
            <a:picLocks noChangeAspect="1"/>
          </p:cNvPicPr>
          <p:nvPr userDrawn="1"/>
        </p:nvPicPr>
        <p:blipFill>
          <a:blip r:embed="rId9">
            <a:duotone>
              <a:prstClr val="black"/>
              <a:schemeClr val="accent4">
                <a:tint val="45000"/>
                <a:satMod val="400000"/>
              </a:schemeClr>
            </a:duotone>
            <a:lum bright="-28000"/>
          </a:blip>
          <a:stretch>
            <a:fillRect/>
          </a:stretch>
        </p:blipFill>
        <p:spPr>
          <a:xfrm>
            <a:off x="6189068" y="4829483"/>
            <a:ext cx="372753" cy="401151"/>
          </a:xfrm>
          <a:prstGeom prst="rect">
            <a:avLst/>
          </a:prstGeom>
        </p:spPr>
      </p:pic>
      <p:pic>
        <p:nvPicPr>
          <p:cNvPr id="42" name="Picture 41"/>
          <p:cNvPicPr>
            <a:picLocks noChangeAspect="1"/>
          </p:cNvPicPr>
          <p:nvPr userDrawn="1"/>
        </p:nvPicPr>
        <p:blipFill>
          <a:blip r:embed="rId10">
            <a:duotone>
              <a:prstClr val="black"/>
              <a:schemeClr val="accent5">
                <a:tint val="45000"/>
                <a:satMod val="400000"/>
              </a:schemeClr>
            </a:duotone>
            <a:lum bright="-26000"/>
          </a:blip>
          <a:stretch>
            <a:fillRect/>
          </a:stretch>
        </p:blipFill>
        <p:spPr>
          <a:xfrm>
            <a:off x="6144036" y="5519464"/>
            <a:ext cx="434570" cy="287439"/>
          </a:xfrm>
          <a:prstGeom prst="rect">
            <a:avLst/>
          </a:prstGeom>
        </p:spPr>
      </p:pic>
    </p:spTree>
    <p:extLst>
      <p:ext uri="{BB962C8B-B14F-4D97-AF65-F5344CB8AC3E}">
        <p14:creationId xmlns:p14="http://schemas.microsoft.com/office/powerpoint/2010/main" val="11625944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Stacked</a:t>
            </a:r>
          </a:p>
        </p:txBody>
      </p:sp>
      <p:graphicFrame>
        <p:nvGraphicFramePr>
          <p:cNvPr id="7" name="Content Placeholder 4"/>
          <p:cNvGraphicFramePr>
            <a:graphicFrameLocks/>
          </p:cNvGraphicFramePr>
          <p:nvPr userDrawn="1">
            <p:extLst/>
          </p:nvPr>
        </p:nvGraphicFramePr>
        <p:xfrm>
          <a:off x="914400" y="1452034"/>
          <a:ext cx="10363200" cy="462703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Area chart with color-coded legend</a:t>
            </a:r>
          </a:p>
        </p:txBody>
      </p:sp>
      <p:sp>
        <p:nvSpPr>
          <p:cNvPr id="9" name="Rectangle 8"/>
          <p:cNvSpPr/>
          <p:nvPr userDrawn="1"/>
        </p:nvSpPr>
        <p:spPr>
          <a:xfrm>
            <a:off x="10809623" y="3166536"/>
            <a:ext cx="548227" cy="184666"/>
          </a:xfrm>
          <a:prstGeom prst="rect">
            <a:avLst/>
          </a:prstGeom>
          <a:ln>
            <a:noFill/>
          </a:ln>
        </p:spPr>
        <p:txBody>
          <a:bodyPr wrap="none" lIns="0" tIns="0" rIns="0" bIns="0">
            <a:spAutoFit/>
          </a:bodyPr>
          <a:lstStyle/>
          <a:p>
            <a:r>
              <a:rPr lang="en-US" sz="1200">
                <a:solidFill>
                  <a:schemeClr val="accent5"/>
                </a:solidFill>
                <a:ea typeface="Open Sans Semibold" pitchFamily="34" charset="0"/>
                <a:cs typeface="Open Sans Semibold" pitchFamily="34" charset="0"/>
              </a:rPr>
              <a:t>Series 5</a:t>
            </a:r>
          </a:p>
        </p:txBody>
      </p:sp>
      <p:sp>
        <p:nvSpPr>
          <p:cNvPr id="10" name="Rectangle 9"/>
          <p:cNvSpPr/>
          <p:nvPr userDrawn="1"/>
        </p:nvSpPr>
        <p:spPr>
          <a:xfrm>
            <a:off x="10809623" y="5156201"/>
            <a:ext cx="548227" cy="184666"/>
          </a:xfrm>
          <a:prstGeom prst="rect">
            <a:avLst/>
          </a:prstGeom>
          <a:ln>
            <a:noFill/>
          </a:ln>
        </p:spPr>
        <p:txBody>
          <a:bodyPr wrap="none" lIns="0" tIns="0" rIns="0" bIns="0">
            <a:spAutoFit/>
          </a:bodyPr>
          <a:lstStyle/>
          <a:p>
            <a:r>
              <a:rPr lang="en-US" sz="1200">
                <a:solidFill>
                  <a:schemeClr val="accent1"/>
                </a:solidFill>
                <a:ea typeface="Open Sans Semibold" pitchFamily="34" charset="0"/>
                <a:cs typeface="Open Sans Semibold" pitchFamily="34" charset="0"/>
              </a:rPr>
              <a:t>Series 1</a:t>
            </a:r>
          </a:p>
        </p:txBody>
      </p:sp>
      <p:sp>
        <p:nvSpPr>
          <p:cNvPr id="11" name="Rectangle 10"/>
          <p:cNvSpPr/>
          <p:nvPr userDrawn="1"/>
        </p:nvSpPr>
        <p:spPr>
          <a:xfrm>
            <a:off x="10809623" y="4749801"/>
            <a:ext cx="548227" cy="184666"/>
          </a:xfrm>
          <a:prstGeom prst="rect">
            <a:avLst/>
          </a:prstGeom>
          <a:ln>
            <a:noFill/>
          </a:ln>
        </p:spPr>
        <p:txBody>
          <a:bodyPr wrap="none" lIns="0" tIns="0" rIns="0" bIns="0">
            <a:spAutoFit/>
          </a:bodyPr>
          <a:lstStyle/>
          <a:p>
            <a:r>
              <a:rPr lang="en-US" sz="1200">
                <a:solidFill>
                  <a:schemeClr val="accent2"/>
                </a:solidFill>
                <a:ea typeface="Open Sans Semibold" pitchFamily="34" charset="0"/>
                <a:cs typeface="Open Sans Semibold" pitchFamily="34" charset="0"/>
              </a:rPr>
              <a:t>Series 2</a:t>
            </a:r>
          </a:p>
        </p:txBody>
      </p:sp>
      <p:sp>
        <p:nvSpPr>
          <p:cNvPr id="12" name="Rectangle 11"/>
          <p:cNvSpPr/>
          <p:nvPr userDrawn="1"/>
        </p:nvSpPr>
        <p:spPr>
          <a:xfrm>
            <a:off x="10809623" y="4241801"/>
            <a:ext cx="548227" cy="184666"/>
          </a:xfrm>
          <a:prstGeom prst="rect">
            <a:avLst/>
          </a:prstGeom>
          <a:ln>
            <a:noFill/>
          </a:ln>
        </p:spPr>
        <p:txBody>
          <a:bodyPr wrap="none" lIns="0" tIns="0" rIns="0" bIns="0">
            <a:spAutoFit/>
          </a:bodyPr>
          <a:lstStyle/>
          <a:p>
            <a:r>
              <a:rPr lang="en-US" sz="1200">
                <a:solidFill>
                  <a:schemeClr val="accent3"/>
                </a:solidFill>
                <a:ea typeface="Open Sans Semibold" pitchFamily="34" charset="0"/>
                <a:cs typeface="Open Sans Semibold" pitchFamily="34" charset="0"/>
              </a:rPr>
              <a:t>Series 3</a:t>
            </a:r>
          </a:p>
        </p:txBody>
      </p:sp>
      <p:sp>
        <p:nvSpPr>
          <p:cNvPr id="13" name="Rectangle 12"/>
          <p:cNvSpPr/>
          <p:nvPr userDrawn="1"/>
        </p:nvSpPr>
        <p:spPr>
          <a:xfrm>
            <a:off x="10809623" y="3632201"/>
            <a:ext cx="548227" cy="184666"/>
          </a:xfrm>
          <a:prstGeom prst="rect">
            <a:avLst/>
          </a:prstGeom>
          <a:ln>
            <a:noFill/>
          </a:ln>
        </p:spPr>
        <p:txBody>
          <a:bodyPr wrap="none" lIns="0" tIns="0" rIns="0" bIns="0">
            <a:spAutoFit/>
          </a:bodyPr>
          <a:lstStyle/>
          <a:p>
            <a:r>
              <a:rPr lang="en-US" sz="1200">
                <a:solidFill>
                  <a:schemeClr val="accent4"/>
                </a:solidFill>
                <a:ea typeface="Open Sans Semibold" pitchFamily="34" charset="0"/>
                <a:cs typeface="Open Sans Semibold" pitchFamily="34" charset="0"/>
              </a:rPr>
              <a:t>Series 4</a:t>
            </a:r>
          </a:p>
        </p:txBody>
      </p:sp>
      <p:sp>
        <p:nvSpPr>
          <p:cNvPr id="14" name="Rectangle 13"/>
          <p:cNvSpPr/>
          <p:nvPr userDrawn="1"/>
        </p:nvSpPr>
        <p:spPr>
          <a:xfrm>
            <a:off x="976088" y="1546891"/>
            <a:ext cx="1885131" cy="246221"/>
          </a:xfrm>
          <a:prstGeom prst="rect">
            <a:avLst/>
          </a:prstGeom>
          <a:ln>
            <a:noFill/>
          </a:ln>
        </p:spPr>
        <p:txBody>
          <a:bodyPr wrap="none" lIns="0" tIns="0" rIns="0" bIns="0">
            <a:spAutoFit/>
          </a:bodyPr>
          <a:lstStyle/>
          <a:p>
            <a:r>
              <a:rPr lang="en-US" sz="1600">
                <a:solidFill>
                  <a:schemeClr val="tx2"/>
                </a:solidFill>
                <a:ea typeface="Open Sans Semibold" pitchFamily="34" charset="0"/>
                <a:cs typeface="Open Sans Semibold" pitchFamily="34" charset="0"/>
              </a:rPr>
              <a:t>Net Growth Rate (%)</a:t>
            </a:r>
          </a:p>
        </p:txBody>
      </p:sp>
    </p:spTree>
    <p:extLst>
      <p:ext uri="{BB962C8B-B14F-4D97-AF65-F5344CB8AC3E}">
        <p14:creationId xmlns:p14="http://schemas.microsoft.com/office/powerpoint/2010/main" val="42336189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ectangle 16"/>
          <p:cNvSpPr/>
          <p:nvPr userDrawn="1"/>
        </p:nvSpPr>
        <p:spPr>
          <a:xfrm>
            <a:off x="10572750" y="1993339"/>
            <a:ext cx="1695450" cy="334752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lt-LT"/>
              <a:t>                               </a:t>
            </a:r>
            <a:endParaRPr lang="en-US"/>
          </a:p>
        </p:txBody>
      </p:sp>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Stacked</a:t>
            </a:r>
          </a:p>
        </p:txBody>
      </p:sp>
      <p:graphicFrame>
        <p:nvGraphicFramePr>
          <p:cNvPr id="7" name="Content Placeholder 4"/>
          <p:cNvGraphicFramePr>
            <a:graphicFrameLocks/>
          </p:cNvGraphicFramePr>
          <p:nvPr userDrawn="1">
            <p:extLst/>
          </p:nvPr>
        </p:nvGraphicFramePr>
        <p:xfrm>
          <a:off x="914400" y="1452034"/>
          <a:ext cx="10363200" cy="462703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a:spLocks noGrp="1"/>
          </p:cNvSpPr>
          <p:nvPr>
            <p:ph type="body" sz="quarter" idx="13"/>
          </p:nvPr>
        </p:nvSpPr>
        <p:spPr>
          <a:xfrm>
            <a:off x="914400" y="93345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a:t>Area chart with color-coded legend</a:t>
            </a:r>
          </a:p>
        </p:txBody>
      </p:sp>
      <p:sp>
        <p:nvSpPr>
          <p:cNvPr id="9" name="Rectangle 8"/>
          <p:cNvSpPr/>
          <p:nvPr userDrawn="1"/>
        </p:nvSpPr>
        <p:spPr>
          <a:xfrm>
            <a:off x="10809623" y="3166536"/>
            <a:ext cx="548227" cy="184666"/>
          </a:xfrm>
          <a:prstGeom prst="rect">
            <a:avLst/>
          </a:prstGeom>
          <a:ln>
            <a:noFill/>
          </a:ln>
        </p:spPr>
        <p:txBody>
          <a:bodyPr wrap="none" lIns="0" tIns="0" rIns="0" bIns="0">
            <a:spAutoFit/>
          </a:bodyPr>
          <a:lstStyle/>
          <a:p>
            <a:r>
              <a:rPr lang="en-US" sz="1200">
                <a:solidFill>
                  <a:schemeClr val="accent5"/>
                </a:solidFill>
                <a:ea typeface="Open Sans Semibold" pitchFamily="34" charset="0"/>
                <a:cs typeface="Open Sans Semibold" pitchFamily="34" charset="0"/>
              </a:rPr>
              <a:t>Series 5</a:t>
            </a:r>
          </a:p>
        </p:txBody>
      </p:sp>
      <p:sp>
        <p:nvSpPr>
          <p:cNvPr id="10" name="Rectangle 9"/>
          <p:cNvSpPr/>
          <p:nvPr userDrawn="1"/>
        </p:nvSpPr>
        <p:spPr>
          <a:xfrm>
            <a:off x="10809623" y="5156201"/>
            <a:ext cx="548227" cy="184666"/>
          </a:xfrm>
          <a:prstGeom prst="rect">
            <a:avLst/>
          </a:prstGeom>
          <a:ln>
            <a:noFill/>
          </a:ln>
        </p:spPr>
        <p:txBody>
          <a:bodyPr wrap="none" lIns="0" tIns="0" rIns="0" bIns="0">
            <a:spAutoFit/>
          </a:bodyPr>
          <a:lstStyle/>
          <a:p>
            <a:r>
              <a:rPr lang="en-US" sz="1200">
                <a:solidFill>
                  <a:schemeClr val="accent1"/>
                </a:solidFill>
                <a:ea typeface="Open Sans Semibold" pitchFamily="34" charset="0"/>
                <a:cs typeface="Open Sans Semibold" pitchFamily="34" charset="0"/>
              </a:rPr>
              <a:t>Series 1</a:t>
            </a:r>
          </a:p>
        </p:txBody>
      </p:sp>
      <p:sp>
        <p:nvSpPr>
          <p:cNvPr id="11" name="Rectangle 10"/>
          <p:cNvSpPr/>
          <p:nvPr userDrawn="1"/>
        </p:nvSpPr>
        <p:spPr>
          <a:xfrm>
            <a:off x="10809623" y="4749801"/>
            <a:ext cx="548227" cy="184666"/>
          </a:xfrm>
          <a:prstGeom prst="rect">
            <a:avLst/>
          </a:prstGeom>
          <a:ln>
            <a:noFill/>
          </a:ln>
        </p:spPr>
        <p:txBody>
          <a:bodyPr wrap="none" lIns="0" tIns="0" rIns="0" bIns="0">
            <a:spAutoFit/>
          </a:bodyPr>
          <a:lstStyle/>
          <a:p>
            <a:r>
              <a:rPr lang="en-US" sz="1200">
                <a:solidFill>
                  <a:schemeClr val="accent2"/>
                </a:solidFill>
                <a:ea typeface="Open Sans Semibold" pitchFamily="34" charset="0"/>
                <a:cs typeface="Open Sans Semibold" pitchFamily="34" charset="0"/>
              </a:rPr>
              <a:t>Series 2</a:t>
            </a:r>
          </a:p>
        </p:txBody>
      </p:sp>
      <p:sp>
        <p:nvSpPr>
          <p:cNvPr id="12" name="Rectangle 11"/>
          <p:cNvSpPr/>
          <p:nvPr userDrawn="1"/>
        </p:nvSpPr>
        <p:spPr>
          <a:xfrm>
            <a:off x="10809623" y="4241801"/>
            <a:ext cx="548227" cy="184666"/>
          </a:xfrm>
          <a:prstGeom prst="rect">
            <a:avLst/>
          </a:prstGeom>
          <a:ln>
            <a:noFill/>
          </a:ln>
        </p:spPr>
        <p:txBody>
          <a:bodyPr wrap="none" lIns="0" tIns="0" rIns="0" bIns="0">
            <a:spAutoFit/>
          </a:bodyPr>
          <a:lstStyle/>
          <a:p>
            <a:r>
              <a:rPr lang="en-US" sz="1200">
                <a:solidFill>
                  <a:schemeClr val="accent3">
                    <a:lumMod val="75000"/>
                  </a:schemeClr>
                </a:solidFill>
                <a:ea typeface="Open Sans Semibold" pitchFamily="34" charset="0"/>
                <a:cs typeface="Open Sans Semibold" pitchFamily="34" charset="0"/>
              </a:rPr>
              <a:t>Series 3</a:t>
            </a:r>
          </a:p>
        </p:txBody>
      </p:sp>
      <p:sp>
        <p:nvSpPr>
          <p:cNvPr id="13" name="Rectangle 12"/>
          <p:cNvSpPr/>
          <p:nvPr userDrawn="1"/>
        </p:nvSpPr>
        <p:spPr>
          <a:xfrm>
            <a:off x="10809623" y="3632201"/>
            <a:ext cx="548227" cy="184666"/>
          </a:xfrm>
          <a:prstGeom prst="rect">
            <a:avLst/>
          </a:prstGeom>
          <a:ln>
            <a:noFill/>
          </a:ln>
        </p:spPr>
        <p:txBody>
          <a:bodyPr wrap="none" lIns="0" tIns="0" rIns="0" bIns="0">
            <a:spAutoFit/>
          </a:bodyPr>
          <a:lstStyle/>
          <a:p>
            <a:r>
              <a:rPr lang="en-US" sz="1200">
                <a:solidFill>
                  <a:schemeClr val="accent4"/>
                </a:solidFill>
                <a:ea typeface="Open Sans Semibold" pitchFamily="34" charset="0"/>
                <a:cs typeface="Open Sans Semibold" pitchFamily="34" charset="0"/>
              </a:rPr>
              <a:t>Series 4</a:t>
            </a:r>
          </a:p>
        </p:txBody>
      </p:sp>
      <p:sp>
        <p:nvSpPr>
          <p:cNvPr id="14" name="Rectangle 13"/>
          <p:cNvSpPr/>
          <p:nvPr userDrawn="1"/>
        </p:nvSpPr>
        <p:spPr>
          <a:xfrm>
            <a:off x="976088" y="1546891"/>
            <a:ext cx="1885131" cy="246221"/>
          </a:xfrm>
          <a:prstGeom prst="rect">
            <a:avLst/>
          </a:prstGeom>
          <a:ln>
            <a:noFill/>
          </a:ln>
        </p:spPr>
        <p:txBody>
          <a:bodyPr wrap="none" lIns="0" tIns="0" rIns="0" bIns="0">
            <a:spAutoFit/>
          </a:bodyPr>
          <a:lstStyle/>
          <a:p>
            <a:r>
              <a:rPr lang="en-US" sz="1600">
                <a:solidFill>
                  <a:schemeClr val="bg1"/>
                </a:solidFill>
                <a:ea typeface="Open Sans Semibold" pitchFamily="34" charset="0"/>
                <a:cs typeface="Open Sans Semibold" pitchFamily="34" charset="0"/>
              </a:rPr>
              <a:t>Net Growth Rate (%)</a:t>
            </a:r>
          </a:p>
        </p:txBody>
      </p:sp>
    </p:spTree>
    <p:extLst>
      <p:ext uri="{BB962C8B-B14F-4D97-AF65-F5344CB8AC3E}">
        <p14:creationId xmlns:p14="http://schemas.microsoft.com/office/powerpoint/2010/main" val="23641305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34" name="Picture 3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3"/>
          <p:cNvSpPr>
            <a:spLocks noGrp="1"/>
          </p:cNvSpPr>
          <p:nvPr>
            <p:ph type="title"/>
          </p:nvPr>
        </p:nvSpPr>
        <p:spPr>
          <a:xfrm>
            <a:off x="914400" y="279961"/>
            <a:ext cx="10363200" cy="817561"/>
          </a:xfrm>
        </p:spPr>
        <p:txBody>
          <a:bodyPr/>
          <a:lstStyle>
            <a:lvl1pPr>
              <a:defRPr>
                <a:solidFill>
                  <a:schemeClr val="tx2"/>
                </a:solidFill>
              </a:defRPr>
            </a:lvl1pPr>
          </a:lstStyle>
          <a:p>
            <a:r>
              <a:rPr lang="en-US"/>
              <a:t>Growth</a:t>
            </a:r>
          </a:p>
        </p:txBody>
      </p:sp>
      <p:graphicFrame>
        <p:nvGraphicFramePr>
          <p:cNvPr id="7" name="Chart Placeholder 18"/>
          <p:cNvGraphicFramePr>
            <a:graphicFrameLocks/>
          </p:cNvGraphicFramePr>
          <p:nvPr userDrawn="1">
            <p:extLst/>
          </p:nvPr>
        </p:nvGraphicFramePr>
        <p:xfrm>
          <a:off x="914400" y="1452034"/>
          <a:ext cx="5080000" cy="45254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Placeholder 2"/>
          <p:cNvGraphicFramePr>
            <a:graphicFrameLocks/>
          </p:cNvGraphicFramePr>
          <p:nvPr userDrawn="1">
            <p:extLst/>
          </p:nvPr>
        </p:nvGraphicFramePr>
        <p:xfrm>
          <a:off x="6440603" y="1452034"/>
          <a:ext cx="5080000" cy="452543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5"/>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of revenue by region</a:t>
            </a:r>
          </a:p>
        </p:txBody>
      </p:sp>
      <p:sp>
        <p:nvSpPr>
          <p:cNvPr id="10" name="Freeform 14"/>
          <p:cNvSpPr/>
          <p:nvPr userDrawn="1"/>
        </p:nvSpPr>
        <p:spPr>
          <a:xfrm flipH="1" flipV="1">
            <a:off x="3996619" y="4644960"/>
            <a:ext cx="600287" cy="272627"/>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25915 w 525915"/>
              <a:gd name="connsiteY0" fmla="*/ 265258 h 265258"/>
              <a:gd name="connsiteX1" fmla="*/ 345440 w 525915"/>
              <a:gd name="connsiteY1" fmla="*/ 0 h 265258"/>
              <a:gd name="connsiteX2" fmla="*/ 0 w 525915"/>
              <a:gd name="connsiteY2" fmla="*/ 0 h 265258"/>
            </a:gdLst>
            <a:ahLst/>
            <a:cxnLst>
              <a:cxn ang="0">
                <a:pos x="connsiteX0" y="connsiteY0"/>
              </a:cxn>
              <a:cxn ang="0">
                <a:pos x="connsiteX1" y="connsiteY1"/>
              </a:cxn>
              <a:cxn ang="0">
                <a:pos x="connsiteX2" y="connsiteY2"/>
              </a:cxn>
            </a:cxnLst>
            <a:rect l="l" t="t" r="r" b="b"/>
            <a:pathLst>
              <a:path w="525915" h="265258">
                <a:moveTo>
                  <a:pt x="525915" y="265258"/>
                </a:moveTo>
                <a:lnTo>
                  <a:pt x="345440" y="0"/>
                </a:lnTo>
                <a:lnTo>
                  <a:pt x="0" y="0"/>
                </a:lnTo>
              </a:path>
            </a:pathLst>
          </a:custGeom>
          <a:noFill/>
          <a:ln w="3175">
            <a:solidFill>
              <a:schemeClr val="accent2"/>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userDrawn="1"/>
        </p:nvSpPr>
        <p:spPr>
          <a:xfrm>
            <a:off x="804051" y="1855193"/>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23%</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12" name="Rectangle 11"/>
          <p:cNvSpPr/>
          <p:nvPr userDrawn="1"/>
        </p:nvSpPr>
        <p:spPr>
          <a:xfrm>
            <a:off x="740544" y="3519195"/>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19%</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13" name="Rectangle 12"/>
          <p:cNvSpPr/>
          <p:nvPr userDrawn="1"/>
        </p:nvSpPr>
        <p:spPr>
          <a:xfrm>
            <a:off x="804051" y="4678671"/>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21%</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14" name="Rectangle 13"/>
          <p:cNvSpPr/>
          <p:nvPr userDrawn="1"/>
        </p:nvSpPr>
        <p:spPr>
          <a:xfrm>
            <a:off x="4780402" y="4678671"/>
            <a:ext cx="807913" cy="379335"/>
          </a:xfrm>
          <a:prstGeom prst="rect">
            <a:avLst/>
          </a:prstGeom>
        </p:spPr>
        <p:txBody>
          <a:bodyPr wrap="none" lIns="0" tIns="0" rIns="0" bIns="0">
            <a:spAutoFit/>
          </a:bodyPr>
          <a:lstStyle/>
          <a:p>
            <a:pPr>
              <a:lnSpc>
                <a:spcPct val="85000"/>
              </a:lnSpc>
            </a:pPr>
            <a:r>
              <a:rPr lang="en-US">
                <a:solidFill>
                  <a:schemeClr val="tx2"/>
                </a:solidFill>
                <a:ea typeface="Open Sans Extrabold" pitchFamily="34" charset="0"/>
                <a:cs typeface="Open Sans Extrabold" pitchFamily="34" charset="0"/>
              </a:rPr>
              <a:t>16%</a:t>
            </a:r>
            <a:endParaRPr lang="en-US" sz="1100">
              <a:solidFill>
                <a:schemeClr val="tx2"/>
              </a:solidFill>
              <a:ea typeface="Open Sans Extrabold" pitchFamily="34" charset="0"/>
              <a:cs typeface="Open Sans Extrabold" pitchFamily="34" charset="0"/>
            </a:endParaRPr>
          </a:p>
          <a:p>
            <a:pPr>
              <a:lnSpc>
                <a:spcPct val="85000"/>
              </a:lnSpc>
            </a:pPr>
            <a:r>
              <a:rPr lang="en-US" sz="1100">
                <a:solidFill>
                  <a:schemeClr val="tx2"/>
                </a:solidFill>
              </a:rPr>
              <a:t>Lorem Ipsum</a:t>
            </a:r>
          </a:p>
        </p:txBody>
      </p:sp>
      <p:sp>
        <p:nvSpPr>
          <p:cNvPr id="15" name="Rectangle 14"/>
          <p:cNvSpPr/>
          <p:nvPr userDrawn="1"/>
        </p:nvSpPr>
        <p:spPr>
          <a:xfrm>
            <a:off x="4797738" y="1861965"/>
            <a:ext cx="807913" cy="379335"/>
          </a:xfrm>
          <a:prstGeom prst="rect">
            <a:avLst/>
          </a:prstGeom>
        </p:spPr>
        <p:txBody>
          <a:bodyPr wrap="none" lIns="0" tIns="0" rIns="0" bIns="0">
            <a:spAutoFit/>
          </a:bodyPr>
          <a:lstStyle/>
          <a:p>
            <a:pPr>
              <a:lnSpc>
                <a:spcPct val="85000"/>
              </a:lnSpc>
            </a:pPr>
            <a:r>
              <a:rPr lang="en-US">
                <a:solidFill>
                  <a:schemeClr val="tx2"/>
                </a:solidFill>
                <a:ea typeface="Open Sans Extrabold" pitchFamily="34" charset="0"/>
                <a:cs typeface="Open Sans Extrabold" pitchFamily="34" charset="0"/>
              </a:rPr>
              <a:t>35%</a:t>
            </a:r>
            <a:endParaRPr lang="en-US" sz="1100">
              <a:solidFill>
                <a:schemeClr val="tx2"/>
              </a:solidFill>
              <a:ea typeface="Open Sans Extrabold" pitchFamily="34" charset="0"/>
              <a:cs typeface="Open Sans Extrabold" pitchFamily="34" charset="0"/>
            </a:endParaRPr>
          </a:p>
          <a:p>
            <a:pPr>
              <a:lnSpc>
                <a:spcPct val="85000"/>
              </a:lnSpc>
            </a:pPr>
            <a:r>
              <a:rPr lang="en-US" sz="1100">
                <a:solidFill>
                  <a:schemeClr val="tx2"/>
                </a:solidFill>
              </a:rPr>
              <a:t>Lorem Ipsum</a:t>
            </a:r>
          </a:p>
        </p:txBody>
      </p:sp>
      <p:sp>
        <p:nvSpPr>
          <p:cNvPr id="16" name="Freeform 23"/>
          <p:cNvSpPr/>
          <p:nvPr userDrawn="1"/>
        </p:nvSpPr>
        <p:spPr>
          <a:xfrm flipV="1">
            <a:off x="1808479" y="4581128"/>
            <a:ext cx="927148" cy="336459"/>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52619 w 552619"/>
              <a:gd name="connsiteY0" fmla="*/ 255373 h 255373"/>
              <a:gd name="connsiteX1" fmla="*/ 345440 w 552619"/>
              <a:gd name="connsiteY1" fmla="*/ 0 h 255373"/>
              <a:gd name="connsiteX2" fmla="*/ 0 w 552619"/>
              <a:gd name="connsiteY2" fmla="*/ 0 h 255373"/>
            </a:gdLst>
            <a:ahLst/>
            <a:cxnLst>
              <a:cxn ang="0">
                <a:pos x="connsiteX0" y="connsiteY0"/>
              </a:cxn>
              <a:cxn ang="0">
                <a:pos x="connsiteX1" y="connsiteY1"/>
              </a:cxn>
              <a:cxn ang="0">
                <a:pos x="connsiteX2" y="connsiteY2"/>
              </a:cxn>
            </a:cxnLst>
            <a:rect l="l" t="t" r="r" b="b"/>
            <a:pathLst>
              <a:path w="552619" h="255373">
                <a:moveTo>
                  <a:pt x="552619" y="255373"/>
                </a:moveTo>
                <a:lnTo>
                  <a:pt x="345440" y="0"/>
                </a:lnTo>
                <a:lnTo>
                  <a:pt x="0" y="0"/>
                </a:lnTo>
              </a:path>
            </a:pathLst>
          </a:custGeom>
          <a:noFill/>
          <a:ln w="3175">
            <a:solidFill>
              <a:schemeClr val="accent3"/>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17"/>
          <p:cNvSpPr/>
          <p:nvPr userDrawn="1"/>
        </p:nvSpPr>
        <p:spPr>
          <a:xfrm flipH="1">
            <a:off x="9699376" y="2085495"/>
            <a:ext cx="720987" cy="527415"/>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noFill/>
          <a:ln w="3175">
            <a:solidFill>
              <a:schemeClr val="accent1"/>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userDrawn="1"/>
        </p:nvSpPr>
        <p:spPr>
          <a:xfrm>
            <a:off x="10574966" y="1861965"/>
            <a:ext cx="807913" cy="379335"/>
          </a:xfrm>
          <a:prstGeom prst="rect">
            <a:avLst/>
          </a:prstGeom>
        </p:spPr>
        <p:txBody>
          <a:bodyPr wrap="none" lIns="0" tIns="0" rIns="0" bIns="0">
            <a:spAutoFit/>
          </a:bodyPr>
          <a:lstStyle/>
          <a:p>
            <a:pPr>
              <a:lnSpc>
                <a:spcPct val="85000"/>
              </a:lnSpc>
            </a:pPr>
            <a:r>
              <a:rPr lang="en-US">
                <a:solidFill>
                  <a:schemeClr val="tx2"/>
                </a:solidFill>
                <a:ea typeface="Open Sans Extrabold" pitchFamily="34" charset="0"/>
                <a:cs typeface="Open Sans Extrabold" pitchFamily="34" charset="0"/>
              </a:rPr>
              <a:t>59%</a:t>
            </a:r>
            <a:endParaRPr lang="en-US" sz="1100">
              <a:solidFill>
                <a:schemeClr val="tx2"/>
              </a:solidFill>
              <a:ea typeface="Open Sans Extrabold" pitchFamily="34" charset="0"/>
              <a:cs typeface="Open Sans Extrabold" pitchFamily="34" charset="0"/>
            </a:endParaRPr>
          </a:p>
          <a:p>
            <a:pPr>
              <a:lnSpc>
                <a:spcPct val="85000"/>
              </a:lnSpc>
            </a:pPr>
            <a:r>
              <a:rPr lang="en-US" sz="1100">
                <a:solidFill>
                  <a:schemeClr val="tx2"/>
                </a:solidFill>
              </a:rPr>
              <a:t>Lorem Ipsum</a:t>
            </a:r>
          </a:p>
        </p:txBody>
      </p:sp>
      <p:sp>
        <p:nvSpPr>
          <p:cNvPr id="19" name="Freeform 25"/>
          <p:cNvSpPr/>
          <p:nvPr userDrawn="1"/>
        </p:nvSpPr>
        <p:spPr>
          <a:xfrm flipV="1">
            <a:off x="8514055" y="4815233"/>
            <a:ext cx="311175" cy="557439"/>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81897 w 581897"/>
              <a:gd name="connsiteY0" fmla="*/ 220430 h 220430"/>
              <a:gd name="connsiteX1" fmla="*/ 345440 w 581897"/>
              <a:gd name="connsiteY1" fmla="*/ 0 h 220430"/>
              <a:gd name="connsiteX2" fmla="*/ 0 w 581897"/>
              <a:gd name="connsiteY2" fmla="*/ 0 h 220430"/>
            </a:gdLst>
            <a:ahLst/>
            <a:cxnLst>
              <a:cxn ang="0">
                <a:pos x="connsiteX0" y="connsiteY0"/>
              </a:cxn>
              <a:cxn ang="0">
                <a:pos x="connsiteX1" y="connsiteY1"/>
              </a:cxn>
              <a:cxn ang="0">
                <a:pos x="connsiteX2" y="connsiteY2"/>
              </a:cxn>
            </a:cxnLst>
            <a:rect l="l" t="t" r="r" b="b"/>
            <a:pathLst>
              <a:path w="581897" h="220430">
                <a:moveTo>
                  <a:pt x="581897" y="220430"/>
                </a:moveTo>
                <a:lnTo>
                  <a:pt x="345440" y="0"/>
                </a:lnTo>
                <a:lnTo>
                  <a:pt x="0" y="0"/>
                </a:lnTo>
              </a:path>
            </a:pathLst>
          </a:custGeom>
          <a:noFill/>
          <a:ln w="3175">
            <a:solidFill>
              <a:schemeClr val="accent2"/>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userDrawn="1"/>
        </p:nvSpPr>
        <p:spPr>
          <a:xfrm>
            <a:off x="7542230" y="5133759"/>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23%</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21" name="Freeform 30"/>
          <p:cNvSpPr/>
          <p:nvPr userDrawn="1"/>
        </p:nvSpPr>
        <p:spPr>
          <a:xfrm flipV="1">
            <a:off x="7755695" y="4445908"/>
            <a:ext cx="455516" cy="206768"/>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77892 w 477892"/>
              <a:gd name="connsiteY0" fmla="*/ 124716 h 124716"/>
              <a:gd name="connsiteX1" fmla="*/ 345440 w 477892"/>
              <a:gd name="connsiteY1" fmla="*/ 0 h 124716"/>
              <a:gd name="connsiteX2" fmla="*/ 0 w 477892"/>
              <a:gd name="connsiteY2" fmla="*/ 0 h 124716"/>
            </a:gdLst>
            <a:ahLst/>
            <a:cxnLst>
              <a:cxn ang="0">
                <a:pos x="connsiteX0" y="connsiteY0"/>
              </a:cxn>
              <a:cxn ang="0">
                <a:pos x="connsiteX1" y="connsiteY1"/>
              </a:cxn>
              <a:cxn ang="0">
                <a:pos x="connsiteX2" y="connsiteY2"/>
              </a:cxn>
            </a:cxnLst>
            <a:rect l="l" t="t" r="r" b="b"/>
            <a:pathLst>
              <a:path w="477892" h="124716">
                <a:moveTo>
                  <a:pt x="477892" y="124716"/>
                </a:moveTo>
                <a:lnTo>
                  <a:pt x="345440" y="0"/>
                </a:lnTo>
                <a:lnTo>
                  <a:pt x="0" y="0"/>
                </a:lnTo>
              </a:path>
            </a:pathLst>
          </a:custGeom>
          <a:noFill/>
          <a:ln w="3175">
            <a:solidFill>
              <a:schemeClr val="accent3"/>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userDrawn="1"/>
        </p:nvSpPr>
        <p:spPr>
          <a:xfrm>
            <a:off x="6741790" y="4445909"/>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7%</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23" name="Freeform 32"/>
          <p:cNvSpPr/>
          <p:nvPr userDrawn="1"/>
        </p:nvSpPr>
        <p:spPr>
          <a:xfrm flipV="1">
            <a:off x="7355002" y="3935493"/>
            <a:ext cx="594993" cy="52448"/>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12910 w 512910"/>
              <a:gd name="connsiteY0" fmla="*/ 145300 h 145300"/>
              <a:gd name="connsiteX1" fmla="*/ 345440 w 512910"/>
              <a:gd name="connsiteY1" fmla="*/ 0 h 145300"/>
              <a:gd name="connsiteX2" fmla="*/ 0 w 512910"/>
              <a:gd name="connsiteY2" fmla="*/ 0 h 145300"/>
            </a:gdLst>
            <a:ahLst/>
            <a:cxnLst>
              <a:cxn ang="0">
                <a:pos x="connsiteX0" y="connsiteY0"/>
              </a:cxn>
              <a:cxn ang="0">
                <a:pos x="connsiteX1" y="connsiteY1"/>
              </a:cxn>
              <a:cxn ang="0">
                <a:pos x="connsiteX2" y="connsiteY2"/>
              </a:cxn>
            </a:cxnLst>
            <a:rect l="l" t="t" r="r" b="b"/>
            <a:pathLst>
              <a:path w="512910" h="145300">
                <a:moveTo>
                  <a:pt x="512910" y="145300"/>
                </a:moveTo>
                <a:lnTo>
                  <a:pt x="345440" y="0"/>
                </a:lnTo>
                <a:lnTo>
                  <a:pt x="0" y="0"/>
                </a:lnTo>
              </a:path>
            </a:pathLst>
          </a:custGeom>
          <a:noFill/>
          <a:ln w="3175">
            <a:solidFill>
              <a:schemeClr val="accent4"/>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userDrawn="1"/>
        </p:nvSpPr>
        <p:spPr>
          <a:xfrm>
            <a:off x="6365840" y="3749033"/>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6%</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25" name="Freeform 37"/>
          <p:cNvSpPr/>
          <p:nvPr userDrawn="1"/>
        </p:nvSpPr>
        <p:spPr>
          <a:xfrm>
            <a:off x="7355003" y="2768742"/>
            <a:ext cx="677333" cy="163241"/>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58800 w 558800"/>
              <a:gd name="connsiteY0" fmla="*/ 206341 h 206341"/>
              <a:gd name="connsiteX1" fmla="*/ 345440 w 558800"/>
              <a:gd name="connsiteY1" fmla="*/ 0 h 206341"/>
              <a:gd name="connsiteX2" fmla="*/ 0 w 558800"/>
              <a:gd name="connsiteY2" fmla="*/ 0 h 206341"/>
            </a:gdLst>
            <a:ahLst/>
            <a:cxnLst>
              <a:cxn ang="0">
                <a:pos x="connsiteX0" y="connsiteY0"/>
              </a:cxn>
              <a:cxn ang="0">
                <a:pos x="connsiteX1" y="connsiteY1"/>
              </a:cxn>
              <a:cxn ang="0">
                <a:pos x="connsiteX2" y="connsiteY2"/>
              </a:cxn>
            </a:cxnLst>
            <a:rect l="l" t="t" r="r" b="b"/>
            <a:pathLst>
              <a:path w="558800" h="206341">
                <a:moveTo>
                  <a:pt x="558800" y="206341"/>
                </a:moveTo>
                <a:lnTo>
                  <a:pt x="345440" y="0"/>
                </a:lnTo>
                <a:lnTo>
                  <a:pt x="0" y="0"/>
                </a:lnTo>
              </a:path>
            </a:pathLst>
          </a:custGeom>
          <a:noFill/>
          <a:ln w="3175">
            <a:solidFill>
              <a:schemeClr val="accent5"/>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userDrawn="1"/>
        </p:nvSpPr>
        <p:spPr>
          <a:xfrm>
            <a:off x="6365840" y="2529834"/>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16%</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27" name="Freeform 39"/>
          <p:cNvSpPr/>
          <p:nvPr userDrawn="1"/>
        </p:nvSpPr>
        <p:spPr>
          <a:xfrm>
            <a:off x="7609003" y="2085495"/>
            <a:ext cx="948829" cy="457323"/>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81054 w 481054"/>
              <a:gd name="connsiteY0" fmla="*/ 290855 h 290855"/>
              <a:gd name="connsiteX1" fmla="*/ 345440 w 481054"/>
              <a:gd name="connsiteY1" fmla="*/ 0 h 290855"/>
              <a:gd name="connsiteX2" fmla="*/ 0 w 481054"/>
              <a:gd name="connsiteY2" fmla="*/ 0 h 290855"/>
              <a:gd name="connsiteX0" fmla="*/ 435573 w 435573"/>
              <a:gd name="connsiteY0" fmla="*/ 192310 h 192310"/>
              <a:gd name="connsiteX1" fmla="*/ 345440 w 435573"/>
              <a:gd name="connsiteY1" fmla="*/ 0 h 192310"/>
              <a:gd name="connsiteX2" fmla="*/ 0 w 435573"/>
              <a:gd name="connsiteY2" fmla="*/ 0 h 192310"/>
              <a:gd name="connsiteX0" fmla="*/ 438683 w 438683"/>
              <a:gd name="connsiteY0" fmla="*/ 199747 h 199747"/>
              <a:gd name="connsiteX1" fmla="*/ 345440 w 438683"/>
              <a:gd name="connsiteY1" fmla="*/ 0 h 199747"/>
              <a:gd name="connsiteX2" fmla="*/ 0 w 438683"/>
              <a:gd name="connsiteY2" fmla="*/ 0 h 199747"/>
            </a:gdLst>
            <a:ahLst/>
            <a:cxnLst>
              <a:cxn ang="0">
                <a:pos x="connsiteX0" y="connsiteY0"/>
              </a:cxn>
              <a:cxn ang="0">
                <a:pos x="connsiteX1" y="connsiteY1"/>
              </a:cxn>
              <a:cxn ang="0">
                <a:pos x="connsiteX2" y="connsiteY2"/>
              </a:cxn>
            </a:cxnLst>
            <a:rect l="l" t="t" r="r" b="b"/>
            <a:pathLst>
              <a:path w="438683" h="199747">
                <a:moveTo>
                  <a:pt x="438683" y="199747"/>
                </a:moveTo>
                <a:lnTo>
                  <a:pt x="345440" y="0"/>
                </a:lnTo>
                <a:lnTo>
                  <a:pt x="0" y="0"/>
                </a:lnTo>
              </a:path>
            </a:pathLst>
          </a:custGeom>
          <a:noFill/>
          <a:ln w="3175">
            <a:solidFill>
              <a:schemeClr val="accent6"/>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userDrawn="1"/>
        </p:nvSpPr>
        <p:spPr>
          <a:xfrm>
            <a:off x="6582744" y="1861965"/>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11%</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29" name="TextBox 28"/>
          <p:cNvSpPr txBox="1"/>
          <p:nvPr userDrawn="1"/>
        </p:nvSpPr>
        <p:spPr>
          <a:xfrm>
            <a:off x="3124682" y="3449055"/>
            <a:ext cx="643126" cy="369332"/>
          </a:xfrm>
          <a:prstGeom prst="rect">
            <a:avLst/>
          </a:prstGeom>
          <a:noFill/>
        </p:spPr>
        <p:txBody>
          <a:bodyPr wrap="none" rtlCol="0" anchor="ctr" anchorCtr="0">
            <a:spAutoFit/>
          </a:bodyPr>
          <a:lstStyle/>
          <a:p>
            <a:pPr algn="ctr"/>
            <a:r>
              <a:rPr lang="en-US" b="1">
                <a:solidFill>
                  <a:schemeClr val="tx2"/>
                </a:solidFill>
                <a:latin typeface="+mj-lt"/>
                <a:ea typeface="Open Sans Semibold" pitchFamily="34" charset="0"/>
                <a:cs typeface="Open Sans Semibold" pitchFamily="34" charset="0"/>
              </a:rPr>
              <a:t>E.U.</a:t>
            </a:r>
          </a:p>
        </p:txBody>
      </p:sp>
      <p:sp>
        <p:nvSpPr>
          <p:cNvPr id="30" name="TextBox 29"/>
          <p:cNvSpPr txBox="1"/>
          <p:nvPr userDrawn="1"/>
        </p:nvSpPr>
        <p:spPr>
          <a:xfrm>
            <a:off x="8594354" y="3449055"/>
            <a:ext cx="736612" cy="369332"/>
          </a:xfrm>
          <a:prstGeom prst="rect">
            <a:avLst/>
          </a:prstGeom>
          <a:noFill/>
        </p:spPr>
        <p:txBody>
          <a:bodyPr wrap="none" rtlCol="0" anchor="ctr" anchorCtr="0">
            <a:spAutoFit/>
          </a:bodyPr>
          <a:lstStyle/>
          <a:p>
            <a:pPr algn="ctr"/>
            <a:r>
              <a:rPr lang="en-US" b="1">
                <a:solidFill>
                  <a:schemeClr val="tx2"/>
                </a:solidFill>
                <a:latin typeface="+mj-lt"/>
                <a:ea typeface="Open Sans Semibold" pitchFamily="34" charset="0"/>
                <a:cs typeface="Open Sans Semibold" pitchFamily="34" charset="0"/>
              </a:rPr>
              <a:t>APAC</a:t>
            </a:r>
          </a:p>
        </p:txBody>
      </p:sp>
      <p:cxnSp>
        <p:nvCxnSpPr>
          <p:cNvPr id="31" name="Straight Connector 30"/>
          <p:cNvCxnSpPr/>
          <p:nvPr userDrawn="1"/>
        </p:nvCxnSpPr>
        <p:spPr>
          <a:xfrm flipH="1">
            <a:off x="1700522" y="3750067"/>
            <a:ext cx="603057" cy="0"/>
          </a:xfrm>
          <a:prstGeom prst="line">
            <a:avLst/>
          </a:prstGeom>
          <a:noFill/>
          <a:ln w="3175">
            <a:solidFill>
              <a:schemeClr val="accent4"/>
            </a:solidFill>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2" name="Freeform 35"/>
          <p:cNvSpPr/>
          <p:nvPr userDrawn="1"/>
        </p:nvSpPr>
        <p:spPr>
          <a:xfrm flipH="1">
            <a:off x="3962399" y="2085495"/>
            <a:ext cx="646007" cy="457323"/>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noFill/>
          <a:ln w="3175">
            <a:solidFill>
              <a:schemeClr val="accent1"/>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Freeform 36"/>
          <p:cNvSpPr/>
          <p:nvPr userDrawn="1"/>
        </p:nvSpPr>
        <p:spPr>
          <a:xfrm>
            <a:off x="1808479" y="2085495"/>
            <a:ext cx="980259" cy="527415"/>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81054 w 481054"/>
              <a:gd name="connsiteY0" fmla="*/ 290855 h 290855"/>
              <a:gd name="connsiteX1" fmla="*/ 345440 w 481054"/>
              <a:gd name="connsiteY1" fmla="*/ 0 h 290855"/>
              <a:gd name="connsiteX2" fmla="*/ 0 w 481054"/>
              <a:gd name="connsiteY2" fmla="*/ 0 h 290855"/>
              <a:gd name="connsiteX0" fmla="*/ 435573 w 435573"/>
              <a:gd name="connsiteY0" fmla="*/ 192310 h 192310"/>
              <a:gd name="connsiteX1" fmla="*/ 345440 w 435573"/>
              <a:gd name="connsiteY1" fmla="*/ 0 h 192310"/>
              <a:gd name="connsiteX2" fmla="*/ 0 w 435573"/>
              <a:gd name="connsiteY2" fmla="*/ 0 h 192310"/>
              <a:gd name="connsiteX0" fmla="*/ 438683 w 438683"/>
              <a:gd name="connsiteY0" fmla="*/ 199747 h 199747"/>
              <a:gd name="connsiteX1" fmla="*/ 345440 w 438683"/>
              <a:gd name="connsiteY1" fmla="*/ 0 h 199747"/>
              <a:gd name="connsiteX2" fmla="*/ 0 w 438683"/>
              <a:gd name="connsiteY2" fmla="*/ 0 h 199747"/>
              <a:gd name="connsiteX0" fmla="*/ 482551 w 482551"/>
              <a:gd name="connsiteY0" fmla="*/ 226698 h 226698"/>
              <a:gd name="connsiteX1" fmla="*/ 345440 w 482551"/>
              <a:gd name="connsiteY1" fmla="*/ 0 h 226698"/>
              <a:gd name="connsiteX2" fmla="*/ 0 w 482551"/>
              <a:gd name="connsiteY2" fmla="*/ 0 h 226698"/>
            </a:gdLst>
            <a:ahLst/>
            <a:cxnLst>
              <a:cxn ang="0">
                <a:pos x="connsiteX0" y="connsiteY0"/>
              </a:cxn>
              <a:cxn ang="0">
                <a:pos x="connsiteX1" y="connsiteY1"/>
              </a:cxn>
              <a:cxn ang="0">
                <a:pos x="connsiteX2" y="connsiteY2"/>
              </a:cxn>
            </a:cxnLst>
            <a:rect l="l" t="t" r="r" b="b"/>
            <a:pathLst>
              <a:path w="482551" h="226698">
                <a:moveTo>
                  <a:pt x="482551" y="226698"/>
                </a:moveTo>
                <a:lnTo>
                  <a:pt x="345440" y="0"/>
                </a:lnTo>
                <a:lnTo>
                  <a:pt x="0" y="0"/>
                </a:lnTo>
              </a:path>
            </a:pathLst>
          </a:custGeom>
          <a:noFill/>
          <a:ln w="3175">
            <a:solidFill>
              <a:schemeClr val="accent5"/>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123429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8" name="Content Placeholder 3"/>
          <p:cNvGraphicFramePr>
            <a:graphicFrameLocks/>
          </p:cNvGraphicFramePr>
          <p:nvPr userDrawn="1">
            <p:extLst/>
          </p:nvPr>
        </p:nvGraphicFramePr>
        <p:xfrm>
          <a:off x="4439099" y="2159001"/>
          <a:ext cx="3251200" cy="2641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3"/>
          <p:cNvGraphicFramePr>
            <a:graphicFrameLocks/>
          </p:cNvGraphicFramePr>
          <p:nvPr userDrawn="1">
            <p:extLst/>
          </p:nvPr>
        </p:nvGraphicFramePr>
        <p:xfrm>
          <a:off x="8054453" y="2159001"/>
          <a:ext cx="3251200" cy="26415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3"/>
          <p:cNvGraphicFramePr>
            <a:graphicFrameLocks/>
          </p:cNvGraphicFramePr>
          <p:nvPr userDrawn="1">
            <p:extLst/>
          </p:nvPr>
        </p:nvGraphicFramePr>
        <p:xfrm>
          <a:off x="872067" y="2158999"/>
          <a:ext cx="3251200" cy="2641600"/>
        </p:xfrm>
        <a:graphic>
          <a:graphicData uri="http://schemas.openxmlformats.org/drawingml/2006/chart">
            <c:chart xmlns:c="http://schemas.openxmlformats.org/drawingml/2006/chart" xmlns:r="http://schemas.openxmlformats.org/officeDocument/2006/relationships" r:id="rId5"/>
          </a:graphicData>
        </a:graphic>
      </p:graphicFrame>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Market saturation by month</a:t>
            </a:r>
          </a:p>
        </p:txBody>
      </p:sp>
      <p:sp>
        <p:nvSpPr>
          <p:cNvPr id="7" name="Text Placeholder 2"/>
          <p:cNvSpPr>
            <a:spLocks noGrp="1"/>
          </p:cNvSpPr>
          <p:nvPr>
            <p:ph type="body" sz="quarter" idx="13"/>
          </p:nvPr>
        </p:nvSpPr>
        <p:spPr>
          <a:xfrm>
            <a:off x="865191" y="99060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a:t>Totally fictitious, but still very encouraging data</a:t>
            </a:r>
          </a:p>
        </p:txBody>
      </p:sp>
      <p:sp>
        <p:nvSpPr>
          <p:cNvPr id="10" name="TextBox 9"/>
          <p:cNvSpPr txBox="1"/>
          <p:nvPr userDrawn="1"/>
        </p:nvSpPr>
        <p:spPr>
          <a:xfrm>
            <a:off x="1161048" y="4800600"/>
            <a:ext cx="2730939" cy="830997"/>
          </a:xfrm>
          <a:prstGeom prst="rect">
            <a:avLst/>
          </a:prstGeom>
          <a:noFill/>
        </p:spPr>
        <p:txBody>
          <a:bodyPr wrap="none" rtlCol="0">
            <a:spAutoFit/>
          </a:bodyPr>
          <a:lstStyle/>
          <a:p>
            <a:pPr algn="ctr"/>
            <a:r>
              <a:rPr lang="en-US" sz="3200" kern="900" spc="-67">
                <a:solidFill>
                  <a:schemeClr val="bg1"/>
                </a:solidFill>
              </a:rPr>
              <a:t>January</a:t>
            </a:r>
          </a:p>
          <a:p>
            <a:pPr algn="ctr"/>
            <a:r>
              <a:rPr lang="en-US" sz="1600">
                <a:solidFill>
                  <a:schemeClr val="bg1"/>
                </a:solidFill>
              </a:rPr>
              <a:t>Lorem ipsum dolor sit amet</a:t>
            </a:r>
          </a:p>
        </p:txBody>
      </p:sp>
      <p:sp>
        <p:nvSpPr>
          <p:cNvPr id="11" name="TextBox 10"/>
          <p:cNvSpPr txBox="1"/>
          <p:nvPr userDrawn="1"/>
        </p:nvSpPr>
        <p:spPr>
          <a:xfrm>
            <a:off x="4699231" y="4800600"/>
            <a:ext cx="2730939" cy="830997"/>
          </a:xfrm>
          <a:prstGeom prst="rect">
            <a:avLst/>
          </a:prstGeom>
          <a:noFill/>
        </p:spPr>
        <p:txBody>
          <a:bodyPr wrap="none" rtlCol="0">
            <a:spAutoFit/>
          </a:bodyPr>
          <a:lstStyle/>
          <a:p>
            <a:pPr algn="ctr"/>
            <a:r>
              <a:rPr lang="en-US" sz="3200" kern="900" spc="-67">
                <a:solidFill>
                  <a:schemeClr val="bg1"/>
                </a:solidFill>
              </a:rPr>
              <a:t>February</a:t>
            </a:r>
          </a:p>
          <a:p>
            <a:pPr algn="ctr"/>
            <a:r>
              <a:rPr lang="en-US" sz="1600">
                <a:solidFill>
                  <a:schemeClr val="bg1"/>
                </a:solidFill>
              </a:rPr>
              <a:t>Lorem ipsum dolor sit amet</a:t>
            </a:r>
          </a:p>
        </p:txBody>
      </p:sp>
      <p:sp>
        <p:nvSpPr>
          <p:cNvPr id="12" name="TextBox 11"/>
          <p:cNvSpPr txBox="1"/>
          <p:nvPr userDrawn="1"/>
        </p:nvSpPr>
        <p:spPr>
          <a:xfrm>
            <a:off x="8314585" y="4800600"/>
            <a:ext cx="2730939" cy="830997"/>
          </a:xfrm>
          <a:prstGeom prst="rect">
            <a:avLst/>
          </a:prstGeom>
          <a:noFill/>
        </p:spPr>
        <p:txBody>
          <a:bodyPr wrap="none" rtlCol="0">
            <a:spAutoFit/>
          </a:bodyPr>
          <a:lstStyle/>
          <a:p>
            <a:pPr algn="ctr"/>
            <a:r>
              <a:rPr lang="en-US" sz="3200" kern="900" spc="-67">
                <a:solidFill>
                  <a:schemeClr val="bg1"/>
                </a:solidFill>
              </a:rPr>
              <a:t>March</a:t>
            </a:r>
          </a:p>
          <a:p>
            <a:pPr algn="ctr"/>
            <a:r>
              <a:rPr lang="en-US" sz="1600">
                <a:solidFill>
                  <a:schemeClr val="bg1"/>
                </a:solidFill>
              </a:rPr>
              <a:t>Lorem ipsum dolor sit amet</a:t>
            </a:r>
          </a:p>
        </p:txBody>
      </p:sp>
      <p:sp>
        <p:nvSpPr>
          <p:cNvPr id="13" name="TextBox 12"/>
          <p:cNvSpPr txBox="1"/>
          <p:nvPr userDrawn="1"/>
        </p:nvSpPr>
        <p:spPr>
          <a:xfrm>
            <a:off x="1938919" y="3081419"/>
            <a:ext cx="1175195" cy="748988"/>
          </a:xfrm>
          <a:prstGeom prst="rect">
            <a:avLst/>
          </a:prstGeom>
          <a:noFill/>
        </p:spPr>
        <p:txBody>
          <a:bodyPr wrap="none" rtlCol="0">
            <a:spAutoFit/>
          </a:bodyPr>
          <a:lstStyle/>
          <a:p>
            <a:pPr algn="ctr"/>
            <a:r>
              <a:rPr lang="en-US" sz="4267" b="1" kern="900" spc="-67">
                <a:solidFill>
                  <a:schemeClr val="bg1"/>
                </a:solidFill>
              </a:rPr>
              <a:t>60%</a:t>
            </a:r>
            <a:endParaRPr lang="en-US" sz="2667" b="1">
              <a:solidFill>
                <a:schemeClr val="bg1"/>
              </a:solidFill>
            </a:endParaRPr>
          </a:p>
        </p:txBody>
      </p:sp>
      <p:sp>
        <p:nvSpPr>
          <p:cNvPr id="14" name="TextBox 13"/>
          <p:cNvSpPr txBox="1"/>
          <p:nvPr userDrawn="1"/>
        </p:nvSpPr>
        <p:spPr>
          <a:xfrm>
            <a:off x="5477102" y="3081419"/>
            <a:ext cx="1175195" cy="748988"/>
          </a:xfrm>
          <a:prstGeom prst="rect">
            <a:avLst/>
          </a:prstGeom>
          <a:noFill/>
        </p:spPr>
        <p:txBody>
          <a:bodyPr wrap="none" rtlCol="0">
            <a:spAutoFit/>
          </a:bodyPr>
          <a:lstStyle/>
          <a:p>
            <a:pPr algn="ctr"/>
            <a:r>
              <a:rPr lang="en-US" sz="4267" b="1" kern="900" spc="-67">
                <a:solidFill>
                  <a:schemeClr val="bg1"/>
                </a:solidFill>
              </a:rPr>
              <a:t>72%</a:t>
            </a:r>
            <a:endParaRPr lang="en-US" sz="2667" b="1">
              <a:solidFill>
                <a:schemeClr val="bg1"/>
              </a:solidFill>
            </a:endParaRPr>
          </a:p>
        </p:txBody>
      </p:sp>
      <p:sp>
        <p:nvSpPr>
          <p:cNvPr id="15" name="TextBox 14"/>
          <p:cNvSpPr txBox="1"/>
          <p:nvPr userDrawn="1"/>
        </p:nvSpPr>
        <p:spPr>
          <a:xfrm>
            <a:off x="9092458" y="3081419"/>
            <a:ext cx="1175194" cy="748988"/>
          </a:xfrm>
          <a:prstGeom prst="rect">
            <a:avLst/>
          </a:prstGeom>
          <a:noFill/>
        </p:spPr>
        <p:txBody>
          <a:bodyPr wrap="none" rtlCol="0">
            <a:spAutoFit/>
          </a:bodyPr>
          <a:lstStyle/>
          <a:p>
            <a:pPr algn="ctr"/>
            <a:r>
              <a:rPr lang="en-US" sz="4267" b="1" kern="900" spc="-67">
                <a:solidFill>
                  <a:schemeClr val="bg1"/>
                </a:solidFill>
              </a:rPr>
              <a:t>85%</a:t>
            </a:r>
            <a:endParaRPr lang="en-US" sz="2667" b="1">
              <a:solidFill>
                <a:schemeClr val="bg1"/>
              </a:solidFill>
            </a:endParaRPr>
          </a:p>
        </p:txBody>
      </p:sp>
    </p:spTree>
    <p:extLst>
      <p:ext uri="{BB962C8B-B14F-4D97-AF65-F5344CB8AC3E}">
        <p14:creationId xmlns:p14="http://schemas.microsoft.com/office/powerpoint/2010/main" val="2602433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rotWithShape="1">
          <a:blip r:embed="rId3"/>
          <a:srcRect b="3202"/>
          <a:stretch/>
        </p:blipFill>
        <p:spPr>
          <a:xfrm rot="16200000">
            <a:off x="9869464" y="2754478"/>
            <a:ext cx="3136943" cy="1508129"/>
          </a:xfrm>
          <a:prstGeom prst="rect">
            <a:avLst/>
          </a:prstGeom>
        </p:spPr>
      </p:pic>
      <p:sp>
        <p:nvSpPr>
          <p:cNvPr id="13"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Title with bullets</a:t>
            </a:r>
          </a:p>
        </p:txBody>
      </p:sp>
      <p:sp>
        <p:nvSpPr>
          <p:cNvPr id="14" name="Content Placeholder 3"/>
          <p:cNvSpPr>
            <a:spLocks noGrp="1"/>
          </p:cNvSpPr>
          <p:nvPr>
            <p:ph idx="1" hasCustomPrompt="1"/>
          </p:nvPr>
        </p:nvSpPr>
        <p:spPr>
          <a:xfrm>
            <a:off x="914400" y="1219200"/>
            <a:ext cx="9448800" cy="4627563"/>
          </a:xfrm>
        </p:spPr>
        <p:txBody>
          <a:bodyPr>
            <a:normAutofit/>
          </a:bodyPr>
          <a:lstStyle>
            <a:lvl1pPr marL="228600" indent="-228600">
              <a:buFont typeface="Wingdings" panose="05000000000000000000" pitchFamily="2" charset="2"/>
              <a:buChar char="§"/>
              <a:defRPr sz="2000">
                <a:solidFill>
                  <a:schemeClr val="bg1"/>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lt-LT"/>
          </a:p>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Duis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a:p>
            <a:endParaRPr lang="en-US"/>
          </a:p>
        </p:txBody>
      </p:sp>
    </p:spTree>
    <p:extLst>
      <p:ext uri="{BB962C8B-B14F-4D97-AF65-F5344CB8AC3E}">
        <p14:creationId xmlns:p14="http://schemas.microsoft.com/office/powerpoint/2010/main" val="7539667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graphicFrame>
        <p:nvGraphicFramePr>
          <p:cNvPr id="8" name="Content Placeholder 3"/>
          <p:cNvGraphicFramePr>
            <a:graphicFrameLocks/>
          </p:cNvGraphicFramePr>
          <p:nvPr userDrawn="1">
            <p:extLst/>
          </p:nvPr>
        </p:nvGraphicFramePr>
        <p:xfrm>
          <a:off x="4439099" y="2091267"/>
          <a:ext cx="3251200" cy="26415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3"/>
          <p:cNvGraphicFramePr>
            <a:graphicFrameLocks/>
          </p:cNvGraphicFramePr>
          <p:nvPr userDrawn="1">
            <p:extLst/>
          </p:nvPr>
        </p:nvGraphicFramePr>
        <p:xfrm>
          <a:off x="8054453" y="2091267"/>
          <a:ext cx="3251200" cy="26415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ontent Placeholder 3"/>
          <p:cNvGraphicFramePr>
            <a:graphicFrameLocks/>
          </p:cNvGraphicFramePr>
          <p:nvPr userDrawn="1">
            <p:extLst/>
          </p:nvPr>
        </p:nvGraphicFramePr>
        <p:xfrm>
          <a:off x="872067" y="2091265"/>
          <a:ext cx="3251200" cy="2641600"/>
        </p:xfrm>
        <a:graphic>
          <a:graphicData uri="http://schemas.openxmlformats.org/drawingml/2006/chart">
            <c:chart xmlns:c="http://schemas.openxmlformats.org/drawingml/2006/chart" xmlns:r="http://schemas.openxmlformats.org/officeDocument/2006/relationships" r:id="rId6"/>
          </a:graphicData>
        </a:graphic>
      </p:graphicFrame>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770468" y="279961"/>
            <a:ext cx="10363200" cy="817561"/>
          </a:xfrm>
        </p:spPr>
        <p:txBody>
          <a:bodyPr/>
          <a:lstStyle>
            <a:lvl1pPr>
              <a:defRPr>
                <a:solidFill>
                  <a:schemeClr val="tx2"/>
                </a:solidFill>
              </a:defRPr>
            </a:lvl1pPr>
          </a:lstStyle>
          <a:p>
            <a:r>
              <a:rPr lang="en-US"/>
              <a:t>Market saturation by month</a:t>
            </a:r>
          </a:p>
        </p:txBody>
      </p:sp>
      <p:sp>
        <p:nvSpPr>
          <p:cNvPr id="7" name="Text Placeholder 2"/>
          <p:cNvSpPr>
            <a:spLocks noGrp="1"/>
          </p:cNvSpPr>
          <p:nvPr>
            <p:ph type="body" sz="quarter" idx="13"/>
          </p:nvPr>
        </p:nvSpPr>
        <p:spPr>
          <a:xfrm>
            <a:off x="769941" y="99060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Totally fictitious, but still very encouraging data</a:t>
            </a:r>
          </a:p>
        </p:txBody>
      </p:sp>
      <p:sp>
        <p:nvSpPr>
          <p:cNvPr id="10" name="TextBox 9"/>
          <p:cNvSpPr txBox="1"/>
          <p:nvPr userDrawn="1"/>
        </p:nvSpPr>
        <p:spPr>
          <a:xfrm>
            <a:off x="1161048" y="4732866"/>
            <a:ext cx="2730939" cy="830997"/>
          </a:xfrm>
          <a:prstGeom prst="rect">
            <a:avLst/>
          </a:prstGeom>
          <a:noFill/>
        </p:spPr>
        <p:txBody>
          <a:bodyPr wrap="none" rtlCol="0">
            <a:spAutoFit/>
          </a:bodyPr>
          <a:lstStyle/>
          <a:p>
            <a:pPr algn="ctr"/>
            <a:r>
              <a:rPr lang="en-US" sz="3200" kern="900" spc="-67">
                <a:solidFill>
                  <a:schemeClr val="tx2"/>
                </a:solidFill>
              </a:rPr>
              <a:t>January</a:t>
            </a:r>
          </a:p>
          <a:p>
            <a:pPr algn="ctr"/>
            <a:r>
              <a:rPr lang="en-US" sz="1600">
                <a:solidFill>
                  <a:schemeClr val="tx2"/>
                </a:solidFill>
              </a:rPr>
              <a:t>Lorem ipsum dolor sit amet</a:t>
            </a:r>
          </a:p>
        </p:txBody>
      </p:sp>
      <p:sp>
        <p:nvSpPr>
          <p:cNvPr id="11" name="TextBox 10"/>
          <p:cNvSpPr txBox="1"/>
          <p:nvPr userDrawn="1"/>
        </p:nvSpPr>
        <p:spPr>
          <a:xfrm>
            <a:off x="4699231" y="4732866"/>
            <a:ext cx="2730939" cy="830997"/>
          </a:xfrm>
          <a:prstGeom prst="rect">
            <a:avLst/>
          </a:prstGeom>
          <a:noFill/>
        </p:spPr>
        <p:txBody>
          <a:bodyPr wrap="none" rtlCol="0">
            <a:spAutoFit/>
          </a:bodyPr>
          <a:lstStyle/>
          <a:p>
            <a:pPr algn="ctr"/>
            <a:r>
              <a:rPr lang="en-US" sz="3200" kern="900" spc="-67">
                <a:solidFill>
                  <a:schemeClr val="tx2"/>
                </a:solidFill>
              </a:rPr>
              <a:t>February</a:t>
            </a:r>
          </a:p>
          <a:p>
            <a:pPr algn="ctr"/>
            <a:r>
              <a:rPr lang="en-US" sz="1600">
                <a:solidFill>
                  <a:schemeClr val="tx2"/>
                </a:solidFill>
              </a:rPr>
              <a:t>Lorem ipsum dolor sit amet</a:t>
            </a:r>
          </a:p>
        </p:txBody>
      </p:sp>
      <p:sp>
        <p:nvSpPr>
          <p:cNvPr id="12" name="TextBox 11"/>
          <p:cNvSpPr txBox="1"/>
          <p:nvPr userDrawn="1"/>
        </p:nvSpPr>
        <p:spPr>
          <a:xfrm>
            <a:off x="8314585" y="4732866"/>
            <a:ext cx="2730939" cy="830997"/>
          </a:xfrm>
          <a:prstGeom prst="rect">
            <a:avLst/>
          </a:prstGeom>
          <a:noFill/>
        </p:spPr>
        <p:txBody>
          <a:bodyPr wrap="none" rtlCol="0">
            <a:spAutoFit/>
          </a:bodyPr>
          <a:lstStyle/>
          <a:p>
            <a:pPr algn="ctr"/>
            <a:r>
              <a:rPr lang="en-US" sz="3200" kern="900" spc="-67">
                <a:solidFill>
                  <a:schemeClr val="tx2"/>
                </a:solidFill>
              </a:rPr>
              <a:t>March</a:t>
            </a:r>
          </a:p>
          <a:p>
            <a:pPr algn="ctr"/>
            <a:r>
              <a:rPr lang="en-US" sz="1600">
                <a:solidFill>
                  <a:schemeClr val="tx2"/>
                </a:solidFill>
              </a:rPr>
              <a:t>Lorem ipsum dolor sit amet</a:t>
            </a:r>
          </a:p>
        </p:txBody>
      </p:sp>
      <p:sp>
        <p:nvSpPr>
          <p:cNvPr id="13" name="TextBox 12"/>
          <p:cNvSpPr txBox="1"/>
          <p:nvPr userDrawn="1"/>
        </p:nvSpPr>
        <p:spPr>
          <a:xfrm>
            <a:off x="1938919" y="3013685"/>
            <a:ext cx="1175195" cy="748988"/>
          </a:xfrm>
          <a:prstGeom prst="rect">
            <a:avLst/>
          </a:prstGeom>
          <a:noFill/>
        </p:spPr>
        <p:txBody>
          <a:bodyPr wrap="none" rtlCol="0">
            <a:spAutoFit/>
          </a:bodyPr>
          <a:lstStyle/>
          <a:p>
            <a:pPr algn="ctr"/>
            <a:r>
              <a:rPr lang="en-US" sz="4267" b="1" kern="900" spc="-67">
                <a:solidFill>
                  <a:schemeClr val="accent1"/>
                </a:solidFill>
              </a:rPr>
              <a:t>60%</a:t>
            </a:r>
            <a:endParaRPr lang="en-US" sz="2667" b="1">
              <a:solidFill>
                <a:schemeClr val="accent1"/>
              </a:solidFill>
            </a:endParaRPr>
          </a:p>
        </p:txBody>
      </p:sp>
      <p:sp>
        <p:nvSpPr>
          <p:cNvPr id="14" name="TextBox 13"/>
          <p:cNvSpPr txBox="1"/>
          <p:nvPr userDrawn="1"/>
        </p:nvSpPr>
        <p:spPr>
          <a:xfrm>
            <a:off x="5477102" y="3013685"/>
            <a:ext cx="1175195" cy="748988"/>
          </a:xfrm>
          <a:prstGeom prst="rect">
            <a:avLst/>
          </a:prstGeom>
          <a:noFill/>
        </p:spPr>
        <p:txBody>
          <a:bodyPr wrap="none" rtlCol="0">
            <a:spAutoFit/>
          </a:bodyPr>
          <a:lstStyle/>
          <a:p>
            <a:pPr algn="ctr"/>
            <a:r>
              <a:rPr lang="en-US" sz="4267" b="1" kern="900" spc="-67">
                <a:solidFill>
                  <a:schemeClr val="accent4"/>
                </a:solidFill>
              </a:rPr>
              <a:t>72%</a:t>
            </a:r>
            <a:endParaRPr lang="en-US" sz="2667" b="1">
              <a:solidFill>
                <a:schemeClr val="accent4"/>
              </a:solidFill>
            </a:endParaRPr>
          </a:p>
        </p:txBody>
      </p:sp>
      <p:sp>
        <p:nvSpPr>
          <p:cNvPr id="15" name="TextBox 14"/>
          <p:cNvSpPr txBox="1"/>
          <p:nvPr userDrawn="1"/>
        </p:nvSpPr>
        <p:spPr>
          <a:xfrm>
            <a:off x="9092457" y="3013685"/>
            <a:ext cx="1175195" cy="748988"/>
          </a:xfrm>
          <a:prstGeom prst="rect">
            <a:avLst/>
          </a:prstGeom>
          <a:noFill/>
        </p:spPr>
        <p:txBody>
          <a:bodyPr wrap="none" rtlCol="0">
            <a:spAutoFit/>
          </a:bodyPr>
          <a:lstStyle/>
          <a:p>
            <a:pPr algn="ctr"/>
            <a:r>
              <a:rPr lang="en-US" sz="4267" b="1" kern="900" spc="-67">
                <a:solidFill>
                  <a:schemeClr val="accent5">
                    <a:lumMod val="50000"/>
                  </a:schemeClr>
                </a:solidFill>
              </a:rPr>
              <a:t>85%</a:t>
            </a:r>
            <a:endParaRPr lang="en-US" sz="2667" b="1">
              <a:solidFill>
                <a:schemeClr val="accent5">
                  <a:lumMod val="50000"/>
                </a:schemeClr>
              </a:solidFill>
            </a:endParaRPr>
          </a:p>
        </p:txBody>
      </p:sp>
    </p:spTree>
    <p:extLst>
      <p:ext uri="{BB962C8B-B14F-4D97-AF65-F5344CB8AC3E}">
        <p14:creationId xmlns:p14="http://schemas.microsoft.com/office/powerpoint/2010/main" val="27820614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34" name="Picture 3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Performance is up in all sectors</a:t>
            </a:r>
          </a:p>
        </p:txBody>
      </p:sp>
      <p:graphicFrame>
        <p:nvGraphicFramePr>
          <p:cNvPr id="7" name="Content Placeholder 3"/>
          <p:cNvGraphicFramePr>
            <a:graphicFrameLocks/>
          </p:cNvGraphicFramePr>
          <p:nvPr userDrawn="1">
            <p:extLst/>
          </p:nvPr>
        </p:nvGraphicFramePr>
        <p:xfrm>
          <a:off x="609600" y="1092200"/>
          <a:ext cx="3251200" cy="2194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userDrawn="1">
            <p:extLst/>
          </p:nvPr>
        </p:nvGraphicFramePr>
        <p:xfrm>
          <a:off x="3183467" y="1092200"/>
          <a:ext cx="3251200" cy="21945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ontent Placeholder 3"/>
          <p:cNvGraphicFramePr>
            <a:graphicFrameLocks/>
          </p:cNvGraphicFramePr>
          <p:nvPr userDrawn="1">
            <p:extLst/>
          </p:nvPr>
        </p:nvGraphicFramePr>
        <p:xfrm>
          <a:off x="5757333" y="1092200"/>
          <a:ext cx="3251200" cy="219456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userDrawn="1"/>
        </p:nvSpPr>
        <p:spPr>
          <a:xfrm>
            <a:off x="1022787" y="3225801"/>
            <a:ext cx="2431613" cy="2390334"/>
          </a:xfrm>
          <a:prstGeom prst="rect">
            <a:avLst/>
          </a:prstGeom>
          <a:noFill/>
        </p:spPr>
        <p:txBody>
          <a:bodyPr wrap="square" rtlCol="0">
            <a:spAutoFit/>
          </a:bodyPr>
          <a:lstStyle/>
          <a:p>
            <a:pPr algn="ctr"/>
            <a:r>
              <a:rPr lang="en-US" sz="3733" b="1" kern="900" spc="-67">
                <a:solidFill>
                  <a:schemeClr val="accent1"/>
                </a:solidFill>
              </a:rPr>
              <a:t>$126bn</a:t>
            </a:r>
          </a:p>
          <a:p>
            <a:pPr algn="ctr"/>
            <a:r>
              <a:rPr lang="en-US" sz="1600">
                <a:solidFill>
                  <a:schemeClr val="tx2"/>
                </a:solidFill>
              </a:rPr>
              <a:t>Ria qui del ium aut ex et estrum </a:t>
            </a:r>
            <a:r>
              <a:rPr lang="en-US" sz="1600" err="1">
                <a:solidFill>
                  <a:schemeClr val="tx2"/>
                </a:solidFill>
              </a:rPr>
              <a:t>nonsequis</a:t>
            </a:r>
            <a:r>
              <a:rPr lang="en-US" sz="1600">
                <a:solidFill>
                  <a:schemeClr val="tx2"/>
                </a:solidFill>
              </a:rPr>
              <a:t> volupta doluptas illuptas </a:t>
            </a:r>
            <a:r>
              <a:rPr lang="en-US" sz="1600" err="1">
                <a:solidFill>
                  <a:schemeClr val="tx2"/>
                </a:solidFill>
              </a:rPr>
              <a:t>magnam</a:t>
            </a:r>
            <a:r>
              <a:rPr lang="en-US" sz="1600">
                <a:solidFill>
                  <a:schemeClr val="tx2"/>
                </a:solidFill>
              </a:rPr>
              <a:t> </a:t>
            </a:r>
            <a:r>
              <a:rPr lang="en-US" sz="1600" err="1">
                <a:solidFill>
                  <a:schemeClr val="tx2"/>
                </a:solidFill>
              </a:rPr>
              <a:t>autem</a:t>
            </a:r>
            <a:r>
              <a:rPr lang="en-US" sz="1600">
                <a:solidFill>
                  <a:schemeClr val="tx2"/>
                </a:solidFill>
              </a:rPr>
              <a:t> </a:t>
            </a:r>
            <a:r>
              <a:rPr lang="en-US" sz="1600" err="1">
                <a:solidFill>
                  <a:schemeClr val="tx2"/>
                </a:solidFill>
              </a:rPr>
              <a:t>volupidit</a:t>
            </a:r>
            <a:r>
              <a:rPr lang="en-US" sz="1600">
                <a:solidFill>
                  <a:schemeClr val="tx2"/>
                </a:solidFill>
              </a:rPr>
              <a:t> </a:t>
            </a:r>
            <a:r>
              <a:rPr lang="en-US" sz="1600" err="1">
                <a:solidFill>
                  <a:schemeClr val="tx2"/>
                </a:solidFill>
              </a:rPr>
              <a:t>eatem</a:t>
            </a:r>
            <a:r>
              <a:rPr lang="en-US" sz="1600">
                <a:solidFill>
                  <a:schemeClr val="tx2"/>
                </a:solidFill>
              </a:rPr>
              <a:t> </a:t>
            </a:r>
            <a:r>
              <a:rPr lang="en-US" sz="1600" err="1">
                <a:solidFill>
                  <a:schemeClr val="tx2"/>
                </a:solidFill>
              </a:rPr>
              <a:t>aliqui</a:t>
            </a:r>
            <a:r>
              <a:rPr lang="en-US" sz="1600">
                <a:solidFill>
                  <a:schemeClr val="tx2"/>
                </a:solidFill>
              </a:rPr>
              <a:t> </a:t>
            </a:r>
            <a:r>
              <a:rPr lang="en-US" sz="1600" err="1">
                <a:solidFill>
                  <a:schemeClr val="tx2"/>
                </a:solidFill>
              </a:rPr>
              <a:t>quas</a:t>
            </a:r>
            <a:r>
              <a:rPr lang="en-US" sz="1600">
                <a:solidFill>
                  <a:schemeClr val="tx2"/>
                </a:solidFill>
              </a:rPr>
              <a:t> </a:t>
            </a:r>
            <a:r>
              <a:rPr lang="en-US" sz="1600" err="1">
                <a:solidFill>
                  <a:schemeClr val="tx2"/>
                </a:solidFill>
              </a:rPr>
              <a:t>asse</a:t>
            </a:r>
            <a:r>
              <a:rPr lang="en-US" sz="1600">
                <a:solidFill>
                  <a:schemeClr val="tx2"/>
                </a:solidFill>
              </a:rPr>
              <a:t> </a:t>
            </a:r>
            <a:r>
              <a:rPr lang="en-US" sz="1600" err="1">
                <a:solidFill>
                  <a:schemeClr val="tx2"/>
                </a:solidFill>
              </a:rPr>
              <a:t>eritatae</a:t>
            </a:r>
            <a:r>
              <a:rPr lang="en-US" sz="1600">
                <a:solidFill>
                  <a:schemeClr val="tx2"/>
                </a:solidFill>
              </a:rPr>
              <a:t>. </a:t>
            </a:r>
            <a:r>
              <a:rPr lang="en-US" sz="1600" err="1">
                <a:solidFill>
                  <a:schemeClr val="tx2"/>
                </a:solidFill>
              </a:rPr>
              <a:t>Nequuntis</a:t>
            </a:r>
            <a:endParaRPr lang="en-US" sz="1600">
              <a:solidFill>
                <a:schemeClr val="tx2"/>
              </a:solidFill>
            </a:endParaRPr>
          </a:p>
        </p:txBody>
      </p:sp>
      <p:sp>
        <p:nvSpPr>
          <p:cNvPr id="11" name="TextBox 10"/>
          <p:cNvSpPr txBox="1"/>
          <p:nvPr userDrawn="1"/>
        </p:nvSpPr>
        <p:spPr>
          <a:xfrm>
            <a:off x="3596654" y="3225801"/>
            <a:ext cx="2431613" cy="2390334"/>
          </a:xfrm>
          <a:prstGeom prst="rect">
            <a:avLst/>
          </a:prstGeom>
          <a:noFill/>
        </p:spPr>
        <p:txBody>
          <a:bodyPr wrap="square" rtlCol="0">
            <a:spAutoFit/>
          </a:bodyPr>
          <a:lstStyle/>
          <a:p>
            <a:pPr algn="ctr"/>
            <a:r>
              <a:rPr lang="en-US" sz="3733" b="1" kern="900" spc="-67">
                <a:solidFill>
                  <a:schemeClr val="accent1">
                    <a:lumMod val="60000"/>
                    <a:lumOff val="40000"/>
                  </a:schemeClr>
                </a:solidFill>
              </a:rPr>
              <a:t>$98bn</a:t>
            </a:r>
          </a:p>
          <a:p>
            <a:pPr algn="ctr"/>
            <a:r>
              <a:rPr lang="en-US" sz="1600">
                <a:solidFill>
                  <a:schemeClr val="tx2"/>
                </a:solidFill>
              </a:rPr>
              <a:t>Ria qui del ium aut ex et estrum </a:t>
            </a:r>
            <a:r>
              <a:rPr lang="en-US" sz="1600" err="1">
                <a:solidFill>
                  <a:schemeClr val="tx2"/>
                </a:solidFill>
              </a:rPr>
              <a:t>nonsequis</a:t>
            </a:r>
            <a:r>
              <a:rPr lang="en-US" sz="1600">
                <a:solidFill>
                  <a:schemeClr val="tx2"/>
                </a:solidFill>
              </a:rPr>
              <a:t> volupta doluptas illuptas </a:t>
            </a:r>
            <a:r>
              <a:rPr lang="en-US" sz="1600" err="1">
                <a:solidFill>
                  <a:schemeClr val="tx2"/>
                </a:solidFill>
              </a:rPr>
              <a:t>magnam</a:t>
            </a:r>
            <a:r>
              <a:rPr lang="en-US" sz="1600">
                <a:solidFill>
                  <a:schemeClr val="tx2"/>
                </a:solidFill>
              </a:rPr>
              <a:t> </a:t>
            </a:r>
            <a:r>
              <a:rPr lang="en-US" sz="1600" err="1">
                <a:solidFill>
                  <a:schemeClr val="tx2"/>
                </a:solidFill>
              </a:rPr>
              <a:t>autem</a:t>
            </a:r>
            <a:r>
              <a:rPr lang="en-US" sz="1600">
                <a:solidFill>
                  <a:schemeClr val="tx2"/>
                </a:solidFill>
              </a:rPr>
              <a:t> </a:t>
            </a:r>
            <a:r>
              <a:rPr lang="en-US" sz="1600" err="1">
                <a:solidFill>
                  <a:schemeClr val="tx2"/>
                </a:solidFill>
              </a:rPr>
              <a:t>volupidit</a:t>
            </a:r>
            <a:r>
              <a:rPr lang="en-US" sz="1600">
                <a:solidFill>
                  <a:schemeClr val="tx2"/>
                </a:solidFill>
              </a:rPr>
              <a:t> </a:t>
            </a:r>
            <a:r>
              <a:rPr lang="en-US" sz="1600" err="1">
                <a:solidFill>
                  <a:schemeClr val="tx2"/>
                </a:solidFill>
              </a:rPr>
              <a:t>eatem</a:t>
            </a:r>
            <a:r>
              <a:rPr lang="en-US" sz="1600">
                <a:solidFill>
                  <a:schemeClr val="tx2"/>
                </a:solidFill>
              </a:rPr>
              <a:t> </a:t>
            </a:r>
            <a:r>
              <a:rPr lang="en-US" sz="1600" err="1">
                <a:solidFill>
                  <a:schemeClr val="tx2"/>
                </a:solidFill>
              </a:rPr>
              <a:t>aliqui</a:t>
            </a:r>
            <a:r>
              <a:rPr lang="en-US" sz="1600">
                <a:solidFill>
                  <a:schemeClr val="tx2"/>
                </a:solidFill>
              </a:rPr>
              <a:t> </a:t>
            </a:r>
            <a:r>
              <a:rPr lang="en-US" sz="1600" err="1">
                <a:solidFill>
                  <a:schemeClr val="tx2"/>
                </a:solidFill>
              </a:rPr>
              <a:t>quas</a:t>
            </a:r>
            <a:r>
              <a:rPr lang="en-US" sz="1600">
                <a:solidFill>
                  <a:schemeClr val="tx2"/>
                </a:solidFill>
              </a:rPr>
              <a:t> </a:t>
            </a:r>
            <a:r>
              <a:rPr lang="en-US" sz="1600" err="1">
                <a:solidFill>
                  <a:schemeClr val="tx2"/>
                </a:solidFill>
              </a:rPr>
              <a:t>asse</a:t>
            </a:r>
            <a:r>
              <a:rPr lang="en-US" sz="1600">
                <a:solidFill>
                  <a:schemeClr val="tx2"/>
                </a:solidFill>
              </a:rPr>
              <a:t> </a:t>
            </a:r>
            <a:r>
              <a:rPr lang="en-US" sz="1600" err="1">
                <a:solidFill>
                  <a:schemeClr val="tx2"/>
                </a:solidFill>
              </a:rPr>
              <a:t>eritatae</a:t>
            </a:r>
            <a:r>
              <a:rPr lang="en-US" sz="1600">
                <a:solidFill>
                  <a:schemeClr val="tx2"/>
                </a:solidFill>
              </a:rPr>
              <a:t>. </a:t>
            </a:r>
            <a:r>
              <a:rPr lang="en-US" sz="1600" err="1">
                <a:solidFill>
                  <a:schemeClr val="tx2"/>
                </a:solidFill>
              </a:rPr>
              <a:t>Nequuntis</a:t>
            </a:r>
            <a:endParaRPr lang="en-US" sz="1600">
              <a:solidFill>
                <a:schemeClr val="tx2"/>
              </a:solidFill>
            </a:endParaRPr>
          </a:p>
        </p:txBody>
      </p:sp>
      <p:sp>
        <p:nvSpPr>
          <p:cNvPr id="12" name="TextBox 11"/>
          <p:cNvSpPr txBox="1"/>
          <p:nvPr userDrawn="1"/>
        </p:nvSpPr>
        <p:spPr>
          <a:xfrm>
            <a:off x="6170520" y="3225801"/>
            <a:ext cx="2431613" cy="2390334"/>
          </a:xfrm>
          <a:prstGeom prst="rect">
            <a:avLst/>
          </a:prstGeom>
          <a:noFill/>
        </p:spPr>
        <p:txBody>
          <a:bodyPr wrap="square" rtlCol="0">
            <a:spAutoFit/>
          </a:bodyPr>
          <a:lstStyle/>
          <a:p>
            <a:pPr algn="ctr"/>
            <a:r>
              <a:rPr lang="en-US" sz="3733" b="1" kern="900" spc="-67">
                <a:solidFill>
                  <a:schemeClr val="accent5"/>
                </a:solidFill>
              </a:rPr>
              <a:t>$180bn</a:t>
            </a:r>
          </a:p>
          <a:p>
            <a:pPr algn="ctr"/>
            <a:r>
              <a:rPr lang="en-US" sz="1600">
                <a:solidFill>
                  <a:schemeClr val="tx2"/>
                </a:solidFill>
              </a:rPr>
              <a:t>Ria qui del ium aut ex et estrum </a:t>
            </a:r>
            <a:r>
              <a:rPr lang="en-US" sz="1600" err="1">
                <a:solidFill>
                  <a:schemeClr val="tx2"/>
                </a:solidFill>
              </a:rPr>
              <a:t>nonsequis</a:t>
            </a:r>
            <a:r>
              <a:rPr lang="en-US" sz="1600">
                <a:solidFill>
                  <a:schemeClr val="tx2"/>
                </a:solidFill>
              </a:rPr>
              <a:t> volupta doluptas illuptas </a:t>
            </a:r>
            <a:r>
              <a:rPr lang="en-US" sz="1600" err="1">
                <a:solidFill>
                  <a:schemeClr val="tx2"/>
                </a:solidFill>
              </a:rPr>
              <a:t>magnam</a:t>
            </a:r>
            <a:r>
              <a:rPr lang="en-US" sz="1600">
                <a:solidFill>
                  <a:schemeClr val="tx2"/>
                </a:solidFill>
              </a:rPr>
              <a:t> </a:t>
            </a:r>
            <a:r>
              <a:rPr lang="en-US" sz="1600" err="1">
                <a:solidFill>
                  <a:schemeClr val="tx2"/>
                </a:solidFill>
              </a:rPr>
              <a:t>autem</a:t>
            </a:r>
            <a:r>
              <a:rPr lang="en-US" sz="1600">
                <a:solidFill>
                  <a:schemeClr val="tx2"/>
                </a:solidFill>
              </a:rPr>
              <a:t> </a:t>
            </a:r>
            <a:r>
              <a:rPr lang="en-US" sz="1600" err="1">
                <a:solidFill>
                  <a:schemeClr val="tx2"/>
                </a:solidFill>
              </a:rPr>
              <a:t>volupidit</a:t>
            </a:r>
            <a:r>
              <a:rPr lang="en-US" sz="1600">
                <a:solidFill>
                  <a:schemeClr val="tx2"/>
                </a:solidFill>
              </a:rPr>
              <a:t> </a:t>
            </a:r>
            <a:r>
              <a:rPr lang="en-US" sz="1600" err="1">
                <a:solidFill>
                  <a:schemeClr val="tx2"/>
                </a:solidFill>
              </a:rPr>
              <a:t>eatem</a:t>
            </a:r>
            <a:r>
              <a:rPr lang="en-US" sz="1600">
                <a:solidFill>
                  <a:schemeClr val="tx2"/>
                </a:solidFill>
              </a:rPr>
              <a:t> </a:t>
            </a:r>
            <a:r>
              <a:rPr lang="en-US" sz="1600" err="1">
                <a:solidFill>
                  <a:schemeClr val="tx2"/>
                </a:solidFill>
              </a:rPr>
              <a:t>aliqui</a:t>
            </a:r>
            <a:r>
              <a:rPr lang="en-US" sz="1600">
                <a:solidFill>
                  <a:schemeClr val="tx2"/>
                </a:solidFill>
              </a:rPr>
              <a:t> </a:t>
            </a:r>
            <a:r>
              <a:rPr lang="en-US" sz="1600" err="1">
                <a:solidFill>
                  <a:schemeClr val="tx2"/>
                </a:solidFill>
              </a:rPr>
              <a:t>quas</a:t>
            </a:r>
            <a:r>
              <a:rPr lang="en-US" sz="1600">
                <a:solidFill>
                  <a:schemeClr val="tx2"/>
                </a:solidFill>
              </a:rPr>
              <a:t> </a:t>
            </a:r>
            <a:r>
              <a:rPr lang="en-US" sz="1600" err="1">
                <a:solidFill>
                  <a:schemeClr val="tx2"/>
                </a:solidFill>
              </a:rPr>
              <a:t>asse</a:t>
            </a:r>
            <a:r>
              <a:rPr lang="en-US" sz="1600">
                <a:solidFill>
                  <a:schemeClr val="tx2"/>
                </a:solidFill>
              </a:rPr>
              <a:t> </a:t>
            </a:r>
            <a:r>
              <a:rPr lang="en-US" sz="1600" err="1">
                <a:solidFill>
                  <a:schemeClr val="tx2"/>
                </a:solidFill>
              </a:rPr>
              <a:t>eritatae</a:t>
            </a:r>
            <a:r>
              <a:rPr lang="en-US" sz="1600">
                <a:solidFill>
                  <a:schemeClr val="tx2"/>
                </a:solidFill>
              </a:rPr>
              <a:t>. </a:t>
            </a:r>
            <a:r>
              <a:rPr lang="en-US" sz="1600" err="1">
                <a:solidFill>
                  <a:schemeClr val="tx2"/>
                </a:solidFill>
              </a:rPr>
              <a:t>Nequuntis</a:t>
            </a:r>
            <a:endParaRPr lang="en-US" sz="1600">
              <a:solidFill>
                <a:schemeClr val="tx2"/>
              </a:solidFill>
            </a:endParaRPr>
          </a:p>
        </p:txBody>
      </p:sp>
      <p:sp>
        <p:nvSpPr>
          <p:cNvPr id="14" name="Slide Number Placeholder 5"/>
          <p:cNvSpPr txBox="1">
            <a:spLocks/>
          </p:cNvSpPr>
          <p:nvPr userDrawn="1"/>
        </p:nvSpPr>
        <p:spPr>
          <a:xfrm>
            <a:off x="761272" y="6280386"/>
            <a:ext cx="139424" cy="328295"/>
          </a:xfrm>
          <a:prstGeom prst="rect">
            <a:avLst/>
          </a:prstGeom>
          <a:ln>
            <a:no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33">
              <a:solidFill>
                <a:srgbClr val="FFFFFF"/>
              </a:solidFill>
            </a:endParaRPr>
          </a:p>
        </p:txBody>
      </p:sp>
      <p:sp>
        <p:nvSpPr>
          <p:cNvPr id="22" name="Freeform 6"/>
          <p:cNvSpPr>
            <a:spLocks/>
          </p:cNvSpPr>
          <p:nvPr userDrawn="1"/>
        </p:nvSpPr>
        <p:spPr bwMode="auto">
          <a:xfrm>
            <a:off x="10973323" y="6390365"/>
            <a:ext cx="64135" cy="13780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 name="Freeform 7"/>
          <p:cNvSpPr>
            <a:spLocks noEditPoints="1"/>
          </p:cNvSpPr>
          <p:nvPr userDrawn="1"/>
        </p:nvSpPr>
        <p:spPr bwMode="auto">
          <a:xfrm>
            <a:off x="11312407" y="6387435"/>
            <a:ext cx="142220" cy="13650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 name="Freeform 8"/>
          <p:cNvSpPr>
            <a:spLocks/>
          </p:cNvSpPr>
          <p:nvPr userDrawn="1"/>
        </p:nvSpPr>
        <p:spPr bwMode="auto">
          <a:xfrm>
            <a:off x="11673257" y="6399834"/>
            <a:ext cx="153964" cy="12576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 name="Oval 24"/>
          <p:cNvSpPr/>
          <p:nvPr userDrawn="1"/>
        </p:nvSpPr>
        <p:spPr>
          <a:xfrm>
            <a:off x="11235789" y="6317295"/>
            <a:ext cx="279899" cy="279899"/>
          </a:xfrm>
          <a:prstGeom prst="ellipse">
            <a:avLst/>
          </a:prstGeom>
          <a:solidFill>
            <a:schemeClr val="bg1">
              <a:alpha val="0"/>
            </a:schemeClr>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6" name="Oval 25"/>
          <p:cNvSpPr/>
          <p:nvPr userDrawn="1"/>
        </p:nvSpPr>
        <p:spPr>
          <a:xfrm>
            <a:off x="10866991" y="6317295"/>
            <a:ext cx="279899" cy="279899"/>
          </a:xfrm>
          <a:prstGeom prst="ellipse">
            <a:avLst/>
          </a:prstGeom>
          <a:solidFill>
            <a:schemeClr val="bg1">
              <a:alpha val="0"/>
            </a:schemeClr>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7" name="Oval 26"/>
          <p:cNvSpPr/>
          <p:nvPr userDrawn="1"/>
        </p:nvSpPr>
        <p:spPr>
          <a:xfrm rot="10800000">
            <a:off x="11603591" y="6317292"/>
            <a:ext cx="279899" cy="279899"/>
          </a:xfrm>
          <a:prstGeom prst="ellipse">
            <a:avLst/>
          </a:prstGeom>
          <a:solidFill>
            <a:schemeClr val="bg1">
              <a:alpha val="0"/>
            </a:schemeClr>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aphicFrame>
        <p:nvGraphicFramePr>
          <p:cNvPr id="28" name="Content Placeholder 3"/>
          <p:cNvGraphicFramePr>
            <a:graphicFrameLocks/>
          </p:cNvGraphicFramePr>
          <p:nvPr userDrawn="1">
            <p:extLst/>
          </p:nvPr>
        </p:nvGraphicFramePr>
        <p:xfrm>
          <a:off x="8331200" y="1092200"/>
          <a:ext cx="3251200" cy="2194560"/>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p:cNvSpPr txBox="1"/>
          <p:nvPr userDrawn="1"/>
        </p:nvSpPr>
        <p:spPr>
          <a:xfrm>
            <a:off x="1826526" y="1900157"/>
            <a:ext cx="824136" cy="523220"/>
          </a:xfrm>
          <a:prstGeom prst="rect">
            <a:avLst/>
          </a:prstGeom>
          <a:noFill/>
        </p:spPr>
        <p:txBody>
          <a:bodyPr wrap="none" rtlCol="0">
            <a:spAutoFit/>
          </a:bodyPr>
          <a:lstStyle/>
          <a:p>
            <a:pPr algn="ctr"/>
            <a:r>
              <a:rPr lang="en-US" sz="2800" b="1" kern="900" spc="-67">
                <a:solidFill>
                  <a:schemeClr val="tx2"/>
                </a:solidFill>
              </a:rPr>
              <a:t>71%</a:t>
            </a:r>
            <a:endParaRPr lang="en-US" sz="2800" b="1">
              <a:solidFill>
                <a:schemeClr val="tx2"/>
              </a:solidFill>
            </a:endParaRPr>
          </a:p>
        </p:txBody>
      </p:sp>
      <p:sp>
        <p:nvSpPr>
          <p:cNvPr id="30" name="TextBox 29"/>
          <p:cNvSpPr txBox="1"/>
          <p:nvPr userDrawn="1"/>
        </p:nvSpPr>
        <p:spPr>
          <a:xfrm>
            <a:off x="4385057" y="1900157"/>
            <a:ext cx="824136" cy="523220"/>
          </a:xfrm>
          <a:prstGeom prst="rect">
            <a:avLst/>
          </a:prstGeom>
          <a:noFill/>
        </p:spPr>
        <p:txBody>
          <a:bodyPr wrap="none" rtlCol="0">
            <a:spAutoFit/>
          </a:bodyPr>
          <a:lstStyle/>
          <a:p>
            <a:pPr algn="ctr"/>
            <a:r>
              <a:rPr lang="en-US" sz="2800" b="1" kern="900" spc="-67">
                <a:solidFill>
                  <a:schemeClr val="tx2"/>
                </a:solidFill>
              </a:rPr>
              <a:t>47%</a:t>
            </a:r>
            <a:endParaRPr lang="en-US" sz="2800" b="1">
              <a:solidFill>
                <a:schemeClr val="tx2"/>
              </a:solidFill>
            </a:endParaRPr>
          </a:p>
        </p:txBody>
      </p:sp>
      <p:sp>
        <p:nvSpPr>
          <p:cNvPr id="31" name="TextBox 30"/>
          <p:cNvSpPr txBox="1"/>
          <p:nvPr userDrawn="1"/>
        </p:nvSpPr>
        <p:spPr>
          <a:xfrm>
            <a:off x="6961342" y="1900157"/>
            <a:ext cx="824136" cy="523220"/>
          </a:xfrm>
          <a:prstGeom prst="rect">
            <a:avLst/>
          </a:prstGeom>
          <a:noFill/>
        </p:spPr>
        <p:txBody>
          <a:bodyPr wrap="none" rtlCol="0">
            <a:spAutoFit/>
          </a:bodyPr>
          <a:lstStyle/>
          <a:p>
            <a:pPr algn="ctr"/>
            <a:r>
              <a:rPr lang="en-US" sz="2800" b="1" kern="900" spc="-67">
                <a:solidFill>
                  <a:schemeClr val="tx2"/>
                </a:solidFill>
              </a:rPr>
              <a:t>80%</a:t>
            </a:r>
            <a:endParaRPr lang="en-US" sz="2800" b="1">
              <a:solidFill>
                <a:schemeClr val="tx2"/>
              </a:solidFill>
            </a:endParaRPr>
          </a:p>
        </p:txBody>
      </p:sp>
      <p:sp>
        <p:nvSpPr>
          <p:cNvPr id="32" name="TextBox 31"/>
          <p:cNvSpPr txBox="1"/>
          <p:nvPr userDrawn="1"/>
        </p:nvSpPr>
        <p:spPr>
          <a:xfrm>
            <a:off x="9537629" y="1900157"/>
            <a:ext cx="824136" cy="523220"/>
          </a:xfrm>
          <a:prstGeom prst="rect">
            <a:avLst/>
          </a:prstGeom>
          <a:noFill/>
        </p:spPr>
        <p:txBody>
          <a:bodyPr wrap="none" rtlCol="0">
            <a:spAutoFit/>
          </a:bodyPr>
          <a:lstStyle/>
          <a:p>
            <a:pPr algn="ctr"/>
            <a:r>
              <a:rPr lang="en-US" sz="2800" b="1" kern="900" spc="-67">
                <a:solidFill>
                  <a:schemeClr val="tx2"/>
                </a:solidFill>
              </a:rPr>
              <a:t>28%</a:t>
            </a:r>
            <a:endParaRPr lang="en-US" sz="2800" b="1">
              <a:solidFill>
                <a:schemeClr val="tx2"/>
              </a:solidFill>
            </a:endParaRPr>
          </a:p>
        </p:txBody>
      </p:sp>
      <p:sp>
        <p:nvSpPr>
          <p:cNvPr id="33" name="TextBox 32"/>
          <p:cNvSpPr txBox="1"/>
          <p:nvPr userDrawn="1"/>
        </p:nvSpPr>
        <p:spPr>
          <a:xfrm>
            <a:off x="8744387" y="3225801"/>
            <a:ext cx="2431613" cy="2390334"/>
          </a:xfrm>
          <a:prstGeom prst="rect">
            <a:avLst/>
          </a:prstGeom>
          <a:noFill/>
        </p:spPr>
        <p:txBody>
          <a:bodyPr wrap="square" rtlCol="0">
            <a:spAutoFit/>
          </a:bodyPr>
          <a:lstStyle/>
          <a:p>
            <a:pPr algn="ctr"/>
            <a:r>
              <a:rPr lang="en-US" sz="3733" b="1" kern="900" spc="-67">
                <a:solidFill>
                  <a:schemeClr val="accent5">
                    <a:lumMod val="50000"/>
                  </a:schemeClr>
                </a:solidFill>
              </a:rPr>
              <a:t>$44bn</a:t>
            </a:r>
          </a:p>
          <a:p>
            <a:pPr algn="ctr"/>
            <a:r>
              <a:rPr lang="en-US" sz="1600">
                <a:solidFill>
                  <a:schemeClr val="tx2"/>
                </a:solidFill>
              </a:rPr>
              <a:t>Ria qui del ium aut ex et estrum </a:t>
            </a:r>
            <a:r>
              <a:rPr lang="en-US" sz="1600" err="1">
                <a:solidFill>
                  <a:schemeClr val="tx2"/>
                </a:solidFill>
              </a:rPr>
              <a:t>nonsequis</a:t>
            </a:r>
            <a:r>
              <a:rPr lang="en-US" sz="1600">
                <a:solidFill>
                  <a:schemeClr val="tx2"/>
                </a:solidFill>
              </a:rPr>
              <a:t> volupta doluptas illuptas </a:t>
            </a:r>
            <a:r>
              <a:rPr lang="en-US" sz="1600" err="1">
                <a:solidFill>
                  <a:schemeClr val="tx2"/>
                </a:solidFill>
              </a:rPr>
              <a:t>magnam</a:t>
            </a:r>
            <a:r>
              <a:rPr lang="en-US" sz="1600">
                <a:solidFill>
                  <a:schemeClr val="tx2"/>
                </a:solidFill>
              </a:rPr>
              <a:t> </a:t>
            </a:r>
            <a:r>
              <a:rPr lang="en-US" sz="1600" err="1">
                <a:solidFill>
                  <a:schemeClr val="tx2"/>
                </a:solidFill>
              </a:rPr>
              <a:t>autem</a:t>
            </a:r>
            <a:r>
              <a:rPr lang="en-US" sz="1600">
                <a:solidFill>
                  <a:schemeClr val="tx2"/>
                </a:solidFill>
              </a:rPr>
              <a:t> </a:t>
            </a:r>
            <a:r>
              <a:rPr lang="en-US" sz="1600" err="1">
                <a:solidFill>
                  <a:schemeClr val="tx2"/>
                </a:solidFill>
              </a:rPr>
              <a:t>volupidit</a:t>
            </a:r>
            <a:r>
              <a:rPr lang="en-US" sz="1600">
                <a:solidFill>
                  <a:schemeClr val="tx2"/>
                </a:solidFill>
              </a:rPr>
              <a:t> </a:t>
            </a:r>
            <a:r>
              <a:rPr lang="en-US" sz="1600" err="1">
                <a:solidFill>
                  <a:schemeClr val="tx2"/>
                </a:solidFill>
              </a:rPr>
              <a:t>eatem</a:t>
            </a:r>
            <a:r>
              <a:rPr lang="en-US" sz="1600">
                <a:solidFill>
                  <a:schemeClr val="tx2"/>
                </a:solidFill>
              </a:rPr>
              <a:t> </a:t>
            </a:r>
            <a:r>
              <a:rPr lang="en-US" sz="1600" err="1">
                <a:solidFill>
                  <a:schemeClr val="tx2"/>
                </a:solidFill>
              </a:rPr>
              <a:t>aliqui</a:t>
            </a:r>
            <a:r>
              <a:rPr lang="en-US" sz="1600">
                <a:solidFill>
                  <a:schemeClr val="tx2"/>
                </a:solidFill>
              </a:rPr>
              <a:t> </a:t>
            </a:r>
            <a:r>
              <a:rPr lang="en-US" sz="1600" err="1">
                <a:solidFill>
                  <a:schemeClr val="tx2"/>
                </a:solidFill>
              </a:rPr>
              <a:t>quas</a:t>
            </a:r>
            <a:r>
              <a:rPr lang="en-US" sz="1600">
                <a:solidFill>
                  <a:schemeClr val="tx2"/>
                </a:solidFill>
              </a:rPr>
              <a:t> </a:t>
            </a:r>
            <a:r>
              <a:rPr lang="en-US" sz="1600" err="1">
                <a:solidFill>
                  <a:schemeClr val="tx2"/>
                </a:solidFill>
              </a:rPr>
              <a:t>asse</a:t>
            </a:r>
            <a:r>
              <a:rPr lang="en-US" sz="1600">
                <a:solidFill>
                  <a:schemeClr val="tx2"/>
                </a:solidFill>
              </a:rPr>
              <a:t> </a:t>
            </a:r>
            <a:r>
              <a:rPr lang="en-US" sz="1600" err="1">
                <a:solidFill>
                  <a:schemeClr val="tx2"/>
                </a:solidFill>
              </a:rPr>
              <a:t>eritatae</a:t>
            </a:r>
            <a:r>
              <a:rPr lang="en-US" sz="1600">
                <a:solidFill>
                  <a:schemeClr val="tx2"/>
                </a:solidFill>
              </a:rPr>
              <a:t>. </a:t>
            </a:r>
            <a:r>
              <a:rPr lang="en-US" sz="1600" err="1">
                <a:solidFill>
                  <a:schemeClr val="tx2"/>
                </a:solidFill>
              </a:rPr>
              <a:t>Nequuntis</a:t>
            </a:r>
            <a:endParaRPr lang="en-US" sz="1600">
              <a:solidFill>
                <a:schemeClr val="tx2"/>
              </a:solidFill>
            </a:endParaRPr>
          </a:p>
        </p:txBody>
      </p:sp>
    </p:spTree>
    <p:extLst>
      <p:ext uri="{BB962C8B-B14F-4D97-AF65-F5344CB8AC3E}">
        <p14:creationId xmlns:p14="http://schemas.microsoft.com/office/powerpoint/2010/main" val="3912954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42" name="Picture 4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noAutofit/>
          </a:bodyPr>
          <a:lstStyle>
            <a:lvl1pPr>
              <a:defRPr sz="3800">
                <a:solidFill>
                  <a:schemeClr val="tx2"/>
                </a:solidFill>
              </a:defRPr>
            </a:lvl1pPr>
          </a:lstStyle>
          <a:p>
            <a:r>
              <a:rPr lang="en-US"/>
              <a:t>Few things are more wonderful than bar charts that go up</a:t>
            </a:r>
          </a:p>
        </p:txBody>
      </p:sp>
      <p:sp>
        <p:nvSpPr>
          <p:cNvPr id="7" name="Text Placeholder 71"/>
          <p:cNvSpPr>
            <a:spLocks noGrp="1"/>
          </p:cNvSpPr>
          <p:nvPr>
            <p:ph type="body" sz="quarter" idx="13"/>
          </p:nvPr>
        </p:nvSpPr>
        <p:spPr>
          <a:xfrm>
            <a:off x="914400" y="121920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Put your wonderful subtitle here</a:t>
            </a:r>
          </a:p>
        </p:txBody>
      </p:sp>
      <p:sp>
        <p:nvSpPr>
          <p:cNvPr id="8" name="Rounded Rectangle 37"/>
          <p:cNvSpPr/>
          <p:nvPr userDrawn="1"/>
        </p:nvSpPr>
        <p:spPr>
          <a:xfrm>
            <a:off x="2467875"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 name="Rounded Rectangle 38"/>
          <p:cNvSpPr/>
          <p:nvPr userDrawn="1"/>
        </p:nvSpPr>
        <p:spPr>
          <a:xfrm>
            <a:off x="2467875" y="4716496"/>
            <a:ext cx="459773" cy="86208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18%</a:t>
            </a:r>
          </a:p>
        </p:txBody>
      </p:sp>
      <p:sp>
        <p:nvSpPr>
          <p:cNvPr id="10" name="Rounded Rectangle 39"/>
          <p:cNvSpPr/>
          <p:nvPr userDrawn="1"/>
        </p:nvSpPr>
        <p:spPr>
          <a:xfrm>
            <a:off x="3452103"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11" name="Rounded Rectangle 40"/>
          <p:cNvSpPr/>
          <p:nvPr userDrawn="1"/>
        </p:nvSpPr>
        <p:spPr>
          <a:xfrm>
            <a:off x="3452103" y="4237890"/>
            <a:ext cx="459773" cy="1340691"/>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45%</a:t>
            </a:r>
          </a:p>
        </p:txBody>
      </p:sp>
      <p:sp>
        <p:nvSpPr>
          <p:cNvPr id="12" name="Rounded Rectangle 41"/>
          <p:cNvSpPr/>
          <p:nvPr userDrawn="1"/>
        </p:nvSpPr>
        <p:spPr>
          <a:xfrm>
            <a:off x="4436331"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13" name="Rounded Rectangle 42"/>
          <p:cNvSpPr/>
          <p:nvPr userDrawn="1"/>
        </p:nvSpPr>
        <p:spPr>
          <a:xfrm>
            <a:off x="4436331" y="4383578"/>
            <a:ext cx="459773" cy="1195003"/>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40%</a:t>
            </a:r>
          </a:p>
        </p:txBody>
      </p:sp>
      <p:sp>
        <p:nvSpPr>
          <p:cNvPr id="14" name="Rounded Rectangle 43"/>
          <p:cNvSpPr/>
          <p:nvPr userDrawn="1"/>
        </p:nvSpPr>
        <p:spPr>
          <a:xfrm>
            <a:off x="5420559"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15" name="Rounded Rectangle 44"/>
          <p:cNvSpPr/>
          <p:nvPr userDrawn="1"/>
        </p:nvSpPr>
        <p:spPr>
          <a:xfrm>
            <a:off x="5420559" y="3720146"/>
            <a:ext cx="459773" cy="185843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68%</a:t>
            </a:r>
          </a:p>
        </p:txBody>
      </p:sp>
      <p:sp>
        <p:nvSpPr>
          <p:cNvPr id="16" name="Rounded Rectangle 45"/>
          <p:cNvSpPr/>
          <p:nvPr userDrawn="1"/>
        </p:nvSpPr>
        <p:spPr>
          <a:xfrm>
            <a:off x="6404787"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17" name="Rounded Rectangle 46"/>
          <p:cNvSpPr/>
          <p:nvPr userDrawn="1"/>
        </p:nvSpPr>
        <p:spPr>
          <a:xfrm>
            <a:off x="6404787" y="3919653"/>
            <a:ext cx="459773" cy="1658929"/>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62%</a:t>
            </a:r>
          </a:p>
        </p:txBody>
      </p:sp>
      <p:sp>
        <p:nvSpPr>
          <p:cNvPr id="18" name="Rounded Rectangle 47"/>
          <p:cNvSpPr/>
          <p:nvPr userDrawn="1"/>
        </p:nvSpPr>
        <p:spPr>
          <a:xfrm>
            <a:off x="7389015"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19" name="Rounded Rectangle 48"/>
          <p:cNvSpPr/>
          <p:nvPr userDrawn="1"/>
        </p:nvSpPr>
        <p:spPr>
          <a:xfrm>
            <a:off x="7389015" y="3489573"/>
            <a:ext cx="459773" cy="2089009"/>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80%</a:t>
            </a:r>
          </a:p>
        </p:txBody>
      </p:sp>
      <p:sp>
        <p:nvSpPr>
          <p:cNvPr id="20" name="Rounded Rectangle 49"/>
          <p:cNvSpPr/>
          <p:nvPr userDrawn="1"/>
        </p:nvSpPr>
        <p:spPr>
          <a:xfrm>
            <a:off x="8373243"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21" name="Rounded Rectangle 50"/>
          <p:cNvSpPr/>
          <p:nvPr userDrawn="1"/>
        </p:nvSpPr>
        <p:spPr>
          <a:xfrm>
            <a:off x="8373243" y="3919653"/>
            <a:ext cx="459773" cy="1658929"/>
          </a:xfrm>
          <a:prstGeom prst="roundRect">
            <a:avLst>
              <a:gd name="adj" fmla="val 50000"/>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64%</a:t>
            </a:r>
          </a:p>
        </p:txBody>
      </p:sp>
      <p:sp>
        <p:nvSpPr>
          <p:cNvPr id="22" name="Rounded Rectangle 51"/>
          <p:cNvSpPr/>
          <p:nvPr userDrawn="1"/>
        </p:nvSpPr>
        <p:spPr>
          <a:xfrm>
            <a:off x="9357475"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23" name="Rounded Rectangle 52"/>
          <p:cNvSpPr/>
          <p:nvPr userDrawn="1"/>
        </p:nvSpPr>
        <p:spPr>
          <a:xfrm>
            <a:off x="9357475" y="2998661"/>
            <a:ext cx="459773" cy="257992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94%</a:t>
            </a:r>
          </a:p>
        </p:txBody>
      </p:sp>
      <p:sp>
        <p:nvSpPr>
          <p:cNvPr id="24" name="Rectangle 23"/>
          <p:cNvSpPr/>
          <p:nvPr userDrawn="1"/>
        </p:nvSpPr>
        <p:spPr>
          <a:xfrm>
            <a:off x="8593907" y="1999631"/>
            <a:ext cx="2001893" cy="521297"/>
          </a:xfrm>
          <a:prstGeom prst="rect">
            <a:avLst/>
          </a:prstGeom>
          <a:solidFill>
            <a:schemeClr val="tx1">
              <a:lumMod val="50000"/>
            </a:schemeClr>
          </a:solidFill>
        </p:spPr>
        <p:txBody>
          <a:bodyPr wrap="square">
            <a:spAutoFit/>
          </a:bodyPr>
          <a:lstStyle/>
          <a:p>
            <a:pPr algn="ctr">
              <a:lnSpc>
                <a:spcPct val="95000"/>
              </a:lnSpc>
            </a:pPr>
            <a:r>
              <a:rPr lang="en-US" sz="1467">
                <a:solidFill>
                  <a:schemeClr val="bg1"/>
                </a:solidFill>
              </a:rPr>
              <a:t>Lorem ipsum dolor sit amet, </a:t>
            </a:r>
            <a:r>
              <a:rPr lang="en-US" sz="1467" err="1">
                <a:solidFill>
                  <a:schemeClr val="bg1"/>
                </a:solidFill>
              </a:rPr>
              <a:t>consectetur</a:t>
            </a:r>
            <a:endParaRPr lang="en-US" sz="1467">
              <a:solidFill>
                <a:schemeClr val="bg1"/>
              </a:solidFill>
            </a:endParaRPr>
          </a:p>
        </p:txBody>
      </p:sp>
      <p:sp>
        <p:nvSpPr>
          <p:cNvPr id="25" name="Oval 24"/>
          <p:cNvSpPr/>
          <p:nvPr userDrawn="1"/>
        </p:nvSpPr>
        <p:spPr>
          <a:xfrm>
            <a:off x="9498843" y="3153043"/>
            <a:ext cx="192021" cy="192021"/>
          </a:xfrm>
          <a:prstGeom prst="ellipse">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26" name="Straight Connector 25"/>
          <p:cNvCxnSpPr>
            <a:stCxn id="25" idx="0"/>
            <a:endCxn id="24" idx="2"/>
          </p:cNvCxnSpPr>
          <p:nvPr userDrawn="1"/>
        </p:nvCxnSpPr>
        <p:spPr>
          <a:xfrm flipV="1">
            <a:off x="9594854" y="2520928"/>
            <a:ext cx="0" cy="632115"/>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userDrawn="1"/>
        </p:nvSpPr>
        <p:spPr>
          <a:xfrm>
            <a:off x="9357475" y="5719928"/>
            <a:ext cx="459775" cy="337528"/>
          </a:xfrm>
          <a:prstGeom prst="rect">
            <a:avLst/>
          </a:prstGeom>
        </p:spPr>
        <p:txBody>
          <a:bodyPr wrap="none">
            <a:noAutofit/>
          </a:bodyPr>
          <a:lstStyle/>
          <a:p>
            <a:pPr algn="ctr">
              <a:lnSpc>
                <a:spcPct val="95000"/>
              </a:lnSpc>
            </a:pPr>
            <a:r>
              <a:rPr lang="en-US" sz="1467">
                <a:solidFill>
                  <a:schemeClr val="tx2"/>
                </a:solidFill>
              </a:rPr>
              <a:t>2018</a:t>
            </a:r>
          </a:p>
        </p:txBody>
      </p:sp>
      <p:sp>
        <p:nvSpPr>
          <p:cNvPr id="28" name="Rectangle 27"/>
          <p:cNvSpPr/>
          <p:nvPr userDrawn="1"/>
        </p:nvSpPr>
        <p:spPr>
          <a:xfrm>
            <a:off x="8373243" y="5719928"/>
            <a:ext cx="459775" cy="337528"/>
          </a:xfrm>
          <a:prstGeom prst="rect">
            <a:avLst/>
          </a:prstGeom>
        </p:spPr>
        <p:txBody>
          <a:bodyPr wrap="none">
            <a:noAutofit/>
          </a:bodyPr>
          <a:lstStyle/>
          <a:p>
            <a:pPr algn="ctr">
              <a:lnSpc>
                <a:spcPct val="95000"/>
              </a:lnSpc>
            </a:pPr>
            <a:r>
              <a:rPr lang="en-US" sz="1467">
                <a:solidFill>
                  <a:schemeClr val="tx2"/>
                </a:solidFill>
              </a:rPr>
              <a:t>2017</a:t>
            </a:r>
          </a:p>
        </p:txBody>
      </p:sp>
      <p:sp>
        <p:nvSpPr>
          <p:cNvPr id="29" name="Rectangle 28"/>
          <p:cNvSpPr/>
          <p:nvPr userDrawn="1"/>
        </p:nvSpPr>
        <p:spPr>
          <a:xfrm>
            <a:off x="7394058" y="5719928"/>
            <a:ext cx="459775" cy="337528"/>
          </a:xfrm>
          <a:prstGeom prst="rect">
            <a:avLst/>
          </a:prstGeom>
        </p:spPr>
        <p:txBody>
          <a:bodyPr wrap="none">
            <a:noAutofit/>
          </a:bodyPr>
          <a:lstStyle/>
          <a:p>
            <a:pPr algn="ctr">
              <a:lnSpc>
                <a:spcPct val="95000"/>
              </a:lnSpc>
            </a:pPr>
            <a:r>
              <a:rPr lang="en-US" sz="1467">
                <a:solidFill>
                  <a:schemeClr val="tx2"/>
                </a:solidFill>
              </a:rPr>
              <a:t>2016</a:t>
            </a:r>
          </a:p>
        </p:txBody>
      </p:sp>
      <p:sp>
        <p:nvSpPr>
          <p:cNvPr id="30" name="Rectangle 29"/>
          <p:cNvSpPr/>
          <p:nvPr userDrawn="1"/>
        </p:nvSpPr>
        <p:spPr>
          <a:xfrm>
            <a:off x="6404786" y="5719928"/>
            <a:ext cx="459775" cy="337528"/>
          </a:xfrm>
          <a:prstGeom prst="rect">
            <a:avLst/>
          </a:prstGeom>
        </p:spPr>
        <p:txBody>
          <a:bodyPr wrap="none">
            <a:noAutofit/>
          </a:bodyPr>
          <a:lstStyle/>
          <a:p>
            <a:pPr algn="ctr">
              <a:lnSpc>
                <a:spcPct val="95000"/>
              </a:lnSpc>
            </a:pPr>
            <a:r>
              <a:rPr lang="en-US" sz="1467">
                <a:solidFill>
                  <a:schemeClr val="tx2"/>
                </a:solidFill>
              </a:rPr>
              <a:t>2015</a:t>
            </a:r>
          </a:p>
        </p:txBody>
      </p:sp>
      <p:sp>
        <p:nvSpPr>
          <p:cNvPr id="31" name="Rectangle 30"/>
          <p:cNvSpPr/>
          <p:nvPr userDrawn="1"/>
        </p:nvSpPr>
        <p:spPr>
          <a:xfrm>
            <a:off x="5415514" y="5719928"/>
            <a:ext cx="459775" cy="337528"/>
          </a:xfrm>
          <a:prstGeom prst="rect">
            <a:avLst/>
          </a:prstGeom>
        </p:spPr>
        <p:txBody>
          <a:bodyPr wrap="none">
            <a:noAutofit/>
          </a:bodyPr>
          <a:lstStyle/>
          <a:p>
            <a:pPr algn="ctr">
              <a:lnSpc>
                <a:spcPct val="95000"/>
              </a:lnSpc>
            </a:pPr>
            <a:r>
              <a:rPr lang="en-US" sz="1467">
                <a:solidFill>
                  <a:schemeClr val="tx2"/>
                </a:solidFill>
              </a:rPr>
              <a:t>2014</a:t>
            </a:r>
          </a:p>
        </p:txBody>
      </p:sp>
      <p:sp>
        <p:nvSpPr>
          <p:cNvPr id="32" name="Rectangle 31"/>
          <p:cNvSpPr/>
          <p:nvPr userDrawn="1"/>
        </p:nvSpPr>
        <p:spPr>
          <a:xfrm>
            <a:off x="4426242" y="5719928"/>
            <a:ext cx="459775" cy="337528"/>
          </a:xfrm>
          <a:prstGeom prst="rect">
            <a:avLst/>
          </a:prstGeom>
        </p:spPr>
        <p:txBody>
          <a:bodyPr wrap="none">
            <a:noAutofit/>
          </a:bodyPr>
          <a:lstStyle/>
          <a:p>
            <a:pPr algn="ctr">
              <a:lnSpc>
                <a:spcPct val="95000"/>
              </a:lnSpc>
            </a:pPr>
            <a:r>
              <a:rPr lang="en-US" sz="1467">
                <a:solidFill>
                  <a:schemeClr val="tx2"/>
                </a:solidFill>
              </a:rPr>
              <a:t>2013</a:t>
            </a:r>
          </a:p>
        </p:txBody>
      </p:sp>
      <p:sp>
        <p:nvSpPr>
          <p:cNvPr id="33" name="Rectangle 32"/>
          <p:cNvSpPr/>
          <p:nvPr userDrawn="1"/>
        </p:nvSpPr>
        <p:spPr>
          <a:xfrm>
            <a:off x="3436970" y="5719928"/>
            <a:ext cx="459775" cy="337528"/>
          </a:xfrm>
          <a:prstGeom prst="rect">
            <a:avLst/>
          </a:prstGeom>
        </p:spPr>
        <p:txBody>
          <a:bodyPr wrap="none">
            <a:noAutofit/>
          </a:bodyPr>
          <a:lstStyle/>
          <a:p>
            <a:pPr algn="ctr">
              <a:lnSpc>
                <a:spcPct val="95000"/>
              </a:lnSpc>
            </a:pPr>
            <a:r>
              <a:rPr lang="en-US" sz="1467">
                <a:solidFill>
                  <a:schemeClr val="tx2"/>
                </a:solidFill>
              </a:rPr>
              <a:t>2012</a:t>
            </a:r>
          </a:p>
        </p:txBody>
      </p:sp>
      <p:sp>
        <p:nvSpPr>
          <p:cNvPr id="34" name="Rectangle 33"/>
          <p:cNvSpPr/>
          <p:nvPr userDrawn="1"/>
        </p:nvSpPr>
        <p:spPr>
          <a:xfrm>
            <a:off x="2482559" y="5719928"/>
            <a:ext cx="459775" cy="337528"/>
          </a:xfrm>
          <a:prstGeom prst="rect">
            <a:avLst/>
          </a:prstGeom>
        </p:spPr>
        <p:txBody>
          <a:bodyPr wrap="none">
            <a:noAutofit/>
          </a:bodyPr>
          <a:lstStyle/>
          <a:p>
            <a:pPr algn="ctr">
              <a:lnSpc>
                <a:spcPct val="95000"/>
              </a:lnSpc>
            </a:pPr>
            <a:r>
              <a:rPr lang="en-US" sz="1467">
                <a:solidFill>
                  <a:schemeClr val="tx2"/>
                </a:solidFill>
              </a:rPr>
              <a:t>2011</a:t>
            </a:r>
          </a:p>
        </p:txBody>
      </p:sp>
      <p:sp>
        <p:nvSpPr>
          <p:cNvPr id="35" name="Rectangle 34"/>
          <p:cNvSpPr/>
          <p:nvPr userDrawn="1"/>
        </p:nvSpPr>
        <p:spPr>
          <a:xfrm>
            <a:off x="1114130" y="2720518"/>
            <a:ext cx="853412" cy="306815"/>
          </a:xfrm>
          <a:prstGeom prst="rect">
            <a:avLst/>
          </a:prstGeom>
        </p:spPr>
        <p:txBody>
          <a:bodyPr wrap="square">
            <a:spAutoFit/>
          </a:bodyPr>
          <a:lstStyle/>
          <a:p>
            <a:pPr algn="r">
              <a:lnSpc>
                <a:spcPct val="95000"/>
              </a:lnSpc>
            </a:pPr>
            <a:r>
              <a:rPr lang="en-US" sz="1467">
                <a:solidFill>
                  <a:schemeClr val="tx2"/>
                </a:solidFill>
              </a:rPr>
              <a:t>100%</a:t>
            </a:r>
          </a:p>
        </p:txBody>
      </p:sp>
      <p:sp>
        <p:nvSpPr>
          <p:cNvPr id="36" name="Rectangle 35"/>
          <p:cNvSpPr/>
          <p:nvPr userDrawn="1"/>
        </p:nvSpPr>
        <p:spPr>
          <a:xfrm>
            <a:off x="1114130" y="3352370"/>
            <a:ext cx="853412" cy="306815"/>
          </a:xfrm>
          <a:prstGeom prst="rect">
            <a:avLst/>
          </a:prstGeom>
        </p:spPr>
        <p:txBody>
          <a:bodyPr wrap="square">
            <a:spAutoFit/>
          </a:bodyPr>
          <a:lstStyle/>
          <a:p>
            <a:pPr algn="r">
              <a:lnSpc>
                <a:spcPct val="95000"/>
              </a:lnSpc>
            </a:pPr>
            <a:r>
              <a:rPr lang="en-US" sz="1467">
                <a:solidFill>
                  <a:schemeClr val="tx2"/>
                </a:solidFill>
              </a:rPr>
              <a:t>75%</a:t>
            </a:r>
          </a:p>
        </p:txBody>
      </p:sp>
      <p:sp>
        <p:nvSpPr>
          <p:cNvPr id="37" name="Rectangle 36"/>
          <p:cNvSpPr/>
          <p:nvPr userDrawn="1"/>
        </p:nvSpPr>
        <p:spPr>
          <a:xfrm>
            <a:off x="1114130" y="3984222"/>
            <a:ext cx="853412" cy="306815"/>
          </a:xfrm>
          <a:prstGeom prst="rect">
            <a:avLst/>
          </a:prstGeom>
        </p:spPr>
        <p:txBody>
          <a:bodyPr wrap="square">
            <a:spAutoFit/>
          </a:bodyPr>
          <a:lstStyle/>
          <a:p>
            <a:pPr algn="r">
              <a:lnSpc>
                <a:spcPct val="95000"/>
              </a:lnSpc>
            </a:pPr>
            <a:r>
              <a:rPr lang="en-US" sz="1467">
                <a:solidFill>
                  <a:schemeClr val="tx2"/>
                </a:solidFill>
              </a:rPr>
              <a:t>50%</a:t>
            </a:r>
          </a:p>
        </p:txBody>
      </p:sp>
      <p:sp>
        <p:nvSpPr>
          <p:cNvPr id="38" name="Rectangle 37"/>
          <p:cNvSpPr/>
          <p:nvPr userDrawn="1"/>
        </p:nvSpPr>
        <p:spPr>
          <a:xfrm>
            <a:off x="1114130" y="5247928"/>
            <a:ext cx="853412" cy="306815"/>
          </a:xfrm>
          <a:prstGeom prst="rect">
            <a:avLst/>
          </a:prstGeom>
        </p:spPr>
        <p:txBody>
          <a:bodyPr wrap="square">
            <a:spAutoFit/>
          </a:bodyPr>
          <a:lstStyle/>
          <a:p>
            <a:pPr algn="r">
              <a:lnSpc>
                <a:spcPct val="95000"/>
              </a:lnSpc>
            </a:pPr>
            <a:r>
              <a:rPr lang="en-US" sz="1467">
                <a:solidFill>
                  <a:schemeClr val="tx2"/>
                </a:solidFill>
              </a:rPr>
              <a:t>0%</a:t>
            </a:r>
          </a:p>
        </p:txBody>
      </p:sp>
      <p:sp>
        <p:nvSpPr>
          <p:cNvPr id="39" name="Rectangle 38"/>
          <p:cNvSpPr/>
          <p:nvPr userDrawn="1"/>
        </p:nvSpPr>
        <p:spPr>
          <a:xfrm>
            <a:off x="1114130" y="4616075"/>
            <a:ext cx="853412" cy="306815"/>
          </a:xfrm>
          <a:prstGeom prst="rect">
            <a:avLst/>
          </a:prstGeom>
        </p:spPr>
        <p:txBody>
          <a:bodyPr wrap="square">
            <a:spAutoFit/>
          </a:bodyPr>
          <a:lstStyle/>
          <a:p>
            <a:pPr algn="r">
              <a:lnSpc>
                <a:spcPct val="95000"/>
              </a:lnSpc>
            </a:pPr>
            <a:r>
              <a:rPr lang="en-US" sz="1467">
                <a:solidFill>
                  <a:schemeClr val="tx2"/>
                </a:solidFill>
              </a:rPr>
              <a:t>25%</a:t>
            </a:r>
          </a:p>
        </p:txBody>
      </p:sp>
      <p:sp>
        <p:nvSpPr>
          <p:cNvPr id="40" name="Rectangle 39"/>
          <p:cNvSpPr/>
          <p:nvPr userDrawn="1"/>
        </p:nvSpPr>
        <p:spPr>
          <a:xfrm>
            <a:off x="1295467" y="2167534"/>
            <a:ext cx="2337973" cy="306815"/>
          </a:xfrm>
          <a:prstGeom prst="rect">
            <a:avLst/>
          </a:prstGeom>
        </p:spPr>
        <p:txBody>
          <a:bodyPr wrap="square">
            <a:spAutoFit/>
          </a:bodyPr>
          <a:lstStyle/>
          <a:p>
            <a:pPr>
              <a:lnSpc>
                <a:spcPct val="95000"/>
              </a:lnSpc>
            </a:pPr>
            <a:r>
              <a:rPr lang="en-US" sz="1467">
                <a:solidFill>
                  <a:schemeClr val="tx2"/>
                </a:solidFill>
              </a:rPr>
              <a:t>Axis title goes here</a:t>
            </a:r>
          </a:p>
        </p:txBody>
      </p:sp>
    </p:spTree>
    <p:extLst>
      <p:ext uri="{BB962C8B-B14F-4D97-AF65-F5344CB8AC3E}">
        <p14:creationId xmlns:p14="http://schemas.microsoft.com/office/powerpoint/2010/main" val="16805896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37" name="Picture 36"/>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Category growth in a circular chart</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You can put a subtitle here that is awesome</a:t>
            </a:r>
          </a:p>
        </p:txBody>
      </p:sp>
      <p:sp>
        <p:nvSpPr>
          <p:cNvPr id="8" name="Rectangle 7"/>
          <p:cNvSpPr/>
          <p:nvPr userDrawn="1"/>
        </p:nvSpPr>
        <p:spPr>
          <a:xfrm>
            <a:off x="1007234" y="2084217"/>
            <a:ext cx="2751967" cy="3451073"/>
          </a:xfrm>
          <a:prstGeom prst="rect">
            <a:avLst/>
          </a:prstGeom>
        </p:spPr>
        <p:txBody>
          <a:bodyPr wrap="square" lIns="243840" rIns="243840" bIns="97536">
            <a:spAutoFit/>
          </a:bodyPr>
          <a:lstStyle/>
          <a:p>
            <a:pPr>
              <a:lnSpc>
                <a:spcPct val="89000"/>
              </a:lnSpc>
            </a:pPr>
            <a:r>
              <a:rPr lang="en-US" sz="2133">
                <a:solidFill>
                  <a:schemeClr val="tx2"/>
                </a:solidFill>
              </a:rPr>
              <a:t>What’s important</a:t>
            </a:r>
          </a:p>
          <a:p>
            <a:pPr>
              <a:lnSpc>
                <a:spcPct val="89000"/>
              </a:lnSpc>
            </a:pPr>
            <a:r>
              <a:rPr lang="en-US" sz="1467">
                <a:solidFill>
                  <a:schemeClr val="tx2"/>
                </a:solidFill>
              </a:rPr>
              <a:t>Is to remember that you can replace the </a:t>
            </a:r>
            <a:r>
              <a:rPr lang="en-US" sz="1467" err="1">
                <a:solidFill>
                  <a:schemeClr val="tx2"/>
                </a:solidFill>
              </a:rPr>
              <a:t>lorem</a:t>
            </a:r>
            <a:r>
              <a:rPr lang="en-US" sz="1467">
                <a:solidFill>
                  <a:schemeClr val="tx2"/>
                </a:solidFill>
              </a:rPr>
              <a:t> ipsum text with other text. An example of </a:t>
            </a:r>
            <a:r>
              <a:rPr lang="en-US" sz="1467" err="1">
                <a:solidFill>
                  <a:schemeClr val="tx2"/>
                </a:solidFill>
              </a:rPr>
              <a:t>lorem</a:t>
            </a:r>
            <a:r>
              <a:rPr lang="en-US" sz="1467">
                <a:solidFill>
                  <a:schemeClr val="tx2"/>
                </a:solidFill>
              </a:rPr>
              <a:t> ipsum is, “Lorem ipsum dolor sit amet, consectetur adipiscing elit. Aenean dui felis, posuere a lacus sed, consequat facilisis leo. Nulla varius sollicitudin orci ac malesuada. Donec dapibus ex tortor, pellentesque tincidunt elit viverra at.”</a:t>
            </a:r>
          </a:p>
        </p:txBody>
      </p:sp>
      <p:sp>
        <p:nvSpPr>
          <p:cNvPr id="9" name="Oval 8"/>
          <p:cNvSpPr/>
          <p:nvPr userDrawn="1"/>
        </p:nvSpPr>
        <p:spPr>
          <a:xfrm>
            <a:off x="4597170" y="2294584"/>
            <a:ext cx="3001999" cy="3001997"/>
          </a:xfrm>
          <a:prstGeom prst="ellipse">
            <a:avLst/>
          </a:prstGeom>
          <a:ln w="3810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0" name="Oval 9"/>
          <p:cNvSpPr/>
          <p:nvPr userDrawn="1"/>
        </p:nvSpPr>
        <p:spPr>
          <a:xfrm>
            <a:off x="4961950" y="2659365"/>
            <a:ext cx="2272439" cy="2272439"/>
          </a:xfrm>
          <a:prstGeom prst="ellipse">
            <a:avLst/>
          </a:prstGeom>
          <a:ln w="3810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1" name="Oval 10"/>
          <p:cNvSpPr/>
          <p:nvPr userDrawn="1"/>
        </p:nvSpPr>
        <p:spPr>
          <a:xfrm>
            <a:off x="5328041" y="3025455"/>
            <a:ext cx="1540259" cy="1540259"/>
          </a:xfrm>
          <a:prstGeom prst="ellipse">
            <a:avLst/>
          </a:prstGeom>
          <a:ln w="3810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2" name="Oval 11"/>
          <p:cNvSpPr/>
          <p:nvPr userDrawn="1"/>
        </p:nvSpPr>
        <p:spPr>
          <a:xfrm>
            <a:off x="4233327" y="1930742"/>
            <a:ext cx="3729685" cy="3729685"/>
          </a:xfrm>
          <a:prstGeom prst="ellipse">
            <a:avLst/>
          </a:prstGeom>
          <a:ln w="3810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3" name="Arc 12"/>
          <p:cNvSpPr/>
          <p:nvPr userDrawn="1"/>
        </p:nvSpPr>
        <p:spPr>
          <a:xfrm>
            <a:off x="4597170" y="2294584"/>
            <a:ext cx="3001999" cy="3001997"/>
          </a:xfrm>
          <a:prstGeom prst="arc">
            <a:avLst/>
          </a:prstGeom>
          <a:ln w="381000" cap="rnd"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4" name="Arc 13"/>
          <p:cNvSpPr/>
          <p:nvPr userDrawn="1"/>
        </p:nvSpPr>
        <p:spPr>
          <a:xfrm>
            <a:off x="4961950" y="2659365"/>
            <a:ext cx="2272439" cy="2272439"/>
          </a:xfrm>
          <a:prstGeom prst="arc">
            <a:avLst>
              <a:gd name="adj1" fmla="val 16200000"/>
              <a:gd name="adj2" fmla="val 4074945"/>
            </a:avLst>
          </a:prstGeom>
          <a:ln w="3810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5" name="Arc 14"/>
          <p:cNvSpPr/>
          <p:nvPr userDrawn="1"/>
        </p:nvSpPr>
        <p:spPr>
          <a:xfrm>
            <a:off x="5328041" y="3025455"/>
            <a:ext cx="1540259" cy="1540259"/>
          </a:xfrm>
          <a:prstGeom prst="arc">
            <a:avLst>
              <a:gd name="adj1" fmla="val 16200000"/>
              <a:gd name="adj2" fmla="val 9376870"/>
            </a:avLst>
          </a:prstGeom>
          <a:ln w="381000" cap="rnd" cmpd="sng">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6" name="Arc 15"/>
          <p:cNvSpPr/>
          <p:nvPr userDrawn="1"/>
        </p:nvSpPr>
        <p:spPr>
          <a:xfrm>
            <a:off x="4233327" y="1930742"/>
            <a:ext cx="3729685" cy="3729685"/>
          </a:xfrm>
          <a:prstGeom prst="arc">
            <a:avLst>
              <a:gd name="adj1" fmla="val 16200000"/>
              <a:gd name="adj2" fmla="val 19195557"/>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7" name="Rectangle 16"/>
          <p:cNvSpPr/>
          <p:nvPr userDrawn="1"/>
        </p:nvSpPr>
        <p:spPr>
          <a:xfrm>
            <a:off x="9515752" y="1831122"/>
            <a:ext cx="2122061" cy="710900"/>
          </a:xfrm>
          <a:prstGeom prst="rect">
            <a:avLst/>
          </a:prstGeom>
        </p:spPr>
        <p:txBody>
          <a:bodyPr wrap="square" lIns="243840" rIns="243840" bIns="97536">
            <a:spAutoFit/>
          </a:bodyPr>
          <a:lstStyle/>
          <a:p>
            <a:pPr>
              <a:lnSpc>
                <a:spcPct val="89000"/>
              </a:lnSpc>
            </a:pPr>
            <a:r>
              <a:rPr lang="en-US" sz="2667" b="1">
                <a:solidFill>
                  <a:schemeClr val="accent1"/>
                </a:solidFill>
              </a:rPr>
              <a:t>15%</a:t>
            </a:r>
          </a:p>
          <a:p>
            <a:pPr>
              <a:lnSpc>
                <a:spcPct val="89000"/>
              </a:lnSpc>
            </a:pPr>
            <a:r>
              <a:rPr lang="en-US" sz="1467">
                <a:solidFill>
                  <a:schemeClr val="tx2"/>
                </a:solidFill>
              </a:rPr>
              <a:t>Category A</a:t>
            </a:r>
          </a:p>
        </p:txBody>
      </p:sp>
      <p:sp>
        <p:nvSpPr>
          <p:cNvPr id="18" name="Rectangle 17"/>
          <p:cNvSpPr/>
          <p:nvPr userDrawn="1"/>
        </p:nvSpPr>
        <p:spPr>
          <a:xfrm>
            <a:off x="9515752" y="3015078"/>
            <a:ext cx="2122061" cy="710900"/>
          </a:xfrm>
          <a:prstGeom prst="rect">
            <a:avLst/>
          </a:prstGeom>
        </p:spPr>
        <p:txBody>
          <a:bodyPr wrap="square" lIns="243840" rIns="243840" bIns="97536">
            <a:spAutoFit/>
          </a:bodyPr>
          <a:lstStyle/>
          <a:p>
            <a:pPr>
              <a:lnSpc>
                <a:spcPct val="89000"/>
              </a:lnSpc>
            </a:pPr>
            <a:r>
              <a:rPr lang="en-US" sz="2667" b="1">
                <a:solidFill>
                  <a:schemeClr val="accent1">
                    <a:lumMod val="60000"/>
                    <a:lumOff val="40000"/>
                  </a:schemeClr>
                </a:solidFill>
              </a:rPr>
              <a:t>26%</a:t>
            </a:r>
          </a:p>
          <a:p>
            <a:pPr>
              <a:lnSpc>
                <a:spcPct val="89000"/>
              </a:lnSpc>
            </a:pPr>
            <a:r>
              <a:rPr lang="en-US" sz="1467">
                <a:solidFill>
                  <a:schemeClr val="tx2"/>
                </a:solidFill>
              </a:rPr>
              <a:t>Category B</a:t>
            </a:r>
          </a:p>
        </p:txBody>
      </p:sp>
      <p:sp>
        <p:nvSpPr>
          <p:cNvPr id="19" name="Rectangle 18"/>
          <p:cNvSpPr/>
          <p:nvPr userDrawn="1"/>
        </p:nvSpPr>
        <p:spPr>
          <a:xfrm>
            <a:off x="9515752" y="4162691"/>
            <a:ext cx="2122061" cy="710900"/>
          </a:xfrm>
          <a:prstGeom prst="rect">
            <a:avLst/>
          </a:prstGeom>
        </p:spPr>
        <p:txBody>
          <a:bodyPr wrap="square" lIns="243840" rIns="243840" bIns="97536">
            <a:spAutoFit/>
          </a:bodyPr>
          <a:lstStyle/>
          <a:p>
            <a:pPr>
              <a:lnSpc>
                <a:spcPct val="89000"/>
              </a:lnSpc>
            </a:pPr>
            <a:r>
              <a:rPr lang="en-US" sz="2667" b="1">
                <a:solidFill>
                  <a:schemeClr val="accent5"/>
                </a:solidFill>
              </a:rPr>
              <a:t>44%</a:t>
            </a:r>
          </a:p>
          <a:p>
            <a:pPr>
              <a:lnSpc>
                <a:spcPct val="89000"/>
              </a:lnSpc>
            </a:pPr>
            <a:r>
              <a:rPr lang="en-US" sz="1467">
                <a:solidFill>
                  <a:schemeClr val="tx2"/>
                </a:solidFill>
              </a:rPr>
              <a:t>Category C</a:t>
            </a:r>
          </a:p>
        </p:txBody>
      </p:sp>
      <p:sp>
        <p:nvSpPr>
          <p:cNvPr id="20" name="Rectangle 19"/>
          <p:cNvSpPr/>
          <p:nvPr userDrawn="1"/>
        </p:nvSpPr>
        <p:spPr>
          <a:xfrm>
            <a:off x="9515752" y="5279324"/>
            <a:ext cx="2122061" cy="710900"/>
          </a:xfrm>
          <a:prstGeom prst="rect">
            <a:avLst/>
          </a:prstGeom>
        </p:spPr>
        <p:txBody>
          <a:bodyPr wrap="square" lIns="243840" rIns="243840" bIns="97536">
            <a:spAutoFit/>
          </a:bodyPr>
          <a:lstStyle/>
          <a:p>
            <a:pPr>
              <a:lnSpc>
                <a:spcPct val="89000"/>
              </a:lnSpc>
            </a:pPr>
            <a:r>
              <a:rPr lang="en-US" sz="2667" b="1">
                <a:solidFill>
                  <a:schemeClr val="accent5">
                    <a:lumMod val="50000"/>
                  </a:schemeClr>
                </a:solidFill>
              </a:rPr>
              <a:t>71%</a:t>
            </a:r>
          </a:p>
          <a:p>
            <a:pPr>
              <a:lnSpc>
                <a:spcPct val="89000"/>
              </a:lnSpc>
            </a:pPr>
            <a:r>
              <a:rPr lang="en-US" sz="1467">
                <a:solidFill>
                  <a:schemeClr val="tx2"/>
                </a:solidFill>
              </a:rPr>
              <a:t>Category D</a:t>
            </a:r>
          </a:p>
        </p:txBody>
      </p:sp>
      <p:sp>
        <p:nvSpPr>
          <p:cNvPr id="21" name="Freeform 28"/>
          <p:cNvSpPr/>
          <p:nvPr userDrawn="1"/>
        </p:nvSpPr>
        <p:spPr>
          <a:xfrm>
            <a:off x="6098169" y="4565252"/>
            <a:ext cx="2803112" cy="1061032"/>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6350" cmpd="sng">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cxnSp>
        <p:nvCxnSpPr>
          <p:cNvPr id="22" name="Straight Connector 21"/>
          <p:cNvCxnSpPr/>
          <p:nvPr userDrawn="1"/>
        </p:nvCxnSpPr>
        <p:spPr>
          <a:xfrm flipH="1">
            <a:off x="6972135" y="4505299"/>
            <a:ext cx="1848928" cy="0"/>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7641489" y="3357687"/>
            <a:ext cx="1179575"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H="1">
            <a:off x="7255659" y="2197661"/>
            <a:ext cx="1565404"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5" name="Oval 12"/>
          <p:cNvSpPr>
            <a:spLocks noChangeArrowheads="1"/>
          </p:cNvSpPr>
          <p:nvPr userDrawn="1"/>
        </p:nvSpPr>
        <p:spPr bwMode="auto">
          <a:xfrm>
            <a:off x="8821063" y="1798028"/>
            <a:ext cx="751403" cy="751403"/>
          </a:xfrm>
          <a:prstGeom prst="ellipse">
            <a:avLst/>
          </a:prstGeom>
          <a:solidFill>
            <a:schemeClr val="accent1"/>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26" name="Oval 12"/>
          <p:cNvSpPr>
            <a:spLocks noChangeArrowheads="1"/>
          </p:cNvSpPr>
          <p:nvPr userDrawn="1"/>
        </p:nvSpPr>
        <p:spPr bwMode="auto">
          <a:xfrm>
            <a:off x="8821063" y="2981984"/>
            <a:ext cx="751403" cy="751403"/>
          </a:xfrm>
          <a:prstGeom prst="ellipse">
            <a:avLst/>
          </a:prstGeom>
          <a:solidFill>
            <a:schemeClr val="accent1">
              <a:lumMod val="60000"/>
              <a:lumOff val="40000"/>
            </a:schemeClr>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27" name="Oval 12"/>
          <p:cNvSpPr>
            <a:spLocks noChangeArrowheads="1"/>
          </p:cNvSpPr>
          <p:nvPr userDrawn="1"/>
        </p:nvSpPr>
        <p:spPr bwMode="auto">
          <a:xfrm>
            <a:off x="8821063" y="4129597"/>
            <a:ext cx="751403" cy="751403"/>
          </a:xfrm>
          <a:prstGeom prst="ellipse">
            <a:avLst/>
          </a:prstGeom>
          <a:solidFill>
            <a:schemeClr val="accent5"/>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28" name="Oval 12"/>
          <p:cNvSpPr>
            <a:spLocks noChangeArrowheads="1"/>
          </p:cNvSpPr>
          <p:nvPr userDrawn="1"/>
        </p:nvSpPr>
        <p:spPr bwMode="auto">
          <a:xfrm>
            <a:off x="8821063" y="5246231"/>
            <a:ext cx="751403" cy="751403"/>
          </a:xfrm>
          <a:prstGeom prst="ellipse">
            <a:avLst/>
          </a:prstGeom>
          <a:solidFill>
            <a:schemeClr val="accent5">
              <a:lumMod val="50000"/>
            </a:schemeClr>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3200"/>
          </a:p>
        </p:txBody>
      </p:sp>
      <p:pic>
        <p:nvPicPr>
          <p:cNvPr id="29" name="Picture 28"/>
          <p:cNvPicPr>
            <a:picLocks noChangeAspect="1"/>
          </p:cNvPicPr>
          <p:nvPr userDrawn="1"/>
        </p:nvPicPr>
        <p:blipFill>
          <a:blip r:embed="rId3"/>
          <a:stretch>
            <a:fillRect/>
          </a:stretch>
        </p:blipFill>
        <p:spPr>
          <a:xfrm>
            <a:off x="8897503" y="2003658"/>
            <a:ext cx="598524" cy="340145"/>
          </a:xfrm>
          <a:prstGeom prst="rect">
            <a:avLst/>
          </a:prstGeom>
        </p:spPr>
      </p:pic>
      <p:sp>
        <p:nvSpPr>
          <p:cNvPr id="30" name="Freeform 41"/>
          <p:cNvSpPr>
            <a:spLocks noChangeAspect="1" noEditPoints="1"/>
          </p:cNvSpPr>
          <p:nvPr userDrawn="1"/>
        </p:nvSpPr>
        <p:spPr bwMode="auto">
          <a:xfrm>
            <a:off x="9020679" y="5408552"/>
            <a:ext cx="352171" cy="426760"/>
          </a:xfrm>
          <a:custGeom>
            <a:avLst/>
            <a:gdLst>
              <a:gd name="T0" fmla="*/ 487 w 800"/>
              <a:gd name="T1" fmla="*/ 761 h 969"/>
              <a:gd name="T2" fmla="*/ 487 w 800"/>
              <a:gd name="T3" fmla="*/ 605 h 969"/>
              <a:gd name="T4" fmla="*/ 136 w 800"/>
              <a:gd name="T5" fmla="*/ 254 h 969"/>
              <a:gd name="T6" fmla="*/ 275 w 800"/>
              <a:gd name="T7" fmla="*/ 254 h 969"/>
              <a:gd name="T8" fmla="*/ 275 w 800"/>
              <a:gd name="T9" fmla="*/ 211 h 969"/>
              <a:gd name="T10" fmla="*/ 64 w 800"/>
              <a:gd name="T11" fmla="*/ 211 h 969"/>
              <a:gd name="T12" fmla="*/ 64 w 800"/>
              <a:gd name="T13" fmla="*/ 423 h 969"/>
              <a:gd name="T14" fmla="*/ 106 w 800"/>
              <a:gd name="T15" fmla="*/ 423 h 969"/>
              <a:gd name="T16" fmla="*/ 106 w 800"/>
              <a:gd name="T17" fmla="*/ 283 h 969"/>
              <a:gd name="T18" fmla="*/ 445 w 800"/>
              <a:gd name="T19" fmla="*/ 622 h 969"/>
              <a:gd name="T20" fmla="*/ 445 w 800"/>
              <a:gd name="T21" fmla="*/ 761 h 969"/>
              <a:gd name="T22" fmla="*/ 360 w 800"/>
              <a:gd name="T23" fmla="*/ 863 h 969"/>
              <a:gd name="T24" fmla="*/ 466 w 800"/>
              <a:gd name="T25" fmla="*/ 969 h 969"/>
              <a:gd name="T26" fmla="*/ 572 w 800"/>
              <a:gd name="T27" fmla="*/ 863 h 969"/>
              <a:gd name="T28" fmla="*/ 487 w 800"/>
              <a:gd name="T29" fmla="*/ 761 h 969"/>
              <a:gd name="T30" fmla="*/ 466 w 800"/>
              <a:gd name="T31" fmla="*/ 931 h 969"/>
              <a:gd name="T32" fmla="*/ 403 w 800"/>
              <a:gd name="T33" fmla="*/ 867 h 969"/>
              <a:gd name="T34" fmla="*/ 466 w 800"/>
              <a:gd name="T35" fmla="*/ 804 h 969"/>
              <a:gd name="T36" fmla="*/ 529 w 800"/>
              <a:gd name="T37" fmla="*/ 867 h 969"/>
              <a:gd name="T38" fmla="*/ 466 w 800"/>
              <a:gd name="T39" fmla="*/ 931 h 969"/>
              <a:gd name="T40" fmla="*/ 178 w 800"/>
              <a:gd name="T41" fmla="*/ 592 h 969"/>
              <a:gd name="T42" fmla="*/ 106 w 800"/>
              <a:gd name="T43" fmla="*/ 668 h 969"/>
              <a:gd name="T44" fmla="*/ 30 w 800"/>
              <a:gd name="T45" fmla="*/ 592 h 969"/>
              <a:gd name="T46" fmla="*/ 0 w 800"/>
              <a:gd name="T47" fmla="*/ 622 h 969"/>
              <a:gd name="T48" fmla="*/ 77 w 800"/>
              <a:gd name="T49" fmla="*/ 698 h 969"/>
              <a:gd name="T50" fmla="*/ 0 w 800"/>
              <a:gd name="T51" fmla="*/ 770 h 969"/>
              <a:gd name="T52" fmla="*/ 30 w 800"/>
              <a:gd name="T53" fmla="*/ 800 h 969"/>
              <a:gd name="T54" fmla="*/ 106 w 800"/>
              <a:gd name="T55" fmla="*/ 728 h 969"/>
              <a:gd name="T56" fmla="*/ 178 w 800"/>
              <a:gd name="T57" fmla="*/ 800 h 969"/>
              <a:gd name="T58" fmla="*/ 208 w 800"/>
              <a:gd name="T59" fmla="*/ 770 h 969"/>
              <a:gd name="T60" fmla="*/ 136 w 800"/>
              <a:gd name="T61" fmla="*/ 698 h 969"/>
              <a:gd name="T62" fmla="*/ 208 w 800"/>
              <a:gd name="T63" fmla="*/ 622 h 969"/>
              <a:gd name="T64" fmla="*/ 178 w 800"/>
              <a:gd name="T65" fmla="*/ 592 h 969"/>
              <a:gd name="T66" fmla="*/ 800 w 800"/>
              <a:gd name="T67" fmla="*/ 325 h 969"/>
              <a:gd name="T68" fmla="*/ 771 w 800"/>
              <a:gd name="T69" fmla="*/ 296 h 969"/>
              <a:gd name="T70" fmla="*/ 699 w 800"/>
              <a:gd name="T71" fmla="*/ 372 h 969"/>
              <a:gd name="T72" fmla="*/ 623 w 800"/>
              <a:gd name="T73" fmla="*/ 296 h 969"/>
              <a:gd name="T74" fmla="*/ 593 w 800"/>
              <a:gd name="T75" fmla="*/ 325 h 969"/>
              <a:gd name="T76" fmla="*/ 669 w 800"/>
              <a:gd name="T77" fmla="*/ 402 h 969"/>
              <a:gd name="T78" fmla="*/ 593 w 800"/>
              <a:gd name="T79" fmla="*/ 474 h 969"/>
              <a:gd name="T80" fmla="*/ 623 w 800"/>
              <a:gd name="T81" fmla="*/ 503 h 969"/>
              <a:gd name="T82" fmla="*/ 699 w 800"/>
              <a:gd name="T83" fmla="*/ 431 h 969"/>
              <a:gd name="T84" fmla="*/ 771 w 800"/>
              <a:gd name="T85" fmla="*/ 503 h 969"/>
              <a:gd name="T86" fmla="*/ 800 w 800"/>
              <a:gd name="T87" fmla="*/ 474 h 969"/>
              <a:gd name="T88" fmla="*/ 729 w 800"/>
              <a:gd name="T89" fmla="*/ 402 h 969"/>
              <a:gd name="T90" fmla="*/ 800 w 800"/>
              <a:gd name="T91" fmla="*/ 325 h 969"/>
              <a:gd name="T92" fmla="*/ 559 w 800"/>
              <a:gd name="T93" fmla="*/ 0 h 969"/>
              <a:gd name="T94" fmla="*/ 487 w 800"/>
              <a:gd name="T95" fmla="*/ 76 h 969"/>
              <a:gd name="T96" fmla="*/ 411 w 800"/>
              <a:gd name="T97" fmla="*/ 0 h 969"/>
              <a:gd name="T98" fmla="*/ 381 w 800"/>
              <a:gd name="T99" fmla="*/ 29 h 969"/>
              <a:gd name="T100" fmla="*/ 458 w 800"/>
              <a:gd name="T101" fmla="*/ 105 h 969"/>
              <a:gd name="T102" fmla="*/ 381 w 800"/>
              <a:gd name="T103" fmla="*/ 177 h 969"/>
              <a:gd name="T104" fmla="*/ 411 w 800"/>
              <a:gd name="T105" fmla="*/ 207 h 969"/>
              <a:gd name="T106" fmla="*/ 487 w 800"/>
              <a:gd name="T107" fmla="*/ 135 h 969"/>
              <a:gd name="T108" fmla="*/ 559 w 800"/>
              <a:gd name="T109" fmla="*/ 207 h 969"/>
              <a:gd name="T110" fmla="*/ 589 w 800"/>
              <a:gd name="T111" fmla="*/ 177 h 969"/>
              <a:gd name="T112" fmla="*/ 517 w 800"/>
              <a:gd name="T113" fmla="*/ 105 h 969"/>
              <a:gd name="T114" fmla="*/ 589 w 800"/>
              <a:gd name="T115" fmla="*/ 29 h 969"/>
              <a:gd name="T116" fmla="*/ 559 w 800"/>
              <a:gd name="T117"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 h="969">
                <a:moveTo>
                  <a:pt x="487" y="761"/>
                </a:moveTo>
                <a:cubicBezTo>
                  <a:pt x="487" y="605"/>
                  <a:pt x="487" y="605"/>
                  <a:pt x="487" y="605"/>
                </a:cubicBezTo>
                <a:cubicBezTo>
                  <a:pt x="136" y="254"/>
                  <a:pt x="136" y="254"/>
                  <a:pt x="136" y="254"/>
                </a:cubicBezTo>
                <a:cubicBezTo>
                  <a:pt x="275" y="254"/>
                  <a:pt x="275" y="254"/>
                  <a:pt x="275" y="254"/>
                </a:cubicBezTo>
                <a:cubicBezTo>
                  <a:pt x="275" y="211"/>
                  <a:pt x="275" y="211"/>
                  <a:pt x="275" y="211"/>
                </a:cubicBezTo>
                <a:cubicBezTo>
                  <a:pt x="64" y="211"/>
                  <a:pt x="64" y="211"/>
                  <a:pt x="64" y="211"/>
                </a:cubicBezTo>
                <a:cubicBezTo>
                  <a:pt x="64" y="423"/>
                  <a:pt x="64" y="423"/>
                  <a:pt x="64" y="423"/>
                </a:cubicBezTo>
                <a:cubicBezTo>
                  <a:pt x="106" y="423"/>
                  <a:pt x="106" y="423"/>
                  <a:pt x="106" y="423"/>
                </a:cubicBezTo>
                <a:cubicBezTo>
                  <a:pt x="106" y="283"/>
                  <a:pt x="106" y="283"/>
                  <a:pt x="106" y="283"/>
                </a:cubicBezTo>
                <a:cubicBezTo>
                  <a:pt x="445" y="622"/>
                  <a:pt x="445" y="622"/>
                  <a:pt x="445" y="622"/>
                </a:cubicBezTo>
                <a:cubicBezTo>
                  <a:pt x="445" y="761"/>
                  <a:pt x="445" y="761"/>
                  <a:pt x="445" y="761"/>
                </a:cubicBezTo>
                <a:cubicBezTo>
                  <a:pt x="398" y="770"/>
                  <a:pt x="360" y="812"/>
                  <a:pt x="360" y="863"/>
                </a:cubicBezTo>
                <a:cubicBezTo>
                  <a:pt x="360" y="922"/>
                  <a:pt x="407" y="969"/>
                  <a:pt x="466" y="969"/>
                </a:cubicBezTo>
                <a:cubicBezTo>
                  <a:pt x="525" y="969"/>
                  <a:pt x="572" y="922"/>
                  <a:pt x="572" y="863"/>
                </a:cubicBezTo>
                <a:cubicBezTo>
                  <a:pt x="572" y="817"/>
                  <a:pt x="534" y="774"/>
                  <a:pt x="487" y="761"/>
                </a:cubicBezTo>
                <a:close/>
                <a:moveTo>
                  <a:pt x="466" y="931"/>
                </a:moveTo>
                <a:cubicBezTo>
                  <a:pt x="432" y="931"/>
                  <a:pt x="403" y="901"/>
                  <a:pt x="403" y="867"/>
                </a:cubicBezTo>
                <a:cubicBezTo>
                  <a:pt x="403" y="834"/>
                  <a:pt x="428" y="804"/>
                  <a:pt x="466" y="804"/>
                </a:cubicBezTo>
                <a:cubicBezTo>
                  <a:pt x="504" y="804"/>
                  <a:pt x="529" y="834"/>
                  <a:pt x="529" y="867"/>
                </a:cubicBezTo>
                <a:cubicBezTo>
                  <a:pt x="529" y="901"/>
                  <a:pt x="500" y="931"/>
                  <a:pt x="466" y="931"/>
                </a:cubicBezTo>
                <a:close/>
                <a:moveTo>
                  <a:pt x="178" y="592"/>
                </a:moveTo>
                <a:cubicBezTo>
                  <a:pt x="106" y="668"/>
                  <a:pt x="106" y="668"/>
                  <a:pt x="106" y="668"/>
                </a:cubicBezTo>
                <a:cubicBezTo>
                  <a:pt x="30" y="592"/>
                  <a:pt x="30" y="592"/>
                  <a:pt x="30" y="592"/>
                </a:cubicBezTo>
                <a:cubicBezTo>
                  <a:pt x="0" y="622"/>
                  <a:pt x="0" y="622"/>
                  <a:pt x="0" y="622"/>
                </a:cubicBezTo>
                <a:cubicBezTo>
                  <a:pt x="77" y="698"/>
                  <a:pt x="77" y="698"/>
                  <a:pt x="77" y="698"/>
                </a:cubicBezTo>
                <a:cubicBezTo>
                  <a:pt x="0" y="770"/>
                  <a:pt x="0" y="770"/>
                  <a:pt x="0" y="770"/>
                </a:cubicBezTo>
                <a:cubicBezTo>
                  <a:pt x="30" y="800"/>
                  <a:pt x="30" y="800"/>
                  <a:pt x="30" y="800"/>
                </a:cubicBezTo>
                <a:cubicBezTo>
                  <a:pt x="106" y="728"/>
                  <a:pt x="106" y="728"/>
                  <a:pt x="106" y="728"/>
                </a:cubicBezTo>
                <a:cubicBezTo>
                  <a:pt x="178" y="800"/>
                  <a:pt x="178" y="800"/>
                  <a:pt x="178" y="800"/>
                </a:cubicBezTo>
                <a:cubicBezTo>
                  <a:pt x="208" y="770"/>
                  <a:pt x="208" y="770"/>
                  <a:pt x="208" y="770"/>
                </a:cubicBezTo>
                <a:cubicBezTo>
                  <a:pt x="136" y="698"/>
                  <a:pt x="136" y="698"/>
                  <a:pt x="136" y="698"/>
                </a:cubicBezTo>
                <a:cubicBezTo>
                  <a:pt x="208" y="622"/>
                  <a:pt x="208" y="622"/>
                  <a:pt x="208" y="622"/>
                </a:cubicBezTo>
                <a:lnTo>
                  <a:pt x="178" y="592"/>
                </a:lnTo>
                <a:close/>
                <a:moveTo>
                  <a:pt x="800" y="325"/>
                </a:moveTo>
                <a:cubicBezTo>
                  <a:pt x="771" y="296"/>
                  <a:pt x="771" y="296"/>
                  <a:pt x="771" y="296"/>
                </a:cubicBezTo>
                <a:cubicBezTo>
                  <a:pt x="699" y="372"/>
                  <a:pt x="699" y="372"/>
                  <a:pt x="699" y="372"/>
                </a:cubicBezTo>
                <a:cubicBezTo>
                  <a:pt x="623" y="296"/>
                  <a:pt x="623" y="296"/>
                  <a:pt x="623" y="296"/>
                </a:cubicBezTo>
                <a:cubicBezTo>
                  <a:pt x="593" y="325"/>
                  <a:pt x="593" y="325"/>
                  <a:pt x="593" y="325"/>
                </a:cubicBezTo>
                <a:cubicBezTo>
                  <a:pt x="669" y="402"/>
                  <a:pt x="669" y="402"/>
                  <a:pt x="669" y="402"/>
                </a:cubicBezTo>
                <a:cubicBezTo>
                  <a:pt x="593" y="474"/>
                  <a:pt x="593" y="474"/>
                  <a:pt x="593" y="474"/>
                </a:cubicBezTo>
                <a:cubicBezTo>
                  <a:pt x="623" y="503"/>
                  <a:pt x="623" y="503"/>
                  <a:pt x="623" y="503"/>
                </a:cubicBezTo>
                <a:cubicBezTo>
                  <a:pt x="699" y="431"/>
                  <a:pt x="699" y="431"/>
                  <a:pt x="699" y="431"/>
                </a:cubicBezTo>
                <a:cubicBezTo>
                  <a:pt x="771" y="503"/>
                  <a:pt x="771" y="503"/>
                  <a:pt x="771" y="503"/>
                </a:cubicBezTo>
                <a:cubicBezTo>
                  <a:pt x="800" y="474"/>
                  <a:pt x="800" y="474"/>
                  <a:pt x="800" y="474"/>
                </a:cubicBezTo>
                <a:cubicBezTo>
                  <a:pt x="729" y="402"/>
                  <a:pt x="729" y="402"/>
                  <a:pt x="729" y="402"/>
                </a:cubicBezTo>
                <a:lnTo>
                  <a:pt x="800" y="325"/>
                </a:lnTo>
                <a:close/>
                <a:moveTo>
                  <a:pt x="559" y="0"/>
                </a:moveTo>
                <a:cubicBezTo>
                  <a:pt x="487" y="76"/>
                  <a:pt x="487" y="76"/>
                  <a:pt x="487" y="76"/>
                </a:cubicBezTo>
                <a:cubicBezTo>
                  <a:pt x="411" y="0"/>
                  <a:pt x="411" y="0"/>
                  <a:pt x="411" y="0"/>
                </a:cubicBezTo>
                <a:cubicBezTo>
                  <a:pt x="381" y="29"/>
                  <a:pt x="381" y="29"/>
                  <a:pt x="381" y="29"/>
                </a:cubicBezTo>
                <a:cubicBezTo>
                  <a:pt x="458" y="105"/>
                  <a:pt x="458" y="105"/>
                  <a:pt x="458" y="105"/>
                </a:cubicBezTo>
                <a:cubicBezTo>
                  <a:pt x="381" y="177"/>
                  <a:pt x="381" y="177"/>
                  <a:pt x="381" y="177"/>
                </a:cubicBezTo>
                <a:cubicBezTo>
                  <a:pt x="411" y="207"/>
                  <a:pt x="411" y="207"/>
                  <a:pt x="411" y="207"/>
                </a:cubicBezTo>
                <a:cubicBezTo>
                  <a:pt x="487" y="135"/>
                  <a:pt x="487" y="135"/>
                  <a:pt x="487" y="135"/>
                </a:cubicBezTo>
                <a:cubicBezTo>
                  <a:pt x="559" y="207"/>
                  <a:pt x="559" y="207"/>
                  <a:pt x="559" y="207"/>
                </a:cubicBezTo>
                <a:cubicBezTo>
                  <a:pt x="589" y="177"/>
                  <a:pt x="589" y="177"/>
                  <a:pt x="589" y="177"/>
                </a:cubicBezTo>
                <a:cubicBezTo>
                  <a:pt x="517" y="105"/>
                  <a:pt x="517" y="105"/>
                  <a:pt x="517" y="105"/>
                </a:cubicBezTo>
                <a:cubicBezTo>
                  <a:pt x="589" y="29"/>
                  <a:pt x="589" y="29"/>
                  <a:pt x="589" y="29"/>
                </a:cubicBezTo>
                <a:lnTo>
                  <a:pt x="559" y="0"/>
                </a:ln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31" name="Freeform 33"/>
          <p:cNvSpPr>
            <a:spLocks noChangeAspect="1" noEditPoints="1"/>
          </p:cNvSpPr>
          <p:nvPr userDrawn="1"/>
        </p:nvSpPr>
        <p:spPr bwMode="auto">
          <a:xfrm>
            <a:off x="8976281" y="3145195"/>
            <a:ext cx="452543" cy="439589"/>
          </a:xfrm>
          <a:custGeom>
            <a:avLst/>
            <a:gdLst>
              <a:gd name="T0" fmla="*/ 637 w 826"/>
              <a:gd name="T1" fmla="*/ 523 h 802"/>
              <a:gd name="T2" fmla="*/ 663 w 826"/>
              <a:gd name="T3" fmla="*/ 472 h 802"/>
              <a:gd name="T4" fmla="*/ 573 w 826"/>
              <a:gd name="T5" fmla="*/ 536 h 802"/>
              <a:gd name="T6" fmla="*/ 597 w 826"/>
              <a:gd name="T7" fmla="*/ 320 h 802"/>
              <a:gd name="T8" fmla="*/ 765 w 826"/>
              <a:gd name="T9" fmla="*/ 281 h 802"/>
              <a:gd name="T10" fmla="*/ 786 w 826"/>
              <a:gd name="T11" fmla="*/ 91 h 802"/>
              <a:gd name="T12" fmla="*/ 706 w 826"/>
              <a:gd name="T13" fmla="*/ 160 h 802"/>
              <a:gd name="T14" fmla="*/ 654 w 826"/>
              <a:gd name="T15" fmla="*/ 109 h 802"/>
              <a:gd name="T16" fmla="*/ 724 w 826"/>
              <a:gd name="T17" fmla="*/ 28 h 802"/>
              <a:gd name="T18" fmla="*/ 649 w 826"/>
              <a:gd name="T19" fmla="*/ 2 h 802"/>
              <a:gd name="T20" fmla="*/ 494 w 826"/>
              <a:gd name="T21" fmla="*/ 218 h 802"/>
              <a:gd name="T22" fmla="*/ 185 w 826"/>
              <a:gd name="T23" fmla="*/ 148 h 802"/>
              <a:gd name="T24" fmla="*/ 203 w 826"/>
              <a:gd name="T25" fmla="*/ 123 h 802"/>
              <a:gd name="T26" fmla="*/ 95 w 826"/>
              <a:gd name="T27" fmla="*/ 7 h 802"/>
              <a:gd name="T28" fmla="*/ 18 w 826"/>
              <a:gd name="T29" fmla="*/ 58 h 802"/>
              <a:gd name="T30" fmla="*/ 18 w 826"/>
              <a:gd name="T31" fmla="*/ 84 h 802"/>
              <a:gd name="T32" fmla="*/ 134 w 826"/>
              <a:gd name="T33" fmla="*/ 192 h 802"/>
              <a:gd name="T34" fmla="*/ 160 w 826"/>
              <a:gd name="T35" fmla="*/ 174 h 802"/>
              <a:gd name="T36" fmla="*/ 228 w 826"/>
              <a:gd name="T37" fmla="*/ 483 h 802"/>
              <a:gd name="T38" fmla="*/ 61 w 826"/>
              <a:gd name="T39" fmla="*/ 522 h 802"/>
              <a:gd name="T40" fmla="*/ 39 w 826"/>
              <a:gd name="T41" fmla="*/ 713 h 802"/>
              <a:gd name="T42" fmla="*/ 120 w 826"/>
              <a:gd name="T43" fmla="*/ 643 h 802"/>
              <a:gd name="T44" fmla="*/ 171 w 826"/>
              <a:gd name="T45" fmla="*/ 695 h 802"/>
              <a:gd name="T46" fmla="*/ 102 w 826"/>
              <a:gd name="T47" fmla="*/ 775 h 802"/>
              <a:gd name="T48" fmla="*/ 176 w 826"/>
              <a:gd name="T49" fmla="*/ 802 h 802"/>
              <a:gd name="T50" fmla="*/ 331 w 826"/>
              <a:gd name="T51" fmla="*/ 586 h 802"/>
              <a:gd name="T52" fmla="*/ 547 w 826"/>
              <a:gd name="T53" fmla="*/ 562 h 802"/>
              <a:gd name="T54" fmla="*/ 483 w 826"/>
              <a:gd name="T55" fmla="*/ 652 h 802"/>
              <a:gd name="T56" fmla="*/ 509 w 826"/>
              <a:gd name="T57" fmla="*/ 652 h 802"/>
              <a:gd name="T58" fmla="*/ 689 w 826"/>
              <a:gd name="T59" fmla="*/ 780 h 802"/>
              <a:gd name="T60" fmla="*/ 791 w 826"/>
              <a:gd name="T61" fmla="*/ 780 h 802"/>
              <a:gd name="T62" fmla="*/ 791 w 826"/>
              <a:gd name="T63" fmla="*/ 677 h 802"/>
              <a:gd name="T64" fmla="*/ 57 w 826"/>
              <a:gd name="T65" fmla="*/ 71 h 802"/>
              <a:gd name="T66" fmla="*/ 160 w 826"/>
              <a:gd name="T67" fmla="*/ 123 h 802"/>
              <a:gd name="T68" fmla="*/ 297 w 826"/>
              <a:gd name="T69" fmla="*/ 568 h 802"/>
              <a:gd name="T70" fmla="*/ 266 w 826"/>
              <a:gd name="T71" fmla="*/ 728 h 802"/>
              <a:gd name="T72" fmla="*/ 154 w 826"/>
              <a:gd name="T73" fmla="*/ 763 h 802"/>
              <a:gd name="T74" fmla="*/ 207 w 826"/>
              <a:gd name="T75" fmla="*/ 702 h 802"/>
              <a:gd name="T76" fmla="*/ 189 w 826"/>
              <a:gd name="T77" fmla="*/ 607 h 802"/>
              <a:gd name="T78" fmla="*/ 99 w 826"/>
              <a:gd name="T79" fmla="*/ 612 h 802"/>
              <a:gd name="T80" fmla="*/ 86 w 826"/>
              <a:gd name="T81" fmla="*/ 548 h 802"/>
              <a:gd name="T82" fmla="*/ 226 w 826"/>
              <a:gd name="T83" fmla="*/ 521 h 802"/>
              <a:gd name="T84" fmla="*/ 528 w 826"/>
              <a:gd name="T85" fmla="*/ 235 h 802"/>
              <a:gd name="T86" fmla="*/ 559 w 826"/>
              <a:gd name="T87" fmla="*/ 75 h 802"/>
              <a:gd name="T88" fmla="*/ 671 w 826"/>
              <a:gd name="T89" fmla="*/ 40 h 802"/>
              <a:gd name="T90" fmla="*/ 618 w 826"/>
              <a:gd name="T91" fmla="*/ 101 h 802"/>
              <a:gd name="T92" fmla="*/ 636 w 826"/>
              <a:gd name="T93" fmla="*/ 196 h 802"/>
              <a:gd name="T94" fmla="*/ 726 w 826"/>
              <a:gd name="T95" fmla="*/ 191 h 802"/>
              <a:gd name="T96" fmla="*/ 739 w 826"/>
              <a:gd name="T97" fmla="*/ 255 h 802"/>
              <a:gd name="T98" fmla="*/ 599 w 826"/>
              <a:gd name="T99" fmla="*/ 283 h 802"/>
              <a:gd name="T100" fmla="*/ 297 w 826"/>
              <a:gd name="T101" fmla="*/ 568 h 802"/>
              <a:gd name="T102" fmla="*/ 714 w 826"/>
              <a:gd name="T103" fmla="*/ 755 h 802"/>
              <a:gd name="T104" fmla="*/ 611 w 826"/>
              <a:gd name="T105" fmla="*/ 549 h 802"/>
              <a:gd name="T106" fmla="*/ 776 w 826"/>
              <a:gd name="T107" fmla="*/ 72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6" h="802">
                <a:moveTo>
                  <a:pt x="791" y="677"/>
                </a:moveTo>
                <a:cubicBezTo>
                  <a:pt x="637" y="523"/>
                  <a:pt x="637" y="523"/>
                  <a:pt x="637" y="523"/>
                </a:cubicBezTo>
                <a:cubicBezTo>
                  <a:pt x="663" y="498"/>
                  <a:pt x="663" y="498"/>
                  <a:pt x="663" y="498"/>
                </a:cubicBezTo>
                <a:cubicBezTo>
                  <a:pt x="670" y="490"/>
                  <a:pt x="670" y="479"/>
                  <a:pt x="663" y="472"/>
                </a:cubicBezTo>
                <a:cubicBezTo>
                  <a:pt x="656" y="465"/>
                  <a:pt x="644" y="465"/>
                  <a:pt x="637" y="472"/>
                </a:cubicBezTo>
                <a:cubicBezTo>
                  <a:pt x="573" y="536"/>
                  <a:pt x="573" y="536"/>
                  <a:pt x="573" y="536"/>
                </a:cubicBezTo>
                <a:cubicBezTo>
                  <a:pt x="477" y="440"/>
                  <a:pt x="477" y="440"/>
                  <a:pt x="477" y="440"/>
                </a:cubicBezTo>
                <a:cubicBezTo>
                  <a:pt x="597" y="320"/>
                  <a:pt x="597" y="320"/>
                  <a:pt x="597" y="320"/>
                </a:cubicBezTo>
                <a:cubicBezTo>
                  <a:pt x="614" y="326"/>
                  <a:pt x="631" y="329"/>
                  <a:pt x="649" y="329"/>
                </a:cubicBezTo>
                <a:cubicBezTo>
                  <a:pt x="693" y="329"/>
                  <a:pt x="734" y="312"/>
                  <a:pt x="765" y="281"/>
                </a:cubicBezTo>
                <a:cubicBezTo>
                  <a:pt x="812" y="234"/>
                  <a:pt x="826" y="163"/>
                  <a:pt x="800" y="102"/>
                </a:cubicBezTo>
                <a:cubicBezTo>
                  <a:pt x="797" y="96"/>
                  <a:pt x="792" y="92"/>
                  <a:pt x="786" y="91"/>
                </a:cubicBezTo>
                <a:cubicBezTo>
                  <a:pt x="780" y="90"/>
                  <a:pt x="774" y="92"/>
                  <a:pt x="770" y="96"/>
                </a:cubicBezTo>
                <a:cubicBezTo>
                  <a:pt x="706" y="160"/>
                  <a:pt x="706" y="160"/>
                  <a:pt x="706" y="160"/>
                </a:cubicBezTo>
                <a:cubicBezTo>
                  <a:pt x="654" y="160"/>
                  <a:pt x="654" y="160"/>
                  <a:pt x="654" y="160"/>
                </a:cubicBezTo>
                <a:cubicBezTo>
                  <a:pt x="654" y="109"/>
                  <a:pt x="654" y="109"/>
                  <a:pt x="654" y="109"/>
                </a:cubicBezTo>
                <a:cubicBezTo>
                  <a:pt x="719" y="44"/>
                  <a:pt x="719" y="44"/>
                  <a:pt x="719" y="44"/>
                </a:cubicBezTo>
                <a:cubicBezTo>
                  <a:pt x="723" y="40"/>
                  <a:pt x="725" y="34"/>
                  <a:pt x="724" y="28"/>
                </a:cubicBezTo>
                <a:cubicBezTo>
                  <a:pt x="722" y="22"/>
                  <a:pt x="718" y="17"/>
                  <a:pt x="713" y="15"/>
                </a:cubicBezTo>
                <a:cubicBezTo>
                  <a:pt x="692" y="6"/>
                  <a:pt x="671" y="2"/>
                  <a:pt x="649" y="2"/>
                </a:cubicBezTo>
                <a:cubicBezTo>
                  <a:pt x="605" y="2"/>
                  <a:pt x="564" y="19"/>
                  <a:pt x="533" y="50"/>
                </a:cubicBezTo>
                <a:cubicBezTo>
                  <a:pt x="489" y="94"/>
                  <a:pt x="474" y="159"/>
                  <a:pt x="494" y="218"/>
                </a:cubicBezTo>
                <a:cubicBezTo>
                  <a:pt x="374" y="337"/>
                  <a:pt x="374" y="337"/>
                  <a:pt x="374" y="337"/>
                </a:cubicBezTo>
                <a:cubicBezTo>
                  <a:pt x="185" y="148"/>
                  <a:pt x="185" y="148"/>
                  <a:pt x="185" y="148"/>
                </a:cubicBezTo>
                <a:cubicBezTo>
                  <a:pt x="198" y="136"/>
                  <a:pt x="198" y="136"/>
                  <a:pt x="198" y="136"/>
                </a:cubicBezTo>
                <a:cubicBezTo>
                  <a:pt x="201" y="132"/>
                  <a:pt x="203" y="128"/>
                  <a:pt x="203" y="123"/>
                </a:cubicBezTo>
                <a:cubicBezTo>
                  <a:pt x="203" y="118"/>
                  <a:pt x="201" y="113"/>
                  <a:pt x="198" y="110"/>
                </a:cubicBezTo>
                <a:cubicBezTo>
                  <a:pt x="95" y="7"/>
                  <a:pt x="95" y="7"/>
                  <a:pt x="95" y="7"/>
                </a:cubicBezTo>
                <a:cubicBezTo>
                  <a:pt x="88" y="0"/>
                  <a:pt x="77" y="0"/>
                  <a:pt x="70" y="7"/>
                </a:cubicBezTo>
                <a:cubicBezTo>
                  <a:pt x="18" y="58"/>
                  <a:pt x="18" y="58"/>
                  <a:pt x="18" y="58"/>
                </a:cubicBezTo>
                <a:cubicBezTo>
                  <a:pt x="15" y="62"/>
                  <a:pt x="13" y="66"/>
                  <a:pt x="13" y="71"/>
                </a:cubicBezTo>
                <a:cubicBezTo>
                  <a:pt x="13" y="76"/>
                  <a:pt x="15" y="81"/>
                  <a:pt x="18" y="84"/>
                </a:cubicBezTo>
                <a:cubicBezTo>
                  <a:pt x="121" y="187"/>
                  <a:pt x="121" y="187"/>
                  <a:pt x="121" y="187"/>
                </a:cubicBezTo>
                <a:cubicBezTo>
                  <a:pt x="124" y="191"/>
                  <a:pt x="129" y="192"/>
                  <a:pt x="134" y="192"/>
                </a:cubicBezTo>
                <a:cubicBezTo>
                  <a:pt x="138" y="192"/>
                  <a:pt x="143" y="191"/>
                  <a:pt x="147" y="187"/>
                </a:cubicBezTo>
                <a:cubicBezTo>
                  <a:pt x="160" y="174"/>
                  <a:pt x="160" y="174"/>
                  <a:pt x="160" y="174"/>
                </a:cubicBezTo>
                <a:cubicBezTo>
                  <a:pt x="348" y="363"/>
                  <a:pt x="348" y="363"/>
                  <a:pt x="348" y="363"/>
                </a:cubicBezTo>
                <a:cubicBezTo>
                  <a:pt x="228" y="483"/>
                  <a:pt x="228" y="483"/>
                  <a:pt x="228" y="483"/>
                </a:cubicBezTo>
                <a:cubicBezTo>
                  <a:pt x="212" y="477"/>
                  <a:pt x="194" y="475"/>
                  <a:pt x="176" y="475"/>
                </a:cubicBezTo>
                <a:cubicBezTo>
                  <a:pt x="133" y="475"/>
                  <a:pt x="91" y="492"/>
                  <a:pt x="61" y="522"/>
                </a:cubicBezTo>
                <a:cubicBezTo>
                  <a:pt x="13" y="570"/>
                  <a:pt x="0" y="640"/>
                  <a:pt x="26" y="702"/>
                </a:cubicBezTo>
                <a:cubicBezTo>
                  <a:pt x="28" y="707"/>
                  <a:pt x="33" y="711"/>
                  <a:pt x="39" y="713"/>
                </a:cubicBezTo>
                <a:cubicBezTo>
                  <a:pt x="45" y="714"/>
                  <a:pt x="51" y="712"/>
                  <a:pt x="55" y="708"/>
                </a:cubicBezTo>
                <a:cubicBezTo>
                  <a:pt x="120" y="643"/>
                  <a:pt x="120" y="643"/>
                  <a:pt x="120" y="643"/>
                </a:cubicBezTo>
                <a:cubicBezTo>
                  <a:pt x="171" y="643"/>
                  <a:pt x="171" y="643"/>
                  <a:pt x="171" y="643"/>
                </a:cubicBezTo>
                <a:cubicBezTo>
                  <a:pt x="171" y="695"/>
                  <a:pt x="171" y="695"/>
                  <a:pt x="171" y="695"/>
                </a:cubicBezTo>
                <a:cubicBezTo>
                  <a:pt x="107" y="759"/>
                  <a:pt x="107" y="759"/>
                  <a:pt x="107" y="759"/>
                </a:cubicBezTo>
                <a:cubicBezTo>
                  <a:pt x="102" y="763"/>
                  <a:pt x="101" y="769"/>
                  <a:pt x="102" y="775"/>
                </a:cubicBezTo>
                <a:cubicBezTo>
                  <a:pt x="103" y="781"/>
                  <a:pt x="107" y="786"/>
                  <a:pt x="113" y="789"/>
                </a:cubicBezTo>
                <a:cubicBezTo>
                  <a:pt x="133" y="797"/>
                  <a:pt x="154" y="802"/>
                  <a:pt x="176" y="802"/>
                </a:cubicBezTo>
                <a:cubicBezTo>
                  <a:pt x="220" y="802"/>
                  <a:pt x="261" y="785"/>
                  <a:pt x="292" y="754"/>
                </a:cubicBezTo>
                <a:cubicBezTo>
                  <a:pt x="336" y="709"/>
                  <a:pt x="351" y="645"/>
                  <a:pt x="331" y="586"/>
                </a:cubicBezTo>
                <a:cubicBezTo>
                  <a:pt x="451" y="466"/>
                  <a:pt x="451" y="466"/>
                  <a:pt x="451" y="466"/>
                </a:cubicBezTo>
                <a:cubicBezTo>
                  <a:pt x="547" y="562"/>
                  <a:pt x="547" y="562"/>
                  <a:pt x="547" y="562"/>
                </a:cubicBezTo>
                <a:cubicBezTo>
                  <a:pt x="483" y="626"/>
                  <a:pt x="483" y="626"/>
                  <a:pt x="483" y="626"/>
                </a:cubicBezTo>
                <a:cubicBezTo>
                  <a:pt x="476" y="633"/>
                  <a:pt x="476" y="645"/>
                  <a:pt x="483" y="652"/>
                </a:cubicBezTo>
                <a:cubicBezTo>
                  <a:pt x="486" y="655"/>
                  <a:pt x="491" y="657"/>
                  <a:pt x="496" y="657"/>
                </a:cubicBezTo>
                <a:cubicBezTo>
                  <a:pt x="500" y="657"/>
                  <a:pt x="505" y="655"/>
                  <a:pt x="509" y="652"/>
                </a:cubicBezTo>
                <a:cubicBezTo>
                  <a:pt x="534" y="626"/>
                  <a:pt x="534" y="626"/>
                  <a:pt x="534" y="626"/>
                </a:cubicBezTo>
                <a:cubicBezTo>
                  <a:pt x="689" y="780"/>
                  <a:pt x="689" y="780"/>
                  <a:pt x="689" y="780"/>
                </a:cubicBezTo>
                <a:cubicBezTo>
                  <a:pt x="702" y="794"/>
                  <a:pt x="721" y="802"/>
                  <a:pt x="740" y="802"/>
                </a:cubicBezTo>
                <a:cubicBezTo>
                  <a:pt x="759" y="802"/>
                  <a:pt x="778" y="794"/>
                  <a:pt x="791" y="780"/>
                </a:cubicBezTo>
                <a:cubicBezTo>
                  <a:pt x="805" y="767"/>
                  <a:pt x="813" y="748"/>
                  <a:pt x="813" y="729"/>
                </a:cubicBezTo>
                <a:cubicBezTo>
                  <a:pt x="813" y="709"/>
                  <a:pt x="805" y="691"/>
                  <a:pt x="791" y="677"/>
                </a:cubicBezTo>
                <a:close/>
                <a:moveTo>
                  <a:pt x="134" y="148"/>
                </a:moveTo>
                <a:cubicBezTo>
                  <a:pt x="57" y="71"/>
                  <a:pt x="57" y="71"/>
                  <a:pt x="57" y="71"/>
                </a:cubicBezTo>
                <a:cubicBezTo>
                  <a:pt x="82" y="46"/>
                  <a:pt x="82" y="46"/>
                  <a:pt x="82" y="46"/>
                </a:cubicBezTo>
                <a:cubicBezTo>
                  <a:pt x="160" y="123"/>
                  <a:pt x="160" y="123"/>
                  <a:pt x="160" y="123"/>
                </a:cubicBezTo>
                <a:lnTo>
                  <a:pt x="134" y="148"/>
                </a:lnTo>
                <a:close/>
                <a:moveTo>
                  <a:pt x="297" y="568"/>
                </a:moveTo>
                <a:cubicBezTo>
                  <a:pt x="292" y="574"/>
                  <a:pt x="291" y="582"/>
                  <a:pt x="293" y="588"/>
                </a:cubicBezTo>
                <a:cubicBezTo>
                  <a:pt x="314" y="636"/>
                  <a:pt x="303" y="691"/>
                  <a:pt x="266" y="728"/>
                </a:cubicBezTo>
                <a:cubicBezTo>
                  <a:pt x="242" y="752"/>
                  <a:pt x="210" y="765"/>
                  <a:pt x="176" y="765"/>
                </a:cubicBezTo>
                <a:cubicBezTo>
                  <a:pt x="169" y="765"/>
                  <a:pt x="161" y="765"/>
                  <a:pt x="154" y="763"/>
                </a:cubicBezTo>
                <a:cubicBezTo>
                  <a:pt x="202" y="715"/>
                  <a:pt x="202" y="715"/>
                  <a:pt x="202" y="715"/>
                </a:cubicBezTo>
                <a:cubicBezTo>
                  <a:pt x="205" y="712"/>
                  <a:pt x="207" y="707"/>
                  <a:pt x="207" y="702"/>
                </a:cubicBezTo>
                <a:cubicBezTo>
                  <a:pt x="207" y="625"/>
                  <a:pt x="207" y="625"/>
                  <a:pt x="207" y="625"/>
                </a:cubicBezTo>
                <a:cubicBezTo>
                  <a:pt x="207" y="615"/>
                  <a:pt x="199" y="607"/>
                  <a:pt x="189" y="607"/>
                </a:cubicBezTo>
                <a:cubicBezTo>
                  <a:pt x="112" y="607"/>
                  <a:pt x="112" y="607"/>
                  <a:pt x="112" y="607"/>
                </a:cubicBezTo>
                <a:cubicBezTo>
                  <a:pt x="107" y="607"/>
                  <a:pt x="103" y="609"/>
                  <a:pt x="99" y="612"/>
                </a:cubicBezTo>
                <a:cubicBezTo>
                  <a:pt x="51" y="661"/>
                  <a:pt x="51" y="661"/>
                  <a:pt x="51" y="661"/>
                </a:cubicBezTo>
                <a:cubicBezTo>
                  <a:pt x="44" y="620"/>
                  <a:pt x="56" y="578"/>
                  <a:pt x="86" y="548"/>
                </a:cubicBezTo>
                <a:cubicBezTo>
                  <a:pt x="110" y="524"/>
                  <a:pt x="142" y="511"/>
                  <a:pt x="176" y="511"/>
                </a:cubicBezTo>
                <a:cubicBezTo>
                  <a:pt x="193" y="511"/>
                  <a:pt x="210" y="514"/>
                  <a:pt x="226" y="521"/>
                </a:cubicBezTo>
                <a:cubicBezTo>
                  <a:pt x="233" y="524"/>
                  <a:pt x="241" y="522"/>
                  <a:pt x="246" y="517"/>
                </a:cubicBezTo>
                <a:cubicBezTo>
                  <a:pt x="528" y="235"/>
                  <a:pt x="528" y="235"/>
                  <a:pt x="528" y="235"/>
                </a:cubicBezTo>
                <a:cubicBezTo>
                  <a:pt x="533" y="230"/>
                  <a:pt x="535" y="222"/>
                  <a:pt x="532" y="215"/>
                </a:cubicBezTo>
                <a:cubicBezTo>
                  <a:pt x="512" y="167"/>
                  <a:pt x="522" y="112"/>
                  <a:pt x="559" y="75"/>
                </a:cubicBezTo>
                <a:cubicBezTo>
                  <a:pt x="583" y="51"/>
                  <a:pt x="615" y="38"/>
                  <a:pt x="649" y="38"/>
                </a:cubicBezTo>
                <a:cubicBezTo>
                  <a:pt x="657" y="38"/>
                  <a:pt x="664" y="39"/>
                  <a:pt x="671" y="40"/>
                </a:cubicBezTo>
                <a:cubicBezTo>
                  <a:pt x="623" y="88"/>
                  <a:pt x="623" y="88"/>
                  <a:pt x="623" y="88"/>
                </a:cubicBezTo>
                <a:cubicBezTo>
                  <a:pt x="620" y="92"/>
                  <a:pt x="618" y="96"/>
                  <a:pt x="618" y="101"/>
                </a:cubicBezTo>
                <a:cubicBezTo>
                  <a:pt x="618" y="178"/>
                  <a:pt x="618" y="178"/>
                  <a:pt x="618" y="178"/>
                </a:cubicBezTo>
                <a:cubicBezTo>
                  <a:pt x="618" y="188"/>
                  <a:pt x="626" y="196"/>
                  <a:pt x="636" y="196"/>
                </a:cubicBezTo>
                <a:cubicBezTo>
                  <a:pt x="713" y="196"/>
                  <a:pt x="713" y="196"/>
                  <a:pt x="713" y="196"/>
                </a:cubicBezTo>
                <a:cubicBezTo>
                  <a:pt x="718" y="196"/>
                  <a:pt x="723" y="195"/>
                  <a:pt x="726" y="191"/>
                </a:cubicBezTo>
                <a:cubicBezTo>
                  <a:pt x="774" y="143"/>
                  <a:pt x="774" y="143"/>
                  <a:pt x="774" y="143"/>
                </a:cubicBezTo>
                <a:cubicBezTo>
                  <a:pt x="782" y="183"/>
                  <a:pt x="769" y="225"/>
                  <a:pt x="739" y="255"/>
                </a:cubicBezTo>
                <a:cubicBezTo>
                  <a:pt x="715" y="279"/>
                  <a:pt x="683" y="293"/>
                  <a:pt x="649" y="293"/>
                </a:cubicBezTo>
                <a:cubicBezTo>
                  <a:pt x="632" y="293"/>
                  <a:pt x="615" y="289"/>
                  <a:pt x="599" y="283"/>
                </a:cubicBezTo>
                <a:cubicBezTo>
                  <a:pt x="593" y="280"/>
                  <a:pt x="585" y="281"/>
                  <a:pt x="579" y="286"/>
                </a:cubicBezTo>
                <a:lnTo>
                  <a:pt x="297" y="568"/>
                </a:lnTo>
                <a:close/>
                <a:moveTo>
                  <a:pt x="766" y="755"/>
                </a:moveTo>
                <a:cubicBezTo>
                  <a:pt x="752" y="768"/>
                  <a:pt x="728" y="768"/>
                  <a:pt x="714" y="755"/>
                </a:cubicBezTo>
                <a:cubicBezTo>
                  <a:pt x="560" y="600"/>
                  <a:pt x="560" y="600"/>
                  <a:pt x="560" y="600"/>
                </a:cubicBezTo>
                <a:cubicBezTo>
                  <a:pt x="611" y="549"/>
                  <a:pt x="611" y="549"/>
                  <a:pt x="611" y="549"/>
                </a:cubicBezTo>
                <a:cubicBezTo>
                  <a:pt x="766" y="703"/>
                  <a:pt x="766" y="703"/>
                  <a:pt x="766" y="703"/>
                </a:cubicBezTo>
                <a:cubicBezTo>
                  <a:pt x="773" y="710"/>
                  <a:pt x="776" y="719"/>
                  <a:pt x="776" y="729"/>
                </a:cubicBezTo>
                <a:cubicBezTo>
                  <a:pt x="776" y="739"/>
                  <a:pt x="773" y="748"/>
                  <a:pt x="766" y="755"/>
                </a:cubicBez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32" name="Freeform 21"/>
          <p:cNvSpPr>
            <a:spLocks noEditPoints="1"/>
          </p:cNvSpPr>
          <p:nvPr userDrawn="1"/>
        </p:nvSpPr>
        <p:spPr bwMode="auto">
          <a:xfrm>
            <a:off x="8988451" y="4297347"/>
            <a:ext cx="416628" cy="415904"/>
          </a:xfrm>
          <a:custGeom>
            <a:avLst/>
            <a:gdLst>
              <a:gd name="T0" fmla="*/ 350 w 800"/>
              <a:gd name="T1" fmla="*/ 639 h 798"/>
              <a:gd name="T2" fmla="*/ 270 w 800"/>
              <a:gd name="T3" fmla="*/ 719 h 798"/>
              <a:gd name="T4" fmla="*/ 350 w 800"/>
              <a:gd name="T5" fmla="*/ 798 h 798"/>
              <a:gd name="T6" fmla="*/ 430 w 800"/>
              <a:gd name="T7" fmla="*/ 719 h 798"/>
              <a:gd name="T8" fmla="*/ 350 w 800"/>
              <a:gd name="T9" fmla="*/ 639 h 798"/>
              <a:gd name="T10" fmla="*/ 350 w 800"/>
              <a:gd name="T11" fmla="*/ 763 h 798"/>
              <a:gd name="T12" fmla="*/ 306 w 800"/>
              <a:gd name="T13" fmla="*/ 719 h 798"/>
              <a:gd name="T14" fmla="*/ 350 w 800"/>
              <a:gd name="T15" fmla="*/ 674 h 798"/>
              <a:gd name="T16" fmla="*/ 394 w 800"/>
              <a:gd name="T17" fmla="*/ 719 h 798"/>
              <a:gd name="T18" fmla="*/ 350 w 800"/>
              <a:gd name="T19" fmla="*/ 763 h 798"/>
              <a:gd name="T20" fmla="*/ 600 w 800"/>
              <a:gd name="T21" fmla="*/ 639 h 798"/>
              <a:gd name="T22" fmla="*/ 520 w 800"/>
              <a:gd name="T23" fmla="*/ 719 h 798"/>
              <a:gd name="T24" fmla="*/ 600 w 800"/>
              <a:gd name="T25" fmla="*/ 798 h 798"/>
              <a:gd name="T26" fmla="*/ 680 w 800"/>
              <a:gd name="T27" fmla="*/ 719 h 798"/>
              <a:gd name="T28" fmla="*/ 600 w 800"/>
              <a:gd name="T29" fmla="*/ 639 h 798"/>
              <a:gd name="T30" fmla="*/ 600 w 800"/>
              <a:gd name="T31" fmla="*/ 763 h 798"/>
              <a:gd name="T32" fmla="*/ 556 w 800"/>
              <a:gd name="T33" fmla="*/ 719 h 798"/>
              <a:gd name="T34" fmla="*/ 600 w 800"/>
              <a:gd name="T35" fmla="*/ 674 h 798"/>
              <a:gd name="T36" fmla="*/ 645 w 800"/>
              <a:gd name="T37" fmla="*/ 719 h 798"/>
              <a:gd name="T38" fmla="*/ 600 w 800"/>
              <a:gd name="T39" fmla="*/ 763 h 798"/>
              <a:gd name="T40" fmla="*/ 796 w 800"/>
              <a:gd name="T41" fmla="*/ 202 h 798"/>
              <a:gd name="T42" fmla="*/ 782 w 800"/>
              <a:gd name="T43" fmla="*/ 195 h 798"/>
              <a:gd name="T44" fmla="*/ 182 w 800"/>
              <a:gd name="T45" fmla="*/ 195 h 798"/>
              <a:gd name="T46" fmla="*/ 132 w 800"/>
              <a:gd name="T47" fmla="*/ 13 h 798"/>
              <a:gd name="T48" fmla="*/ 132 w 800"/>
              <a:gd name="T49" fmla="*/ 12 h 798"/>
              <a:gd name="T50" fmla="*/ 130 w 800"/>
              <a:gd name="T51" fmla="*/ 8 h 798"/>
              <a:gd name="T52" fmla="*/ 128 w 800"/>
              <a:gd name="T53" fmla="*/ 6 h 798"/>
              <a:gd name="T54" fmla="*/ 126 w 800"/>
              <a:gd name="T55" fmla="*/ 3 h 798"/>
              <a:gd name="T56" fmla="*/ 123 w 800"/>
              <a:gd name="T57" fmla="*/ 2 h 798"/>
              <a:gd name="T58" fmla="*/ 120 w 800"/>
              <a:gd name="T59" fmla="*/ 0 h 798"/>
              <a:gd name="T60" fmla="*/ 116 w 800"/>
              <a:gd name="T61" fmla="*/ 0 h 798"/>
              <a:gd name="T62" fmla="*/ 115 w 800"/>
              <a:gd name="T63" fmla="*/ 0 h 798"/>
              <a:gd name="T64" fmla="*/ 17 w 800"/>
              <a:gd name="T65" fmla="*/ 0 h 798"/>
              <a:gd name="T66" fmla="*/ 0 w 800"/>
              <a:gd name="T67" fmla="*/ 17 h 798"/>
              <a:gd name="T68" fmla="*/ 17 w 800"/>
              <a:gd name="T69" fmla="*/ 35 h 798"/>
              <a:gd name="T70" fmla="*/ 102 w 800"/>
              <a:gd name="T71" fmla="*/ 35 h 798"/>
              <a:gd name="T72" fmla="*/ 151 w 800"/>
              <a:gd name="T73" fmla="*/ 217 h 798"/>
              <a:gd name="T74" fmla="*/ 240 w 800"/>
              <a:gd name="T75" fmla="*/ 576 h 798"/>
              <a:gd name="T76" fmla="*/ 257 w 800"/>
              <a:gd name="T77" fmla="*/ 590 h 798"/>
              <a:gd name="T78" fmla="*/ 693 w 800"/>
              <a:gd name="T79" fmla="*/ 590 h 798"/>
              <a:gd name="T80" fmla="*/ 710 w 800"/>
              <a:gd name="T81" fmla="*/ 576 h 798"/>
              <a:gd name="T82" fmla="*/ 799 w 800"/>
              <a:gd name="T83" fmla="*/ 217 h 798"/>
              <a:gd name="T84" fmla="*/ 796 w 800"/>
              <a:gd name="T85" fmla="*/ 202 h 798"/>
              <a:gd name="T86" fmla="*/ 679 w 800"/>
              <a:gd name="T87" fmla="*/ 554 h 798"/>
              <a:gd name="T88" fmla="*/ 271 w 800"/>
              <a:gd name="T89" fmla="*/ 554 h 798"/>
              <a:gd name="T90" fmla="*/ 191 w 800"/>
              <a:gd name="T91" fmla="*/ 230 h 798"/>
              <a:gd name="T92" fmla="*/ 759 w 800"/>
              <a:gd name="T93" fmla="*/ 230 h 798"/>
              <a:gd name="T94" fmla="*/ 679 w 800"/>
              <a:gd name="T95" fmla="*/ 55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798">
                <a:moveTo>
                  <a:pt x="350" y="639"/>
                </a:moveTo>
                <a:cubicBezTo>
                  <a:pt x="306" y="639"/>
                  <a:pt x="270" y="675"/>
                  <a:pt x="270" y="719"/>
                </a:cubicBezTo>
                <a:cubicBezTo>
                  <a:pt x="270" y="763"/>
                  <a:pt x="306" y="798"/>
                  <a:pt x="350" y="798"/>
                </a:cubicBezTo>
                <a:cubicBezTo>
                  <a:pt x="394" y="798"/>
                  <a:pt x="430" y="763"/>
                  <a:pt x="430" y="719"/>
                </a:cubicBezTo>
                <a:cubicBezTo>
                  <a:pt x="430" y="675"/>
                  <a:pt x="394" y="639"/>
                  <a:pt x="350" y="639"/>
                </a:cubicBezTo>
                <a:close/>
                <a:moveTo>
                  <a:pt x="350" y="763"/>
                </a:moveTo>
                <a:cubicBezTo>
                  <a:pt x="325" y="763"/>
                  <a:pt x="306" y="743"/>
                  <a:pt x="306" y="719"/>
                </a:cubicBezTo>
                <a:cubicBezTo>
                  <a:pt x="306" y="694"/>
                  <a:pt x="325" y="674"/>
                  <a:pt x="350" y="674"/>
                </a:cubicBezTo>
                <a:cubicBezTo>
                  <a:pt x="374" y="674"/>
                  <a:pt x="394" y="694"/>
                  <a:pt x="394" y="719"/>
                </a:cubicBezTo>
                <a:cubicBezTo>
                  <a:pt x="394" y="743"/>
                  <a:pt x="374" y="763"/>
                  <a:pt x="350" y="763"/>
                </a:cubicBezTo>
                <a:close/>
                <a:moveTo>
                  <a:pt x="600" y="639"/>
                </a:moveTo>
                <a:cubicBezTo>
                  <a:pt x="556" y="639"/>
                  <a:pt x="520" y="675"/>
                  <a:pt x="520" y="719"/>
                </a:cubicBezTo>
                <a:cubicBezTo>
                  <a:pt x="520" y="763"/>
                  <a:pt x="556" y="798"/>
                  <a:pt x="600" y="798"/>
                </a:cubicBezTo>
                <a:cubicBezTo>
                  <a:pt x="644" y="798"/>
                  <a:pt x="680" y="763"/>
                  <a:pt x="680" y="719"/>
                </a:cubicBezTo>
                <a:cubicBezTo>
                  <a:pt x="680" y="675"/>
                  <a:pt x="644" y="639"/>
                  <a:pt x="600" y="639"/>
                </a:cubicBezTo>
                <a:close/>
                <a:moveTo>
                  <a:pt x="600" y="763"/>
                </a:moveTo>
                <a:cubicBezTo>
                  <a:pt x="576" y="763"/>
                  <a:pt x="556" y="743"/>
                  <a:pt x="556" y="719"/>
                </a:cubicBezTo>
                <a:cubicBezTo>
                  <a:pt x="556" y="694"/>
                  <a:pt x="576" y="674"/>
                  <a:pt x="600" y="674"/>
                </a:cubicBezTo>
                <a:cubicBezTo>
                  <a:pt x="625" y="674"/>
                  <a:pt x="645" y="694"/>
                  <a:pt x="645" y="719"/>
                </a:cubicBezTo>
                <a:cubicBezTo>
                  <a:pt x="645" y="743"/>
                  <a:pt x="625" y="763"/>
                  <a:pt x="600" y="763"/>
                </a:cubicBezTo>
                <a:close/>
                <a:moveTo>
                  <a:pt x="796" y="202"/>
                </a:moveTo>
                <a:cubicBezTo>
                  <a:pt x="793" y="197"/>
                  <a:pt x="787" y="195"/>
                  <a:pt x="782" y="195"/>
                </a:cubicBezTo>
                <a:cubicBezTo>
                  <a:pt x="182" y="195"/>
                  <a:pt x="182" y="195"/>
                  <a:pt x="182" y="195"/>
                </a:cubicBezTo>
                <a:cubicBezTo>
                  <a:pt x="132" y="13"/>
                  <a:pt x="132" y="13"/>
                  <a:pt x="132" y="13"/>
                </a:cubicBezTo>
                <a:cubicBezTo>
                  <a:pt x="132" y="12"/>
                  <a:pt x="132" y="12"/>
                  <a:pt x="132" y="12"/>
                </a:cubicBezTo>
                <a:cubicBezTo>
                  <a:pt x="131" y="10"/>
                  <a:pt x="131" y="9"/>
                  <a:pt x="130" y="8"/>
                </a:cubicBezTo>
                <a:cubicBezTo>
                  <a:pt x="130" y="7"/>
                  <a:pt x="129" y="6"/>
                  <a:pt x="128" y="6"/>
                </a:cubicBezTo>
                <a:cubicBezTo>
                  <a:pt x="128" y="5"/>
                  <a:pt x="127" y="4"/>
                  <a:pt x="126" y="3"/>
                </a:cubicBezTo>
                <a:cubicBezTo>
                  <a:pt x="125" y="3"/>
                  <a:pt x="124" y="2"/>
                  <a:pt x="123" y="2"/>
                </a:cubicBezTo>
                <a:cubicBezTo>
                  <a:pt x="122" y="1"/>
                  <a:pt x="121" y="1"/>
                  <a:pt x="120" y="0"/>
                </a:cubicBezTo>
                <a:cubicBezTo>
                  <a:pt x="119" y="0"/>
                  <a:pt x="118" y="0"/>
                  <a:pt x="116" y="0"/>
                </a:cubicBezTo>
                <a:cubicBezTo>
                  <a:pt x="116" y="0"/>
                  <a:pt x="116" y="0"/>
                  <a:pt x="115" y="0"/>
                </a:cubicBezTo>
                <a:cubicBezTo>
                  <a:pt x="17" y="0"/>
                  <a:pt x="17" y="0"/>
                  <a:pt x="17" y="0"/>
                </a:cubicBezTo>
                <a:cubicBezTo>
                  <a:pt x="8" y="0"/>
                  <a:pt x="0" y="8"/>
                  <a:pt x="0" y="17"/>
                </a:cubicBezTo>
                <a:cubicBezTo>
                  <a:pt x="0" y="27"/>
                  <a:pt x="8" y="35"/>
                  <a:pt x="17" y="35"/>
                </a:cubicBezTo>
                <a:cubicBezTo>
                  <a:pt x="102" y="35"/>
                  <a:pt x="102" y="35"/>
                  <a:pt x="102" y="35"/>
                </a:cubicBezTo>
                <a:cubicBezTo>
                  <a:pt x="151" y="217"/>
                  <a:pt x="151" y="217"/>
                  <a:pt x="151" y="217"/>
                </a:cubicBezTo>
                <a:cubicBezTo>
                  <a:pt x="240" y="576"/>
                  <a:pt x="240" y="576"/>
                  <a:pt x="240" y="576"/>
                </a:cubicBezTo>
                <a:cubicBezTo>
                  <a:pt x="242" y="584"/>
                  <a:pt x="249" y="590"/>
                  <a:pt x="257" y="590"/>
                </a:cubicBezTo>
                <a:cubicBezTo>
                  <a:pt x="693" y="590"/>
                  <a:pt x="693" y="590"/>
                  <a:pt x="693" y="590"/>
                </a:cubicBezTo>
                <a:cubicBezTo>
                  <a:pt x="701" y="590"/>
                  <a:pt x="708" y="584"/>
                  <a:pt x="710" y="576"/>
                </a:cubicBezTo>
                <a:cubicBezTo>
                  <a:pt x="799" y="217"/>
                  <a:pt x="799" y="217"/>
                  <a:pt x="799" y="217"/>
                </a:cubicBezTo>
                <a:cubicBezTo>
                  <a:pt x="800" y="212"/>
                  <a:pt x="799" y="206"/>
                  <a:pt x="796" y="202"/>
                </a:cubicBezTo>
                <a:close/>
                <a:moveTo>
                  <a:pt x="679" y="554"/>
                </a:moveTo>
                <a:cubicBezTo>
                  <a:pt x="271" y="554"/>
                  <a:pt x="271" y="554"/>
                  <a:pt x="271" y="554"/>
                </a:cubicBezTo>
                <a:cubicBezTo>
                  <a:pt x="191" y="230"/>
                  <a:pt x="191" y="230"/>
                  <a:pt x="191" y="230"/>
                </a:cubicBezTo>
                <a:cubicBezTo>
                  <a:pt x="759" y="230"/>
                  <a:pt x="759" y="230"/>
                  <a:pt x="759" y="230"/>
                </a:cubicBezTo>
                <a:lnTo>
                  <a:pt x="679" y="554"/>
                </a:ln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33" name="Rectangle 32"/>
          <p:cNvSpPr/>
          <p:nvPr userDrawn="1"/>
        </p:nvSpPr>
        <p:spPr>
          <a:xfrm>
            <a:off x="5941944" y="1759500"/>
            <a:ext cx="308098" cy="311496"/>
          </a:xfrm>
          <a:prstGeom prst="rect">
            <a:avLst/>
          </a:prstGeom>
        </p:spPr>
        <p:txBody>
          <a:bodyPr wrap="none">
            <a:spAutoFit/>
          </a:bodyPr>
          <a:lstStyle/>
          <a:p>
            <a:pPr>
              <a:lnSpc>
                <a:spcPct val="89000"/>
              </a:lnSpc>
            </a:pPr>
            <a:r>
              <a:rPr lang="en-US" sz="1600">
                <a:solidFill>
                  <a:srgbClr val="FFFFFF"/>
                </a:solidFill>
              </a:rPr>
              <a:t>A</a:t>
            </a:r>
          </a:p>
        </p:txBody>
      </p:sp>
      <p:sp>
        <p:nvSpPr>
          <p:cNvPr id="34" name="Rectangle 33"/>
          <p:cNvSpPr/>
          <p:nvPr userDrawn="1"/>
        </p:nvSpPr>
        <p:spPr>
          <a:xfrm>
            <a:off x="5941944" y="2125681"/>
            <a:ext cx="312906" cy="311496"/>
          </a:xfrm>
          <a:prstGeom prst="rect">
            <a:avLst/>
          </a:prstGeom>
        </p:spPr>
        <p:txBody>
          <a:bodyPr wrap="none">
            <a:spAutoFit/>
          </a:bodyPr>
          <a:lstStyle/>
          <a:p>
            <a:pPr>
              <a:lnSpc>
                <a:spcPct val="89000"/>
              </a:lnSpc>
            </a:pPr>
            <a:r>
              <a:rPr lang="en-US" sz="1600">
                <a:solidFill>
                  <a:srgbClr val="FFFFFF"/>
                </a:solidFill>
              </a:rPr>
              <a:t>B</a:t>
            </a:r>
          </a:p>
        </p:txBody>
      </p:sp>
      <p:sp>
        <p:nvSpPr>
          <p:cNvPr id="35" name="Rectangle 34"/>
          <p:cNvSpPr/>
          <p:nvPr userDrawn="1"/>
        </p:nvSpPr>
        <p:spPr>
          <a:xfrm>
            <a:off x="5941944" y="2482931"/>
            <a:ext cx="312906" cy="311496"/>
          </a:xfrm>
          <a:prstGeom prst="rect">
            <a:avLst/>
          </a:prstGeom>
        </p:spPr>
        <p:txBody>
          <a:bodyPr wrap="none">
            <a:spAutoFit/>
          </a:bodyPr>
          <a:lstStyle/>
          <a:p>
            <a:pPr>
              <a:lnSpc>
                <a:spcPct val="89000"/>
              </a:lnSpc>
            </a:pPr>
            <a:r>
              <a:rPr lang="en-US" sz="1600">
                <a:solidFill>
                  <a:srgbClr val="FFFFFF"/>
                </a:solidFill>
              </a:rPr>
              <a:t>C</a:t>
            </a:r>
          </a:p>
        </p:txBody>
      </p:sp>
      <p:sp>
        <p:nvSpPr>
          <p:cNvPr id="36" name="Rectangle 35"/>
          <p:cNvSpPr/>
          <p:nvPr userDrawn="1"/>
        </p:nvSpPr>
        <p:spPr>
          <a:xfrm>
            <a:off x="5941944" y="2866973"/>
            <a:ext cx="328936" cy="311496"/>
          </a:xfrm>
          <a:prstGeom prst="rect">
            <a:avLst/>
          </a:prstGeom>
        </p:spPr>
        <p:txBody>
          <a:bodyPr wrap="none">
            <a:spAutoFit/>
          </a:bodyPr>
          <a:lstStyle/>
          <a:p>
            <a:pPr>
              <a:lnSpc>
                <a:spcPct val="89000"/>
              </a:lnSpc>
            </a:pPr>
            <a:r>
              <a:rPr lang="en-US" sz="1600">
                <a:solidFill>
                  <a:srgbClr val="FFFFFF"/>
                </a:solidFill>
              </a:rPr>
              <a:t>D</a:t>
            </a:r>
          </a:p>
        </p:txBody>
      </p:sp>
    </p:spTree>
    <p:extLst>
      <p:ext uri="{BB962C8B-B14F-4D97-AF65-F5344CB8AC3E}">
        <p14:creationId xmlns:p14="http://schemas.microsoft.com/office/powerpoint/2010/main" val="25798046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pic>
        <p:nvPicPr>
          <p:cNvPr id="42" name="Picture 41"/>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Category growth in a circular chart</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You can put a subtitle here that is awesome</a:t>
            </a:r>
          </a:p>
        </p:txBody>
      </p:sp>
      <p:grpSp>
        <p:nvGrpSpPr>
          <p:cNvPr id="8" name="Group 7"/>
          <p:cNvGrpSpPr>
            <a:grpSpLocks noChangeAspect="1"/>
          </p:cNvGrpSpPr>
          <p:nvPr userDrawn="1"/>
        </p:nvGrpSpPr>
        <p:grpSpPr>
          <a:xfrm>
            <a:off x="3048000" y="2107640"/>
            <a:ext cx="2637264" cy="2787587"/>
            <a:chOff x="3447877" y="1592601"/>
            <a:chExt cx="2251499" cy="2379835"/>
          </a:xfrm>
        </p:grpSpPr>
        <p:sp>
          <p:nvSpPr>
            <p:cNvPr id="9" name="Oval 8"/>
            <p:cNvSpPr>
              <a:spLocks noChangeAspect="1"/>
            </p:cNvSpPr>
            <p:nvPr/>
          </p:nvSpPr>
          <p:spPr>
            <a:xfrm>
              <a:off x="3447877" y="1720938"/>
              <a:ext cx="2251499" cy="2251498"/>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0" name="Oval 9"/>
            <p:cNvSpPr>
              <a:spLocks noChangeAspect="1"/>
            </p:cNvSpPr>
            <p:nvPr/>
          </p:nvSpPr>
          <p:spPr>
            <a:xfrm>
              <a:off x="3666805" y="1939867"/>
              <a:ext cx="1813644" cy="1813642"/>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1" name="Oval 10"/>
            <p:cNvSpPr>
              <a:spLocks noChangeAspect="1"/>
            </p:cNvSpPr>
            <p:nvPr/>
          </p:nvSpPr>
          <p:spPr>
            <a:xfrm>
              <a:off x="3883020" y="2156080"/>
              <a:ext cx="1381216" cy="1381216"/>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2" name="Arc 11"/>
            <p:cNvSpPr>
              <a:spLocks noChangeAspect="1"/>
            </p:cNvSpPr>
            <p:nvPr/>
          </p:nvSpPr>
          <p:spPr>
            <a:xfrm>
              <a:off x="3447877" y="1720938"/>
              <a:ext cx="2251499" cy="2251498"/>
            </a:xfrm>
            <a:prstGeom prst="arc">
              <a:avLst/>
            </a:prstGeom>
            <a:ln w="2667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3" name="Arc 12"/>
            <p:cNvSpPr>
              <a:spLocks noChangeAspect="1"/>
            </p:cNvSpPr>
            <p:nvPr/>
          </p:nvSpPr>
          <p:spPr>
            <a:xfrm>
              <a:off x="3666805" y="1939867"/>
              <a:ext cx="1813644" cy="1813642"/>
            </a:xfrm>
            <a:prstGeom prst="arc">
              <a:avLst>
                <a:gd name="adj1" fmla="val 16200000"/>
                <a:gd name="adj2" fmla="val 4074945"/>
              </a:avLst>
            </a:prstGeom>
            <a:ln w="266700" cap="rnd"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4" name="Arc 13"/>
            <p:cNvSpPr>
              <a:spLocks noChangeAspect="1"/>
            </p:cNvSpPr>
            <p:nvPr/>
          </p:nvSpPr>
          <p:spPr>
            <a:xfrm>
              <a:off x="3883020" y="2156080"/>
              <a:ext cx="1381216" cy="1381216"/>
            </a:xfrm>
            <a:prstGeom prst="arc">
              <a:avLst>
                <a:gd name="adj1" fmla="val 16200000"/>
                <a:gd name="adj2" fmla="val 9376870"/>
              </a:avLst>
            </a:prstGeom>
            <a:ln w="2667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5" name="Rectangle 14"/>
            <p:cNvSpPr>
              <a:spLocks noChangeAspect="1"/>
            </p:cNvSpPr>
            <p:nvPr/>
          </p:nvSpPr>
          <p:spPr>
            <a:xfrm>
              <a:off x="4450046" y="1592601"/>
              <a:ext cx="263031" cy="265932"/>
            </a:xfrm>
            <a:prstGeom prst="rect">
              <a:avLst/>
            </a:prstGeom>
          </p:spPr>
          <p:txBody>
            <a:bodyPr wrap="none">
              <a:spAutoFit/>
            </a:bodyPr>
            <a:lstStyle/>
            <a:p>
              <a:pPr>
                <a:lnSpc>
                  <a:spcPct val="89000"/>
                </a:lnSpc>
              </a:pPr>
              <a:r>
                <a:rPr lang="en-US" sz="1600">
                  <a:solidFill>
                    <a:srgbClr val="FFFFFF"/>
                  </a:solidFill>
                </a:rPr>
                <a:t>A</a:t>
              </a:r>
            </a:p>
          </p:txBody>
        </p:sp>
        <p:sp>
          <p:nvSpPr>
            <p:cNvPr id="16" name="Rectangle 15"/>
            <p:cNvSpPr>
              <a:spLocks noChangeAspect="1"/>
            </p:cNvSpPr>
            <p:nvPr/>
          </p:nvSpPr>
          <p:spPr>
            <a:xfrm>
              <a:off x="4456458" y="1815476"/>
              <a:ext cx="267136" cy="265932"/>
            </a:xfrm>
            <a:prstGeom prst="rect">
              <a:avLst/>
            </a:prstGeom>
          </p:spPr>
          <p:txBody>
            <a:bodyPr wrap="none">
              <a:spAutoFit/>
            </a:bodyPr>
            <a:lstStyle/>
            <a:p>
              <a:pPr>
                <a:lnSpc>
                  <a:spcPct val="89000"/>
                </a:lnSpc>
              </a:pPr>
              <a:r>
                <a:rPr lang="en-US" sz="1600">
                  <a:solidFill>
                    <a:srgbClr val="FFFFFF"/>
                  </a:solidFill>
                </a:rPr>
                <a:t>B</a:t>
              </a:r>
            </a:p>
          </p:txBody>
        </p:sp>
        <p:sp>
          <p:nvSpPr>
            <p:cNvPr id="17" name="Rectangle 16"/>
            <p:cNvSpPr>
              <a:spLocks noChangeAspect="1"/>
            </p:cNvSpPr>
            <p:nvPr/>
          </p:nvSpPr>
          <p:spPr>
            <a:xfrm>
              <a:off x="4456458" y="2038350"/>
              <a:ext cx="267136" cy="265932"/>
            </a:xfrm>
            <a:prstGeom prst="rect">
              <a:avLst/>
            </a:prstGeom>
          </p:spPr>
          <p:txBody>
            <a:bodyPr wrap="none">
              <a:spAutoFit/>
            </a:bodyPr>
            <a:lstStyle/>
            <a:p>
              <a:pPr>
                <a:lnSpc>
                  <a:spcPct val="89000"/>
                </a:lnSpc>
              </a:pPr>
              <a:r>
                <a:rPr lang="en-US" sz="1600">
                  <a:solidFill>
                    <a:srgbClr val="FFFFFF"/>
                  </a:solidFill>
                </a:rPr>
                <a:t>C</a:t>
              </a:r>
            </a:p>
          </p:txBody>
        </p:sp>
      </p:grpSp>
      <p:grpSp>
        <p:nvGrpSpPr>
          <p:cNvPr id="18" name="Group 17"/>
          <p:cNvGrpSpPr>
            <a:grpSpLocks noChangeAspect="1"/>
          </p:cNvGrpSpPr>
          <p:nvPr userDrawn="1"/>
        </p:nvGrpSpPr>
        <p:grpSpPr>
          <a:xfrm>
            <a:off x="6502400" y="2107640"/>
            <a:ext cx="2637264" cy="2787587"/>
            <a:chOff x="3447877" y="1592601"/>
            <a:chExt cx="2251499" cy="2379835"/>
          </a:xfrm>
        </p:grpSpPr>
        <p:sp>
          <p:nvSpPr>
            <p:cNvPr id="19" name="Oval 18"/>
            <p:cNvSpPr>
              <a:spLocks noChangeAspect="1"/>
            </p:cNvSpPr>
            <p:nvPr/>
          </p:nvSpPr>
          <p:spPr>
            <a:xfrm>
              <a:off x="3447877" y="1720938"/>
              <a:ext cx="2251499" cy="2251498"/>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0" name="Oval 19"/>
            <p:cNvSpPr>
              <a:spLocks noChangeAspect="1"/>
            </p:cNvSpPr>
            <p:nvPr/>
          </p:nvSpPr>
          <p:spPr>
            <a:xfrm>
              <a:off x="3666805" y="1939867"/>
              <a:ext cx="1813644" cy="1813642"/>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1" name="Oval 20"/>
            <p:cNvSpPr>
              <a:spLocks noChangeAspect="1"/>
            </p:cNvSpPr>
            <p:nvPr/>
          </p:nvSpPr>
          <p:spPr>
            <a:xfrm>
              <a:off x="3883020" y="2156080"/>
              <a:ext cx="1381216" cy="1381216"/>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2" name="Arc 21"/>
            <p:cNvSpPr>
              <a:spLocks noChangeAspect="1"/>
            </p:cNvSpPr>
            <p:nvPr/>
          </p:nvSpPr>
          <p:spPr>
            <a:xfrm>
              <a:off x="3447877" y="1720938"/>
              <a:ext cx="2251499" cy="2251498"/>
            </a:xfrm>
            <a:prstGeom prst="arc">
              <a:avLst>
                <a:gd name="adj1" fmla="val 16200000"/>
                <a:gd name="adj2" fmla="val 2582671"/>
              </a:avLst>
            </a:prstGeom>
            <a:ln w="2667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3" name="Arc 22"/>
            <p:cNvSpPr>
              <a:spLocks noChangeAspect="1"/>
            </p:cNvSpPr>
            <p:nvPr/>
          </p:nvSpPr>
          <p:spPr>
            <a:xfrm>
              <a:off x="3666805" y="1939867"/>
              <a:ext cx="1813644" cy="1813642"/>
            </a:xfrm>
            <a:prstGeom prst="arc">
              <a:avLst>
                <a:gd name="adj1" fmla="val 16200000"/>
                <a:gd name="adj2" fmla="val 8081272"/>
              </a:avLst>
            </a:prstGeom>
            <a:ln w="266700" cap="rnd"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4" name="Arc 23"/>
            <p:cNvSpPr>
              <a:spLocks noChangeAspect="1"/>
            </p:cNvSpPr>
            <p:nvPr/>
          </p:nvSpPr>
          <p:spPr>
            <a:xfrm>
              <a:off x="3883020" y="2156079"/>
              <a:ext cx="1381216" cy="1381216"/>
            </a:xfrm>
            <a:prstGeom prst="arc">
              <a:avLst>
                <a:gd name="adj1" fmla="val 16200000"/>
                <a:gd name="adj2" fmla="val 3960138"/>
              </a:avLst>
            </a:prstGeom>
            <a:ln w="2667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5" name="Rectangle 24"/>
            <p:cNvSpPr>
              <a:spLocks noChangeAspect="1"/>
            </p:cNvSpPr>
            <p:nvPr/>
          </p:nvSpPr>
          <p:spPr>
            <a:xfrm>
              <a:off x="4450046" y="1592601"/>
              <a:ext cx="263031" cy="265932"/>
            </a:xfrm>
            <a:prstGeom prst="rect">
              <a:avLst/>
            </a:prstGeom>
          </p:spPr>
          <p:txBody>
            <a:bodyPr wrap="none">
              <a:spAutoFit/>
            </a:bodyPr>
            <a:lstStyle/>
            <a:p>
              <a:pPr>
                <a:lnSpc>
                  <a:spcPct val="89000"/>
                </a:lnSpc>
              </a:pPr>
              <a:r>
                <a:rPr lang="en-US" sz="1600">
                  <a:solidFill>
                    <a:srgbClr val="FFFFFF"/>
                  </a:solidFill>
                </a:rPr>
                <a:t>A</a:t>
              </a:r>
            </a:p>
          </p:txBody>
        </p:sp>
        <p:sp>
          <p:nvSpPr>
            <p:cNvPr id="26" name="Rectangle 25"/>
            <p:cNvSpPr>
              <a:spLocks noChangeAspect="1"/>
            </p:cNvSpPr>
            <p:nvPr/>
          </p:nvSpPr>
          <p:spPr>
            <a:xfrm>
              <a:off x="4456458" y="1815476"/>
              <a:ext cx="267136" cy="265932"/>
            </a:xfrm>
            <a:prstGeom prst="rect">
              <a:avLst/>
            </a:prstGeom>
          </p:spPr>
          <p:txBody>
            <a:bodyPr wrap="none">
              <a:spAutoFit/>
            </a:bodyPr>
            <a:lstStyle/>
            <a:p>
              <a:pPr>
                <a:lnSpc>
                  <a:spcPct val="89000"/>
                </a:lnSpc>
              </a:pPr>
              <a:r>
                <a:rPr lang="en-US" sz="1600">
                  <a:solidFill>
                    <a:srgbClr val="FFFFFF"/>
                  </a:solidFill>
                </a:rPr>
                <a:t>B</a:t>
              </a:r>
            </a:p>
          </p:txBody>
        </p:sp>
        <p:sp>
          <p:nvSpPr>
            <p:cNvPr id="27" name="Rectangle 26"/>
            <p:cNvSpPr>
              <a:spLocks noChangeAspect="1"/>
            </p:cNvSpPr>
            <p:nvPr/>
          </p:nvSpPr>
          <p:spPr>
            <a:xfrm>
              <a:off x="4456458" y="2038350"/>
              <a:ext cx="267136" cy="265932"/>
            </a:xfrm>
            <a:prstGeom prst="rect">
              <a:avLst/>
            </a:prstGeom>
          </p:spPr>
          <p:txBody>
            <a:bodyPr wrap="none">
              <a:spAutoFit/>
            </a:bodyPr>
            <a:lstStyle/>
            <a:p>
              <a:pPr>
                <a:lnSpc>
                  <a:spcPct val="89000"/>
                </a:lnSpc>
              </a:pPr>
              <a:r>
                <a:rPr lang="en-US" sz="1600">
                  <a:solidFill>
                    <a:srgbClr val="FFFFFF"/>
                  </a:solidFill>
                </a:rPr>
                <a:t>C</a:t>
              </a:r>
            </a:p>
          </p:txBody>
        </p:sp>
      </p:grpSp>
      <p:sp>
        <p:nvSpPr>
          <p:cNvPr id="28" name="Rectangle 27"/>
          <p:cNvSpPr/>
          <p:nvPr userDrawn="1"/>
        </p:nvSpPr>
        <p:spPr>
          <a:xfrm>
            <a:off x="6176675" y="5257801"/>
            <a:ext cx="3231699" cy="747512"/>
          </a:xfrm>
          <a:prstGeom prst="rect">
            <a:avLst/>
          </a:prstGeom>
        </p:spPr>
        <p:txBody>
          <a:bodyPr wrap="square" lIns="243840" rIns="243840" bIns="97536">
            <a:spAutoFit/>
          </a:bodyPr>
          <a:lstStyle/>
          <a:p>
            <a:pPr algn="ctr">
              <a:lnSpc>
                <a:spcPct val="89000"/>
              </a:lnSpc>
            </a:pPr>
            <a:r>
              <a:rPr lang="en-US" sz="1467">
                <a:solidFill>
                  <a:schemeClr val="tx2"/>
                </a:solidFill>
              </a:rPr>
              <a:t>In </a:t>
            </a:r>
            <a:r>
              <a:rPr lang="en-US" sz="1467" err="1">
                <a:solidFill>
                  <a:schemeClr val="tx2"/>
                </a:solidFill>
              </a:rPr>
              <a:t>finibus</a:t>
            </a:r>
            <a:r>
              <a:rPr lang="en-US" sz="1467">
                <a:solidFill>
                  <a:schemeClr val="tx2"/>
                </a:solidFill>
              </a:rPr>
              <a:t>, </a:t>
            </a:r>
            <a:r>
              <a:rPr lang="en-US" sz="1467" err="1">
                <a:solidFill>
                  <a:schemeClr val="tx2"/>
                </a:solidFill>
              </a:rPr>
              <a:t>mauris</a:t>
            </a:r>
            <a:r>
              <a:rPr lang="en-US" sz="1467">
                <a:solidFill>
                  <a:schemeClr val="tx2"/>
                </a:solidFill>
              </a:rPr>
              <a:t> </a:t>
            </a:r>
            <a:r>
              <a:rPr lang="en-US" sz="1467" err="1">
                <a:solidFill>
                  <a:schemeClr val="tx2"/>
                </a:solidFill>
              </a:rPr>
              <a:t>nec</a:t>
            </a:r>
            <a:r>
              <a:rPr lang="en-US" sz="1467">
                <a:solidFill>
                  <a:schemeClr val="tx2"/>
                </a:solidFill>
              </a:rPr>
              <a:t> </a:t>
            </a:r>
            <a:r>
              <a:rPr lang="en-US" sz="1467" err="1">
                <a:solidFill>
                  <a:schemeClr val="tx2"/>
                </a:solidFill>
              </a:rPr>
              <a:t>lacinia</a:t>
            </a:r>
            <a:r>
              <a:rPr lang="en-US" sz="1467">
                <a:solidFill>
                  <a:schemeClr val="tx2"/>
                </a:solidFill>
              </a:rPr>
              <a:t> </a:t>
            </a:r>
            <a:r>
              <a:rPr lang="en-US" sz="1467" err="1">
                <a:solidFill>
                  <a:schemeClr val="tx2"/>
                </a:solidFill>
              </a:rPr>
              <a:t>condimentum</a:t>
            </a:r>
            <a:r>
              <a:rPr lang="en-US" sz="1467">
                <a:solidFill>
                  <a:schemeClr val="tx2"/>
                </a:solidFill>
              </a:rPr>
              <a:t>, </a:t>
            </a:r>
            <a:r>
              <a:rPr lang="en-US" sz="1467" err="1">
                <a:solidFill>
                  <a:schemeClr val="tx2"/>
                </a:solidFill>
              </a:rPr>
              <a:t>massa</a:t>
            </a:r>
            <a:r>
              <a:rPr lang="en-US" sz="1467">
                <a:solidFill>
                  <a:schemeClr val="tx2"/>
                </a:solidFill>
              </a:rPr>
              <a:t> </a:t>
            </a:r>
            <a:r>
              <a:rPr lang="en-US" sz="1467" err="1">
                <a:solidFill>
                  <a:schemeClr val="tx2"/>
                </a:solidFill>
              </a:rPr>
              <a:t>est</a:t>
            </a:r>
            <a:r>
              <a:rPr lang="en-US" sz="1467">
                <a:solidFill>
                  <a:schemeClr val="tx2"/>
                </a:solidFill>
              </a:rPr>
              <a:t> </a:t>
            </a:r>
            <a:r>
              <a:rPr lang="en-US" sz="1467" err="1">
                <a:solidFill>
                  <a:schemeClr val="tx2"/>
                </a:solidFill>
              </a:rPr>
              <a:t>ultrices</a:t>
            </a:r>
            <a:r>
              <a:rPr lang="en-US" sz="1467">
                <a:solidFill>
                  <a:schemeClr val="tx2"/>
                </a:solidFill>
              </a:rPr>
              <a:t> </a:t>
            </a:r>
            <a:r>
              <a:rPr lang="en-US" sz="1467" err="1">
                <a:solidFill>
                  <a:schemeClr val="tx2"/>
                </a:solidFill>
              </a:rPr>
              <a:t>tellus</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ultrices</a:t>
            </a:r>
            <a:r>
              <a:rPr lang="en-US" sz="1467">
                <a:solidFill>
                  <a:schemeClr val="tx2"/>
                </a:solidFill>
              </a:rPr>
              <a:t> </a:t>
            </a:r>
            <a:r>
              <a:rPr lang="en-US" sz="1467" err="1">
                <a:solidFill>
                  <a:schemeClr val="tx2"/>
                </a:solidFill>
              </a:rPr>
              <a:t>lectus</a:t>
            </a:r>
            <a:endParaRPr lang="en-US" sz="1467">
              <a:solidFill>
                <a:schemeClr val="tx2"/>
              </a:solidFill>
            </a:endParaRPr>
          </a:p>
        </p:txBody>
      </p:sp>
      <p:sp>
        <p:nvSpPr>
          <p:cNvPr id="29" name="Rectangle 28"/>
          <p:cNvSpPr/>
          <p:nvPr userDrawn="1"/>
        </p:nvSpPr>
        <p:spPr>
          <a:xfrm>
            <a:off x="2669612" y="5257801"/>
            <a:ext cx="3231699" cy="747512"/>
          </a:xfrm>
          <a:prstGeom prst="rect">
            <a:avLst/>
          </a:prstGeom>
        </p:spPr>
        <p:txBody>
          <a:bodyPr wrap="square" lIns="243840" rIns="243840" bIns="97536">
            <a:spAutoFit/>
          </a:bodyPr>
          <a:lstStyle/>
          <a:p>
            <a:pPr algn="ct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r>
              <a:rPr lang="en-US" sz="1467">
                <a:solidFill>
                  <a:schemeClr val="tx2"/>
                </a:solidFill>
              </a:rPr>
              <a:t>. </a:t>
            </a:r>
            <a:r>
              <a:rPr lang="en-US" sz="1467" err="1">
                <a:solidFill>
                  <a:schemeClr val="tx2"/>
                </a:solidFill>
              </a:rPr>
              <a:t>Mauris</a:t>
            </a:r>
            <a:r>
              <a:rPr lang="en-US" sz="1467">
                <a:solidFill>
                  <a:schemeClr val="tx2"/>
                </a:solidFill>
              </a:rPr>
              <a:t> </a:t>
            </a:r>
            <a:r>
              <a:rPr lang="en-US" sz="1467" err="1">
                <a:solidFill>
                  <a:schemeClr val="tx2"/>
                </a:solidFill>
              </a:rPr>
              <a:t>eros</a:t>
            </a:r>
            <a:r>
              <a:rPr lang="en-US" sz="1467">
                <a:solidFill>
                  <a:schemeClr val="tx2"/>
                </a:solidFill>
              </a:rPr>
              <a:t> </a:t>
            </a:r>
            <a:r>
              <a:rPr lang="en-US" sz="1467" err="1">
                <a:solidFill>
                  <a:schemeClr val="tx2"/>
                </a:solidFill>
              </a:rPr>
              <a:t>sapien</a:t>
            </a:r>
            <a:r>
              <a:rPr lang="en-US" sz="1467">
                <a:solidFill>
                  <a:schemeClr val="tx2"/>
                </a:solidFill>
              </a:rPr>
              <a:t>, </a:t>
            </a:r>
            <a:r>
              <a:rPr lang="en-US" sz="1467" err="1">
                <a:solidFill>
                  <a:schemeClr val="tx2"/>
                </a:solidFill>
              </a:rPr>
              <a:t>ultrices</a:t>
            </a:r>
            <a:r>
              <a:rPr lang="en-US" sz="1467">
                <a:solidFill>
                  <a:schemeClr val="tx2"/>
                </a:solidFill>
              </a:rPr>
              <a:t> </a:t>
            </a:r>
            <a:r>
              <a:rPr lang="en-US" sz="1467" err="1">
                <a:solidFill>
                  <a:schemeClr val="tx2"/>
                </a:solidFill>
              </a:rPr>
              <a:t>ut</a:t>
            </a:r>
            <a:endParaRPr lang="en-US" sz="1467">
              <a:solidFill>
                <a:schemeClr val="tx2"/>
              </a:solidFill>
            </a:endParaRPr>
          </a:p>
        </p:txBody>
      </p:sp>
      <p:cxnSp>
        <p:nvCxnSpPr>
          <p:cNvPr id="30" name="Straight Connector 29"/>
          <p:cNvCxnSpPr/>
          <p:nvPr userDrawn="1"/>
        </p:nvCxnSpPr>
        <p:spPr>
          <a:xfrm flipH="1">
            <a:off x="8448262" y="4150392"/>
            <a:ext cx="1270765" cy="0"/>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H="1">
            <a:off x="8883228" y="3210055"/>
            <a:ext cx="835801"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H="1">
            <a:off x="8153623" y="2292463"/>
            <a:ext cx="1565407"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3" name="Oval 12"/>
          <p:cNvSpPr>
            <a:spLocks noChangeArrowheads="1"/>
          </p:cNvSpPr>
          <p:nvPr userDrawn="1"/>
        </p:nvSpPr>
        <p:spPr bwMode="auto">
          <a:xfrm>
            <a:off x="9719028" y="1892829"/>
            <a:ext cx="751403" cy="751403"/>
          </a:xfrm>
          <a:prstGeom prst="ellipse">
            <a:avLst/>
          </a:prstGeom>
          <a:solidFill>
            <a:schemeClr val="accent1"/>
          </a:solidFill>
          <a:ln w="9525">
            <a:noFill/>
            <a:round/>
            <a:headEnd/>
            <a:tailEnd/>
          </a:ln>
          <a:extLst/>
        </p:spPr>
        <p:txBody>
          <a:bodyPr vert="horz" wrap="none" lIns="121920" tIns="60960" rIns="121920" bIns="60960" numCol="1" anchor="ctr" anchorCtr="0" compatLnSpc="1">
            <a:prstTxWarp prst="textNoShape">
              <a:avLst/>
            </a:prstTxWarp>
          </a:bodyPr>
          <a:lstStyle/>
          <a:p>
            <a:pPr algn="ctr"/>
            <a:r>
              <a:rPr lang="en-US" sz="2133">
                <a:solidFill>
                  <a:srgbClr val="FFFFFF"/>
                </a:solidFill>
              </a:rPr>
              <a:t>36%</a:t>
            </a:r>
          </a:p>
        </p:txBody>
      </p:sp>
      <p:sp>
        <p:nvSpPr>
          <p:cNvPr id="34" name="Oval 12"/>
          <p:cNvSpPr>
            <a:spLocks noChangeArrowheads="1"/>
          </p:cNvSpPr>
          <p:nvPr userDrawn="1"/>
        </p:nvSpPr>
        <p:spPr bwMode="auto">
          <a:xfrm>
            <a:off x="9719027" y="2834352"/>
            <a:ext cx="751403" cy="751403"/>
          </a:xfrm>
          <a:prstGeom prst="ellipse">
            <a:avLst/>
          </a:prstGeom>
          <a:solidFill>
            <a:schemeClr val="accent1">
              <a:lumMod val="60000"/>
              <a:lumOff val="40000"/>
            </a:schemeClr>
          </a:solidFill>
          <a:ln w="9525">
            <a:noFill/>
            <a:round/>
            <a:headEnd/>
            <a:tailEnd/>
          </a:ln>
          <a:extLst/>
        </p:spPr>
        <p:txBody>
          <a:bodyPr vert="horz" wrap="none" lIns="121920" tIns="60960" rIns="121920" bIns="60960" numCol="1" anchor="ctr" anchorCtr="0" compatLnSpc="1">
            <a:prstTxWarp prst="textNoShape">
              <a:avLst/>
            </a:prstTxWarp>
          </a:bodyPr>
          <a:lstStyle/>
          <a:p>
            <a:pPr algn="ctr"/>
            <a:r>
              <a:rPr lang="en-US" sz="2133">
                <a:solidFill>
                  <a:srgbClr val="FFFFFF"/>
                </a:solidFill>
              </a:rPr>
              <a:t>68%</a:t>
            </a:r>
          </a:p>
        </p:txBody>
      </p:sp>
      <p:sp>
        <p:nvSpPr>
          <p:cNvPr id="35" name="Oval 12"/>
          <p:cNvSpPr>
            <a:spLocks noChangeArrowheads="1"/>
          </p:cNvSpPr>
          <p:nvPr userDrawn="1"/>
        </p:nvSpPr>
        <p:spPr bwMode="auto">
          <a:xfrm>
            <a:off x="9719027" y="3774691"/>
            <a:ext cx="751403" cy="751403"/>
          </a:xfrm>
          <a:prstGeom prst="ellipse">
            <a:avLst/>
          </a:prstGeom>
          <a:solidFill>
            <a:schemeClr val="accent5"/>
          </a:solidFill>
          <a:ln w="9525">
            <a:noFill/>
            <a:round/>
            <a:headEnd/>
            <a:tailEnd/>
          </a:ln>
          <a:extLst/>
        </p:spPr>
        <p:txBody>
          <a:bodyPr vert="horz" wrap="none" lIns="121920" tIns="60960" rIns="121920" bIns="60960" numCol="1" anchor="ctr" anchorCtr="0" compatLnSpc="1">
            <a:prstTxWarp prst="textNoShape">
              <a:avLst/>
            </a:prstTxWarp>
          </a:bodyPr>
          <a:lstStyle/>
          <a:p>
            <a:pPr algn="ctr"/>
            <a:r>
              <a:rPr lang="en-US" sz="2133">
                <a:solidFill>
                  <a:srgbClr val="FFFFFF"/>
                </a:solidFill>
              </a:rPr>
              <a:t>45%</a:t>
            </a:r>
          </a:p>
        </p:txBody>
      </p:sp>
      <p:cxnSp>
        <p:nvCxnSpPr>
          <p:cNvPr id="36" name="Straight Connector 35"/>
          <p:cNvCxnSpPr>
            <a:stCxn id="41" idx="6"/>
            <a:endCxn id="11" idx="0"/>
          </p:cNvCxnSpPr>
          <p:nvPr userDrawn="1"/>
        </p:nvCxnSpPr>
        <p:spPr>
          <a:xfrm flipV="1">
            <a:off x="1950443" y="2767664"/>
            <a:ext cx="2416191" cy="1382729"/>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40" idx="6"/>
            <a:endCxn id="10" idx="0"/>
          </p:cNvCxnSpPr>
          <p:nvPr userDrawn="1"/>
        </p:nvCxnSpPr>
        <p:spPr>
          <a:xfrm flipV="1">
            <a:off x="1950443" y="2514405"/>
            <a:ext cx="2416191" cy="695648"/>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9" idx="0"/>
            <a:endCxn id="39" idx="6"/>
          </p:cNvCxnSpPr>
          <p:nvPr userDrawn="1"/>
        </p:nvCxnSpPr>
        <p:spPr>
          <a:xfrm flipH="1" flipV="1">
            <a:off x="1950445" y="2255829"/>
            <a:ext cx="2416188" cy="2136"/>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9" name="Oval 12"/>
          <p:cNvSpPr>
            <a:spLocks noChangeArrowheads="1"/>
          </p:cNvSpPr>
          <p:nvPr userDrawn="1"/>
        </p:nvSpPr>
        <p:spPr bwMode="auto">
          <a:xfrm>
            <a:off x="1199041" y="1880128"/>
            <a:ext cx="751403" cy="751403"/>
          </a:xfrm>
          <a:prstGeom prst="ellipse">
            <a:avLst/>
          </a:prstGeom>
          <a:solidFill>
            <a:schemeClr val="accent1"/>
          </a:solidFill>
          <a:ln w="9525">
            <a:noFill/>
            <a:round/>
            <a:headEnd/>
            <a:tailEnd/>
          </a:ln>
          <a:extLst/>
        </p:spPr>
        <p:txBody>
          <a:bodyPr vert="horz" wrap="none" lIns="121920" tIns="60960" rIns="121920" bIns="60960" numCol="1" anchor="ctr" anchorCtr="0" compatLnSpc="1">
            <a:prstTxWarp prst="textNoShape">
              <a:avLst/>
            </a:prstTxWarp>
          </a:bodyPr>
          <a:lstStyle/>
          <a:p>
            <a:pPr algn="ctr"/>
            <a:r>
              <a:rPr lang="en-US" sz="2133">
                <a:solidFill>
                  <a:srgbClr val="FFFFFF"/>
                </a:solidFill>
              </a:rPr>
              <a:t>36%</a:t>
            </a:r>
          </a:p>
        </p:txBody>
      </p:sp>
      <p:sp>
        <p:nvSpPr>
          <p:cNvPr id="40" name="Oval 12"/>
          <p:cNvSpPr>
            <a:spLocks noChangeArrowheads="1"/>
          </p:cNvSpPr>
          <p:nvPr userDrawn="1"/>
        </p:nvSpPr>
        <p:spPr bwMode="auto">
          <a:xfrm>
            <a:off x="1199040" y="2834352"/>
            <a:ext cx="751403" cy="751403"/>
          </a:xfrm>
          <a:prstGeom prst="ellipse">
            <a:avLst/>
          </a:prstGeom>
          <a:solidFill>
            <a:schemeClr val="accent1">
              <a:lumMod val="60000"/>
              <a:lumOff val="40000"/>
            </a:schemeClr>
          </a:solidFill>
          <a:ln w="9525">
            <a:noFill/>
            <a:round/>
            <a:headEnd/>
            <a:tailEnd/>
          </a:ln>
          <a:extLst/>
        </p:spPr>
        <p:txBody>
          <a:bodyPr vert="horz" wrap="none" lIns="121920" tIns="60960" rIns="121920" bIns="60960" numCol="1" anchor="ctr" anchorCtr="0" compatLnSpc="1">
            <a:prstTxWarp prst="textNoShape">
              <a:avLst/>
            </a:prstTxWarp>
          </a:bodyPr>
          <a:lstStyle/>
          <a:p>
            <a:pPr algn="ctr"/>
            <a:r>
              <a:rPr lang="en-US" sz="2133">
                <a:solidFill>
                  <a:srgbClr val="FFFFFF"/>
                </a:solidFill>
              </a:rPr>
              <a:t>68%</a:t>
            </a:r>
          </a:p>
        </p:txBody>
      </p:sp>
      <p:sp>
        <p:nvSpPr>
          <p:cNvPr id="41" name="Oval 12"/>
          <p:cNvSpPr>
            <a:spLocks noChangeArrowheads="1"/>
          </p:cNvSpPr>
          <p:nvPr userDrawn="1"/>
        </p:nvSpPr>
        <p:spPr bwMode="auto">
          <a:xfrm>
            <a:off x="1199040" y="3774691"/>
            <a:ext cx="751403" cy="751403"/>
          </a:xfrm>
          <a:prstGeom prst="ellipse">
            <a:avLst/>
          </a:prstGeom>
          <a:solidFill>
            <a:schemeClr val="accent5"/>
          </a:solidFill>
          <a:ln w="9525">
            <a:noFill/>
            <a:round/>
            <a:headEnd/>
            <a:tailEnd/>
          </a:ln>
          <a:extLst/>
        </p:spPr>
        <p:txBody>
          <a:bodyPr vert="horz" wrap="none" lIns="121920" tIns="60960" rIns="121920" bIns="60960" numCol="1" anchor="ctr" anchorCtr="0" compatLnSpc="1">
            <a:prstTxWarp prst="textNoShape">
              <a:avLst/>
            </a:prstTxWarp>
          </a:bodyPr>
          <a:lstStyle/>
          <a:p>
            <a:pPr algn="ctr"/>
            <a:r>
              <a:rPr lang="en-US" sz="2133">
                <a:solidFill>
                  <a:srgbClr val="FFFFFF"/>
                </a:solidFill>
              </a:rPr>
              <a:t>45%</a:t>
            </a:r>
          </a:p>
        </p:txBody>
      </p:sp>
    </p:spTree>
    <p:extLst>
      <p:ext uri="{BB962C8B-B14F-4D97-AF65-F5344CB8AC3E}">
        <p14:creationId xmlns:p14="http://schemas.microsoft.com/office/powerpoint/2010/main" val="4770987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pic>
        <p:nvPicPr>
          <p:cNvPr id="47" name="Picture 4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42" name="Date Placeholder 2"/>
          <p:cNvSpPr>
            <a:spLocks noGrp="1"/>
          </p:cNvSpPr>
          <p:nvPr>
            <p:ph type="dt" sz="half" idx="10"/>
          </p:nvPr>
        </p:nvSpPr>
        <p:spPr>
          <a:xfrm>
            <a:off x="838200" y="6356350"/>
            <a:ext cx="2743200" cy="365125"/>
          </a:xfrm>
        </p:spPr>
        <p:txBody>
          <a:bodyPr/>
          <a:lstStyle/>
          <a:p>
            <a:fld id="{365D381E-0BC5-44A2-B77C-56577A0FAC03}" type="datetimeFigureOut">
              <a:rPr lang="lt-LT" smtClean="0"/>
              <a:t>2019.02.04</a:t>
            </a:fld>
            <a:endParaRPr lang="lt-LT"/>
          </a:p>
        </p:txBody>
      </p:sp>
      <p:sp>
        <p:nvSpPr>
          <p:cNvPr id="43" name="Footer Placeholder 3"/>
          <p:cNvSpPr>
            <a:spLocks noGrp="1"/>
          </p:cNvSpPr>
          <p:nvPr>
            <p:ph type="ftr" sz="quarter" idx="11"/>
          </p:nvPr>
        </p:nvSpPr>
        <p:spPr>
          <a:xfrm>
            <a:off x="4038600" y="6356350"/>
            <a:ext cx="4114800" cy="365125"/>
          </a:xfrm>
        </p:spPr>
        <p:txBody>
          <a:bodyPr/>
          <a:lstStyle/>
          <a:p>
            <a:endParaRPr lang="lt-LT"/>
          </a:p>
        </p:txBody>
      </p:sp>
      <p:sp>
        <p:nvSpPr>
          <p:cNvPr id="44" name="Slide Number Placeholder 4"/>
          <p:cNvSpPr>
            <a:spLocks noGrp="1"/>
          </p:cNvSpPr>
          <p:nvPr>
            <p:ph type="sldNum" sz="quarter" idx="12"/>
          </p:nvPr>
        </p:nvSpPr>
        <p:spPr>
          <a:xfrm>
            <a:off x="8610600" y="6356350"/>
            <a:ext cx="2743200" cy="365125"/>
          </a:xfrm>
        </p:spPr>
        <p:txBody>
          <a:bodyPr/>
          <a:lstStyle/>
          <a:p>
            <a:fld id="{2EDC26B0-D571-42F9-9FB7-DBB2D912BCEA}" type="slidenum">
              <a:rPr lang="lt-LT" smtClean="0"/>
              <a:t>‹#›</a:t>
            </a:fld>
            <a:endParaRPr lang="lt-LT"/>
          </a:p>
        </p:txBody>
      </p:sp>
      <p:graphicFrame>
        <p:nvGraphicFramePr>
          <p:cNvPr id="45" name="Content Placeholder 4"/>
          <p:cNvGraphicFramePr>
            <a:graphicFrameLocks/>
          </p:cNvGraphicFramePr>
          <p:nvPr userDrawn="1">
            <p:extLst/>
          </p:nvPr>
        </p:nvGraphicFramePr>
        <p:xfrm>
          <a:off x="409574" y="387351"/>
          <a:ext cx="11376022" cy="5735108"/>
        </p:xfrm>
        <a:graphic>
          <a:graphicData uri="http://schemas.openxmlformats.org/drawingml/2006/table">
            <a:tbl>
              <a:tblPr firstRow="1" firstCol="1" bandRow="1">
                <a:tableStyleId>{5C22544A-7EE6-4342-B048-85BDC9FD1C3A}</a:tableStyleId>
              </a:tblPr>
              <a:tblGrid>
                <a:gridCol w="1625146">
                  <a:extLst>
                    <a:ext uri="{9D8B030D-6E8A-4147-A177-3AD203B41FA5}">
                      <a16:colId xmlns:a16="http://schemas.microsoft.com/office/drawing/2014/main" val="20000"/>
                    </a:ext>
                  </a:extLst>
                </a:gridCol>
                <a:gridCol w="1625146">
                  <a:extLst>
                    <a:ext uri="{9D8B030D-6E8A-4147-A177-3AD203B41FA5}">
                      <a16:colId xmlns:a16="http://schemas.microsoft.com/office/drawing/2014/main" val="20001"/>
                    </a:ext>
                  </a:extLst>
                </a:gridCol>
                <a:gridCol w="1625146">
                  <a:extLst>
                    <a:ext uri="{9D8B030D-6E8A-4147-A177-3AD203B41FA5}">
                      <a16:colId xmlns:a16="http://schemas.microsoft.com/office/drawing/2014/main" val="20002"/>
                    </a:ext>
                  </a:extLst>
                </a:gridCol>
                <a:gridCol w="1625146">
                  <a:extLst>
                    <a:ext uri="{9D8B030D-6E8A-4147-A177-3AD203B41FA5}">
                      <a16:colId xmlns:a16="http://schemas.microsoft.com/office/drawing/2014/main" val="20003"/>
                    </a:ext>
                  </a:extLst>
                </a:gridCol>
                <a:gridCol w="1625146">
                  <a:extLst>
                    <a:ext uri="{9D8B030D-6E8A-4147-A177-3AD203B41FA5}">
                      <a16:colId xmlns:a16="http://schemas.microsoft.com/office/drawing/2014/main" val="20004"/>
                    </a:ext>
                  </a:extLst>
                </a:gridCol>
                <a:gridCol w="1625146">
                  <a:extLst>
                    <a:ext uri="{9D8B030D-6E8A-4147-A177-3AD203B41FA5}">
                      <a16:colId xmlns:a16="http://schemas.microsoft.com/office/drawing/2014/main" val="20005"/>
                    </a:ext>
                  </a:extLst>
                </a:gridCol>
                <a:gridCol w="1625146">
                  <a:extLst>
                    <a:ext uri="{9D8B030D-6E8A-4147-A177-3AD203B41FA5}">
                      <a16:colId xmlns:a16="http://schemas.microsoft.com/office/drawing/2014/main" val="20006"/>
                    </a:ext>
                  </a:extLst>
                </a:gridCol>
              </a:tblGrid>
              <a:tr h="325120">
                <a:tc>
                  <a:txBody>
                    <a:bodyPr/>
                    <a:lstStyle/>
                    <a:p>
                      <a:pPr algn="l"/>
                      <a:r>
                        <a:rPr lang="en-US" sz="1300" b="0" cap="none" spc="-20" baseline="0">
                          <a:solidFill>
                            <a:schemeClr val="bg1"/>
                          </a:solidFill>
                          <a:latin typeface="+mn-lt"/>
                          <a:ea typeface="Open Sans Semibold" pitchFamily="34" charset="0"/>
                          <a:cs typeface="Open Sans Semibold" pitchFamily="34" charset="0"/>
                        </a:rPr>
                        <a:t>Month</a:t>
                      </a:r>
                    </a:p>
                  </a:txBody>
                  <a:tcPr marL="121920" marR="121920" marT="60960" marB="60960">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5120">
                <a:tc>
                  <a:txBody>
                    <a:bodyPr/>
                    <a:lstStyle/>
                    <a:p>
                      <a:pPr algn="l"/>
                      <a:r>
                        <a:rPr lang="en-US" sz="1300" b="0" cap="all" spc="-20" baseline="0">
                          <a:solidFill>
                            <a:schemeClr val="bg1"/>
                          </a:solidFill>
                          <a:latin typeface="+mn-lt"/>
                          <a:ea typeface="Open Sans Semibold" pitchFamily="34" charset="0"/>
                          <a:cs typeface="Open Sans Semibold" pitchFamily="34" charset="0"/>
                        </a:rPr>
                        <a:t>S</a:t>
                      </a:r>
                    </a:p>
                  </a:txBody>
                  <a:tcPr marL="121920" marR="121920" marT="60960" marB="60960">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M</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W</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F</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S</a:t>
                      </a:r>
                    </a:p>
                  </a:txBody>
                  <a:tcPr marL="121920" marR="121920" marT="60960" marB="60960">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325120">
                <a:tc>
                  <a:txBody>
                    <a:bodyPr/>
                    <a:lstStyle/>
                    <a:p>
                      <a:pPr algn="l"/>
                      <a:r>
                        <a:rPr lang="en-US" sz="1300" b="0" spc="-20">
                          <a:solidFill>
                            <a:schemeClr val="tx2"/>
                          </a:solidFill>
                          <a:latin typeface="+mn-lt"/>
                        </a:rPr>
                        <a:t>1</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ea typeface="Open Sans Semibold" pitchFamily="34" charset="0"/>
                          <a:cs typeface="Open Sans Semibold" pitchFamily="34" charset="0"/>
                        </a:rPr>
                        <a:t>3</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4</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5</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6</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7</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681937">
                <a:tc>
                  <a:txBody>
                    <a:bodyPr/>
                    <a:lstStyle/>
                    <a:p>
                      <a:pPr algn="l"/>
                      <a:r>
                        <a:rPr lang="en-US" sz="1300" b="0" spc="-20">
                          <a:solidFill>
                            <a:schemeClr val="tx2"/>
                          </a:solidFill>
                          <a:latin typeface="+mn-lt"/>
                        </a:rPr>
                        <a:t>Something</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l"/>
                      <a:r>
                        <a:rPr lang="en-US" sz="1300" b="0" spc="-20">
                          <a:solidFill>
                            <a:schemeClr val="tx2"/>
                          </a:solidFill>
                          <a:latin typeface="+mn-lt"/>
                        </a:rPr>
                        <a:t>End of Something</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325120">
                <a:tc>
                  <a:txBody>
                    <a:bodyPr/>
                    <a:lstStyle/>
                    <a:p>
                      <a:pPr algn="l"/>
                      <a:r>
                        <a:rPr lang="en-US" sz="1300" b="0" spc="-20">
                          <a:solidFill>
                            <a:schemeClr val="tx2"/>
                          </a:solidFill>
                          <a:latin typeface="+mn-lt"/>
                        </a:rPr>
                        <a:t>8</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9</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ea typeface="Open Sans Semibold" pitchFamily="34" charset="0"/>
                          <a:cs typeface="Open Sans Semibold" pitchFamily="34" charset="0"/>
                        </a:rPr>
                        <a:t>10</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11</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12</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13</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14</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681937">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r>
                        <a:rPr lang="en-US" sz="1300" b="0" spc="-20">
                          <a:solidFill>
                            <a:schemeClr val="tx2"/>
                          </a:solidFill>
                          <a:latin typeface="+mn-lt"/>
                        </a:rPr>
                        <a:t>Something else</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r>
                        <a:rPr lang="en-US" sz="1300" b="0" spc="-20">
                          <a:solidFill>
                            <a:schemeClr val="tx2"/>
                          </a:solidFill>
                          <a:latin typeface="+mn-lt"/>
                        </a:rPr>
                        <a:t>That’s enough of something else</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325120">
                <a:tc>
                  <a:txBody>
                    <a:bodyPr/>
                    <a:lstStyle/>
                    <a:p>
                      <a:pPr algn="l"/>
                      <a:r>
                        <a:rPr lang="en-US" sz="1300" b="0" spc="-20">
                          <a:solidFill>
                            <a:schemeClr val="tx2"/>
                          </a:solidFill>
                          <a:latin typeface="+mn-lt"/>
                        </a:rPr>
                        <a:t>15</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16</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ea typeface="Open Sans Semibold" pitchFamily="34" charset="0"/>
                          <a:cs typeface="Open Sans Semibold" pitchFamily="34" charset="0"/>
                        </a:rPr>
                        <a:t>17</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18</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19</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20</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21</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681937">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r>
                        <a:rPr lang="en-US" sz="1300" b="0" spc="-20">
                          <a:solidFill>
                            <a:schemeClr val="tx1"/>
                          </a:solidFill>
                          <a:latin typeface="+mn-lt"/>
                        </a:rPr>
                        <a:t>Now we start this</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5">
                        <a:alpha val="30196"/>
                      </a:schemeClr>
                    </a:solid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5">
                        <a:alpha val="30196"/>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5">
                        <a:alpha val="30196"/>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7"/>
                  </a:ext>
                </a:extLst>
              </a:tr>
              <a:tr h="325120">
                <a:tc>
                  <a:txBody>
                    <a:bodyPr/>
                    <a:lstStyle/>
                    <a:p>
                      <a:pPr algn="l"/>
                      <a:r>
                        <a:rPr lang="en-US" sz="1300" b="0" spc="-20">
                          <a:solidFill>
                            <a:schemeClr val="tx2"/>
                          </a:solidFill>
                          <a:latin typeface="+mn-lt"/>
                        </a:rPr>
                        <a:t>22</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23</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ea typeface="Open Sans Semibold" pitchFamily="34" charset="0"/>
                          <a:cs typeface="Open Sans Semibold" pitchFamily="34" charset="0"/>
                        </a:rPr>
                        <a:t>24</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25</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ea typeface="Open Sans Semibold" pitchFamily="34" charset="0"/>
                          <a:cs typeface="Open Sans Semibold" pitchFamily="34" charset="0"/>
                        </a:rPr>
                        <a:t>26</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27</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28</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731520">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alpha val="29804"/>
                      </a:schemeClr>
                    </a:solid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alpha val="29804"/>
                      </a:schemeClr>
                    </a:solidFill>
                  </a:tcPr>
                </a:tc>
                <a:tc>
                  <a:txBody>
                    <a:bodyPr/>
                    <a:lstStyle/>
                    <a:p>
                      <a:pPr algn="l"/>
                      <a:r>
                        <a:rPr lang="en-US" sz="1300" b="0" spc="-20">
                          <a:solidFill>
                            <a:schemeClr val="tx2"/>
                          </a:solidFill>
                          <a:latin typeface="+mn-lt"/>
                        </a:rPr>
                        <a:t>All good things must</a:t>
                      </a:r>
                      <a:r>
                        <a:rPr lang="en-US" sz="1300" b="0" spc="-20" baseline="0">
                          <a:solidFill>
                            <a:schemeClr val="tx2"/>
                          </a:solidFill>
                          <a:latin typeface="+mn-lt"/>
                        </a:rPr>
                        <a:t> come to pass</a:t>
                      </a:r>
                      <a:endParaRPr lang="en-US" sz="1300" b="0" spc="-20">
                        <a:solidFill>
                          <a:schemeClr val="tx2"/>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alpha val="29804"/>
                      </a:schemeClr>
                    </a:solid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9"/>
                  </a:ext>
                </a:extLst>
              </a:tr>
              <a:tr h="325120">
                <a:tc>
                  <a:txBody>
                    <a:bodyPr/>
                    <a:lstStyle/>
                    <a:p>
                      <a:pPr algn="l"/>
                      <a:r>
                        <a:rPr lang="en-US" sz="1300" b="0" spc="-20">
                          <a:solidFill>
                            <a:schemeClr val="tx2"/>
                          </a:solidFill>
                          <a:latin typeface="+mn-lt"/>
                        </a:rPr>
                        <a:t>29</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30</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10"/>
                  </a:ext>
                </a:extLst>
              </a:tr>
              <a:tr h="681937">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767502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30,000 foot overview page one</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Lots of areas to put your awesome content</a:t>
            </a:r>
          </a:p>
        </p:txBody>
      </p:sp>
      <p:sp>
        <p:nvSpPr>
          <p:cNvPr id="8" name="TextBox 7"/>
          <p:cNvSpPr txBox="1"/>
          <p:nvPr userDrawn="1"/>
        </p:nvSpPr>
        <p:spPr>
          <a:xfrm>
            <a:off x="914400" y="1582258"/>
            <a:ext cx="3291939" cy="451342"/>
          </a:xfrm>
          <a:prstGeom prst="rect">
            <a:avLst/>
          </a:prstGeom>
          <a:solidFill>
            <a:schemeClr val="accent1"/>
          </a:solidFill>
        </p:spPr>
        <p:txBody>
          <a:bodyPr wrap="square" lIns="121920" tIns="60960" rIns="121920" bIns="60960" rtlCol="0" anchor="b" anchorCtr="0">
            <a:spAutoFit/>
          </a:bodyPr>
          <a:lstStyle/>
          <a:p>
            <a:r>
              <a:rPr lang="en-US" sz="2133">
                <a:solidFill>
                  <a:schemeClr val="bg1"/>
                </a:solidFill>
              </a:rPr>
              <a:t>First category</a:t>
            </a:r>
          </a:p>
        </p:txBody>
      </p:sp>
      <p:sp>
        <p:nvSpPr>
          <p:cNvPr id="9" name="TextBox 8"/>
          <p:cNvSpPr txBox="1"/>
          <p:nvPr userDrawn="1"/>
        </p:nvSpPr>
        <p:spPr>
          <a:xfrm>
            <a:off x="916183" y="2033599"/>
            <a:ext cx="3291939" cy="3932588"/>
          </a:xfrm>
          <a:prstGeom prst="rect">
            <a:avLst/>
          </a:prstGeom>
          <a:solidFill>
            <a:schemeClr val="accent1">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0" name="TextBox 9"/>
          <p:cNvSpPr txBox="1"/>
          <p:nvPr userDrawn="1"/>
        </p:nvSpPr>
        <p:spPr>
          <a:xfrm>
            <a:off x="4474741" y="1582258"/>
            <a:ext cx="3291939" cy="451342"/>
          </a:xfrm>
          <a:prstGeom prst="rect">
            <a:avLst/>
          </a:prstGeom>
          <a:solidFill>
            <a:schemeClr val="accent4"/>
          </a:solidFill>
        </p:spPr>
        <p:txBody>
          <a:bodyPr wrap="square" lIns="121920" tIns="60960" rIns="121920" bIns="60960" rtlCol="0" anchor="b" anchorCtr="0">
            <a:spAutoFit/>
          </a:bodyPr>
          <a:lstStyle/>
          <a:p>
            <a:r>
              <a:rPr lang="en-US" sz="2133">
                <a:solidFill>
                  <a:schemeClr val="bg1"/>
                </a:solidFill>
              </a:rPr>
              <a:t>Second category</a:t>
            </a:r>
          </a:p>
        </p:txBody>
      </p:sp>
      <p:sp>
        <p:nvSpPr>
          <p:cNvPr id="11" name="TextBox 10"/>
          <p:cNvSpPr txBox="1"/>
          <p:nvPr userDrawn="1"/>
        </p:nvSpPr>
        <p:spPr>
          <a:xfrm>
            <a:off x="4476525" y="2033599"/>
            <a:ext cx="3291939" cy="3932588"/>
          </a:xfrm>
          <a:prstGeom prst="rect">
            <a:avLst/>
          </a:prstGeom>
          <a:solidFill>
            <a:schemeClr val="accent4">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2" name="TextBox 11"/>
          <p:cNvSpPr txBox="1"/>
          <p:nvPr userDrawn="1"/>
        </p:nvSpPr>
        <p:spPr>
          <a:xfrm>
            <a:off x="7983877" y="1582258"/>
            <a:ext cx="3291939" cy="451342"/>
          </a:xfrm>
          <a:prstGeom prst="rect">
            <a:avLst/>
          </a:prstGeom>
          <a:solidFill>
            <a:schemeClr val="tx2"/>
          </a:solidFill>
        </p:spPr>
        <p:txBody>
          <a:bodyPr wrap="square" lIns="121920" tIns="60960" rIns="121920" bIns="60960" rtlCol="0" anchor="b" anchorCtr="0">
            <a:spAutoFit/>
          </a:bodyPr>
          <a:lstStyle/>
          <a:p>
            <a:r>
              <a:rPr lang="en-US" sz="2133">
                <a:solidFill>
                  <a:schemeClr val="bg1"/>
                </a:solidFill>
              </a:rPr>
              <a:t>Third category</a:t>
            </a:r>
          </a:p>
        </p:txBody>
      </p:sp>
      <p:sp>
        <p:nvSpPr>
          <p:cNvPr id="13" name="TextBox 12"/>
          <p:cNvSpPr txBox="1"/>
          <p:nvPr userDrawn="1"/>
        </p:nvSpPr>
        <p:spPr>
          <a:xfrm>
            <a:off x="7985661" y="2033599"/>
            <a:ext cx="3291939" cy="3932588"/>
          </a:xfrm>
          <a:prstGeom prst="rect">
            <a:avLst/>
          </a:prstGeom>
          <a:solidFill>
            <a:schemeClr val="tx2">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Tree>
    <p:extLst>
      <p:ext uri="{BB962C8B-B14F-4D97-AF65-F5344CB8AC3E}">
        <p14:creationId xmlns:p14="http://schemas.microsoft.com/office/powerpoint/2010/main" val="17508663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30,000 foot overview page one</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a:t>Lots of areas to put your awesome content</a:t>
            </a:r>
          </a:p>
        </p:txBody>
      </p:sp>
      <p:sp>
        <p:nvSpPr>
          <p:cNvPr id="8" name="TextBox 7"/>
          <p:cNvSpPr txBox="1"/>
          <p:nvPr userDrawn="1"/>
        </p:nvSpPr>
        <p:spPr>
          <a:xfrm>
            <a:off x="914400" y="1582258"/>
            <a:ext cx="3291939" cy="451342"/>
          </a:xfrm>
          <a:prstGeom prst="rect">
            <a:avLst/>
          </a:prstGeom>
          <a:solidFill>
            <a:schemeClr val="accent1"/>
          </a:solidFill>
        </p:spPr>
        <p:txBody>
          <a:bodyPr wrap="square" lIns="121920" tIns="60960" rIns="121920" bIns="60960" rtlCol="0" anchor="b" anchorCtr="0">
            <a:spAutoFit/>
          </a:bodyPr>
          <a:lstStyle/>
          <a:p>
            <a:r>
              <a:rPr lang="en-US" sz="2133">
                <a:solidFill>
                  <a:schemeClr val="bg1"/>
                </a:solidFill>
              </a:rPr>
              <a:t>First category</a:t>
            </a:r>
          </a:p>
        </p:txBody>
      </p:sp>
      <p:sp>
        <p:nvSpPr>
          <p:cNvPr id="9" name="TextBox 8"/>
          <p:cNvSpPr txBox="1"/>
          <p:nvPr userDrawn="1"/>
        </p:nvSpPr>
        <p:spPr>
          <a:xfrm>
            <a:off x="916183" y="2033599"/>
            <a:ext cx="3291939" cy="3932588"/>
          </a:xfrm>
          <a:prstGeom prst="rect">
            <a:avLst/>
          </a:prstGeom>
          <a:solidFill>
            <a:schemeClr val="tx2">
              <a:lumMod val="20000"/>
              <a:lumOff val="80000"/>
              <a:alpha val="20000"/>
            </a:schemeClr>
          </a:solidFill>
        </p:spPr>
        <p:txBody>
          <a:bodyPr wrap="square" lIns="121920" tIns="60960" rIns="121920" bIns="60960" rtlCol="0">
            <a:noAutofit/>
          </a:bodyPr>
          <a:lstStyle/>
          <a:p>
            <a:r>
              <a:rPr lang="en-US" sz="1467">
                <a:solidFill>
                  <a:schemeClr val="bg1"/>
                </a:solidFill>
              </a:rPr>
              <a:t>Lorem ipsum dolor sit amet, </a:t>
            </a:r>
            <a:r>
              <a:rPr lang="en-US" sz="1467" err="1">
                <a:solidFill>
                  <a:schemeClr val="bg1"/>
                </a:solidFill>
              </a:rPr>
              <a:t>consectetur</a:t>
            </a:r>
            <a:endParaRPr lang="en-US" sz="1467">
              <a:solidFill>
                <a:schemeClr val="bg1"/>
              </a:solidFill>
            </a:endParaRPr>
          </a:p>
        </p:txBody>
      </p:sp>
      <p:sp>
        <p:nvSpPr>
          <p:cNvPr id="10" name="TextBox 9"/>
          <p:cNvSpPr txBox="1"/>
          <p:nvPr userDrawn="1"/>
        </p:nvSpPr>
        <p:spPr>
          <a:xfrm>
            <a:off x="4474741" y="1582258"/>
            <a:ext cx="3291939" cy="451342"/>
          </a:xfrm>
          <a:prstGeom prst="rect">
            <a:avLst/>
          </a:prstGeom>
          <a:solidFill>
            <a:schemeClr val="accent4"/>
          </a:solidFill>
        </p:spPr>
        <p:txBody>
          <a:bodyPr wrap="square" lIns="121920" tIns="60960" rIns="121920" bIns="60960" rtlCol="0" anchor="b" anchorCtr="0">
            <a:spAutoFit/>
          </a:bodyPr>
          <a:lstStyle/>
          <a:p>
            <a:r>
              <a:rPr lang="en-US" sz="2133">
                <a:solidFill>
                  <a:schemeClr val="bg1"/>
                </a:solidFill>
              </a:rPr>
              <a:t>Second category</a:t>
            </a:r>
          </a:p>
        </p:txBody>
      </p:sp>
      <p:sp>
        <p:nvSpPr>
          <p:cNvPr id="11" name="TextBox 10"/>
          <p:cNvSpPr txBox="1"/>
          <p:nvPr userDrawn="1"/>
        </p:nvSpPr>
        <p:spPr>
          <a:xfrm>
            <a:off x="4476525" y="2033599"/>
            <a:ext cx="3291939" cy="3932588"/>
          </a:xfrm>
          <a:prstGeom prst="rect">
            <a:avLst/>
          </a:prstGeom>
          <a:solidFill>
            <a:schemeClr val="accent4">
              <a:lumMod val="20000"/>
              <a:lumOff val="80000"/>
              <a:alpha val="20000"/>
            </a:schemeClr>
          </a:solidFill>
        </p:spPr>
        <p:txBody>
          <a:bodyPr wrap="square" lIns="121920" tIns="60960" rIns="121920" bIns="60960" rtlCol="0">
            <a:noAutofit/>
          </a:bodyPr>
          <a:lstStyle/>
          <a:p>
            <a:r>
              <a:rPr lang="en-US" sz="1467">
                <a:solidFill>
                  <a:schemeClr val="bg1"/>
                </a:solidFill>
              </a:rPr>
              <a:t>Lorem ipsum dolor sit amet, </a:t>
            </a:r>
            <a:r>
              <a:rPr lang="en-US" sz="1467" err="1">
                <a:solidFill>
                  <a:schemeClr val="bg1"/>
                </a:solidFill>
              </a:rPr>
              <a:t>consectetur</a:t>
            </a:r>
            <a:endParaRPr lang="en-US" sz="1467">
              <a:solidFill>
                <a:schemeClr val="bg1"/>
              </a:solidFill>
            </a:endParaRPr>
          </a:p>
        </p:txBody>
      </p:sp>
      <p:sp>
        <p:nvSpPr>
          <p:cNvPr id="12" name="TextBox 11"/>
          <p:cNvSpPr txBox="1"/>
          <p:nvPr userDrawn="1"/>
        </p:nvSpPr>
        <p:spPr>
          <a:xfrm>
            <a:off x="7983877" y="1582258"/>
            <a:ext cx="3291939" cy="451342"/>
          </a:xfrm>
          <a:prstGeom prst="rect">
            <a:avLst/>
          </a:prstGeom>
          <a:solidFill>
            <a:schemeClr val="tx2"/>
          </a:solidFill>
        </p:spPr>
        <p:txBody>
          <a:bodyPr wrap="square" lIns="121920" tIns="60960" rIns="121920" bIns="60960" rtlCol="0" anchor="b" anchorCtr="0">
            <a:spAutoFit/>
          </a:bodyPr>
          <a:lstStyle/>
          <a:p>
            <a:r>
              <a:rPr lang="en-US" sz="2133">
                <a:solidFill>
                  <a:schemeClr val="bg1"/>
                </a:solidFill>
              </a:rPr>
              <a:t>Third category</a:t>
            </a:r>
          </a:p>
        </p:txBody>
      </p:sp>
      <p:sp>
        <p:nvSpPr>
          <p:cNvPr id="13" name="TextBox 12"/>
          <p:cNvSpPr txBox="1"/>
          <p:nvPr userDrawn="1"/>
        </p:nvSpPr>
        <p:spPr>
          <a:xfrm>
            <a:off x="7985661" y="2033599"/>
            <a:ext cx="3291939" cy="3932588"/>
          </a:xfrm>
          <a:prstGeom prst="rect">
            <a:avLst/>
          </a:prstGeom>
          <a:solidFill>
            <a:schemeClr val="bg2">
              <a:lumMod val="90000"/>
              <a:alpha val="20000"/>
            </a:schemeClr>
          </a:solidFill>
        </p:spPr>
        <p:txBody>
          <a:bodyPr wrap="square" lIns="121920" tIns="60960" rIns="121920" bIns="60960" rtlCol="0">
            <a:noAutofit/>
          </a:bodyPr>
          <a:lstStyle/>
          <a:p>
            <a:r>
              <a:rPr lang="en-US" sz="1467">
                <a:solidFill>
                  <a:schemeClr val="bg1"/>
                </a:solidFill>
              </a:rPr>
              <a:t>Lorem ipsum dolor sit amet, </a:t>
            </a:r>
            <a:r>
              <a:rPr lang="en-US" sz="1467" err="1">
                <a:solidFill>
                  <a:schemeClr val="bg1"/>
                </a:solidFill>
              </a:rPr>
              <a:t>consectetur</a:t>
            </a:r>
            <a:endParaRPr lang="en-US" sz="1467">
              <a:solidFill>
                <a:schemeClr val="bg1"/>
              </a:solidFill>
            </a:endParaRPr>
          </a:p>
        </p:txBody>
      </p:sp>
    </p:spTree>
    <p:extLst>
      <p:ext uri="{BB962C8B-B14F-4D97-AF65-F5344CB8AC3E}">
        <p14:creationId xmlns:p14="http://schemas.microsoft.com/office/powerpoint/2010/main" val="1223941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30,000 foot overview page one</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Lots of areas to put your awesome content</a:t>
            </a:r>
          </a:p>
        </p:txBody>
      </p:sp>
      <p:sp>
        <p:nvSpPr>
          <p:cNvPr id="8" name="TextBox 7"/>
          <p:cNvSpPr txBox="1"/>
          <p:nvPr userDrawn="1"/>
        </p:nvSpPr>
        <p:spPr>
          <a:xfrm>
            <a:off x="914400" y="1537803"/>
            <a:ext cx="3291939" cy="451342"/>
          </a:xfrm>
          <a:prstGeom prst="rect">
            <a:avLst/>
          </a:prstGeom>
          <a:solidFill>
            <a:schemeClr val="accent1"/>
          </a:solidFill>
        </p:spPr>
        <p:txBody>
          <a:bodyPr wrap="square" lIns="121920" tIns="60960" rIns="121920" bIns="60960" rtlCol="0" anchor="b" anchorCtr="0">
            <a:spAutoFit/>
          </a:bodyPr>
          <a:lstStyle/>
          <a:p>
            <a:r>
              <a:rPr lang="en-US" sz="2133">
                <a:solidFill>
                  <a:srgbClr val="FFFFFF"/>
                </a:solidFill>
              </a:rPr>
              <a:t>First category</a:t>
            </a:r>
          </a:p>
        </p:txBody>
      </p:sp>
      <p:sp>
        <p:nvSpPr>
          <p:cNvPr id="9" name="TextBox 8"/>
          <p:cNvSpPr txBox="1"/>
          <p:nvPr userDrawn="1"/>
        </p:nvSpPr>
        <p:spPr>
          <a:xfrm>
            <a:off x="916183" y="1989145"/>
            <a:ext cx="3291939" cy="1612825"/>
          </a:xfrm>
          <a:prstGeom prst="rect">
            <a:avLst/>
          </a:prstGeom>
          <a:solidFill>
            <a:schemeClr val="accent1">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0" name="TextBox 9"/>
          <p:cNvSpPr txBox="1"/>
          <p:nvPr userDrawn="1"/>
        </p:nvSpPr>
        <p:spPr>
          <a:xfrm>
            <a:off x="914400" y="3847942"/>
            <a:ext cx="3291939" cy="451342"/>
          </a:xfrm>
          <a:prstGeom prst="rect">
            <a:avLst/>
          </a:prstGeom>
          <a:solidFill>
            <a:schemeClr val="accent4"/>
          </a:solidFill>
        </p:spPr>
        <p:txBody>
          <a:bodyPr wrap="square" lIns="121920" tIns="60960" rIns="121920" bIns="60960" rtlCol="0" anchor="b" anchorCtr="0">
            <a:spAutoFit/>
          </a:bodyPr>
          <a:lstStyle/>
          <a:p>
            <a:r>
              <a:rPr lang="en-US" sz="2133">
                <a:solidFill>
                  <a:srgbClr val="FFFFFF"/>
                </a:solidFill>
              </a:rPr>
              <a:t>Fourth category</a:t>
            </a:r>
          </a:p>
        </p:txBody>
      </p:sp>
      <p:sp>
        <p:nvSpPr>
          <p:cNvPr id="11" name="TextBox 10"/>
          <p:cNvSpPr txBox="1"/>
          <p:nvPr userDrawn="1"/>
        </p:nvSpPr>
        <p:spPr>
          <a:xfrm>
            <a:off x="914400" y="4299284"/>
            <a:ext cx="3291939" cy="1612825"/>
          </a:xfrm>
          <a:prstGeom prst="rect">
            <a:avLst/>
          </a:prstGeom>
          <a:solidFill>
            <a:schemeClr val="accent4">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2" name="TextBox 11"/>
          <p:cNvSpPr txBox="1"/>
          <p:nvPr userDrawn="1"/>
        </p:nvSpPr>
        <p:spPr>
          <a:xfrm>
            <a:off x="4474741" y="1537803"/>
            <a:ext cx="3291939" cy="451342"/>
          </a:xfrm>
          <a:prstGeom prst="rect">
            <a:avLst/>
          </a:prstGeom>
          <a:solidFill>
            <a:schemeClr val="accent2"/>
          </a:solidFill>
        </p:spPr>
        <p:txBody>
          <a:bodyPr wrap="square" lIns="121920" tIns="60960" rIns="121920" bIns="60960" rtlCol="0" anchor="b" anchorCtr="0">
            <a:spAutoFit/>
          </a:bodyPr>
          <a:lstStyle/>
          <a:p>
            <a:r>
              <a:rPr lang="en-US" sz="2133">
                <a:solidFill>
                  <a:srgbClr val="FFFFFF"/>
                </a:solidFill>
              </a:rPr>
              <a:t>Second category</a:t>
            </a:r>
          </a:p>
        </p:txBody>
      </p:sp>
      <p:sp>
        <p:nvSpPr>
          <p:cNvPr id="13" name="TextBox 12"/>
          <p:cNvSpPr txBox="1"/>
          <p:nvPr userDrawn="1"/>
        </p:nvSpPr>
        <p:spPr>
          <a:xfrm>
            <a:off x="4476525" y="1989145"/>
            <a:ext cx="3291939" cy="1612825"/>
          </a:xfrm>
          <a:prstGeom prst="rect">
            <a:avLst/>
          </a:prstGeom>
          <a:solidFill>
            <a:schemeClr val="accent2">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4" name="TextBox 13"/>
          <p:cNvSpPr txBox="1"/>
          <p:nvPr userDrawn="1"/>
        </p:nvSpPr>
        <p:spPr>
          <a:xfrm>
            <a:off x="4474741" y="3847942"/>
            <a:ext cx="3291939" cy="451342"/>
          </a:xfrm>
          <a:prstGeom prst="rect">
            <a:avLst/>
          </a:prstGeom>
          <a:solidFill>
            <a:schemeClr val="accent5"/>
          </a:solidFill>
        </p:spPr>
        <p:txBody>
          <a:bodyPr wrap="square" lIns="121920" tIns="60960" rIns="121920" bIns="60960" rtlCol="0" anchor="b" anchorCtr="0">
            <a:spAutoFit/>
          </a:bodyPr>
          <a:lstStyle/>
          <a:p>
            <a:r>
              <a:rPr lang="en-US" sz="2133">
                <a:solidFill>
                  <a:srgbClr val="FFFFFF"/>
                </a:solidFill>
              </a:rPr>
              <a:t>Fifth category</a:t>
            </a:r>
          </a:p>
        </p:txBody>
      </p:sp>
      <p:sp>
        <p:nvSpPr>
          <p:cNvPr id="15" name="TextBox 14"/>
          <p:cNvSpPr txBox="1"/>
          <p:nvPr userDrawn="1"/>
        </p:nvSpPr>
        <p:spPr>
          <a:xfrm>
            <a:off x="4476525" y="4299284"/>
            <a:ext cx="3291939" cy="1612825"/>
          </a:xfrm>
          <a:prstGeom prst="rect">
            <a:avLst/>
          </a:prstGeom>
          <a:solidFill>
            <a:schemeClr val="accent5">
              <a:alpha val="20000"/>
            </a:schemeClr>
          </a:solidFill>
        </p:spPr>
        <p:txBody>
          <a:bodyPr wrap="square" lIns="121920" tIns="60960" rIns="121920" bIns="60960" rtlCol="0">
            <a:noAutofit/>
          </a:bodyPr>
          <a:lstStyle/>
          <a:p>
            <a:r>
              <a:rPr lang="en-US" sz="1467"/>
              <a:t>Lorem ipsum dolor sit amet, </a:t>
            </a:r>
            <a:r>
              <a:rPr lang="en-US" sz="1467" err="1"/>
              <a:t>consectetur</a:t>
            </a:r>
            <a:endParaRPr lang="en-US" sz="1467"/>
          </a:p>
        </p:txBody>
      </p:sp>
      <p:sp>
        <p:nvSpPr>
          <p:cNvPr id="16" name="TextBox 15"/>
          <p:cNvSpPr txBox="1"/>
          <p:nvPr userDrawn="1"/>
        </p:nvSpPr>
        <p:spPr>
          <a:xfrm>
            <a:off x="7983877" y="1537803"/>
            <a:ext cx="3291939" cy="451342"/>
          </a:xfrm>
          <a:prstGeom prst="rect">
            <a:avLst/>
          </a:prstGeom>
          <a:solidFill>
            <a:schemeClr val="accent5">
              <a:lumMod val="50000"/>
            </a:schemeClr>
          </a:solidFill>
        </p:spPr>
        <p:txBody>
          <a:bodyPr wrap="square" lIns="121920" tIns="60960" rIns="121920" bIns="60960" rtlCol="0" anchor="b" anchorCtr="0">
            <a:spAutoFit/>
          </a:bodyPr>
          <a:lstStyle/>
          <a:p>
            <a:r>
              <a:rPr lang="en-US" sz="2133">
                <a:solidFill>
                  <a:srgbClr val="FFFFFF"/>
                </a:solidFill>
              </a:rPr>
              <a:t>Third category</a:t>
            </a:r>
          </a:p>
        </p:txBody>
      </p:sp>
      <p:sp>
        <p:nvSpPr>
          <p:cNvPr id="17" name="TextBox 16"/>
          <p:cNvSpPr txBox="1"/>
          <p:nvPr userDrawn="1"/>
        </p:nvSpPr>
        <p:spPr>
          <a:xfrm>
            <a:off x="7985661" y="1989145"/>
            <a:ext cx="3291939" cy="1612825"/>
          </a:xfrm>
          <a:prstGeom prst="rect">
            <a:avLst/>
          </a:prstGeom>
          <a:solidFill>
            <a:schemeClr val="accent5">
              <a:lumMod val="50000"/>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8" name="TextBox 17"/>
          <p:cNvSpPr txBox="1"/>
          <p:nvPr userDrawn="1"/>
        </p:nvSpPr>
        <p:spPr>
          <a:xfrm>
            <a:off x="7983877" y="3847942"/>
            <a:ext cx="3291939" cy="451342"/>
          </a:xfrm>
          <a:prstGeom prst="rect">
            <a:avLst/>
          </a:prstGeom>
          <a:solidFill>
            <a:schemeClr val="accent1">
              <a:lumMod val="60000"/>
              <a:lumOff val="40000"/>
            </a:schemeClr>
          </a:solidFill>
        </p:spPr>
        <p:txBody>
          <a:bodyPr wrap="square" lIns="121920" tIns="60960" rIns="121920" bIns="60960" rtlCol="0" anchor="b" anchorCtr="0">
            <a:spAutoFit/>
          </a:bodyPr>
          <a:lstStyle/>
          <a:p>
            <a:r>
              <a:rPr lang="en-US" sz="2133">
                <a:solidFill>
                  <a:srgbClr val="FFFFFF"/>
                </a:solidFill>
              </a:rPr>
              <a:t>Sixth category</a:t>
            </a:r>
          </a:p>
        </p:txBody>
      </p:sp>
      <p:sp>
        <p:nvSpPr>
          <p:cNvPr id="19" name="TextBox 18"/>
          <p:cNvSpPr txBox="1"/>
          <p:nvPr userDrawn="1"/>
        </p:nvSpPr>
        <p:spPr>
          <a:xfrm>
            <a:off x="7985661" y="4299284"/>
            <a:ext cx="3291939" cy="1612825"/>
          </a:xfrm>
          <a:prstGeom prst="rect">
            <a:avLst/>
          </a:prstGeom>
          <a:solidFill>
            <a:schemeClr val="accent1">
              <a:lumMod val="60000"/>
              <a:lumOff val="40000"/>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Tree>
    <p:extLst>
      <p:ext uri="{BB962C8B-B14F-4D97-AF65-F5344CB8AC3E}">
        <p14:creationId xmlns:p14="http://schemas.microsoft.com/office/powerpoint/2010/main" val="40122494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2019.02.04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8" name="TextBox 7"/>
          <p:cNvSpPr txBox="1"/>
          <p:nvPr userDrawn="1"/>
        </p:nvSpPr>
        <p:spPr>
          <a:xfrm>
            <a:off x="914400" y="1537803"/>
            <a:ext cx="5056227" cy="451342"/>
          </a:xfrm>
          <a:prstGeom prst="rect">
            <a:avLst/>
          </a:prstGeom>
          <a:solidFill>
            <a:schemeClr val="accent1"/>
          </a:solidFill>
        </p:spPr>
        <p:txBody>
          <a:bodyPr wrap="square" lIns="121920" tIns="60960" rIns="121920" bIns="60960" rtlCol="0" anchor="b" anchorCtr="0">
            <a:spAutoFit/>
          </a:bodyPr>
          <a:lstStyle/>
          <a:p>
            <a:r>
              <a:rPr lang="en-US" sz="2133">
                <a:solidFill>
                  <a:schemeClr val="bg1"/>
                </a:solidFill>
              </a:rPr>
              <a:t>First category</a:t>
            </a:r>
          </a:p>
        </p:txBody>
      </p:sp>
      <p:sp>
        <p:nvSpPr>
          <p:cNvPr id="9" name="TextBox 8"/>
          <p:cNvSpPr txBox="1"/>
          <p:nvPr userDrawn="1"/>
        </p:nvSpPr>
        <p:spPr>
          <a:xfrm>
            <a:off x="914400" y="1989145"/>
            <a:ext cx="5056227" cy="1612825"/>
          </a:xfrm>
          <a:prstGeom prst="rect">
            <a:avLst/>
          </a:prstGeom>
          <a:solidFill>
            <a:schemeClr val="accent1">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0" name="TextBox 9"/>
          <p:cNvSpPr txBox="1"/>
          <p:nvPr userDrawn="1"/>
        </p:nvSpPr>
        <p:spPr>
          <a:xfrm>
            <a:off x="914400" y="3847942"/>
            <a:ext cx="5056227" cy="451342"/>
          </a:xfrm>
          <a:prstGeom prst="rect">
            <a:avLst/>
          </a:prstGeom>
          <a:solidFill>
            <a:schemeClr val="accent5"/>
          </a:solidFill>
        </p:spPr>
        <p:txBody>
          <a:bodyPr wrap="square" lIns="121920" tIns="60960" rIns="121920" bIns="60960" rtlCol="0" anchor="b" anchorCtr="0">
            <a:spAutoFit/>
          </a:bodyPr>
          <a:lstStyle/>
          <a:p>
            <a:r>
              <a:rPr lang="en-US" sz="2133">
                <a:solidFill>
                  <a:schemeClr val="bg1"/>
                </a:solidFill>
              </a:rPr>
              <a:t>Third category</a:t>
            </a:r>
          </a:p>
        </p:txBody>
      </p:sp>
      <p:sp>
        <p:nvSpPr>
          <p:cNvPr id="11" name="TextBox 10"/>
          <p:cNvSpPr txBox="1"/>
          <p:nvPr userDrawn="1"/>
        </p:nvSpPr>
        <p:spPr>
          <a:xfrm>
            <a:off x="914400" y="4299284"/>
            <a:ext cx="5056227" cy="1612825"/>
          </a:xfrm>
          <a:prstGeom prst="rect">
            <a:avLst/>
          </a:prstGeom>
          <a:solidFill>
            <a:schemeClr val="accent5">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2" name="TextBox 11"/>
          <p:cNvSpPr txBox="1"/>
          <p:nvPr userDrawn="1"/>
        </p:nvSpPr>
        <p:spPr>
          <a:xfrm>
            <a:off x="6218633" y="1537803"/>
            <a:ext cx="5056227" cy="451342"/>
          </a:xfrm>
          <a:prstGeom prst="rect">
            <a:avLst/>
          </a:prstGeom>
          <a:solidFill>
            <a:schemeClr val="accent1">
              <a:lumMod val="60000"/>
              <a:lumOff val="40000"/>
            </a:schemeClr>
          </a:solidFill>
        </p:spPr>
        <p:txBody>
          <a:bodyPr wrap="square" lIns="121920" tIns="60960" rIns="121920" bIns="60960" rtlCol="0" anchor="b" anchorCtr="0">
            <a:spAutoFit/>
          </a:bodyPr>
          <a:lstStyle/>
          <a:p>
            <a:r>
              <a:rPr lang="en-US" sz="2133">
                <a:solidFill>
                  <a:schemeClr val="bg1"/>
                </a:solidFill>
              </a:rPr>
              <a:t>Second category</a:t>
            </a:r>
          </a:p>
        </p:txBody>
      </p:sp>
      <p:sp>
        <p:nvSpPr>
          <p:cNvPr id="13" name="TextBox 12"/>
          <p:cNvSpPr txBox="1"/>
          <p:nvPr userDrawn="1"/>
        </p:nvSpPr>
        <p:spPr>
          <a:xfrm>
            <a:off x="6221373" y="1989145"/>
            <a:ext cx="5056227" cy="1612825"/>
          </a:xfrm>
          <a:prstGeom prst="rect">
            <a:avLst/>
          </a:prstGeom>
          <a:solidFill>
            <a:schemeClr val="accent1">
              <a:lumMod val="60000"/>
              <a:lumOff val="40000"/>
              <a:alpha val="20000"/>
            </a:schemeClr>
          </a:solidFill>
        </p:spPr>
        <p:txBody>
          <a:bodyPr wrap="square" lIns="121920" tIns="60960" rIns="121920" bIns="60960" rtlCol="0">
            <a:noAutofit/>
          </a:bodyPr>
          <a:lstStyle/>
          <a:p>
            <a:r>
              <a:rPr lang="en-US" sz="1467"/>
              <a:t>Lorem ipsum dolor sit amet, </a:t>
            </a:r>
            <a:r>
              <a:rPr lang="en-US" sz="1467" err="1"/>
              <a:t>consectetur</a:t>
            </a:r>
            <a:endParaRPr lang="en-US" sz="1467"/>
          </a:p>
        </p:txBody>
      </p:sp>
      <p:sp>
        <p:nvSpPr>
          <p:cNvPr id="14" name="TextBox 13"/>
          <p:cNvSpPr txBox="1"/>
          <p:nvPr userDrawn="1"/>
        </p:nvSpPr>
        <p:spPr>
          <a:xfrm>
            <a:off x="6218633" y="3847942"/>
            <a:ext cx="5056227" cy="451342"/>
          </a:xfrm>
          <a:prstGeom prst="rect">
            <a:avLst/>
          </a:prstGeom>
          <a:solidFill>
            <a:schemeClr val="tx2"/>
          </a:solidFill>
        </p:spPr>
        <p:txBody>
          <a:bodyPr wrap="square" lIns="121920" tIns="60960" rIns="121920" bIns="60960" rtlCol="0" anchor="b" anchorCtr="0">
            <a:spAutoFit/>
          </a:bodyPr>
          <a:lstStyle/>
          <a:p>
            <a:r>
              <a:rPr lang="en-US" sz="2133">
                <a:solidFill>
                  <a:schemeClr val="bg1"/>
                </a:solidFill>
              </a:rPr>
              <a:t>Fourth category</a:t>
            </a:r>
          </a:p>
        </p:txBody>
      </p:sp>
      <p:sp>
        <p:nvSpPr>
          <p:cNvPr id="15" name="TextBox 14"/>
          <p:cNvSpPr txBox="1"/>
          <p:nvPr userDrawn="1"/>
        </p:nvSpPr>
        <p:spPr>
          <a:xfrm>
            <a:off x="6221373" y="4299284"/>
            <a:ext cx="5056227" cy="1612825"/>
          </a:xfrm>
          <a:prstGeom prst="rect">
            <a:avLst/>
          </a:prstGeom>
          <a:solidFill>
            <a:schemeClr val="tx2">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7"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30,000 foot overview page one</a:t>
            </a:r>
          </a:p>
        </p:txBody>
      </p:sp>
      <p:sp>
        <p:nvSpPr>
          <p:cNvPr id="18"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Lots of areas to put your awesome content</a:t>
            </a:r>
          </a:p>
        </p:txBody>
      </p:sp>
    </p:spTree>
    <p:extLst>
      <p:ext uri="{BB962C8B-B14F-4D97-AF65-F5344CB8AC3E}">
        <p14:creationId xmlns:p14="http://schemas.microsoft.com/office/powerpoint/2010/main" val="374183611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D381E-0BC5-44A2-B77C-56577A0FAC03}" type="datetimeFigureOut">
              <a:rPr lang="lt-LT" smtClean="0"/>
              <a:t>2019.02.04</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C26B0-D571-42F9-9FB7-DBB2D912BCEA}" type="slidenum">
              <a:rPr lang="lt-LT" smtClean="0"/>
              <a:t>‹#›</a:t>
            </a:fld>
            <a:endParaRPr lang="lt-LT"/>
          </a:p>
        </p:txBody>
      </p:sp>
    </p:spTree>
    <p:extLst>
      <p:ext uri="{BB962C8B-B14F-4D97-AF65-F5344CB8AC3E}">
        <p14:creationId xmlns:p14="http://schemas.microsoft.com/office/powerpoint/2010/main" val="37773761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4" r:id="rId50"/>
    <p:sldLayoutId id="2147483715" r:id="rId51"/>
    <p:sldLayoutId id="2147483716" r:id="rId52"/>
    <p:sldLayoutId id="2147483717" r:id="rId53"/>
    <p:sldLayoutId id="2147483718" r:id="rId54"/>
    <p:sldLayoutId id="2147483719" r:id="rId55"/>
    <p:sldLayoutId id="2147483720" r:id="rId56"/>
    <p:sldLayoutId id="2147483721" r:id="rId57"/>
    <p:sldLayoutId id="2147483722" r:id="rId58"/>
    <p:sldLayoutId id="2147483723" r:id="rId59"/>
    <p:sldLayoutId id="2147483724" r:id="rId60"/>
    <p:sldLayoutId id="2147483725" r:id="rId61"/>
    <p:sldLayoutId id="2147483726" r:id="rId62"/>
    <p:sldLayoutId id="2147483727" r:id="rId63"/>
    <p:sldLayoutId id="2147483728" r:id="rId64"/>
    <p:sldLayoutId id="2147483729" r:id="rId65"/>
    <p:sldLayoutId id="2147483730" r:id="rId66"/>
    <p:sldLayoutId id="2147483731" r:id="rId67"/>
    <p:sldLayoutId id="2147483732" r:id="rId68"/>
    <p:sldLayoutId id="2147483733" r:id="rId69"/>
    <p:sldLayoutId id="2147483734" r:id="rId70"/>
    <p:sldLayoutId id="2147483735" r:id="rId71"/>
    <p:sldLayoutId id="2147483736" r:id="rId72"/>
    <p:sldLayoutId id="2147483737" r:id="rId73"/>
    <p:sldLayoutId id="2147483738" r:id="rId74"/>
    <p:sldLayoutId id="2147483739" r:id="rId75"/>
    <p:sldLayoutId id="2147483740" r:id="rId76"/>
    <p:sldLayoutId id="2147483741" r:id="rId77"/>
    <p:sldLayoutId id="2147483742" r:id="rId78"/>
    <p:sldLayoutId id="2147483743" r:id="rId79"/>
    <p:sldLayoutId id="2147483744" r:id="rId80"/>
    <p:sldLayoutId id="2147483745" r:id="rId81"/>
    <p:sldLayoutId id="2147483746" r:id="rId82"/>
    <p:sldLayoutId id="2147483747" r:id="rId83"/>
    <p:sldLayoutId id="2147483748" r:id="rId84"/>
    <p:sldLayoutId id="2147483749" r:id="rId85"/>
    <p:sldLayoutId id="2147483750" r:id="rId86"/>
    <p:sldLayoutId id="2147483751" r:id="rId87"/>
    <p:sldLayoutId id="2147483752" r:id="rId88"/>
    <p:sldLayoutId id="2147483753" r:id="rId89"/>
    <p:sldLayoutId id="2147483754" r:id="rId90"/>
    <p:sldLayoutId id="2147483755" r:id="rId91"/>
    <p:sldLayoutId id="2147483756" r:id="rId92"/>
    <p:sldLayoutId id="2147483757" r:id="rId93"/>
    <p:sldLayoutId id="2147483758" r:id="rId94"/>
    <p:sldLayoutId id="2147483759" r:id="rId95"/>
    <p:sldLayoutId id="2147483760" r:id="rId96"/>
    <p:sldLayoutId id="2147483761" r:id="rId97"/>
    <p:sldLayoutId id="2147483762" r:id="rId98"/>
    <p:sldLayoutId id="2147483763" r:id="rId99"/>
    <p:sldLayoutId id="2147483764" r:id="rId100"/>
    <p:sldLayoutId id="2147483765" r:id="rId101"/>
    <p:sldLayoutId id="2147483766" r:id="rId102"/>
    <p:sldLayoutId id="2147483767" r:id="rId10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E5366-0822-44C3-8356-F8C9B8BC4463}"/>
              </a:ext>
            </a:extLst>
          </p:cNvPr>
          <p:cNvSpPr>
            <a:spLocks noGrp="1"/>
          </p:cNvSpPr>
          <p:nvPr>
            <p:ph type="ctrTitle"/>
          </p:nvPr>
        </p:nvSpPr>
        <p:spPr>
          <a:xfrm>
            <a:off x="5657986" y="1835646"/>
            <a:ext cx="5713165" cy="1773261"/>
          </a:xfrm>
        </p:spPr>
        <p:txBody>
          <a:bodyPr/>
          <a:lstStyle/>
          <a:p>
            <a:r>
              <a:rPr lang="lt-LT" sz="3800" b="1" dirty="0">
                <a:effectLst>
                  <a:outerShdw blurRad="38100" dist="38100" dir="2700000" algn="tl">
                    <a:srgbClr val="000000">
                      <a:alpha val="43137"/>
                    </a:srgbClr>
                  </a:outerShdw>
                </a:effectLst>
              </a:rPr>
              <a:t>Vyriausybės programos įgyvendinimo plano peržiūra</a:t>
            </a:r>
          </a:p>
        </p:txBody>
      </p:sp>
      <p:sp>
        <p:nvSpPr>
          <p:cNvPr id="3" name="Subtitle 2">
            <a:extLst>
              <a:ext uri="{FF2B5EF4-FFF2-40B4-BE49-F238E27FC236}">
                <a16:creationId xmlns:a16="http://schemas.microsoft.com/office/drawing/2014/main" id="{DA2A702D-D088-41E0-A00D-4B3C3FE08485}"/>
              </a:ext>
            </a:extLst>
          </p:cNvPr>
          <p:cNvSpPr>
            <a:spLocks noGrp="1"/>
          </p:cNvSpPr>
          <p:nvPr>
            <p:ph type="subTitle" idx="1"/>
          </p:nvPr>
        </p:nvSpPr>
        <p:spPr>
          <a:xfrm>
            <a:off x="5677173" y="4076772"/>
            <a:ext cx="5713165" cy="1926096"/>
          </a:xfrm>
        </p:spPr>
        <p:txBody>
          <a:bodyPr>
            <a:normAutofit fontScale="92500" lnSpcReduction="10000"/>
          </a:bodyPr>
          <a:lstStyle/>
          <a:p>
            <a:r>
              <a:rPr lang="lt-LT" dirty="0">
                <a:effectLst>
                  <a:outerShdw blurRad="38100" dist="38100" dir="2700000" algn="tl">
                    <a:srgbClr val="000000">
                      <a:alpha val="43137"/>
                    </a:srgbClr>
                  </a:outerShdw>
                </a:effectLst>
              </a:rPr>
              <a:t>Vyriausybės kancleris</a:t>
            </a:r>
          </a:p>
          <a:p>
            <a:r>
              <a:rPr lang="lt-LT" dirty="0">
                <a:effectLst>
                  <a:outerShdw blurRad="38100" dist="38100" dir="2700000" algn="tl">
                    <a:srgbClr val="000000">
                      <a:alpha val="43137"/>
                    </a:srgbClr>
                  </a:outerShdw>
                </a:effectLst>
              </a:rPr>
              <a:t>Algirdas Stončaitis</a:t>
            </a:r>
            <a:endParaRPr lang="en-GB" dirty="0">
              <a:effectLst>
                <a:outerShdw blurRad="38100" dist="38100" dir="2700000" algn="tl">
                  <a:srgbClr val="000000">
                    <a:alpha val="43137"/>
                  </a:srgbClr>
                </a:outerShdw>
              </a:effectLst>
            </a:endParaRPr>
          </a:p>
          <a:p>
            <a:endParaRPr lang="en-GB" dirty="0">
              <a:effectLst>
                <a:outerShdw blurRad="38100" dist="38100" dir="2700000" algn="tl">
                  <a:srgbClr val="000000">
                    <a:alpha val="43137"/>
                  </a:srgbClr>
                </a:outerShdw>
              </a:effectLst>
            </a:endParaRPr>
          </a:p>
          <a:p>
            <a:r>
              <a:rPr lang="lt-LT" sz="1800" dirty="0">
                <a:effectLst>
                  <a:outerShdw blurRad="38100" dist="38100" dir="2700000" algn="tl">
                    <a:srgbClr val="000000">
                      <a:alpha val="43137"/>
                    </a:srgbClr>
                  </a:outerShdw>
                </a:effectLst>
              </a:rPr>
              <a:t>Tarpinstitucinis pasitarimas</a:t>
            </a:r>
          </a:p>
          <a:p>
            <a:r>
              <a:rPr lang="en-GB" sz="1800" dirty="0">
                <a:effectLst>
                  <a:outerShdw blurRad="38100" dist="38100" dir="2700000" algn="tl">
                    <a:srgbClr val="000000">
                      <a:alpha val="43137"/>
                    </a:srgbClr>
                  </a:outerShdw>
                </a:effectLst>
              </a:rPr>
              <a:t>2019-02-05</a:t>
            </a:r>
            <a:endParaRPr lang="lt-LT" sz="1800" dirty="0">
              <a:effectLst>
                <a:outerShdw blurRad="38100" dist="38100" dir="2700000" algn="tl">
                  <a:srgbClr val="000000">
                    <a:alpha val="43137"/>
                  </a:srgbClr>
                </a:outerShdw>
              </a:effectLst>
            </a:endParaRPr>
          </a:p>
          <a:p>
            <a:endParaRPr lang="lt-LT" dirty="0"/>
          </a:p>
        </p:txBody>
      </p:sp>
    </p:spTree>
    <p:extLst>
      <p:ext uri="{BB962C8B-B14F-4D97-AF65-F5344CB8AC3E}">
        <p14:creationId xmlns:p14="http://schemas.microsoft.com/office/powerpoint/2010/main" val="362163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99BF-F35B-4604-8BEA-5F6894234C7E}"/>
              </a:ext>
            </a:extLst>
          </p:cNvPr>
          <p:cNvSpPr>
            <a:spLocks noGrp="1"/>
          </p:cNvSpPr>
          <p:nvPr>
            <p:ph type="title"/>
          </p:nvPr>
        </p:nvSpPr>
        <p:spPr/>
        <p:txBody>
          <a:bodyPr/>
          <a:lstStyle/>
          <a:p>
            <a:r>
              <a:rPr lang="lt-LT" dirty="0"/>
              <a:t>Kultūros ministerija</a:t>
            </a:r>
          </a:p>
        </p:txBody>
      </p:sp>
      <p:graphicFrame>
        <p:nvGraphicFramePr>
          <p:cNvPr id="5" name="Content Placeholder 4">
            <a:extLst>
              <a:ext uri="{FF2B5EF4-FFF2-40B4-BE49-F238E27FC236}">
                <a16:creationId xmlns:a16="http://schemas.microsoft.com/office/drawing/2014/main" id="{A265F20C-01A6-46B5-85C2-B36526090B47}"/>
              </a:ext>
            </a:extLst>
          </p:cNvPr>
          <p:cNvGraphicFramePr>
            <a:graphicFrameLocks noGrp="1"/>
          </p:cNvGraphicFramePr>
          <p:nvPr>
            <p:ph idx="1"/>
            <p:extLst>
              <p:ext uri="{D42A27DB-BD31-4B8C-83A1-F6EECF244321}">
                <p14:modId xmlns:p14="http://schemas.microsoft.com/office/powerpoint/2010/main" val="2817667825"/>
              </p:ext>
            </p:extLst>
          </p:nvPr>
        </p:nvGraphicFramePr>
        <p:xfrm>
          <a:off x="1055913" y="1360679"/>
          <a:ext cx="10809516" cy="2715134"/>
        </p:xfrm>
        <a:graphic>
          <a:graphicData uri="http://schemas.openxmlformats.org/drawingml/2006/table">
            <a:tbl>
              <a:tblPr firstRow="1" firstCol="1" bandRow="1"/>
              <a:tblGrid>
                <a:gridCol w="1110344">
                  <a:extLst>
                    <a:ext uri="{9D8B030D-6E8A-4147-A177-3AD203B41FA5}">
                      <a16:colId xmlns:a16="http://schemas.microsoft.com/office/drawing/2014/main" val="2756463800"/>
                    </a:ext>
                  </a:extLst>
                </a:gridCol>
                <a:gridCol w="3635829">
                  <a:extLst>
                    <a:ext uri="{9D8B030D-6E8A-4147-A177-3AD203B41FA5}">
                      <a16:colId xmlns:a16="http://schemas.microsoft.com/office/drawing/2014/main" val="3136921092"/>
                    </a:ext>
                  </a:extLst>
                </a:gridCol>
                <a:gridCol w="1926771">
                  <a:extLst>
                    <a:ext uri="{9D8B030D-6E8A-4147-A177-3AD203B41FA5}">
                      <a16:colId xmlns:a16="http://schemas.microsoft.com/office/drawing/2014/main" val="119180705"/>
                    </a:ext>
                  </a:extLst>
                </a:gridCol>
                <a:gridCol w="2090057">
                  <a:extLst>
                    <a:ext uri="{9D8B030D-6E8A-4147-A177-3AD203B41FA5}">
                      <a16:colId xmlns:a16="http://schemas.microsoft.com/office/drawing/2014/main" val="3500869203"/>
                    </a:ext>
                  </a:extLst>
                </a:gridCol>
                <a:gridCol w="2046515">
                  <a:extLst>
                    <a:ext uri="{9D8B030D-6E8A-4147-A177-3AD203B41FA5}">
                      <a16:colId xmlns:a16="http://schemas.microsoft.com/office/drawing/2014/main" val="2823833275"/>
                    </a:ext>
                  </a:extLst>
                </a:gridCol>
              </a:tblGrid>
              <a:tr h="435160">
                <a:tc>
                  <a:txBody>
                    <a:bodyPr/>
                    <a:lstStyle/>
                    <a:p>
                      <a:pPr marL="457200" algn="ctr">
                        <a:lnSpc>
                          <a:spcPct val="115000"/>
                        </a:lnSpc>
                        <a:spcAft>
                          <a:spcPts val="600"/>
                        </a:spcAft>
                      </a:pPr>
                      <a:r>
                        <a:rPr lang="lt-LT" sz="2000" dirty="0">
                          <a:solidFill>
                            <a:schemeClr val="bg1"/>
                          </a:solidFill>
                          <a:effectLst/>
                          <a:latin typeface="+mj-lt"/>
                          <a:ea typeface="Calibri" panose="020F0502020204030204" pitchFamily="34" charset="0"/>
                          <a:cs typeface="Times New Roman" panose="02020603050405020304" pitchFamily="18" charset="0"/>
                        </a:rPr>
                        <a:t>Nr.</a:t>
                      </a: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7000"/>
                        </a:lnSpc>
                        <a:spcAft>
                          <a:spcPts val="600"/>
                        </a:spcAft>
                      </a:pPr>
                      <a:r>
                        <a:rPr lang="lt-LT" sz="2000" dirty="0">
                          <a:solidFill>
                            <a:schemeClr val="bg1"/>
                          </a:solidFill>
                          <a:effectLst/>
                          <a:latin typeface="+mj-lt"/>
                          <a:ea typeface="Calibri" panose="020F0502020204030204" pitchFamily="34" charset="0"/>
                          <a:cs typeface="Times New Roman" panose="02020603050405020304" pitchFamily="18" charset="0"/>
                        </a:rPr>
                        <a:t> </a:t>
                      </a:r>
                      <a:r>
                        <a:rPr lang="lt-LT" sz="2000" b="1" dirty="0">
                          <a:solidFill>
                            <a:schemeClr val="bg1"/>
                          </a:solidFill>
                          <a:effectLst/>
                          <a:latin typeface="+mj-lt"/>
                          <a:ea typeface="Calibri" panose="020F0502020204030204" pitchFamily="34" charset="0"/>
                          <a:cs typeface="Times New Roman" panose="02020603050405020304" pitchFamily="18" charset="0"/>
                        </a:rPr>
                        <a:t>Darbai ir  veiksmai</a:t>
                      </a:r>
                      <a:endParaRPr lang="lt-LT" sz="2000" dirty="0">
                        <a:solidFill>
                          <a:schemeClr val="bg1"/>
                        </a:solidFill>
                        <a:effectLst/>
                        <a:latin typeface="+mj-lt"/>
                        <a:ea typeface="Calibri" panose="020F0502020204030204" pitchFamily="34" charset="0"/>
                        <a:cs typeface="Times New Roman" panose="02020603050405020304" pitchFamily="18" charset="0"/>
                      </a:endParaRP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600"/>
                        </a:spcAft>
                      </a:pPr>
                      <a:r>
                        <a:rPr lang="lt-LT" sz="2000" b="1" dirty="0">
                          <a:solidFill>
                            <a:schemeClr val="bg1"/>
                          </a:solidFill>
                          <a:effectLst/>
                          <a:latin typeface="+mj-lt"/>
                          <a:ea typeface="Calibri" panose="020F0502020204030204" pitchFamily="34" charset="0"/>
                          <a:cs typeface="Times New Roman" panose="02020603050405020304" pitchFamily="18" charset="0"/>
                        </a:rPr>
                        <a:t>Įvykdymo data</a:t>
                      </a:r>
                      <a:r>
                        <a:rPr lang="lt-LT" sz="2000" i="1" dirty="0">
                          <a:solidFill>
                            <a:schemeClr val="bg1"/>
                          </a:solidFill>
                          <a:effectLst/>
                          <a:latin typeface="+mj-lt"/>
                          <a:ea typeface="Calibri" panose="020F0502020204030204" pitchFamily="34" charset="0"/>
                          <a:cs typeface="Times New Roman" panose="02020603050405020304" pitchFamily="18" charset="0"/>
                        </a:rPr>
                        <a:t> </a:t>
                      </a:r>
                      <a:endParaRPr lang="lt-LT" sz="2000" dirty="0">
                        <a:solidFill>
                          <a:schemeClr val="bg1"/>
                        </a:solidFill>
                        <a:effectLst/>
                        <a:latin typeface="+mj-lt"/>
                        <a:ea typeface="Calibri" panose="020F0502020204030204" pitchFamily="34" charset="0"/>
                        <a:cs typeface="Times New Roman" panose="02020603050405020304" pitchFamily="18" charset="0"/>
                      </a:endParaRP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600"/>
                        </a:spcAft>
                      </a:pPr>
                      <a:r>
                        <a:rPr lang="lt-LT" sz="2000" b="1" dirty="0">
                          <a:solidFill>
                            <a:schemeClr val="bg1"/>
                          </a:solidFill>
                          <a:effectLst/>
                          <a:latin typeface="+mj-lt"/>
                          <a:ea typeface="Calibri" panose="020F0502020204030204" pitchFamily="34" charset="0"/>
                          <a:cs typeface="Times New Roman" panose="02020603050405020304" pitchFamily="18" charset="0"/>
                        </a:rPr>
                        <a:t>Koordinatorius / atsakingi vykdytojai</a:t>
                      </a:r>
                      <a:endParaRPr lang="lt-LT" sz="2000" dirty="0">
                        <a:solidFill>
                          <a:schemeClr val="bg1"/>
                        </a:solidFill>
                        <a:effectLst/>
                        <a:latin typeface="+mj-lt"/>
                        <a:ea typeface="Calibri" panose="020F0502020204030204" pitchFamily="34" charset="0"/>
                        <a:cs typeface="Times New Roman" panose="02020603050405020304" pitchFamily="18" charset="0"/>
                      </a:endParaRP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600"/>
                        </a:spcAft>
                      </a:pPr>
                      <a:r>
                        <a:rPr lang="lt-LT" sz="2000" b="1" dirty="0">
                          <a:solidFill>
                            <a:schemeClr val="tx1"/>
                          </a:solidFill>
                          <a:effectLst/>
                          <a:latin typeface="+mj-lt"/>
                          <a:ea typeface="Calibri" panose="020F0502020204030204" pitchFamily="34" charset="0"/>
                          <a:cs typeface="Times New Roman" panose="02020603050405020304" pitchFamily="18" charset="0"/>
                        </a:rPr>
                        <a:t>LRVK pozicija</a:t>
                      </a: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4066258182"/>
                  </a:ext>
                </a:extLst>
              </a:tr>
              <a:tr h="599493">
                <a:tc>
                  <a:txBody>
                    <a:bodyPr/>
                    <a:lstStyle/>
                    <a:p>
                      <a:pPr algn="just">
                        <a:lnSpc>
                          <a:spcPct val="107000"/>
                        </a:lnSpc>
                        <a:spcAft>
                          <a:spcPts val="600"/>
                        </a:spcAft>
                      </a:pPr>
                      <a:r>
                        <a:rPr lang="lt-LT" sz="2000" dirty="0">
                          <a:effectLst/>
                          <a:latin typeface="+mj-lt"/>
                          <a:ea typeface="Calibri" panose="020F0502020204030204" pitchFamily="34" charset="0"/>
                          <a:cs typeface="Times New Roman" panose="02020603050405020304" pitchFamily="18" charset="0"/>
                        </a:rPr>
                        <a:t>2.3.6.1.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lt-LT" sz="2000" dirty="0">
                          <a:effectLst/>
                          <a:latin typeface="+mj-lt"/>
                          <a:ea typeface="Calibri" panose="020F0502020204030204" pitchFamily="34" charset="0"/>
                          <a:cs typeface="Times New Roman" panose="02020603050405020304" pitchFamily="18" charset="0"/>
                        </a:rPr>
                        <a:t>Lietuvos kultūros politikos pagrindų įstatymo projekto parengimas</a:t>
                      </a:r>
                    </a:p>
                    <a:p>
                      <a:pPr algn="just">
                        <a:lnSpc>
                          <a:spcPct val="107000"/>
                        </a:lnSpc>
                        <a:spcAft>
                          <a:spcPts val="600"/>
                        </a:spcAft>
                      </a:pPr>
                      <a:r>
                        <a:rPr lang="lt-LT" sz="2000" dirty="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lt-LT" sz="2000" strike="sngStrike" dirty="0">
                          <a:effectLst/>
                          <a:latin typeface="+mj-lt"/>
                          <a:ea typeface="Calibri" panose="020F0502020204030204" pitchFamily="34" charset="0"/>
                          <a:cs typeface="Times New Roman" panose="02020603050405020304" pitchFamily="18" charset="0"/>
                        </a:rPr>
                        <a:t>2017 metų IV ketvirtis</a:t>
                      </a:r>
                      <a:endParaRPr lang="lt-LT" sz="2000" dirty="0">
                        <a:effectLst/>
                        <a:latin typeface="+mj-lt"/>
                        <a:ea typeface="Calibri" panose="020F0502020204030204" pitchFamily="34" charset="0"/>
                        <a:cs typeface="Times New Roman" panose="02020603050405020304" pitchFamily="18" charset="0"/>
                      </a:endParaRPr>
                    </a:p>
                    <a:p>
                      <a:pPr algn="ctr">
                        <a:lnSpc>
                          <a:spcPct val="107000"/>
                        </a:lnSpc>
                        <a:spcAft>
                          <a:spcPts val="600"/>
                        </a:spcAft>
                      </a:pPr>
                      <a: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2019 m. IV </a:t>
                      </a:r>
                      <a:r>
                        <a:rPr lang="lt-LT" sz="2000" b="1" dirty="0" err="1">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ketv</a:t>
                      </a:r>
                      <a: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a:t>
                      </a:r>
                    </a:p>
                    <a:p>
                      <a:pPr algn="ctr">
                        <a:lnSpc>
                          <a:spcPct val="107000"/>
                        </a:lnSpc>
                        <a:spcAft>
                          <a:spcPts val="600"/>
                        </a:spcAft>
                      </a:pPr>
                      <a:r>
                        <a:rPr lang="lt-LT" sz="2000" u="none" strike="noStrike" dirty="0">
                          <a:effectLst/>
                          <a:latin typeface="+mj-lt"/>
                          <a:ea typeface="Calibri" panose="020F0502020204030204" pitchFamily="34" charset="0"/>
                          <a:cs typeface="Times New Roman" panose="02020603050405020304" pitchFamily="18" charset="0"/>
                        </a:rPr>
                        <a:t> </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lt-LT" sz="2000" dirty="0">
                          <a:effectLst/>
                          <a:latin typeface="+mj-lt"/>
                          <a:ea typeface="Calibri" panose="020F0502020204030204" pitchFamily="34" charset="0"/>
                          <a:cs typeface="Times New Roman" panose="02020603050405020304" pitchFamily="18" charset="0"/>
                        </a:rPr>
                        <a:t>KM, FM, LRVK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t-LT" sz="2000" i="1" kern="1200" dirty="0">
                          <a:solidFill>
                            <a:schemeClr val="tx1"/>
                          </a:solidFill>
                          <a:effectLst/>
                          <a:latin typeface="+mj-lt"/>
                          <a:ea typeface="Calibri" panose="020F0502020204030204" pitchFamily="34" charset="0"/>
                          <a:cs typeface="Times New Roman" panose="02020603050405020304" pitchFamily="18" charset="0"/>
                        </a:rPr>
                        <a:t>Siūloma paankstinti įstatymo priėmimą – 2019 m. II </a:t>
                      </a:r>
                      <a:r>
                        <a:rPr lang="lt-LT" sz="2000" i="1" kern="1200" dirty="0" err="1">
                          <a:solidFill>
                            <a:schemeClr val="tx1"/>
                          </a:solidFill>
                          <a:effectLst/>
                          <a:latin typeface="+mj-lt"/>
                          <a:ea typeface="Calibri" panose="020F0502020204030204" pitchFamily="34" charset="0"/>
                          <a:cs typeface="Times New Roman" panose="02020603050405020304" pitchFamily="18" charset="0"/>
                        </a:rPr>
                        <a:t>ketv</a:t>
                      </a:r>
                      <a:r>
                        <a:rPr lang="lt-LT" sz="2000" i="1" kern="1200" dirty="0">
                          <a:solidFill>
                            <a:schemeClr val="tx1"/>
                          </a:solidFill>
                          <a:effectLst/>
                          <a:latin typeface="+mj-lt"/>
                          <a:ea typeface="Calibri" panose="020F0502020204030204" pitchFamily="34" charset="0"/>
                          <a:cs typeface="Times New Roman" panose="02020603050405020304" pitchFamily="18" charset="0"/>
                        </a:rPr>
                        <a:t>.</a:t>
                      </a: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275637"/>
                  </a:ext>
                </a:extLst>
              </a:tr>
            </a:tbl>
          </a:graphicData>
        </a:graphic>
      </p:graphicFrame>
    </p:spTree>
    <p:extLst>
      <p:ext uri="{BB962C8B-B14F-4D97-AF65-F5344CB8AC3E}">
        <p14:creationId xmlns:p14="http://schemas.microsoft.com/office/powerpoint/2010/main" val="188732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99BF-F35B-4604-8BEA-5F6894234C7E}"/>
              </a:ext>
            </a:extLst>
          </p:cNvPr>
          <p:cNvSpPr>
            <a:spLocks noGrp="1"/>
          </p:cNvSpPr>
          <p:nvPr>
            <p:ph type="title"/>
          </p:nvPr>
        </p:nvSpPr>
        <p:spPr/>
        <p:txBody>
          <a:bodyPr/>
          <a:lstStyle/>
          <a:p>
            <a:r>
              <a:rPr lang="lt-LT" dirty="0"/>
              <a:t>Socialinės apsaugos ir darbo ministerija</a:t>
            </a:r>
          </a:p>
        </p:txBody>
      </p:sp>
      <p:graphicFrame>
        <p:nvGraphicFramePr>
          <p:cNvPr id="5" name="Content Placeholder 4">
            <a:extLst>
              <a:ext uri="{FF2B5EF4-FFF2-40B4-BE49-F238E27FC236}">
                <a16:creationId xmlns:a16="http://schemas.microsoft.com/office/drawing/2014/main" id="{A265F20C-01A6-46B5-85C2-B36526090B47}"/>
              </a:ext>
            </a:extLst>
          </p:cNvPr>
          <p:cNvGraphicFramePr>
            <a:graphicFrameLocks noGrp="1"/>
          </p:cNvGraphicFramePr>
          <p:nvPr>
            <p:ph idx="1"/>
            <p:extLst>
              <p:ext uri="{D42A27DB-BD31-4B8C-83A1-F6EECF244321}">
                <p14:modId xmlns:p14="http://schemas.microsoft.com/office/powerpoint/2010/main" val="599360996"/>
              </p:ext>
            </p:extLst>
          </p:nvPr>
        </p:nvGraphicFramePr>
        <p:xfrm>
          <a:off x="1055913" y="1360679"/>
          <a:ext cx="10809516" cy="3215006"/>
        </p:xfrm>
        <a:graphic>
          <a:graphicData uri="http://schemas.openxmlformats.org/drawingml/2006/table">
            <a:tbl>
              <a:tblPr firstRow="1" firstCol="1" bandRow="1"/>
              <a:tblGrid>
                <a:gridCol w="1317173">
                  <a:extLst>
                    <a:ext uri="{9D8B030D-6E8A-4147-A177-3AD203B41FA5}">
                      <a16:colId xmlns:a16="http://schemas.microsoft.com/office/drawing/2014/main" val="2756463800"/>
                    </a:ext>
                  </a:extLst>
                </a:gridCol>
                <a:gridCol w="3429000">
                  <a:extLst>
                    <a:ext uri="{9D8B030D-6E8A-4147-A177-3AD203B41FA5}">
                      <a16:colId xmlns:a16="http://schemas.microsoft.com/office/drawing/2014/main" val="3136921092"/>
                    </a:ext>
                  </a:extLst>
                </a:gridCol>
                <a:gridCol w="1926771">
                  <a:extLst>
                    <a:ext uri="{9D8B030D-6E8A-4147-A177-3AD203B41FA5}">
                      <a16:colId xmlns:a16="http://schemas.microsoft.com/office/drawing/2014/main" val="119180705"/>
                    </a:ext>
                  </a:extLst>
                </a:gridCol>
                <a:gridCol w="1981200">
                  <a:extLst>
                    <a:ext uri="{9D8B030D-6E8A-4147-A177-3AD203B41FA5}">
                      <a16:colId xmlns:a16="http://schemas.microsoft.com/office/drawing/2014/main" val="3500869203"/>
                    </a:ext>
                  </a:extLst>
                </a:gridCol>
                <a:gridCol w="2155372">
                  <a:extLst>
                    <a:ext uri="{9D8B030D-6E8A-4147-A177-3AD203B41FA5}">
                      <a16:colId xmlns:a16="http://schemas.microsoft.com/office/drawing/2014/main" val="2823833275"/>
                    </a:ext>
                  </a:extLst>
                </a:gridCol>
              </a:tblGrid>
              <a:tr h="435160">
                <a:tc>
                  <a:txBody>
                    <a:bodyPr/>
                    <a:lstStyle/>
                    <a:p>
                      <a:pPr marL="457200" algn="ctr">
                        <a:lnSpc>
                          <a:spcPct val="115000"/>
                        </a:lnSpc>
                        <a:spcAft>
                          <a:spcPts val="600"/>
                        </a:spcAft>
                      </a:pPr>
                      <a:r>
                        <a:rPr lang="lt-LT" sz="2000" dirty="0">
                          <a:solidFill>
                            <a:schemeClr val="bg1"/>
                          </a:solidFill>
                          <a:effectLst/>
                          <a:latin typeface="+mj-lt"/>
                          <a:ea typeface="Calibri" panose="020F0502020204030204" pitchFamily="34" charset="0"/>
                          <a:cs typeface="Times New Roman" panose="02020603050405020304" pitchFamily="18" charset="0"/>
                        </a:rPr>
                        <a:t>Nr.</a:t>
                      </a: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7000"/>
                        </a:lnSpc>
                        <a:spcAft>
                          <a:spcPts val="600"/>
                        </a:spcAft>
                      </a:pPr>
                      <a:r>
                        <a:rPr lang="lt-LT" sz="2000" dirty="0">
                          <a:solidFill>
                            <a:schemeClr val="bg1"/>
                          </a:solidFill>
                          <a:effectLst/>
                          <a:latin typeface="+mj-lt"/>
                          <a:ea typeface="Calibri" panose="020F0502020204030204" pitchFamily="34" charset="0"/>
                          <a:cs typeface="Times New Roman" panose="02020603050405020304" pitchFamily="18" charset="0"/>
                        </a:rPr>
                        <a:t> </a:t>
                      </a:r>
                      <a:r>
                        <a:rPr lang="lt-LT" sz="2000" b="1" dirty="0">
                          <a:solidFill>
                            <a:schemeClr val="bg1"/>
                          </a:solidFill>
                          <a:effectLst/>
                          <a:latin typeface="+mj-lt"/>
                          <a:ea typeface="Calibri" panose="020F0502020204030204" pitchFamily="34" charset="0"/>
                          <a:cs typeface="Times New Roman" panose="02020603050405020304" pitchFamily="18" charset="0"/>
                        </a:rPr>
                        <a:t>Darbai ir  veiksmai</a:t>
                      </a:r>
                      <a:endParaRPr lang="lt-LT" sz="2000" dirty="0">
                        <a:solidFill>
                          <a:schemeClr val="bg1"/>
                        </a:solidFill>
                        <a:effectLst/>
                        <a:latin typeface="+mj-lt"/>
                        <a:ea typeface="Calibri" panose="020F0502020204030204" pitchFamily="34" charset="0"/>
                        <a:cs typeface="Times New Roman" panose="02020603050405020304" pitchFamily="18" charset="0"/>
                      </a:endParaRP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600"/>
                        </a:spcAft>
                      </a:pPr>
                      <a:r>
                        <a:rPr lang="lt-LT" sz="2000" b="1" dirty="0">
                          <a:solidFill>
                            <a:schemeClr val="bg1"/>
                          </a:solidFill>
                          <a:effectLst/>
                          <a:latin typeface="+mj-lt"/>
                          <a:ea typeface="Calibri" panose="020F0502020204030204" pitchFamily="34" charset="0"/>
                          <a:cs typeface="Times New Roman" panose="02020603050405020304" pitchFamily="18" charset="0"/>
                        </a:rPr>
                        <a:t>Įvykdymo data</a:t>
                      </a:r>
                      <a:r>
                        <a:rPr lang="lt-LT" sz="2000" i="1" dirty="0">
                          <a:solidFill>
                            <a:schemeClr val="bg1"/>
                          </a:solidFill>
                          <a:effectLst/>
                          <a:latin typeface="+mj-lt"/>
                          <a:ea typeface="Calibri" panose="020F0502020204030204" pitchFamily="34" charset="0"/>
                          <a:cs typeface="Times New Roman" panose="02020603050405020304" pitchFamily="18" charset="0"/>
                        </a:rPr>
                        <a:t> </a:t>
                      </a:r>
                      <a:endParaRPr lang="lt-LT" sz="2000" dirty="0">
                        <a:solidFill>
                          <a:schemeClr val="bg1"/>
                        </a:solidFill>
                        <a:effectLst/>
                        <a:latin typeface="+mj-lt"/>
                        <a:ea typeface="Calibri" panose="020F0502020204030204" pitchFamily="34" charset="0"/>
                        <a:cs typeface="Times New Roman" panose="02020603050405020304" pitchFamily="18" charset="0"/>
                      </a:endParaRP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600"/>
                        </a:spcAft>
                      </a:pPr>
                      <a:r>
                        <a:rPr lang="lt-LT" sz="2000" b="1" dirty="0">
                          <a:solidFill>
                            <a:schemeClr val="bg1"/>
                          </a:solidFill>
                          <a:effectLst/>
                          <a:latin typeface="+mj-lt"/>
                          <a:ea typeface="Calibri" panose="020F0502020204030204" pitchFamily="34" charset="0"/>
                          <a:cs typeface="Times New Roman" panose="02020603050405020304" pitchFamily="18" charset="0"/>
                        </a:rPr>
                        <a:t>Koordinatorius / atsakingi vykdytojai</a:t>
                      </a:r>
                      <a:endParaRPr lang="lt-LT" sz="2000" dirty="0">
                        <a:solidFill>
                          <a:schemeClr val="bg1"/>
                        </a:solidFill>
                        <a:effectLst/>
                        <a:latin typeface="+mj-lt"/>
                        <a:ea typeface="Calibri" panose="020F0502020204030204" pitchFamily="34" charset="0"/>
                        <a:cs typeface="Times New Roman" panose="02020603050405020304" pitchFamily="18" charset="0"/>
                      </a:endParaRP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600"/>
                        </a:spcAft>
                      </a:pPr>
                      <a:r>
                        <a:rPr lang="lt-LT" sz="2000" b="1" dirty="0">
                          <a:solidFill>
                            <a:schemeClr val="tx1"/>
                          </a:solidFill>
                          <a:effectLst/>
                          <a:latin typeface="+mj-lt"/>
                          <a:ea typeface="Calibri" panose="020F0502020204030204" pitchFamily="34" charset="0"/>
                          <a:cs typeface="Times New Roman" panose="02020603050405020304" pitchFamily="18" charset="0"/>
                        </a:rPr>
                        <a:t>LRVK pozicija</a:t>
                      </a: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4066258182"/>
                  </a:ext>
                </a:extLst>
              </a:tr>
              <a:tr h="701651">
                <a:tc>
                  <a:txBody>
                    <a:bodyPr/>
                    <a:lstStyle/>
                    <a:p>
                      <a:pPr marL="0" lvl="0" indent="0" algn="just">
                        <a:lnSpc>
                          <a:spcPct val="115000"/>
                        </a:lnSpc>
                        <a:spcAft>
                          <a:spcPts val="600"/>
                        </a:spcAft>
                        <a:buFont typeface="+mj-lt"/>
                        <a:buNone/>
                      </a:pPr>
                      <a:r>
                        <a:rPr lang="lt-LT" sz="2000" kern="1200" dirty="0">
                          <a:solidFill>
                            <a:schemeClr val="tx1"/>
                          </a:solidFill>
                          <a:effectLst/>
                          <a:latin typeface="+mn-lt"/>
                          <a:ea typeface="+mn-ea"/>
                          <a:cs typeface="+mn-cs"/>
                        </a:rPr>
                        <a:t>4.3.3.10. </a:t>
                      </a:r>
                      <a:endParaRPr lang="lt-LT" sz="2000" dirty="0">
                        <a:effectLst/>
                        <a:latin typeface="+mj-lt"/>
                        <a:ea typeface="Calibri" panose="020F0502020204030204" pitchFamily="34" charset="0"/>
                        <a:cs typeface="Times New Roman" panose="02020603050405020304" pitchFamily="18" charset="0"/>
                      </a:endParaRP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lt-LT" sz="2000" kern="1200" dirty="0">
                          <a:solidFill>
                            <a:schemeClr val="tx1"/>
                          </a:solidFill>
                          <a:effectLst/>
                          <a:latin typeface="+mn-lt"/>
                          <a:ea typeface="+mn-ea"/>
                          <a:cs typeface="+mn-cs"/>
                        </a:rPr>
                        <a:t>Valstybinių pensijų sistemos sistemiškas įvertinimas ir pasiūlymų dėl jos tobulinimo pateikimas</a:t>
                      </a: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2000" strike="sngStrike" kern="50" dirty="0">
                          <a:effectLst/>
                          <a:latin typeface="+mj-lt"/>
                          <a:ea typeface="SimSun" panose="02010600030101010101" pitchFamily="2" charset="-122"/>
                          <a:cs typeface="Times New Roman" panose="02020603050405020304" pitchFamily="18" charset="0"/>
                        </a:rPr>
                        <a:t>2018 m.</a:t>
                      </a:r>
                      <a:endParaRPr lang="lt-LT" sz="2000" strike="sngStrike" kern="50" dirty="0">
                        <a:effectLst/>
                        <a:latin typeface="+mj-lt"/>
                        <a:ea typeface="SimSun" panose="02010600030101010101" pitchFamily="2" charset="-122"/>
                        <a:cs typeface="Lucida Sans" panose="020B0602030504020204" pitchFamily="34" charset="0"/>
                      </a:endParaRPr>
                    </a:p>
                    <a:p>
                      <a:pPr algn="ctr">
                        <a:spcAft>
                          <a:spcPts val="0"/>
                        </a:spcAft>
                      </a:pPr>
                      <a:r>
                        <a:rPr lang="lt-LT" sz="2000" strike="sngStrike" kern="50" dirty="0">
                          <a:effectLst/>
                          <a:latin typeface="+mj-lt"/>
                          <a:ea typeface="SimSun" panose="02010600030101010101" pitchFamily="2" charset="-122"/>
                          <a:cs typeface="Times New Roman" panose="02020603050405020304" pitchFamily="18" charset="0"/>
                        </a:rPr>
                        <a:t>II </a:t>
                      </a:r>
                      <a:r>
                        <a:rPr lang="lt-LT" sz="2000" strike="sngStrike" kern="50" dirty="0" err="1">
                          <a:effectLst/>
                          <a:latin typeface="+mj-lt"/>
                          <a:ea typeface="SimSun" panose="02010600030101010101" pitchFamily="2" charset="-122"/>
                          <a:cs typeface="Times New Roman" panose="02020603050405020304" pitchFamily="18" charset="0"/>
                        </a:rPr>
                        <a:t>ketv</a:t>
                      </a:r>
                      <a:r>
                        <a:rPr lang="lt-LT" sz="2000" strike="sngStrike" kern="50" dirty="0">
                          <a:effectLst/>
                          <a:latin typeface="+mj-lt"/>
                          <a:ea typeface="SimSun" panose="02010600030101010101" pitchFamily="2" charset="-122"/>
                          <a:cs typeface="Times New Roman" panose="02020603050405020304" pitchFamily="18" charset="0"/>
                        </a:rPr>
                        <a:t>.</a:t>
                      </a:r>
                      <a:r>
                        <a:rPr lang="lt-LT" sz="2000" b="1" strike="sngStrike" kern="50" dirty="0">
                          <a:effectLst/>
                          <a:latin typeface="+mj-lt"/>
                          <a:ea typeface="SimSun" panose="02010600030101010101" pitchFamily="2" charset="-122"/>
                          <a:cs typeface="Times New Roman" panose="02020603050405020304" pitchFamily="18" charset="0"/>
                        </a:rPr>
                        <a:t> -</a:t>
                      </a:r>
                      <a:endParaRPr lang="lt-LT" sz="2000" strike="sngStrike" kern="50" dirty="0">
                        <a:effectLst/>
                        <a:latin typeface="+mj-lt"/>
                        <a:ea typeface="SimSun" panose="02010600030101010101" pitchFamily="2" charset="-122"/>
                        <a:cs typeface="Lucida Sans" panose="020B0602030504020204" pitchFamily="34" charset="0"/>
                      </a:endParaRPr>
                    </a:p>
                    <a:p>
                      <a:pPr algn="ctr">
                        <a:spcAft>
                          <a:spcPts val="0"/>
                        </a:spcAft>
                      </a:pPr>
                      <a:r>
                        <a:rPr lang="lt-LT" sz="2000" b="1" kern="50" dirty="0">
                          <a:effectLst>
                            <a:outerShdw blurRad="38100" dist="38100" dir="2700000" algn="tl">
                              <a:srgbClr val="000000">
                                <a:alpha val="43137"/>
                              </a:srgbClr>
                            </a:outerShdw>
                          </a:effectLst>
                          <a:latin typeface="+mj-lt"/>
                          <a:ea typeface="SimSun" panose="02010600030101010101" pitchFamily="2" charset="-122"/>
                          <a:cs typeface="Times New Roman" panose="02020603050405020304" pitchFamily="18" charset="0"/>
                        </a:rPr>
                        <a:t>2019 m.</a:t>
                      </a:r>
                      <a:endParaRPr lang="lt-LT" sz="2000" kern="50" dirty="0">
                        <a:effectLst>
                          <a:outerShdw blurRad="38100" dist="38100" dir="2700000" algn="tl">
                            <a:srgbClr val="000000">
                              <a:alpha val="43137"/>
                            </a:srgbClr>
                          </a:outerShdw>
                        </a:effectLst>
                        <a:latin typeface="+mj-lt"/>
                        <a:ea typeface="SimSun" panose="02010600030101010101" pitchFamily="2" charset="-122"/>
                        <a:cs typeface="Lucida Sans" panose="020B0602030504020204" pitchFamily="34" charset="0"/>
                      </a:endParaRPr>
                    </a:p>
                    <a:p>
                      <a:pPr algn="ctr">
                        <a:lnSpc>
                          <a:spcPct val="107000"/>
                        </a:lnSpc>
                        <a:spcAft>
                          <a:spcPts val="600"/>
                        </a:spcAft>
                      </a:pPr>
                      <a:r>
                        <a:rPr lang="lt-LT" sz="2000" b="1" dirty="0">
                          <a:solidFill>
                            <a:schemeClr val="tx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III </a:t>
                      </a:r>
                      <a:r>
                        <a:rPr lang="lt-LT" sz="2000" b="1" dirty="0" err="1">
                          <a:solidFill>
                            <a:schemeClr val="tx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ketv</a:t>
                      </a:r>
                      <a:r>
                        <a:rPr lang="lt-LT" sz="2000" b="1" dirty="0">
                          <a:solidFill>
                            <a:schemeClr val="tx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a:t>
                      </a:r>
                      <a:endParaRPr lang="lt-LT" sz="2000" dirty="0">
                        <a:solidFill>
                          <a:schemeClr val="tx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lt-LT" sz="2000" dirty="0">
                          <a:effectLst/>
                          <a:latin typeface="+mj-lt"/>
                          <a:ea typeface="Calibri" panose="020F0502020204030204" pitchFamily="34" charset="0"/>
                          <a:cs typeface="Times New Roman" panose="02020603050405020304" pitchFamily="18" charset="0"/>
                        </a:rPr>
                        <a:t>SADM, VRM, KAM, KM, </a:t>
                      </a:r>
                      <a:r>
                        <a:rPr lang="lt-LT" sz="2000" strike="sngStrike" dirty="0">
                          <a:effectLst/>
                          <a:latin typeface="+mj-lt"/>
                          <a:ea typeface="Calibri" panose="020F0502020204030204" pitchFamily="34" charset="0"/>
                          <a:cs typeface="Times New Roman" panose="02020603050405020304" pitchFamily="18" charset="0"/>
                        </a:rPr>
                        <a:t>ŠMM </a:t>
                      </a:r>
                      <a: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ŠMSM</a:t>
                      </a:r>
                      <a:endParaRPr lang="lt-LT" sz="20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t-LT" sz="2000" i="1" dirty="0">
                          <a:effectLst/>
                          <a:latin typeface="+mj-lt"/>
                          <a:ea typeface="Calibri" panose="020F0502020204030204" pitchFamily="34" charset="0"/>
                          <a:cs typeface="Times New Roman" panose="02020603050405020304" pitchFamily="18" charset="0"/>
                        </a:rPr>
                        <a:t>Siūloma aptarti veiksmo įgyvendinimo planą, nes yra rizika, kad jis bus neįgyvendintas</a:t>
                      </a: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311834"/>
                  </a:ext>
                </a:extLst>
              </a:tr>
            </a:tbl>
          </a:graphicData>
        </a:graphic>
      </p:graphicFrame>
    </p:spTree>
    <p:extLst>
      <p:ext uri="{BB962C8B-B14F-4D97-AF65-F5344CB8AC3E}">
        <p14:creationId xmlns:p14="http://schemas.microsoft.com/office/powerpoint/2010/main" val="291977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99BF-F35B-4604-8BEA-5F6894234C7E}"/>
              </a:ext>
            </a:extLst>
          </p:cNvPr>
          <p:cNvSpPr>
            <a:spLocks noGrp="1"/>
          </p:cNvSpPr>
          <p:nvPr>
            <p:ph type="title"/>
          </p:nvPr>
        </p:nvSpPr>
        <p:spPr>
          <a:xfrm>
            <a:off x="914399" y="279961"/>
            <a:ext cx="10951029" cy="817561"/>
          </a:xfrm>
        </p:spPr>
        <p:txBody>
          <a:bodyPr>
            <a:noAutofit/>
          </a:bodyPr>
          <a:lstStyle/>
          <a:p>
            <a:r>
              <a:rPr lang="lt-LT" sz="3800" dirty="0"/>
              <a:t>Vidaus reikalų ministerija / Susiekimo ministerija</a:t>
            </a:r>
          </a:p>
        </p:txBody>
      </p:sp>
      <p:graphicFrame>
        <p:nvGraphicFramePr>
          <p:cNvPr id="5" name="Content Placeholder 4">
            <a:extLst>
              <a:ext uri="{FF2B5EF4-FFF2-40B4-BE49-F238E27FC236}">
                <a16:creationId xmlns:a16="http://schemas.microsoft.com/office/drawing/2014/main" id="{A265F20C-01A6-46B5-85C2-B36526090B47}"/>
              </a:ext>
            </a:extLst>
          </p:cNvPr>
          <p:cNvGraphicFramePr>
            <a:graphicFrameLocks noGrp="1"/>
          </p:cNvGraphicFramePr>
          <p:nvPr>
            <p:ph idx="1"/>
            <p:extLst>
              <p:ext uri="{D42A27DB-BD31-4B8C-83A1-F6EECF244321}">
                <p14:modId xmlns:p14="http://schemas.microsoft.com/office/powerpoint/2010/main" val="4004672849"/>
              </p:ext>
            </p:extLst>
          </p:nvPr>
        </p:nvGraphicFramePr>
        <p:xfrm>
          <a:off x="1055913" y="1360679"/>
          <a:ext cx="10809516" cy="5094098"/>
        </p:xfrm>
        <a:graphic>
          <a:graphicData uri="http://schemas.openxmlformats.org/drawingml/2006/table">
            <a:tbl>
              <a:tblPr firstRow="1" firstCol="1" bandRow="1"/>
              <a:tblGrid>
                <a:gridCol w="1066801">
                  <a:extLst>
                    <a:ext uri="{9D8B030D-6E8A-4147-A177-3AD203B41FA5}">
                      <a16:colId xmlns:a16="http://schemas.microsoft.com/office/drawing/2014/main" val="2756463800"/>
                    </a:ext>
                  </a:extLst>
                </a:gridCol>
                <a:gridCol w="3679372">
                  <a:extLst>
                    <a:ext uri="{9D8B030D-6E8A-4147-A177-3AD203B41FA5}">
                      <a16:colId xmlns:a16="http://schemas.microsoft.com/office/drawing/2014/main" val="3136921092"/>
                    </a:ext>
                  </a:extLst>
                </a:gridCol>
                <a:gridCol w="1926771">
                  <a:extLst>
                    <a:ext uri="{9D8B030D-6E8A-4147-A177-3AD203B41FA5}">
                      <a16:colId xmlns:a16="http://schemas.microsoft.com/office/drawing/2014/main" val="119180705"/>
                    </a:ext>
                  </a:extLst>
                </a:gridCol>
                <a:gridCol w="2090057">
                  <a:extLst>
                    <a:ext uri="{9D8B030D-6E8A-4147-A177-3AD203B41FA5}">
                      <a16:colId xmlns:a16="http://schemas.microsoft.com/office/drawing/2014/main" val="3500869203"/>
                    </a:ext>
                  </a:extLst>
                </a:gridCol>
                <a:gridCol w="2046515">
                  <a:extLst>
                    <a:ext uri="{9D8B030D-6E8A-4147-A177-3AD203B41FA5}">
                      <a16:colId xmlns:a16="http://schemas.microsoft.com/office/drawing/2014/main" val="2823833275"/>
                    </a:ext>
                  </a:extLst>
                </a:gridCol>
              </a:tblGrid>
              <a:tr h="435160">
                <a:tc>
                  <a:txBody>
                    <a:bodyPr/>
                    <a:lstStyle/>
                    <a:p>
                      <a:pPr marL="457200" algn="ctr">
                        <a:lnSpc>
                          <a:spcPct val="115000"/>
                        </a:lnSpc>
                        <a:spcAft>
                          <a:spcPts val="600"/>
                        </a:spcAft>
                      </a:pPr>
                      <a:r>
                        <a:rPr lang="lt-LT" sz="2000" dirty="0">
                          <a:solidFill>
                            <a:schemeClr val="bg1"/>
                          </a:solidFill>
                          <a:effectLst/>
                          <a:latin typeface="+mj-lt"/>
                          <a:ea typeface="Calibri" panose="020F0502020204030204" pitchFamily="34" charset="0"/>
                          <a:cs typeface="Times New Roman" panose="02020603050405020304" pitchFamily="18" charset="0"/>
                        </a:rPr>
                        <a:t>Nr.</a:t>
                      </a: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7000"/>
                        </a:lnSpc>
                        <a:spcAft>
                          <a:spcPts val="600"/>
                        </a:spcAft>
                      </a:pPr>
                      <a:r>
                        <a:rPr lang="lt-LT" sz="2000" dirty="0">
                          <a:solidFill>
                            <a:schemeClr val="bg1"/>
                          </a:solidFill>
                          <a:effectLst/>
                          <a:latin typeface="+mj-lt"/>
                          <a:ea typeface="Calibri" panose="020F0502020204030204" pitchFamily="34" charset="0"/>
                          <a:cs typeface="Times New Roman" panose="02020603050405020304" pitchFamily="18" charset="0"/>
                        </a:rPr>
                        <a:t> </a:t>
                      </a:r>
                      <a:r>
                        <a:rPr lang="lt-LT" sz="2000" b="1" dirty="0">
                          <a:solidFill>
                            <a:schemeClr val="bg1"/>
                          </a:solidFill>
                          <a:effectLst/>
                          <a:latin typeface="+mj-lt"/>
                          <a:ea typeface="Calibri" panose="020F0502020204030204" pitchFamily="34" charset="0"/>
                          <a:cs typeface="Times New Roman" panose="02020603050405020304" pitchFamily="18" charset="0"/>
                        </a:rPr>
                        <a:t>Darbai ir  veiksmai</a:t>
                      </a:r>
                      <a:endParaRPr lang="lt-LT" sz="2000" dirty="0">
                        <a:solidFill>
                          <a:schemeClr val="bg1"/>
                        </a:solidFill>
                        <a:effectLst/>
                        <a:latin typeface="+mj-lt"/>
                        <a:ea typeface="Calibri" panose="020F0502020204030204" pitchFamily="34" charset="0"/>
                        <a:cs typeface="Times New Roman" panose="02020603050405020304" pitchFamily="18" charset="0"/>
                      </a:endParaRP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600"/>
                        </a:spcAft>
                      </a:pPr>
                      <a:r>
                        <a:rPr lang="lt-LT" sz="2000" b="1" dirty="0">
                          <a:solidFill>
                            <a:schemeClr val="bg1"/>
                          </a:solidFill>
                          <a:effectLst/>
                          <a:latin typeface="+mj-lt"/>
                          <a:ea typeface="Calibri" panose="020F0502020204030204" pitchFamily="34" charset="0"/>
                          <a:cs typeface="Times New Roman" panose="02020603050405020304" pitchFamily="18" charset="0"/>
                        </a:rPr>
                        <a:t>Įvykdymo data</a:t>
                      </a:r>
                      <a:r>
                        <a:rPr lang="lt-LT" sz="2000" i="1" dirty="0">
                          <a:solidFill>
                            <a:schemeClr val="bg1"/>
                          </a:solidFill>
                          <a:effectLst/>
                          <a:latin typeface="+mj-lt"/>
                          <a:ea typeface="Calibri" panose="020F0502020204030204" pitchFamily="34" charset="0"/>
                          <a:cs typeface="Times New Roman" panose="02020603050405020304" pitchFamily="18" charset="0"/>
                        </a:rPr>
                        <a:t> </a:t>
                      </a:r>
                      <a:endParaRPr lang="lt-LT" sz="2000" dirty="0">
                        <a:solidFill>
                          <a:schemeClr val="bg1"/>
                        </a:solidFill>
                        <a:effectLst/>
                        <a:latin typeface="+mj-lt"/>
                        <a:ea typeface="Calibri" panose="020F0502020204030204" pitchFamily="34" charset="0"/>
                        <a:cs typeface="Times New Roman" panose="02020603050405020304" pitchFamily="18" charset="0"/>
                      </a:endParaRP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600"/>
                        </a:spcAft>
                      </a:pPr>
                      <a:r>
                        <a:rPr lang="lt-LT" sz="2000" b="1" dirty="0">
                          <a:solidFill>
                            <a:schemeClr val="bg1"/>
                          </a:solidFill>
                          <a:effectLst/>
                          <a:latin typeface="+mj-lt"/>
                          <a:ea typeface="Calibri" panose="020F0502020204030204" pitchFamily="34" charset="0"/>
                          <a:cs typeface="Times New Roman" panose="02020603050405020304" pitchFamily="18" charset="0"/>
                        </a:rPr>
                        <a:t>Koordinatorius / atsakingi vykdytojai</a:t>
                      </a:r>
                      <a:endParaRPr lang="lt-LT" sz="2000" dirty="0">
                        <a:solidFill>
                          <a:schemeClr val="bg1"/>
                        </a:solidFill>
                        <a:effectLst/>
                        <a:latin typeface="+mj-lt"/>
                        <a:ea typeface="Calibri" panose="020F0502020204030204" pitchFamily="34" charset="0"/>
                        <a:cs typeface="Times New Roman" panose="02020603050405020304" pitchFamily="18" charset="0"/>
                      </a:endParaRP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600"/>
                        </a:spcAft>
                      </a:pPr>
                      <a:r>
                        <a:rPr lang="lt-LT" sz="2000" b="1" dirty="0">
                          <a:solidFill>
                            <a:schemeClr val="tx1"/>
                          </a:solidFill>
                          <a:effectLst/>
                          <a:latin typeface="+mj-lt"/>
                          <a:ea typeface="Calibri" panose="020F0502020204030204" pitchFamily="34" charset="0"/>
                          <a:cs typeface="Times New Roman" panose="02020603050405020304" pitchFamily="18" charset="0"/>
                        </a:rPr>
                        <a:t>LRVK pozicija</a:t>
                      </a: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4066258182"/>
                  </a:ext>
                </a:extLst>
              </a:tr>
              <a:tr h="701651">
                <a:tc>
                  <a:txBody>
                    <a:bodyPr/>
                    <a:lstStyle/>
                    <a:p>
                      <a:pPr marL="0" lvl="0" indent="0" algn="just">
                        <a:lnSpc>
                          <a:spcPct val="115000"/>
                        </a:lnSpc>
                        <a:spcAft>
                          <a:spcPts val="600"/>
                        </a:spcAft>
                        <a:buFont typeface="+mj-lt"/>
                        <a:buNone/>
                      </a:pPr>
                      <a:r>
                        <a:rPr lang="lt-LT" sz="2000" dirty="0">
                          <a:effectLst/>
                          <a:latin typeface="+mj-lt"/>
                          <a:ea typeface="Calibri" panose="020F0502020204030204" pitchFamily="34" charset="0"/>
                          <a:cs typeface="Times New Roman" panose="02020603050405020304" pitchFamily="18" charset="0"/>
                        </a:rPr>
                        <a:t>5.4.3.3.</a:t>
                      </a: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lt-LT" sz="2000" dirty="0">
                          <a:effectLst/>
                          <a:latin typeface="+mj-lt"/>
                          <a:ea typeface="Calibri" panose="020F0502020204030204" pitchFamily="34" charset="0"/>
                          <a:cs typeface="Times New Roman" panose="02020603050405020304" pitchFamily="18" charset="0"/>
                        </a:rPr>
                        <a:t>Pasienio kontrolės punktų infrastruktūros pritaikymas ES atvykimo / išvykimo sistemai </a:t>
                      </a:r>
                      <a: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įrengti ir</a:t>
                      </a:r>
                      <a:r>
                        <a:rPr lang="lt-LT" sz="20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 </a:t>
                      </a:r>
                      <a:r>
                        <a:rPr lang="lt-LT" sz="2000" dirty="0">
                          <a:effectLst/>
                          <a:latin typeface="+mj-lt"/>
                          <a:ea typeface="Calibri" panose="020F0502020204030204" pitchFamily="34" charset="0"/>
                          <a:cs typeface="Times New Roman" panose="02020603050405020304" pitchFamily="18" charset="0"/>
                        </a:rPr>
                        <a:t>įdiegti </a:t>
                      </a:r>
                      <a: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(atsakingas vykdytojas - Susisiekimo ministerija) </a:t>
                      </a:r>
                      <a:endParaRPr lang="lt-LT" sz="20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p>
                      <a:pPr>
                        <a:lnSpc>
                          <a:spcPct val="105000"/>
                        </a:lnSpc>
                        <a:spcAft>
                          <a:spcPts val="0"/>
                        </a:spcAft>
                      </a:pPr>
                      <a: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ir</a:t>
                      </a:r>
                      <a:r>
                        <a:rPr lang="lt-LT" sz="20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 </a:t>
                      </a:r>
                      <a: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ES atvykimo / išvykimo sistemos įrengimas ir   įdiegimas pasienio kontrolės punktuose (atsakingas vykdytojas – Vidaus reikalų ministerija)</a:t>
                      </a:r>
                      <a:endParaRPr lang="lt-LT" sz="20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p>
                      <a:pPr>
                        <a:lnSpc>
                          <a:spcPct val="105000"/>
                        </a:lnSpc>
                        <a:spcAft>
                          <a:spcPts val="0"/>
                        </a:spcAft>
                      </a:pPr>
                      <a:endParaRPr lang="lt-LT"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lt-LT" sz="2000" strike="sngStrike" dirty="0">
                          <a:effectLst/>
                          <a:latin typeface="+mj-lt"/>
                          <a:ea typeface="Calibri" panose="020F0502020204030204" pitchFamily="34" charset="0"/>
                          <a:cs typeface="Times New Roman" panose="02020603050405020304" pitchFamily="18" charset="0"/>
                        </a:rPr>
                        <a:t>2019 </a:t>
                      </a:r>
                      <a:r>
                        <a:rPr lang="lt-LT" sz="2000" strike="sngStrike" dirty="0">
                          <a:solidFill>
                            <a:srgbClr val="FF0000"/>
                          </a:solidFill>
                          <a:effectLst/>
                          <a:latin typeface="+mj-lt"/>
                          <a:ea typeface="Calibri" panose="020F0502020204030204" pitchFamily="34" charset="0"/>
                          <a:cs typeface="Times New Roman" panose="02020603050405020304" pitchFamily="18" charset="0"/>
                        </a:rPr>
                        <a:t> </a:t>
                      </a:r>
                      <a:r>
                        <a:rPr lang="lt-LT" sz="2000" strike="sngStrike" dirty="0">
                          <a:effectLst/>
                          <a:latin typeface="+mj-lt"/>
                          <a:ea typeface="Calibri" panose="020F0502020204030204" pitchFamily="34" charset="0"/>
                          <a:cs typeface="Times New Roman" panose="02020603050405020304" pitchFamily="18" charset="0"/>
                        </a:rPr>
                        <a:t>m. </a:t>
                      </a:r>
                      <a:br>
                        <a:rPr lang="lt-LT" sz="2000" strike="sngStrike" dirty="0">
                          <a:effectLst/>
                          <a:latin typeface="+mj-lt"/>
                          <a:ea typeface="Calibri" panose="020F0502020204030204" pitchFamily="34" charset="0"/>
                          <a:cs typeface="Times New Roman" panose="02020603050405020304" pitchFamily="18" charset="0"/>
                        </a:rPr>
                      </a:br>
                      <a:r>
                        <a:rPr lang="lt-LT" sz="2000" strike="sngStrike" dirty="0">
                          <a:effectLst/>
                          <a:latin typeface="+mj-lt"/>
                          <a:ea typeface="Calibri" panose="020F0502020204030204" pitchFamily="34" charset="0"/>
                          <a:cs typeface="Times New Roman" panose="02020603050405020304" pitchFamily="18" charset="0"/>
                        </a:rPr>
                        <a:t>IV </a:t>
                      </a:r>
                      <a:r>
                        <a:rPr lang="lt-LT" sz="2000" strike="sngStrike" dirty="0" err="1">
                          <a:effectLst/>
                          <a:latin typeface="+mj-lt"/>
                          <a:ea typeface="Calibri" panose="020F0502020204030204" pitchFamily="34" charset="0"/>
                          <a:cs typeface="Times New Roman" panose="02020603050405020304" pitchFamily="18" charset="0"/>
                        </a:rPr>
                        <a:t>ketv</a:t>
                      </a:r>
                      <a:r>
                        <a:rPr lang="lt-LT" sz="2000" strike="sngStrike" dirty="0">
                          <a:effectLst/>
                          <a:latin typeface="+mj-lt"/>
                          <a:ea typeface="Calibri" panose="020F0502020204030204" pitchFamily="34" charset="0"/>
                          <a:cs typeface="Times New Roman" panose="02020603050405020304" pitchFamily="18" charset="0"/>
                        </a:rPr>
                        <a:t>.-</a:t>
                      </a:r>
                    </a:p>
                    <a:p>
                      <a:pPr algn="ctr">
                        <a:lnSpc>
                          <a:spcPct val="105000"/>
                        </a:lnSpc>
                        <a:spcAft>
                          <a:spcPts val="0"/>
                        </a:spcAft>
                      </a:pPr>
                      <a:r>
                        <a:rPr lang="lt-LT" sz="2000" b="1" dirty="0">
                          <a:effectLst/>
                          <a:latin typeface="+mj-lt"/>
                          <a:ea typeface="Calibri" panose="020F0502020204030204" pitchFamily="34" charset="0"/>
                          <a:cs typeface="Times New Roman" panose="02020603050405020304" pitchFamily="18" charset="0"/>
                        </a:rPr>
                        <a:t> </a:t>
                      </a:r>
                      <a: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2020 m. </a:t>
                      </a:r>
                      <a:b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br>
                      <a: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III </a:t>
                      </a:r>
                      <a:r>
                        <a:rPr lang="lt-LT" sz="2000" b="1" dirty="0" err="1">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ketv</a:t>
                      </a:r>
                      <a: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a:t>
                      </a:r>
                      <a:endParaRPr lang="lt-LT" sz="20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lt-LT" sz="2000" strike="sngStrike" dirty="0">
                          <a:effectLst/>
                          <a:latin typeface="+mj-lt"/>
                          <a:ea typeface="Calibri" panose="020F0502020204030204" pitchFamily="34" charset="0"/>
                          <a:cs typeface="Times New Roman" panose="02020603050405020304" pitchFamily="18" charset="0"/>
                        </a:rPr>
                        <a:t>VRM,</a:t>
                      </a:r>
                      <a:r>
                        <a:rPr lang="lt-LT" sz="2000" dirty="0">
                          <a:effectLst/>
                          <a:latin typeface="+mj-lt"/>
                          <a:ea typeface="Calibri" panose="020F0502020204030204" pitchFamily="34" charset="0"/>
                          <a:cs typeface="Times New Roman" panose="02020603050405020304" pitchFamily="18" charset="0"/>
                        </a:rPr>
                        <a:t> SM,</a:t>
                      </a:r>
                    </a:p>
                    <a:p>
                      <a:pPr algn="ctr">
                        <a:lnSpc>
                          <a:spcPct val="105000"/>
                        </a:lnSpc>
                        <a:spcAft>
                          <a:spcPts val="0"/>
                        </a:spcAft>
                      </a:pPr>
                      <a: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VRM</a:t>
                      </a:r>
                      <a:endParaRPr lang="lt-LT" sz="20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t-LT" sz="2000" i="1" dirty="0">
                          <a:effectLst/>
                          <a:latin typeface="+mj-lt"/>
                          <a:ea typeface="Calibri" panose="020F0502020204030204" pitchFamily="34" charset="0"/>
                          <a:cs typeface="Times New Roman" panose="02020603050405020304" pitchFamily="18" charset="0"/>
                        </a:rPr>
                        <a:t>Būtina ministrų lygiu  apsispręsti, kas bus pagrindinis veiksmo vykdytojas</a:t>
                      </a: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311834"/>
                  </a:ext>
                </a:extLst>
              </a:tr>
            </a:tbl>
          </a:graphicData>
        </a:graphic>
      </p:graphicFrame>
    </p:spTree>
    <p:extLst>
      <p:ext uri="{BB962C8B-B14F-4D97-AF65-F5344CB8AC3E}">
        <p14:creationId xmlns:p14="http://schemas.microsoft.com/office/powerpoint/2010/main" val="2441471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99BF-F35B-4604-8BEA-5F6894234C7E}"/>
              </a:ext>
            </a:extLst>
          </p:cNvPr>
          <p:cNvSpPr>
            <a:spLocks noGrp="1"/>
          </p:cNvSpPr>
          <p:nvPr>
            <p:ph type="title"/>
          </p:nvPr>
        </p:nvSpPr>
        <p:spPr/>
        <p:txBody>
          <a:bodyPr/>
          <a:lstStyle/>
          <a:p>
            <a:r>
              <a:rPr lang="lt-LT" dirty="0"/>
              <a:t>Vyriausybės kanceliarija </a:t>
            </a:r>
          </a:p>
        </p:txBody>
      </p:sp>
      <p:graphicFrame>
        <p:nvGraphicFramePr>
          <p:cNvPr id="5" name="Content Placeholder 4">
            <a:extLst>
              <a:ext uri="{FF2B5EF4-FFF2-40B4-BE49-F238E27FC236}">
                <a16:creationId xmlns:a16="http://schemas.microsoft.com/office/drawing/2014/main" id="{A265F20C-01A6-46B5-85C2-B36526090B47}"/>
              </a:ext>
            </a:extLst>
          </p:cNvPr>
          <p:cNvGraphicFramePr>
            <a:graphicFrameLocks noGrp="1"/>
          </p:cNvGraphicFramePr>
          <p:nvPr>
            <p:ph idx="1"/>
            <p:extLst>
              <p:ext uri="{D42A27DB-BD31-4B8C-83A1-F6EECF244321}">
                <p14:modId xmlns:p14="http://schemas.microsoft.com/office/powerpoint/2010/main" val="3743121040"/>
              </p:ext>
            </p:extLst>
          </p:nvPr>
        </p:nvGraphicFramePr>
        <p:xfrm>
          <a:off x="1055913" y="1360679"/>
          <a:ext cx="10809516" cy="2479231"/>
        </p:xfrm>
        <a:graphic>
          <a:graphicData uri="http://schemas.openxmlformats.org/drawingml/2006/table">
            <a:tbl>
              <a:tblPr firstRow="1" firstCol="1" bandRow="1"/>
              <a:tblGrid>
                <a:gridCol w="1110344">
                  <a:extLst>
                    <a:ext uri="{9D8B030D-6E8A-4147-A177-3AD203B41FA5}">
                      <a16:colId xmlns:a16="http://schemas.microsoft.com/office/drawing/2014/main" val="2756463800"/>
                    </a:ext>
                  </a:extLst>
                </a:gridCol>
                <a:gridCol w="3635829">
                  <a:extLst>
                    <a:ext uri="{9D8B030D-6E8A-4147-A177-3AD203B41FA5}">
                      <a16:colId xmlns:a16="http://schemas.microsoft.com/office/drawing/2014/main" val="3136921092"/>
                    </a:ext>
                  </a:extLst>
                </a:gridCol>
                <a:gridCol w="1926771">
                  <a:extLst>
                    <a:ext uri="{9D8B030D-6E8A-4147-A177-3AD203B41FA5}">
                      <a16:colId xmlns:a16="http://schemas.microsoft.com/office/drawing/2014/main" val="119180705"/>
                    </a:ext>
                  </a:extLst>
                </a:gridCol>
                <a:gridCol w="2090057">
                  <a:extLst>
                    <a:ext uri="{9D8B030D-6E8A-4147-A177-3AD203B41FA5}">
                      <a16:colId xmlns:a16="http://schemas.microsoft.com/office/drawing/2014/main" val="3500869203"/>
                    </a:ext>
                  </a:extLst>
                </a:gridCol>
                <a:gridCol w="2046515">
                  <a:extLst>
                    <a:ext uri="{9D8B030D-6E8A-4147-A177-3AD203B41FA5}">
                      <a16:colId xmlns:a16="http://schemas.microsoft.com/office/drawing/2014/main" val="2823833275"/>
                    </a:ext>
                  </a:extLst>
                </a:gridCol>
              </a:tblGrid>
              <a:tr h="435160">
                <a:tc>
                  <a:txBody>
                    <a:bodyPr/>
                    <a:lstStyle/>
                    <a:p>
                      <a:pPr marL="457200" algn="ctr">
                        <a:lnSpc>
                          <a:spcPct val="115000"/>
                        </a:lnSpc>
                        <a:spcAft>
                          <a:spcPts val="600"/>
                        </a:spcAft>
                      </a:pPr>
                      <a:r>
                        <a:rPr lang="lt-LT" sz="2000" dirty="0">
                          <a:solidFill>
                            <a:schemeClr val="bg1"/>
                          </a:solidFill>
                          <a:effectLst/>
                          <a:latin typeface="+mj-lt"/>
                          <a:ea typeface="Calibri" panose="020F0502020204030204" pitchFamily="34" charset="0"/>
                          <a:cs typeface="Times New Roman" panose="02020603050405020304" pitchFamily="18" charset="0"/>
                        </a:rPr>
                        <a:t>Nr.</a:t>
                      </a: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7000"/>
                        </a:lnSpc>
                        <a:spcAft>
                          <a:spcPts val="600"/>
                        </a:spcAft>
                      </a:pPr>
                      <a:r>
                        <a:rPr lang="lt-LT" sz="2000" dirty="0">
                          <a:solidFill>
                            <a:schemeClr val="bg1"/>
                          </a:solidFill>
                          <a:effectLst/>
                          <a:latin typeface="+mj-lt"/>
                          <a:ea typeface="Calibri" panose="020F0502020204030204" pitchFamily="34" charset="0"/>
                          <a:cs typeface="Times New Roman" panose="02020603050405020304" pitchFamily="18" charset="0"/>
                        </a:rPr>
                        <a:t> </a:t>
                      </a:r>
                      <a:r>
                        <a:rPr lang="lt-LT" sz="2000" b="1" dirty="0">
                          <a:solidFill>
                            <a:schemeClr val="bg1"/>
                          </a:solidFill>
                          <a:effectLst/>
                          <a:latin typeface="+mj-lt"/>
                          <a:ea typeface="Calibri" panose="020F0502020204030204" pitchFamily="34" charset="0"/>
                          <a:cs typeface="Times New Roman" panose="02020603050405020304" pitchFamily="18" charset="0"/>
                        </a:rPr>
                        <a:t>Darbai ir  veiksmai</a:t>
                      </a:r>
                      <a:endParaRPr lang="lt-LT" sz="2000" dirty="0">
                        <a:solidFill>
                          <a:schemeClr val="bg1"/>
                        </a:solidFill>
                        <a:effectLst/>
                        <a:latin typeface="+mj-lt"/>
                        <a:ea typeface="Calibri" panose="020F0502020204030204" pitchFamily="34" charset="0"/>
                        <a:cs typeface="Times New Roman" panose="02020603050405020304" pitchFamily="18" charset="0"/>
                      </a:endParaRP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600"/>
                        </a:spcAft>
                      </a:pPr>
                      <a:r>
                        <a:rPr lang="lt-LT" sz="2000" b="1" dirty="0">
                          <a:solidFill>
                            <a:schemeClr val="bg1"/>
                          </a:solidFill>
                          <a:effectLst/>
                          <a:latin typeface="+mj-lt"/>
                          <a:ea typeface="Calibri" panose="020F0502020204030204" pitchFamily="34" charset="0"/>
                          <a:cs typeface="Times New Roman" panose="02020603050405020304" pitchFamily="18" charset="0"/>
                        </a:rPr>
                        <a:t>Įvykdymo data</a:t>
                      </a:r>
                      <a:r>
                        <a:rPr lang="lt-LT" sz="2000" i="1" dirty="0">
                          <a:solidFill>
                            <a:schemeClr val="bg1"/>
                          </a:solidFill>
                          <a:effectLst/>
                          <a:latin typeface="+mj-lt"/>
                          <a:ea typeface="Calibri" panose="020F0502020204030204" pitchFamily="34" charset="0"/>
                          <a:cs typeface="Times New Roman" panose="02020603050405020304" pitchFamily="18" charset="0"/>
                        </a:rPr>
                        <a:t> </a:t>
                      </a:r>
                      <a:endParaRPr lang="lt-LT" sz="2000" dirty="0">
                        <a:solidFill>
                          <a:schemeClr val="bg1"/>
                        </a:solidFill>
                        <a:effectLst/>
                        <a:latin typeface="+mj-lt"/>
                        <a:ea typeface="Calibri" panose="020F0502020204030204" pitchFamily="34" charset="0"/>
                        <a:cs typeface="Times New Roman" panose="02020603050405020304" pitchFamily="18" charset="0"/>
                      </a:endParaRP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600"/>
                        </a:spcAft>
                      </a:pPr>
                      <a:r>
                        <a:rPr lang="lt-LT" sz="2000" b="1" dirty="0">
                          <a:solidFill>
                            <a:schemeClr val="bg1"/>
                          </a:solidFill>
                          <a:effectLst/>
                          <a:latin typeface="+mj-lt"/>
                          <a:ea typeface="Calibri" panose="020F0502020204030204" pitchFamily="34" charset="0"/>
                          <a:cs typeface="Times New Roman" panose="02020603050405020304" pitchFamily="18" charset="0"/>
                        </a:rPr>
                        <a:t>Koordinatorius / atsakingi vykdytojai</a:t>
                      </a:r>
                      <a:endParaRPr lang="lt-LT" sz="2000" dirty="0">
                        <a:solidFill>
                          <a:schemeClr val="bg1"/>
                        </a:solidFill>
                        <a:effectLst/>
                        <a:latin typeface="+mj-lt"/>
                        <a:ea typeface="Calibri" panose="020F0502020204030204" pitchFamily="34" charset="0"/>
                        <a:cs typeface="Times New Roman" panose="02020603050405020304" pitchFamily="18" charset="0"/>
                      </a:endParaRP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600"/>
                        </a:spcAft>
                      </a:pPr>
                      <a:r>
                        <a:rPr lang="lt-LT" sz="2000" b="1" dirty="0">
                          <a:solidFill>
                            <a:schemeClr val="tx1"/>
                          </a:solidFill>
                          <a:effectLst/>
                          <a:latin typeface="+mj-lt"/>
                          <a:ea typeface="Calibri" panose="020F0502020204030204" pitchFamily="34" charset="0"/>
                          <a:cs typeface="Times New Roman" panose="02020603050405020304" pitchFamily="18" charset="0"/>
                        </a:rPr>
                        <a:t>LRVK pozicija</a:t>
                      </a: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4066258182"/>
                  </a:ext>
                </a:extLst>
              </a:tr>
              <a:tr h="701651">
                <a:tc>
                  <a:txBody>
                    <a:bodyPr/>
                    <a:lstStyle/>
                    <a:p>
                      <a:pPr marL="0" lvl="0" indent="0" algn="just">
                        <a:lnSpc>
                          <a:spcPct val="115000"/>
                        </a:lnSpc>
                        <a:spcAft>
                          <a:spcPts val="600"/>
                        </a:spcAft>
                        <a:buFont typeface="+mj-lt"/>
                        <a:buNone/>
                      </a:pPr>
                      <a:r>
                        <a:rPr lang="lt-LT" sz="2000" dirty="0">
                          <a:effectLst/>
                          <a:latin typeface="+mj-lt"/>
                          <a:ea typeface="Calibri" panose="020F0502020204030204" pitchFamily="34" charset="0"/>
                          <a:cs typeface="Times New Roman" panose="02020603050405020304" pitchFamily="18" charset="0"/>
                        </a:rPr>
                        <a:t>5.5.8.6.</a:t>
                      </a: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2000" kern="50" dirty="0">
                          <a:effectLst/>
                          <a:latin typeface="+mj-lt"/>
                          <a:ea typeface="SimSun" panose="02010600030101010101" pitchFamily="2" charset="-122"/>
                          <a:cs typeface="Times New Roman" panose="02020603050405020304" pitchFamily="18" charset="0"/>
                        </a:rPr>
                        <a:t>Sąlygų ir teisinės bazės tobulinimas plėtojant tautinių mažumų tautinį, kultūrinį, kalbinį ir religinį tapatumą</a:t>
                      </a:r>
                      <a:endParaRPr lang="lt-LT" sz="2000" kern="50" dirty="0">
                        <a:effectLst/>
                        <a:latin typeface="+mj-lt"/>
                        <a:ea typeface="SimSun" panose="02010600030101010101" pitchFamily="2" charset="-122"/>
                        <a:cs typeface="Lucida Sans" panose="020B0602030504020204" pitchFamily="34" charset="0"/>
                      </a:endParaRPr>
                    </a:p>
                    <a:p>
                      <a:pPr>
                        <a:spcAft>
                          <a:spcPts val="0"/>
                        </a:spcAft>
                      </a:pPr>
                      <a:r>
                        <a:rPr lang="lt-LT" sz="2000" kern="50" dirty="0">
                          <a:effectLst/>
                          <a:latin typeface="+mj-lt"/>
                          <a:ea typeface="SimSun" panose="02010600030101010101" pitchFamily="2" charset="-122"/>
                          <a:cs typeface="Times New Roman" panose="02020603050405020304" pitchFamily="18" charset="0"/>
                        </a:rPr>
                        <a:t> </a:t>
                      </a:r>
                      <a:r>
                        <a:rPr lang="lt-LT" sz="2000" dirty="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lt-LT" sz="2000" strike="sngStrike" dirty="0">
                          <a:effectLst/>
                          <a:latin typeface="+mj-lt"/>
                          <a:ea typeface="Calibri" panose="020F0502020204030204" pitchFamily="34" charset="0"/>
                          <a:cs typeface="Times New Roman" panose="02020603050405020304" pitchFamily="18" charset="0"/>
                        </a:rPr>
                        <a:t>2018 m.</a:t>
                      </a:r>
                      <a:br>
                        <a:rPr lang="lt-LT" sz="2000" strike="sngStrike" dirty="0">
                          <a:effectLst/>
                          <a:latin typeface="+mj-lt"/>
                          <a:ea typeface="Calibri" panose="020F0502020204030204" pitchFamily="34" charset="0"/>
                          <a:cs typeface="Times New Roman" panose="02020603050405020304" pitchFamily="18" charset="0"/>
                        </a:rPr>
                      </a:br>
                      <a:r>
                        <a:rPr lang="lt-LT" sz="2000" strike="sngStrike" dirty="0">
                          <a:effectLst/>
                          <a:latin typeface="+mj-lt"/>
                          <a:ea typeface="Calibri" panose="020F0502020204030204" pitchFamily="34" charset="0"/>
                          <a:cs typeface="Times New Roman" panose="02020603050405020304" pitchFamily="18" charset="0"/>
                        </a:rPr>
                        <a:t>IV </a:t>
                      </a:r>
                      <a:r>
                        <a:rPr lang="lt-LT" sz="2000" strike="sngStrike" dirty="0" err="1">
                          <a:effectLst/>
                          <a:latin typeface="+mj-lt"/>
                          <a:ea typeface="Calibri" panose="020F0502020204030204" pitchFamily="34" charset="0"/>
                          <a:cs typeface="Times New Roman" panose="02020603050405020304" pitchFamily="18" charset="0"/>
                        </a:rPr>
                        <a:t>ketv</a:t>
                      </a:r>
                      <a:r>
                        <a:rPr lang="lt-LT" sz="2000" strike="sngStrike" dirty="0">
                          <a:effectLst/>
                          <a:latin typeface="+mj-lt"/>
                          <a:ea typeface="Calibri" panose="020F0502020204030204" pitchFamily="34" charset="0"/>
                          <a:cs typeface="Times New Roman" panose="02020603050405020304" pitchFamily="18" charset="0"/>
                        </a:rPr>
                        <a:t>.-</a:t>
                      </a:r>
                    </a:p>
                    <a:p>
                      <a:pPr algn="ctr">
                        <a:lnSpc>
                          <a:spcPct val="107000"/>
                        </a:lnSpc>
                        <a:spcAft>
                          <a:spcPts val="600"/>
                        </a:spcAft>
                      </a:pPr>
                      <a:r>
                        <a:rPr lang="lt-LT" sz="2000" b="1" dirty="0">
                          <a:solidFill>
                            <a:schemeClr val="tx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2019 m. IV </a:t>
                      </a:r>
                      <a:r>
                        <a:rPr lang="lt-LT" sz="2000" b="1" dirty="0" err="1">
                          <a:solidFill>
                            <a:schemeClr val="tx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ketv</a:t>
                      </a:r>
                      <a:r>
                        <a:rPr lang="lt-LT" sz="2000" b="1" dirty="0">
                          <a:solidFill>
                            <a:schemeClr val="tx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a:t>
                      </a:r>
                      <a:endParaRPr lang="lt-LT" sz="2000" dirty="0">
                        <a:solidFill>
                          <a:schemeClr val="tx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2000" b="1" kern="50" dirty="0">
                          <a:solidFill>
                            <a:schemeClr val="tx1"/>
                          </a:solidFill>
                          <a:effectLst>
                            <a:outerShdw blurRad="38100" dist="38100" dir="2700000" algn="tl">
                              <a:srgbClr val="000000">
                                <a:alpha val="43137"/>
                              </a:srgbClr>
                            </a:outerShdw>
                          </a:effectLst>
                          <a:latin typeface="+mj-lt"/>
                          <a:ea typeface="SimSun" panose="02010600030101010101" pitchFamily="2" charset="-122"/>
                          <a:cs typeface="Times New Roman" panose="02020603050405020304" pitchFamily="18" charset="0"/>
                        </a:rPr>
                        <a:t>KM, TMD,</a:t>
                      </a:r>
                      <a:endParaRPr lang="lt-LT" sz="2000" b="1" kern="50" dirty="0">
                        <a:solidFill>
                          <a:schemeClr val="tx1"/>
                        </a:solidFill>
                        <a:effectLst>
                          <a:outerShdw blurRad="38100" dist="38100" dir="2700000" algn="tl">
                            <a:srgbClr val="000000">
                              <a:alpha val="43137"/>
                            </a:srgbClr>
                          </a:outerShdw>
                        </a:effectLst>
                        <a:latin typeface="+mj-lt"/>
                        <a:ea typeface="SimSun" panose="02010600030101010101" pitchFamily="2" charset="-122"/>
                        <a:cs typeface="Lucida Sans" panose="020B0602030504020204" pitchFamily="34" charset="0"/>
                      </a:endParaRPr>
                    </a:p>
                    <a:p>
                      <a:pPr algn="ctr">
                        <a:spcAft>
                          <a:spcPts val="0"/>
                        </a:spcAft>
                      </a:pPr>
                      <a:r>
                        <a:rPr lang="lt-LT" sz="2000" kern="50" dirty="0">
                          <a:effectLst/>
                          <a:latin typeface="+mj-lt"/>
                          <a:ea typeface="SimSun" panose="02010600030101010101" pitchFamily="2" charset="-122"/>
                          <a:cs typeface="Times New Roman" panose="02020603050405020304" pitchFamily="18" charset="0"/>
                        </a:rPr>
                        <a:t>LRVK, VRM, TM</a:t>
                      </a:r>
                      <a:endParaRPr lang="lt-LT" sz="2000" b="1" kern="50" dirty="0">
                        <a:effectLst>
                          <a:outerShdw blurRad="38100" dist="38100" dir="2700000" algn="tl">
                            <a:srgbClr val="000000">
                              <a:alpha val="43137"/>
                            </a:srgbClr>
                          </a:outerShdw>
                        </a:effectLst>
                        <a:latin typeface="+mj-lt"/>
                        <a:ea typeface="SimSun" panose="02010600030101010101" pitchFamily="2" charset="-122"/>
                        <a:cs typeface="Lucida Sans" panose="020B0602030504020204" pitchFamily="34" charset="0"/>
                      </a:endParaRPr>
                    </a:p>
                    <a:p>
                      <a:pPr algn="ctr">
                        <a:lnSpc>
                          <a:spcPct val="107000"/>
                        </a:lnSpc>
                        <a:spcAft>
                          <a:spcPts val="600"/>
                        </a:spcAft>
                      </a:pPr>
                      <a:r>
                        <a:rPr lang="lt-LT" sz="2000" dirty="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t-LT" sz="2000" i="1" dirty="0">
                          <a:effectLst/>
                          <a:latin typeface="+mj-lt"/>
                          <a:ea typeface="Calibri" panose="020F0502020204030204" pitchFamily="34" charset="0"/>
                          <a:cs typeface="Times New Roman" panose="02020603050405020304" pitchFamily="18" charset="0"/>
                        </a:rPr>
                        <a:t>Siūloma KM tapti šio veiksmo koordinatore</a:t>
                      </a: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311834"/>
                  </a:ext>
                </a:extLst>
              </a:tr>
            </a:tbl>
          </a:graphicData>
        </a:graphic>
      </p:graphicFrame>
    </p:spTree>
    <p:extLst>
      <p:ext uri="{BB962C8B-B14F-4D97-AF65-F5344CB8AC3E}">
        <p14:creationId xmlns:p14="http://schemas.microsoft.com/office/powerpoint/2010/main" val="513182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57A63E-8037-4649-B799-AD285CA1713C}"/>
              </a:ext>
            </a:extLst>
          </p:cNvPr>
          <p:cNvSpPr>
            <a:spLocks noGrp="1"/>
          </p:cNvSpPr>
          <p:nvPr>
            <p:ph idx="1"/>
          </p:nvPr>
        </p:nvSpPr>
        <p:spPr>
          <a:xfrm>
            <a:off x="914400" y="2960915"/>
            <a:ext cx="9448800" cy="838200"/>
          </a:xfrm>
        </p:spPr>
        <p:txBody>
          <a:bodyPr>
            <a:normAutofit/>
          </a:bodyPr>
          <a:lstStyle/>
          <a:p>
            <a:pPr marL="0" indent="0" algn="ctr">
              <a:buNone/>
            </a:pPr>
            <a:r>
              <a:rPr lang="lt-LT" sz="5000" b="1" dirty="0"/>
              <a:t>Papildomi klausimai?</a:t>
            </a:r>
          </a:p>
        </p:txBody>
      </p:sp>
    </p:spTree>
    <p:extLst>
      <p:ext uri="{BB962C8B-B14F-4D97-AF65-F5344CB8AC3E}">
        <p14:creationId xmlns:p14="http://schemas.microsoft.com/office/powerpoint/2010/main" val="4477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3ACC-B788-4E65-8034-299E18DA8DD3}"/>
              </a:ext>
            </a:extLst>
          </p:cNvPr>
          <p:cNvSpPr>
            <a:spLocks noGrp="1"/>
          </p:cNvSpPr>
          <p:nvPr>
            <p:ph type="title"/>
          </p:nvPr>
        </p:nvSpPr>
        <p:spPr/>
        <p:txBody>
          <a:bodyPr/>
          <a:lstStyle/>
          <a:p>
            <a:r>
              <a:rPr lang="lt-LT" dirty="0"/>
              <a:t>PRANEŠIMO STRUKTŪRA</a:t>
            </a:r>
          </a:p>
        </p:txBody>
      </p:sp>
      <p:graphicFrame>
        <p:nvGraphicFramePr>
          <p:cNvPr id="4" name="Content Placeholder 3">
            <a:extLst>
              <a:ext uri="{FF2B5EF4-FFF2-40B4-BE49-F238E27FC236}">
                <a16:creationId xmlns:a16="http://schemas.microsoft.com/office/drawing/2014/main" id="{639004D5-DC7C-4A7E-B189-7D40F2AA39C9}"/>
              </a:ext>
            </a:extLst>
          </p:cNvPr>
          <p:cNvGraphicFramePr>
            <a:graphicFrameLocks noGrp="1"/>
          </p:cNvGraphicFramePr>
          <p:nvPr>
            <p:ph idx="1"/>
            <p:extLst>
              <p:ext uri="{D42A27DB-BD31-4B8C-83A1-F6EECF244321}">
                <p14:modId xmlns:p14="http://schemas.microsoft.com/office/powerpoint/2010/main" val="2345441953"/>
              </p:ext>
            </p:extLst>
          </p:nvPr>
        </p:nvGraphicFramePr>
        <p:xfrm>
          <a:off x="914399" y="1219200"/>
          <a:ext cx="10547287" cy="5358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237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FB74-7715-4E5F-8E94-8E34F8896A94}"/>
              </a:ext>
            </a:extLst>
          </p:cNvPr>
          <p:cNvSpPr>
            <a:spLocks noGrp="1"/>
          </p:cNvSpPr>
          <p:nvPr>
            <p:ph type="title"/>
          </p:nvPr>
        </p:nvSpPr>
        <p:spPr/>
        <p:txBody>
          <a:bodyPr/>
          <a:lstStyle/>
          <a:p>
            <a:r>
              <a:rPr lang="lt-LT" dirty="0"/>
              <a:t>PERŽIŪROS TIKSLAI</a:t>
            </a:r>
          </a:p>
        </p:txBody>
      </p:sp>
      <p:graphicFrame>
        <p:nvGraphicFramePr>
          <p:cNvPr id="5" name="Content Placeholder 4">
            <a:extLst>
              <a:ext uri="{FF2B5EF4-FFF2-40B4-BE49-F238E27FC236}">
                <a16:creationId xmlns:a16="http://schemas.microsoft.com/office/drawing/2014/main" id="{9366A772-E882-474C-A43A-5FBAF65A584C}"/>
              </a:ext>
            </a:extLst>
          </p:cNvPr>
          <p:cNvGraphicFramePr>
            <a:graphicFrameLocks noGrp="1"/>
          </p:cNvGraphicFramePr>
          <p:nvPr>
            <p:ph idx="1"/>
            <p:extLst>
              <p:ext uri="{D42A27DB-BD31-4B8C-83A1-F6EECF244321}">
                <p14:modId xmlns:p14="http://schemas.microsoft.com/office/powerpoint/2010/main" val="446804755"/>
              </p:ext>
            </p:extLst>
          </p:nvPr>
        </p:nvGraphicFramePr>
        <p:xfrm>
          <a:off x="914399" y="1219200"/>
          <a:ext cx="10700952" cy="5358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970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9B19-67E8-43BA-85B2-A6F7CCA431A1}"/>
              </a:ext>
            </a:extLst>
          </p:cNvPr>
          <p:cNvSpPr>
            <a:spLocks noGrp="1"/>
          </p:cNvSpPr>
          <p:nvPr>
            <p:ph type="title"/>
          </p:nvPr>
        </p:nvSpPr>
        <p:spPr/>
        <p:txBody>
          <a:bodyPr/>
          <a:lstStyle/>
          <a:p>
            <a:r>
              <a:rPr lang="lt-LT" dirty="0"/>
              <a:t>PERŽIŪROS PRINCIPAI </a:t>
            </a:r>
          </a:p>
        </p:txBody>
      </p:sp>
      <p:graphicFrame>
        <p:nvGraphicFramePr>
          <p:cNvPr id="4" name="Content Placeholder 3">
            <a:extLst>
              <a:ext uri="{FF2B5EF4-FFF2-40B4-BE49-F238E27FC236}">
                <a16:creationId xmlns:a16="http://schemas.microsoft.com/office/drawing/2014/main" id="{C33AE559-1E2D-4FCB-8CA1-07C8A30493D0}"/>
              </a:ext>
            </a:extLst>
          </p:cNvPr>
          <p:cNvGraphicFramePr>
            <a:graphicFrameLocks noGrp="1"/>
          </p:cNvGraphicFramePr>
          <p:nvPr>
            <p:ph idx="1"/>
            <p:extLst>
              <p:ext uri="{D42A27DB-BD31-4B8C-83A1-F6EECF244321}">
                <p14:modId xmlns:p14="http://schemas.microsoft.com/office/powerpoint/2010/main" val="2633624531"/>
              </p:ext>
            </p:extLst>
          </p:nvPr>
        </p:nvGraphicFramePr>
        <p:xfrm>
          <a:off x="914400" y="2036763"/>
          <a:ext cx="10722428" cy="454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3F27A136-8840-401B-BA76-015485243415}"/>
              </a:ext>
            </a:extLst>
          </p:cNvPr>
          <p:cNvSpPr txBox="1">
            <a:spLocks/>
          </p:cNvSpPr>
          <p:nvPr/>
        </p:nvSpPr>
        <p:spPr>
          <a:xfrm>
            <a:off x="914399" y="1129531"/>
            <a:ext cx="10722429" cy="81756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lt-LT" sz="2200" dirty="0">
                <a:solidFill>
                  <a:schemeClr val="tx1"/>
                </a:solidFill>
              </a:rPr>
              <a:t>Ministerijos turėjo pateikti pasiūlymus dėl Plano keitimo tik </a:t>
            </a:r>
            <a:r>
              <a:rPr lang="lt-LT" sz="2200" b="1" u="sng" dirty="0">
                <a:solidFill>
                  <a:schemeClr val="tx1"/>
                </a:solidFill>
              </a:rPr>
              <a:t>išimtinais atvejais, galiojant bent vienai iš šių sąlygų:</a:t>
            </a:r>
          </a:p>
        </p:txBody>
      </p:sp>
    </p:spTree>
    <p:extLst>
      <p:ext uri="{BB962C8B-B14F-4D97-AF65-F5344CB8AC3E}">
        <p14:creationId xmlns:p14="http://schemas.microsoft.com/office/powerpoint/2010/main" val="49290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F24DC7-247D-43F9-B2BE-B2F4550FE9CA}"/>
              </a:ext>
            </a:extLst>
          </p:cNvPr>
          <p:cNvSpPr>
            <a:spLocks noGrp="1"/>
          </p:cNvSpPr>
          <p:nvPr>
            <p:ph type="title"/>
          </p:nvPr>
        </p:nvSpPr>
        <p:spPr/>
        <p:txBody>
          <a:bodyPr>
            <a:normAutofit/>
          </a:bodyPr>
          <a:lstStyle/>
          <a:p>
            <a:r>
              <a:rPr lang="lt-LT" dirty="0"/>
              <a:t>GAUTI PASIŪLYMAI DĖL PLANO KEITIMO </a:t>
            </a:r>
          </a:p>
        </p:txBody>
      </p:sp>
      <p:graphicFrame>
        <p:nvGraphicFramePr>
          <p:cNvPr id="11" name="Content Placeholder 10">
            <a:extLst>
              <a:ext uri="{FF2B5EF4-FFF2-40B4-BE49-F238E27FC236}">
                <a16:creationId xmlns:a16="http://schemas.microsoft.com/office/drawing/2014/main" id="{5872342E-F8AE-4AA8-A5C9-C04FB5AA32E5}"/>
              </a:ext>
            </a:extLst>
          </p:cNvPr>
          <p:cNvGraphicFramePr>
            <a:graphicFrameLocks noGrp="1"/>
          </p:cNvGraphicFramePr>
          <p:nvPr>
            <p:ph idx="13"/>
            <p:extLst>
              <p:ext uri="{D42A27DB-BD31-4B8C-83A1-F6EECF244321}">
                <p14:modId xmlns:p14="http://schemas.microsoft.com/office/powerpoint/2010/main" val="3597205383"/>
              </p:ext>
            </p:extLst>
          </p:nvPr>
        </p:nvGraphicFramePr>
        <p:xfrm>
          <a:off x="6553204" y="1219200"/>
          <a:ext cx="5158921" cy="5041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82C188DD-CFF5-4F9D-9873-9BE1E052B7F5}"/>
              </a:ext>
            </a:extLst>
          </p:cNvPr>
          <p:cNvGraphicFramePr>
            <a:graphicFrameLocks noGrp="1"/>
          </p:cNvGraphicFramePr>
          <p:nvPr>
            <p:ph idx="1"/>
            <p:extLst>
              <p:ext uri="{D42A27DB-BD31-4B8C-83A1-F6EECF244321}">
                <p14:modId xmlns:p14="http://schemas.microsoft.com/office/powerpoint/2010/main" val="3351652904"/>
              </p:ext>
            </p:extLst>
          </p:nvPr>
        </p:nvGraphicFramePr>
        <p:xfrm>
          <a:off x="577850" y="1209675"/>
          <a:ext cx="5060948" cy="50509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90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A0A7-6585-4106-94BC-6FA4788AA52C}"/>
              </a:ext>
            </a:extLst>
          </p:cNvPr>
          <p:cNvSpPr>
            <a:spLocks noGrp="1"/>
          </p:cNvSpPr>
          <p:nvPr>
            <p:ph type="title"/>
          </p:nvPr>
        </p:nvSpPr>
        <p:spPr/>
        <p:txBody>
          <a:bodyPr>
            <a:normAutofit/>
          </a:bodyPr>
          <a:lstStyle/>
          <a:p>
            <a:r>
              <a:rPr lang="lt-LT" dirty="0"/>
              <a:t>GAUTI PASIŪLYMAI PAGAL PRIORITETUS</a:t>
            </a:r>
          </a:p>
        </p:txBody>
      </p:sp>
      <p:graphicFrame>
        <p:nvGraphicFramePr>
          <p:cNvPr id="4" name="Content Placeholder 3">
            <a:extLst>
              <a:ext uri="{FF2B5EF4-FFF2-40B4-BE49-F238E27FC236}">
                <a16:creationId xmlns:a16="http://schemas.microsoft.com/office/drawing/2014/main" id="{359719CC-2267-40FA-A8F1-02CA70B97909}"/>
              </a:ext>
            </a:extLst>
          </p:cNvPr>
          <p:cNvGraphicFramePr>
            <a:graphicFrameLocks noGrp="1"/>
          </p:cNvGraphicFramePr>
          <p:nvPr>
            <p:ph idx="1"/>
            <p:extLst>
              <p:ext uri="{D42A27DB-BD31-4B8C-83A1-F6EECF244321}">
                <p14:modId xmlns:p14="http://schemas.microsoft.com/office/powerpoint/2010/main" val="1096865421"/>
              </p:ext>
            </p:extLst>
          </p:nvPr>
        </p:nvGraphicFramePr>
        <p:xfrm>
          <a:off x="914399" y="1403549"/>
          <a:ext cx="10537371" cy="4033351"/>
        </p:xfrm>
        <a:graphic>
          <a:graphicData uri="http://schemas.openxmlformats.org/drawingml/2006/table">
            <a:tbl>
              <a:tblPr firstRow="1" firstCol="1" bandRow="1">
                <a:tableStyleId>{21E4AEA4-8DFA-4A89-87EB-49C32662AFE0}</a:tableStyleId>
              </a:tblPr>
              <a:tblGrid>
                <a:gridCol w="621937">
                  <a:extLst>
                    <a:ext uri="{9D8B030D-6E8A-4147-A177-3AD203B41FA5}">
                      <a16:colId xmlns:a16="http://schemas.microsoft.com/office/drawing/2014/main" val="2846524844"/>
                    </a:ext>
                  </a:extLst>
                </a:gridCol>
                <a:gridCol w="4615490">
                  <a:extLst>
                    <a:ext uri="{9D8B030D-6E8A-4147-A177-3AD203B41FA5}">
                      <a16:colId xmlns:a16="http://schemas.microsoft.com/office/drawing/2014/main" val="2843226600"/>
                    </a:ext>
                  </a:extLst>
                </a:gridCol>
                <a:gridCol w="2749676">
                  <a:extLst>
                    <a:ext uri="{9D8B030D-6E8A-4147-A177-3AD203B41FA5}">
                      <a16:colId xmlns:a16="http://schemas.microsoft.com/office/drawing/2014/main" val="3407219819"/>
                    </a:ext>
                  </a:extLst>
                </a:gridCol>
                <a:gridCol w="2550268">
                  <a:extLst>
                    <a:ext uri="{9D8B030D-6E8A-4147-A177-3AD203B41FA5}">
                      <a16:colId xmlns:a16="http://schemas.microsoft.com/office/drawing/2014/main" val="3126500213"/>
                    </a:ext>
                  </a:extLst>
                </a:gridCol>
              </a:tblGrid>
              <a:tr h="762708">
                <a:tc>
                  <a:txBody>
                    <a:bodyPr/>
                    <a:lstStyle/>
                    <a:p>
                      <a:pPr algn="ctr">
                        <a:spcAft>
                          <a:spcPts val="0"/>
                        </a:spcAft>
                      </a:pPr>
                      <a:r>
                        <a:rPr lang="lt-LT" sz="2000" dirty="0">
                          <a:effectLst/>
                        </a:rPr>
                        <a:t>Nr.</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dirty="0">
                          <a:effectLst/>
                        </a:rPr>
                        <a:t>Prioritetai</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dirty="0">
                          <a:effectLst/>
                        </a:rPr>
                        <a:t>Siūlymų dėl veiksmų keitimo sk.</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dirty="0">
                          <a:effectLst/>
                        </a:rPr>
                        <a:t>Siūlymų dėl rodiklių </a:t>
                      </a:r>
                    </a:p>
                    <a:p>
                      <a:pPr algn="ctr">
                        <a:spcAft>
                          <a:spcPts val="0"/>
                        </a:spcAft>
                      </a:pPr>
                      <a:r>
                        <a:rPr lang="lt-LT" sz="2000" dirty="0">
                          <a:effectLst/>
                        </a:rPr>
                        <a:t>keitimo sk.</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5206190"/>
                  </a:ext>
                </a:extLst>
              </a:tr>
              <a:tr h="431207">
                <a:tc>
                  <a:txBody>
                    <a:bodyPr/>
                    <a:lstStyle/>
                    <a:p>
                      <a:pPr algn="ctr">
                        <a:spcAft>
                          <a:spcPts val="0"/>
                        </a:spcAft>
                      </a:pPr>
                      <a:r>
                        <a:rPr lang="lt-LT" sz="2000">
                          <a:effectLst/>
                        </a:rPr>
                        <a:t>I</a:t>
                      </a:r>
                      <a:endParaRPr lang="lt-L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lt-LT" sz="2000" dirty="0">
                          <a:effectLst/>
                        </a:rPr>
                        <a:t>Darni, atsakinga ir sveika visuomenė</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17</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 -</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724278"/>
                  </a:ext>
                </a:extLst>
              </a:tr>
              <a:tr h="725165">
                <a:tc>
                  <a:txBody>
                    <a:bodyPr/>
                    <a:lstStyle/>
                    <a:p>
                      <a:pPr algn="ctr">
                        <a:spcAft>
                          <a:spcPts val="0"/>
                        </a:spcAft>
                      </a:pPr>
                      <a:r>
                        <a:rPr lang="lt-LT" sz="2000">
                          <a:effectLst/>
                        </a:rPr>
                        <a:t>II</a:t>
                      </a:r>
                      <a:endParaRPr lang="lt-L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lt-LT" sz="2000" dirty="0">
                          <a:effectLst/>
                        </a:rPr>
                        <a:t>Švietimo, kultūros ir mokslo paslaugų kokybės bei efektyvumo didinimas</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16</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 -</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5387226"/>
                  </a:ext>
                </a:extLst>
              </a:tr>
              <a:tr h="642257">
                <a:tc>
                  <a:txBody>
                    <a:bodyPr/>
                    <a:lstStyle/>
                    <a:p>
                      <a:pPr algn="ctr">
                        <a:spcAft>
                          <a:spcPts val="0"/>
                        </a:spcAft>
                      </a:pPr>
                      <a:r>
                        <a:rPr lang="lt-LT" sz="2000">
                          <a:effectLst/>
                        </a:rPr>
                        <a:t>III</a:t>
                      </a:r>
                      <a:endParaRPr lang="lt-L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lt-LT" sz="2000">
                          <a:effectLst/>
                        </a:rPr>
                        <a:t>Viešojo sektoriaus efektyvumo ir skaidrumo didinimas</a:t>
                      </a:r>
                      <a:endParaRPr lang="lt-L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15</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1</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1487456"/>
                  </a:ext>
                </a:extLst>
              </a:tr>
              <a:tr h="511629">
                <a:tc>
                  <a:txBody>
                    <a:bodyPr/>
                    <a:lstStyle/>
                    <a:p>
                      <a:pPr algn="ctr">
                        <a:spcAft>
                          <a:spcPts val="0"/>
                        </a:spcAft>
                      </a:pPr>
                      <a:r>
                        <a:rPr lang="lt-LT" sz="2000">
                          <a:effectLst/>
                        </a:rPr>
                        <a:t>IV</a:t>
                      </a:r>
                      <a:endParaRPr lang="lt-L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lt-LT" sz="2000" dirty="0">
                          <a:effectLst/>
                        </a:rPr>
                        <a:t>Darni ir konkurencinga ekonomikos plėtra</a:t>
                      </a:r>
                      <a:endParaRPr lang="lt-L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11</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6</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0554082"/>
                  </a:ext>
                </a:extLst>
              </a:tr>
              <a:tr h="431207">
                <a:tc>
                  <a:txBody>
                    <a:bodyPr/>
                    <a:lstStyle/>
                    <a:p>
                      <a:pPr algn="ctr">
                        <a:spcAft>
                          <a:spcPts val="0"/>
                        </a:spcAft>
                      </a:pPr>
                      <a:r>
                        <a:rPr lang="lt-LT" sz="2000">
                          <a:effectLst/>
                        </a:rPr>
                        <a:t>V</a:t>
                      </a:r>
                      <a:endParaRPr lang="lt-L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lt-LT" sz="2000" dirty="0">
                          <a:solidFill>
                            <a:srgbClr val="0070C0"/>
                          </a:solidFill>
                          <a:effectLst/>
                        </a:rPr>
                        <a:t>Saugi valstybė</a:t>
                      </a:r>
                      <a:endParaRPr lang="lt-LT"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70C0"/>
                          </a:solidFill>
                          <a:effectLst/>
                          <a:latin typeface="+mj-lt"/>
                          <a:ea typeface="Times New Roman" panose="02020603050405020304" pitchFamily="18" charset="0"/>
                          <a:cs typeface="Times New Roman" panose="02020603050405020304" pitchFamily="18" charset="0"/>
                        </a:rPr>
                        <a:t>25</a:t>
                      </a:r>
                      <a:endParaRPr lang="lt-LT" sz="2000" dirty="0">
                        <a:solidFill>
                          <a:srgbClr val="0070C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 -</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6095246"/>
                  </a:ext>
                </a:extLst>
              </a:tr>
              <a:tr h="431207">
                <a:tc>
                  <a:txBody>
                    <a:bodyPr/>
                    <a:lstStyle/>
                    <a:p>
                      <a:pPr algn="ctr">
                        <a:spcAft>
                          <a:spcPts val="0"/>
                        </a:spcAft>
                      </a:pPr>
                      <a:r>
                        <a:rPr lang="lt-LT" sz="2000" b="1" dirty="0">
                          <a:effectLst/>
                        </a:rPr>
                        <a:t> </a:t>
                      </a:r>
                      <a:endParaRPr lang="lt-LT"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FFCC99"/>
                    </a:solidFill>
                  </a:tcPr>
                </a:tc>
                <a:tc>
                  <a:txBody>
                    <a:bodyPr/>
                    <a:lstStyle/>
                    <a:p>
                      <a:pPr algn="r">
                        <a:spcAft>
                          <a:spcPts val="0"/>
                        </a:spcAft>
                      </a:pPr>
                      <a:r>
                        <a:rPr lang="lt-LT" sz="2000" b="1" dirty="0">
                          <a:effectLst/>
                        </a:rPr>
                        <a:t>Viso:</a:t>
                      </a:r>
                      <a:endParaRPr lang="lt-LT"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CC99"/>
                    </a:solidFill>
                  </a:tcPr>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84</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7</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solidFill>
                      <a:srgbClr val="FFCC99"/>
                    </a:solidFill>
                  </a:tcPr>
                </a:tc>
                <a:extLst>
                  <a:ext uri="{0D108BD9-81ED-4DB2-BD59-A6C34878D82A}">
                    <a16:rowId xmlns:a16="http://schemas.microsoft.com/office/drawing/2014/main" val="242992173"/>
                  </a:ext>
                </a:extLst>
              </a:tr>
            </a:tbl>
          </a:graphicData>
        </a:graphic>
      </p:graphicFrame>
    </p:spTree>
    <p:extLst>
      <p:ext uri="{BB962C8B-B14F-4D97-AF65-F5344CB8AC3E}">
        <p14:creationId xmlns:p14="http://schemas.microsoft.com/office/powerpoint/2010/main" val="2129185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EFFB8-106A-4C84-9D1C-1871C89AE9B4}"/>
              </a:ext>
            </a:extLst>
          </p:cNvPr>
          <p:cNvSpPr>
            <a:spLocks noGrp="1"/>
          </p:cNvSpPr>
          <p:nvPr>
            <p:ph type="title"/>
          </p:nvPr>
        </p:nvSpPr>
        <p:spPr>
          <a:xfrm>
            <a:off x="914400" y="122696"/>
            <a:ext cx="10363200" cy="817561"/>
          </a:xfrm>
        </p:spPr>
        <p:txBody>
          <a:bodyPr/>
          <a:lstStyle/>
          <a:p>
            <a:r>
              <a:rPr lang="lt-LT" dirty="0"/>
              <a:t>GAUTI PASIŪLYMAI PAGAL MINISTERIJAS</a:t>
            </a:r>
          </a:p>
        </p:txBody>
      </p:sp>
      <p:graphicFrame>
        <p:nvGraphicFramePr>
          <p:cNvPr id="4" name="Content Placeholder 3">
            <a:extLst>
              <a:ext uri="{FF2B5EF4-FFF2-40B4-BE49-F238E27FC236}">
                <a16:creationId xmlns:a16="http://schemas.microsoft.com/office/drawing/2014/main" id="{1CFA8716-56F3-4E99-A9E5-B0CC6A78EC2A}"/>
              </a:ext>
            </a:extLst>
          </p:cNvPr>
          <p:cNvGraphicFramePr>
            <a:graphicFrameLocks noGrp="1"/>
          </p:cNvGraphicFramePr>
          <p:nvPr>
            <p:ph idx="1"/>
            <p:extLst>
              <p:ext uri="{D42A27DB-BD31-4B8C-83A1-F6EECF244321}">
                <p14:modId xmlns:p14="http://schemas.microsoft.com/office/powerpoint/2010/main" val="3602270946"/>
              </p:ext>
            </p:extLst>
          </p:nvPr>
        </p:nvGraphicFramePr>
        <p:xfrm>
          <a:off x="914400" y="940257"/>
          <a:ext cx="10537371" cy="5761676"/>
        </p:xfrm>
        <a:graphic>
          <a:graphicData uri="http://schemas.openxmlformats.org/drawingml/2006/table">
            <a:tbl>
              <a:tblPr firstRow="1" firstCol="1" bandRow="1">
                <a:tableStyleId>{21E4AEA4-8DFA-4A89-87EB-49C32662AFE0}</a:tableStyleId>
              </a:tblPr>
              <a:tblGrid>
                <a:gridCol w="621937">
                  <a:extLst>
                    <a:ext uri="{9D8B030D-6E8A-4147-A177-3AD203B41FA5}">
                      <a16:colId xmlns:a16="http://schemas.microsoft.com/office/drawing/2014/main" val="2846524844"/>
                    </a:ext>
                  </a:extLst>
                </a:gridCol>
                <a:gridCol w="4615490">
                  <a:extLst>
                    <a:ext uri="{9D8B030D-6E8A-4147-A177-3AD203B41FA5}">
                      <a16:colId xmlns:a16="http://schemas.microsoft.com/office/drawing/2014/main" val="2843226600"/>
                    </a:ext>
                  </a:extLst>
                </a:gridCol>
                <a:gridCol w="2749676">
                  <a:extLst>
                    <a:ext uri="{9D8B030D-6E8A-4147-A177-3AD203B41FA5}">
                      <a16:colId xmlns:a16="http://schemas.microsoft.com/office/drawing/2014/main" val="3407219819"/>
                    </a:ext>
                  </a:extLst>
                </a:gridCol>
                <a:gridCol w="2550268">
                  <a:extLst>
                    <a:ext uri="{9D8B030D-6E8A-4147-A177-3AD203B41FA5}">
                      <a16:colId xmlns:a16="http://schemas.microsoft.com/office/drawing/2014/main" val="3126500213"/>
                    </a:ext>
                  </a:extLst>
                </a:gridCol>
              </a:tblGrid>
              <a:tr h="616400">
                <a:tc>
                  <a:txBody>
                    <a:bodyPr/>
                    <a:lstStyle/>
                    <a:p>
                      <a:pPr algn="ctr">
                        <a:spcAft>
                          <a:spcPts val="0"/>
                        </a:spcAft>
                      </a:pPr>
                      <a:r>
                        <a:rPr lang="lt-LT" sz="1400" dirty="0">
                          <a:effectLst/>
                          <a:latin typeface="+mj-lt"/>
                        </a:rPr>
                        <a:t>Nr.</a:t>
                      </a:r>
                      <a:endParaRPr lang="lt-LT"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1400" dirty="0">
                          <a:effectLst/>
                          <a:latin typeface="+mj-lt"/>
                        </a:rPr>
                        <a:t>Ministerijos</a:t>
                      </a:r>
                      <a:endParaRPr lang="lt-LT"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1400" dirty="0">
                          <a:effectLst/>
                          <a:latin typeface="+mj-lt"/>
                        </a:rPr>
                        <a:t>Siūlymų dėl veiksmų keitimo sk.</a:t>
                      </a:r>
                      <a:endParaRPr lang="lt-LT"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1400" dirty="0">
                          <a:effectLst/>
                          <a:latin typeface="+mj-lt"/>
                        </a:rPr>
                        <a:t>Siūlymų dėl rodiklių </a:t>
                      </a:r>
                    </a:p>
                    <a:p>
                      <a:pPr algn="ctr">
                        <a:spcAft>
                          <a:spcPts val="0"/>
                        </a:spcAft>
                      </a:pPr>
                      <a:r>
                        <a:rPr lang="lt-LT" sz="1400" dirty="0">
                          <a:effectLst/>
                          <a:latin typeface="+mj-lt"/>
                        </a:rPr>
                        <a:t>keitimo sk.</a:t>
                      </a:r>
                      <a:endParaRPr lang="lt-LT" sz="14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5206190"/>
                  </a:ext>
                </a:extLst>
              </a:tr>
              <a:tr h="316913">
                <a:tc>
                  <a:txBody>
                    <a:bodyPr/>
                    <a:lstStyle/>
                    <a:p>
                      <a:pPr algn="ctr">
                        <a:spcAft>
                          <a:spcPts val="0"/>
                        </a:spcAft>
                      </a:pPr>
                      <a:r>
                        <a:rPr lang="lt-LT" sz="1400" dirty="0">
                          <a:effectLst/>
                          <a:latin typeface="+mj-lt"/>
                        </a:rPr>
                        <a:t>1.</a:t>
                      </a:r>
                      <a:endParaRPr lang="lt-LT"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AM</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4</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a:t>
                      </a:r>
                      <a:endParaRPr lang="lt-LT" sz="20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724278"/>
                  </a:ext>
                </a:extLst>
              </a:tr>
              <a:tr h="283028">
                <a:tc>
                  <a:txBody>
                    <a:bodyPr/>
                    <a:lstStyle/>
                    <a:p>
                      <a:pPr algn="ctr">
                        <a:spcAft>
                          <a:spcPts val="0"/>
                        </a:spcAft>
                      </a:pPr>
                      <a:r>
                        <a:rPr lang="lt-LT" sz="1400" dirty="0">
                          <a:effectLst/>
                          <a:latin typeface="+mj-lt"/>
                          <a:ea typeface="Times New Roman" panose="02020603050405020304" pitchFamily="18" charset="0"/>
                          <a:cs typeface="Times New Roman" panose="02020603050405020304" pitchFamily="18" charset="0"/>
                        </a:rPr>
                        <a:t>2.</a:t>
                      </a:r>
                    </a:p>
                  </a:txBody>
                  <a:tcPr marL="68580" marR="68580" marT="0" marB="0" anchor="ctr"/>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EM</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6</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a:t>
                      </a:r>
                      <a:endParaRPr lang="lt-LT" sz="20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5387226"/>
                  </a:ext>
                </a:extLst>
              </a:tr>
              <a:tr h="283028">
                <a:tc>
                  <a:txBody>
                    <a:bodyPr/>
                    <a:lstStyle/>
                    <a:p>
                      <a:pPr algn="ctr">
                        <a:spcAft>
                          <a:spcPts val="0"/>
                        </a:spcAft>
                      </a:pPr>
                      <a:r>
                        <a:rPr lang="lt-LT" sz="1400" dirty="0">
                          <a:effectLst/>
                          <a:latin typeface="+mj-lt"/>
                          <a:ea typeface="Times New Roman" panose="02020603050405020304" pitchFamily="18" charset="0"/>
                          <a:cs typeface="Times New Roman" panose="02020603050405020304" pitchFamily="18" charset="0"/>
                        </a:rPr>
                        <a:t>3.</a:t>
                      </a:r>
                    </a:p>
                  </a:txBody>
                  <a:tcPr marL="68580" marR="68580" marT="0" marB="0" anchor="ctr"/>
                </a:tc>
                <a:tc>
                  <a:txBody>
                    <a:bodyPr/>
                    <a:lstStyle/>
                    <a:p>
                      <a:pPr algn="ctr">
                        <a:lnSpc>
                          <a:spcPct val="115000"/>
                        </a:lnSpc>
                        <a:spcAft>
                          <a:spcPts val="0"/>
                        </a:spcAft>
                      </a:pPr>
                      <a:r>
                        <a:rPr lang="lt-LT" sz="2000" b="1" dirty="0">
                          <a:solidFill>
                            <a:srgbClr val="0070C0"/>
                          </a:solidFill>
                          <a:effectLst/>
                          <a:latin typeface="+mj-lt"/>
                          <a:ea typeface="Times New Roman" panose="02020603050405020304" pitchFamily="18" charset="0"/>
                          <a:cs typeface="Times New Roman" panose="02020603050405020304" pitchFamily="18" charset="0"/>
                        </a:rPr>
                        <a:t>EIM</a:t>
                      </a:r>
                      <a:endParaRPr lang="lt-LT" sz="2000" dirty="0">
                        <a:solidFill>
                          <a:srgbClr val="0070C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70C0"/>
                          </a:solidFill>
                          <a:effectLst/>
                          <a:latin typeface="+mj-lt"/>
                          <a:ea typeface="Times New Roman" panose="02020603050405020304" pitchFamily="18" charset="0"/>
                          <a:cs typeface="Times New Roman" panose="02020603050405020304" pitchFamily="18" charset="0"/>
                        </a:rPr>
                        <a:t>8</a:t>
                      </a:r>
                      <a:endParaRPr lang="lt-LT" sz="2000" dirty="0">
                        <a:solidFill>
                          <a:srgbClr val="0070C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6</a:t>
                      </a:r>
                      <a:endParaRPr lang="lt-LT" sz="20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206931"/>
                  </a:ext>
                </a:extLst>
              </a:tr>
              <a:tr h="249145">
                <a:tc>
                  <a:txBody>
                    <a:bodyPr/>
                    <a:lstStyle/>
                    <a:p>
                      <a:pPr algn="ctr">
                        <a:spcAft>
                          <a:spcPts val="0"/>
                        </a:spcAft>
                      </a:pPr>
                      <a:r>
                        <a:rPr lang="lt-LT" sz="1400" dirty="0">
                          <a:effectLst/>
                          <a:latin typeface="+mj-lt"/>
                          <a:ea typeface="Times New Roman" panose="02020603050405020304" pitchFamily="18" charset="0"/>
                          <a:cs typeface="Times New Roman" panose="02020603050405020304" pitchFamily="18" charset="0"/>
                        </a:rPr>
                        <a:t>4.</a:t>
                      </a:r>
                    </a:p>
                  </a:txBody>
                  <a:tcPr marL="68580" marR="68580" marT="0" marB="0" anchor="ctr"/>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FM</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a:solidFill>
                            <a:srgbClr val="000000"/>
                          </a:solidFill>
                          <a:effectLst/>
                          <a:latin typeface="+mj-lt"/>
                          <a:ea typeface="Times New Roman" panose="02020603050405020304" pitchFamily="18" charset="0"/>
                          <a:cs typeface="Times New Roman" panose="02020603050405020304" pitchFamily="18" charset="0"/>
                        </a:rPr>
                        <a:t>2</a:t>
                      </a:r>
                      <a:endParaRPr lang="lt-LT"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a:t>
                      </a:r>
                      <a:endParaRPr lang="lt-LT" sz="20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1487456"/>
                  </a:ext>
                </a:extLst>
              </a:tr>
              <a:tr h="272143">
                <a:tc>
                  <a:txBody>
                    <a:bodyPr/>
                    <a:lstStyle/>
                    <a:p>
                      <a:pPr algn="ctr">
                        <a:spcAft>
                          <a:spcPts val="0"/>
                        </a:spcAft>
                      </a:pPr>
                      <a:r>
                        <a:rPr lang="lt-LT" sz="1400" dirty="0">
                          <a:effectLst/>
                          <a:latin typeface="+mj-lt"/>
                          <a:ea typeface="Times New Roman" panose="02020603050405020304" pitchFamily="18" charset="0"/>
                          <a:cs typeface="Times New Roman" panose="02020603050405020304" pitchFamily="18" charset="0"/>
                        </a:rPr>
                        <a:t>5.</a:t>
                      </a:r>
                    </a:p>
                  </a:txBody>
                  <a:tcPr marL="68580" marR="68580" marT="0" marB="0" anchor="ctr"/>
                </a:tc>
                <a:tc>
                  <a:txBody>
                    <a:bodyPr/>
                    <a:lstStyle/>
                    <a:p>
                      <a:pPr algn="ctr">
                        <a:lnSpc>
                          <a:spcPct val="115000"/>
                        </a:lnSpc>
                        <a:spcAft>
                          <a:spcPts val="0"/>
                        </a:spcAft>
                      </a:pPr>
                      <a:r>
                        <a:rPr lang="lt-LT" sz="2000" b="1" dirty="0">
                          <a:solidFill>
                            <a:srgbClr val="0070C0"/>
                          </a:solidFill>
                          <a:effectLst/>
                          <a:latin typeface="+mj-lt"/>
                          <a:ea typeface="Times New Roman" panose="02020603050405020304" pitchFamily="18" charset="0"/>
                          <a:cs typeface="Times New Roman" panose="02020603050405020304" pitchFamily="18" charset="0"/>
                        </a:rPr>
                        <a:t>KAM</a:t>
                      </a:r>
                      <a:endParaRPr lang="lt-LT" sz="2000" dirty="0">
                        <a:solidFill>
                          <a:srgbClr val="0070C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70C0"/>
                          </a:solidFill>
                          <a:effectLst/>
                          <a:latin typeface="+mj-lt"/>
                          <a:ea typeface="Times New Roman" panose="02020603050405020304" pitchFamily="18" charset="0"/>
                          <a:cs typeface="Times New Roman" panose="02020603050405020304" pitchFamily="18" charset="0"/>
                        </a:rPr>
                        <a:t>8</a:t>
                      </a:r>
                      <a:endParaRPr lang="lt-LT" sz="2000" dirty="0">
                        <a:solidFill>
                          <a:srgbClr val="0070C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a:t>
                      </a:r>
                      <a:endParaRPr lang="lt-LT" sz="20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0554082"/>
                  </a:ext>
                </a:extLst>
              </a:tr>
              <a:tr h="272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dirty="0">
                          <a:effectLst/>
                          <a:latin typeface="+mj-lt"/>
                          <a:ea typeface="Times New Roman" panose="02020603050405020304" pitchFamily="18" charset="0"/>
                          <a:cs typeface="Times New Roman" panose="02020603050405020304" pitchFamily="18" charset="0"/>
                        </a:rPr>
                        <a:t>6.</a:t>
                      </a:r>
                    </a:p>
                  </a:txBody>
                  <a:tcPr marL="68580" marR="68580" marT="0" marB="0" anchor="ctr"/>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KM</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effectLst/>
                          <a:latin typeface="+mj-lt"/>
                          <a:ea typeface="Times New Roman" panose="02020603050405020304" pitchFamily="18" charset="0"/>
                          <a:cs typeface="Times New Roman" panose="02020603050405020304" pitchFamily="18" charset="0"/>
                        </a:rPr>
                        <a:t>6</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effectLst/>
                          <a:latin typeface="+mj-lt"/>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426095246"/>
                  </a:ext>
                </a:extLst>
              </a:tr>
              <a:tr h="272143">
                <a:tc>
                  <a:txBody>
                    <a:bodyPr/>
                    <a:lstStyle/>
                    <a:p>
                      <a:pPr algn="ctr">
                        <a:spcAft>
                          <a:spcPts val="0"/>
                        </a:spcAft>
                      </a:pPr>
                      <a:r>
                        <a:rPr lang="lt-LT" sz="1400" dirty="0">
                          <a:effectLst/>
                          <a:latin typeface="+mj-lt"/>
                          <a:ea typeface="Times New Roman" panose="02020603050405020304" pitchFamily="18" charset="0"/>
                          <a:cs typeface="Times New Roman" panose="02020603050405020304" pitchFamily="18" charset="0"/>
                        </a:rPr>
                        <a:t>7.</a:t>
                      </a:r>
                    </a:p>
                  </a:txBody>
                  <a:tcPr marL="68580" marR="68580" marT="0" marB="0" anchor="ctr"/>
                </a:tc>
                <a:tc>
                  <a:txBody>
                    <a:bodyPr/>
                    <a:lstStyle/>
                    <a:p>
                      <a:pPr algn="ctr">
                        <a:lnSpc>
                          <a:spcPct val="115000"/>
                        </a:lnSpc>
                        <a:spcAft>
                          <a:spcPts val="0"/>
                        </a:spcAft>
                      </a:pPr>
                      <a:r>
                        <a:rPr lang="lt-LT" sz="2000" b="1" dirty="0">
                          <a:solidFill>
                            <a:srgbClr val="0070C0"/>
                          </a:solidFill>
                          <a:effectLst/>
                          <a:latin typeface="+mj-lt"/>
                          <a:ea typeface="Times New Roman" panose="02020603050405020304" pitchFamily="18" charset="0"/>
                          <a:cs typeface="Times New Roman" panose="02020603050405020304" pitchFamily="18" charset="0"/>
                        </a:rPr>
                        <a:t>LRVK</a:t>
                      </a:r>
                      <a:endParaRPr lang="lt-LT" sz="2000" dirty="0">
                        <a:solidFill>
                          <a:srgbClr val="0070C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70C0"/>
                          </a:solidFill>
                          <a:effectLst/>
                          <a:latin typeface="+mj-lt"/>
                          <a:ea typeface="Times New Roman" panose="02020603050405020304" pitchFamily="18" charset="0"/>
                          <a:cs typeface="Times New Roman" panose="02020603050405020304" pitchFamily="18" charset="0"/>
                        </a:rPr>
                        <a:t>8</a:t>
                      </a:r>
                      <a:endParaRPr lang="lt-LT" sz="2000" dirty="0">
                        <a:solidFill>
                          <a:srgbClr val="0070C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a:t>
                      </a:r>
                      <a:endParaRPr lang="lt-LT" sz="20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0305344"/>
                  </a:ext>
                </a:extLst>
              </a:tr>
              <a:tr h="315686">
                <a:tc>
                  <a:txBody>
                    <a:bodyPr/>
                    <a:lstStyle/>
                    <a:p>
                      <a:pPr algn="ctr">
                        <a:spcAft>
                          <a:spcPts val="0"/>
                        </a:spcAft>
                      </a:pPr>
                      <a:r>
                        <a:rPr lang="lt-LT" sz="1400" dirty="0">
                          <a:effectLst/>
                          <a:latin typeface="+mj-lt"/>
                          <a:ea typeface="Times New Roman" panose="02020603050405020304" pitchFamily="18" charset="0"/>
                          <a:cs typeface="Times New Roman" panose="02020603050405020304" pitchFamily="18" charset="0"/>
                        </a:rPr>
                        <a:t>8.</a:t>
                      </a:r>
                    </a:p>
                  </a:txBody>
                  <a:tcPr marL="68580" marR="68580" marT="0" marB="0" anchor="ctr"/>
                </a:tc>
                <a:tc>
                  <a:txBody>
                    <a:bodyPr/>
                    <a:lstStyle/>
                    <a:p>
                      <a:pPr algn="ctr">
                        <a:lnSpc>
                          <a:spcPct val="115000"/>
                        </a:lnSpc>
                        <a:spcAft>
                          <a:spcPts val="0"/>
                        </a:spcAft>
                      </a:pPr>
                      <a:r>
                        <a:rPr lang="lt-LT" sz="2000" b="1" dirty="0">
                          <a:solidFill>
                            <a:srgbClr val="0070C0"/>
                          </a:solidFill>
                          <a:effectLst/>
                          <a:latin typeface="+mj-lt"/>
                          <a:ea typeface="Times New Roman" panose="02020603050405020304" pitchFamily="18" charset="0"/>
                          <a:cs typeface="Times New Roman" panose="02020603050405020304" pitchFamily="18" charset="0"/>
                        </a:rPr>
                        <a:t>SADM</a:t>
                      </a:r>
                      <a:endParaRPr lang="lt-LT" sz="2000" dirty="0">
                        <a:solidFill>
                          <a:srgbClr val="0070C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70C0"/>
                          </a:solidFill>
                          <a:effectLst/>
                          <a:latin typeface="+mj-lt"/>
                          <a:ea typeface="Times New Roman" panose="02020603050405020304" pitchFamily="18" charset="0"/>
                          <a:cs typeface="Times New Roman" panose="02020603050405020304" pitchFamily="18" charset="0"/>
                        </a:rPr>
                        <a:t>8</a:t>
                      </a:r>
                      <a:endParaRPr lang="lt-LT" sz="2000" dirty="0">
                        <a:solidFill>
                          <a:srgbClr val="0070C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a:t>
                      </a:r>
                      <a:endParaRPr lang="lt-LT" sz="20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986625"/>
                  </a:ext>
                </a:extLst>
              </a:tr>
              <a:tr h="250371">
                <a:tc>
                  <a:txBody>
                    <a:bodyPr/>
                    <a:lstStyle/>
                    <a:p>
                      <a:pPr algn="ctr">
                        <a:spcAft>
                          <a:spcPts val="0"/>
                        </a:spcAft>
                      </a:pPr>
                      <a:r>
                        <a:rPr lang="lt-LT" sz="1400" dirty="0">
                          <a:effectLst/>
                          <a:latin typeface="+mj-lt"/>
                          <a:ea typeface="Times New Roman" panose="02020603050405020304" pitchFamily="18" charset="0"/>
                          <a:cs typeface="Times New Roman" panose="02020603050405020304" pitchFamily="18" charset="0"/>
                        </a:rPr>
                        <a:t>9.</a:t>
                      </a:r>
                    </a:p>
                  </a:txBody>
                  <a:tcPr marL="68580" marR="68580" marT="0" marB="0" anchor="ctr"/>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SAM</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effectLst/>
                          <a:latin typeface="+mj-lt"/>
                          <a:ea typeface="Times New Roman" panose="02020603050405020304" pitchFamily="18" charset="0"/>
                          <a:cs typeface="Times New Roman" panose="02020603050405020304" pitchFamily="18" charset="0"/>
                        </a:rPr>
                        <a:t>5</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a:t>
                      </a:r>
                      <a:endParaRPr lang="lt-LT" sz="20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321607"/>
                  </a:ext>
                </a:extLst>
              </a:tr>
              <a:tr h="315685">
                <a:tc>
                  <a:txBody>
                    <a:bodyPr/>
                    <a:lstStyle/>
                    <a:p>
                      <a:pPr algn="ctr">
                        <a:spcAft>
                          <a:spcPts val="0"/>
                        </a:spcAft>
                      </a:pPr>
                      <a:r>
                        <a:rPr lang="lt-LT" sz="1400" dirty="0">
                          <a:effectLst/>
                          <a:latin typeface="+mj-lt"/>
                          <a:ea typeface="Times New Roman" panose="02020603050405020304" pitchFamily="18" charset="0"/>
                          <a:cs typeface="Times New Roman" panose="02020603050405020304" pitchFamily="18" charset="0"/>
                        </a:rPr>
                        <a:t>10.</a:t>
                      </a:r>
                    </a:p>
                  </a:txBody>
                  <a:tcPr marL="68580" marR="68580" marT="0" marB="0" anchor="ctr"/>
                </a:tc>
                <a:tc>
                  <a:txBody>
                    <a:bodyPr/>
                    <a:lstStyle/>
                    <a:p>
                      <a:pPr algn="ctr">
                        <a:lnSpc>
                          <a:spcPct val="115000"/>
                        </a:lnSpc>
                        <a:spcAft>
                          <a:spcPts val="0"/>
                        </a:spcAft>
                      </a:pPr>
                      <a:r>
                        <a:rPr lang="lt-LT" sz="2000" b="1" dirty="0">
                          <a:solidFill>
                            <a:srgbClr val="C00000"/>
                          </a:solidFill>
                          <a:effectLst/>
                          <a:latin typeface="+mj-lt"/>
                          <a:ea typeface="Times New Roman" panose="02020603050405020304" pitchFamily="18" charset="0"/>
                          <a:cs typeface="Times New Roman" panose="02020603050405020304" pitchFamily="18" charset="0"/>
                        </a:rPr>
                        <a:t>SM</a:t>
                      </a:r>
                      <a:endParaRPr lang="lt-LT" sz="2000" dirty="0">
                        <a:solidFill>
                          <a:srgbClr val="C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C00000"/>
                          </a:solidFill>
                          <a:effectLst/>
                          <a:latin typeface="+mj-lt"/>
                          <a:ea typeface="Times New Roman" panose="02020603050405020304" pitchFamily="18" charset="0"/>
                          <a:cs typeface="Times New Roman" panose="02020603050405020304" pitchFamily="18" charset="0"/>
                        </a:rPr>
                        <a:t>11</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a:t>
                      </a:r>
                      <a:endParaRPr lang="lt-LT" sz="20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8324296"/>
                  </a:ext>
                </a:extLst>
              </a:tr>
              <a:tr h="261258">
                <a:tc>
                  <a:txBody>
                    <a:bodyPr/>
                    <a:lstStyle/>
                    <a:p>
                      <a:pPr algn="ctr">
                        <a:spcAft>
                          <a:spcPts val="0"/>
                        </a:spcAft>
                      </a:pPr>
                      <a:r>
                        <a:rPr lang="lt-LT" sz="1400" dirty="0">
                          <a:effectLst/>
                          <a:latin typeface="+mj-lt"/>
                          <a:ea typeface="Times New Roman" panose="02020603050405020304" pitchFamily="18" charset="0"/>
                          <a:cs typeface="Times New Roman" panose="02020603050405020304" pitchFamily="18" charset="0"/>
                        </a:rPr>
                        <a:t>11.</a:t>
                      </a:r>
                    </a:p>
                  </a:txBody>
                  <a:tcPr marL="68580" marR="68580" marT="0" marB="0" anchor="ctr"/>
                </a:tc>
                <a:tc>
                  <a:txBody>
                    <a:bodyPr/>
                    <a:lstStyle/>
                    <a:p>
                      <a:pPr algn="ctr">
                        <a:lnSpc>
                          <a:spcPct val="115000"/>
                        </a:lnSpc>
                        <a:spcAft>
                          <a:spcPts val="0"/>
                        </a:spcAft>
                      </a:pPr>
                      <a:r>
                        <a:rPr lang="lt-LT" sz="2000" b="1" dirty="0">
                          <a:solidFill>
                            <a:srgbClr val="C00000"/>
                          </a:solidFill>
                          <a:effectLst/>
                          <a:latin typeface="+mj-lt"/>
                          <a:ea typeface="Times New Roman" panose="02020603050405020304" pitchFamily="18" charset="0"/>
                          <a:cs typeface="Times New Roman" panose="02020603050405020304" pitchFamily="18" charset="0"/>
                        </a:rPr>
                        <a:t>ŠMSM</a:t>
                      </a:r>
                      <a:endParaRPr lang="lt-LT" sz="2000" dirty="0">
                        <a:solidFill>
                          <a:srgbClr val="C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C00000"/>
                          </a:solidFill>
                          <a:effectLst/>
                          <a:latin typeface="+mj-lt"/>
                          <a:ea typeface="Times New Roman" panose="02020603050405020304" pitchFamily="18" charset="0"/>
                          <a:cs typeface="Times New Roman" panose="02020603050405020304" pitchFamily="18" charset="0"/>
                        </a:rPr>
                        <a:t>11</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a:t>
                      </a:r>
                      <a:endParaRPr lang="lt-LT" sz="20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824484"/>
                  </a:ext>
                </a:extLst>
              </a:tr>
              <a:tr h="261257">
                <a:tc>
                  <a:txBody>
                    <a:bodyPr/>
                    <a:lstStyle/>
                    <a:p>
                      <a:pPr algn="ctr">
                        <a:spcAft>
                          <a:spcPts val="0"/>
                        </a:spcAft>
                      </a:pPr>
                      <a:r>
                        <a:rPr lang="lt-LT" sz="1400" dirty="0">
                          <a:effectLst/>
                          <a:latin typeface="+mj-lt"/>
                          <a:ea typeface="Times New Roman" panose="02020603050405020304" pitchFamily="18" charset="0"/>
                          <a:cs typeface="Times New Roman" panose="02020603050405020304" pitchFamily="18" charset="0"/>
                        </a:rPr>
                        <a:t>12.</a:t>
                      </a:r>
                    </a:p>
                  </a:txBody>
                  <a:tcPr marL="68580" marR="68580" marT="0" marB="0" anchor="ctr"/>
                </a:tc>
                <a:tc>
                  <a:txBody>
                    <a:bodyPr/>
                    <a:lstStyle/>
                    <a:p>
                      <a:pPr algn="ctr">
                        <a:lnSpc>
                          <a:spcPct val="115000"/>
                        </a:lnSpc>
                        <a:spcAft>
                          <a:spcPts val="0"/>
                        </a:spcAft>
                      </a:pPr>
                      <a:r>
                        <a:rPr lang="lt-LT" sz="2000" b="1">
                          <a:solidFill>
                            <a:srgbClr val="000000"/>
                          </a:solidFill>
                          <a:effectLst/>
                          <a:latin typeface="+mj-lt"/>
                          <a:ea typeface="Times New Roman" panose="02020603050405020304" pitchFamily="18" charset="0"/>
                          <a:cs typeface="Times New Roman" panose="02020603050405020304" pitchFamily="18" charset="0"/>
                        </a:rPr>
                        <a:t>TM</a:t>
                      </a:r>
                      <a:endParaRPr lang="lt-LT"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effectLst/>
                          <a:latin typeface="+mj-lt"/>
                          <a:ea typeface="Times New Roman" panose="02020603050405020304" pitchFamily="18" charset="0"/>
                          <a:cs typeface="Times New Roman" panose="02020603050405020304" pitchFamily="18" charset="0"/>
                        </a:rPr>
                        <a:t>2</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a:t>
                      </a:r>
                      <a:endParaRPr lang="lt-LT" sz="20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4425989"/>
                  </a:ext>
                </a:extLst>
              </a:tr>
              <a:tr h="250372">
                <a:tc>
                  <a:txBody>
                    <a:bodyPr/>
                    <a:lstStyle/>
                    <a:p>
                      <a:pPr algn="ctr">
                        <a:spcAft>
                          <a:spcPts val="0"/>
                        </a:spcAft>
                      </a:pPr>
                      <a:r>
                        <a:rPr lang="lt-LT" sz="1400" dirty="0">
                          <a:effectLst/>
                          <a:latin typeface="+mj-lt"/>
                          <a:ea typeface="Times New Roman" panose="02020603050405020304" pitchFamily="18" charset="0"/>
                          <a:cs typeface="Times New Roman" panose="02020603050405020304" pitchFamily="18" charset="0"/>
                        </a:rPr>
                        <a:t>13.</a:t>
                      </a:r>
                    </a:p>
                  </a:txBody>
                  <a:tcPr marL="68580" marR="68580" marT="0" marB="0" anchor="ctr"/>
                </a:tc>
                <a:tc>
                  <a:txBody>
                    <a:bodyPr/>
                    <a:lstStyle/>
                    <a:p>
                      <a:pPr algn="ctr">
                        <a:lnSpc>
                          <a:spcPct val="115000"/>
                        </a:lnSpc>
                        <a:spcAft>
                          <a:spcPts val="0"/>
                        </a:spcAft>
                      </a:pPr>
                      <a:r>
                        <a:rPr lang="lt-LT" sz="2000" b="1">
                          <a:solidFill>
                            <a:srgbClr val="000000"/>
                          </a:solidFill>
                          <a:effectLst/>
                          <a:latin typeface="+mj-lt"/>
                          <a:ea typeface="Times New Roman" panose="02020603050405020304" pitchFamily="18" charset="0"/>
                          <a:cs typeface="Times New Roman" panose="02020603050405020304" pitchFamily="18" charset="0"/>
                        </a:rPr>
                        <a:t>URM</a:t>
                      </a:r>
                      <a:endParaRPr lang="lt-LT"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effectLst/>
                          <a:latin typeface="+mj-lt"/>
                          <a:ea typeface="Times New Roman" panose="02020603050405020304" pitchFamily="18" charset="0"/>
                          <a:cs typeface="Times New Roman" panose="02020603050405020304" pitchFamily="18" charset="0"/>
                        </a:rPr>
                        <a:t>6</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a:t>
                      </a:r>
                      <a:endParaRPr lang="lt-LT" sz="20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510890"/>
                  </a:ext>
                </a:extLst>
              </a:tr>
              <a:tr h="272142">
                <a:tc>
                  <a:txBody>
                    <a:bodyPr/>
                    <a:lstStyle/>
                    <a:p>
                      <a:pPr algn="ctr">
                        <a:spcAft>
                          <a:spcPts val="0"/>
                        </a:spcAft>
                      </a:pPr>
                      <a:r>
                        <a:rPr lang="lt-LT" sz="1400" dirty="0">
                          <a:effectLst/>
                          <a:latin typeface="+mj-lt"/>
                          <a:ea typeface="Times New Roman" panose="02020603050405020304" pitchFamily="18" charset="0"/>
                          <a:cs typeface="Times New Roman" panose="02020603050405020304" pitchFamily="18" charset="0"/>
                        </a:rPr>
                        <a:t>14.</a:t>
                      </a:r>
                    </a:p>
                  </a:txBody>
                  <a:tcPr marL="68580" marR="68580" marT="0" marB="0" anchor="ctr"/>
                </a:tc>
                <a:tc>
                  <a:txBody>
                    <a:bodyPr/>
                    <a:lstStyle/>
                    <a:p>
                      <a:pPr algn="ctr">
                        <a:lnSpc>
                          <a:spcPct val="115000"/>
                        </a:lnSpc>
                        <a:spcAft>
                          <a:spcPts val="0"/>
                        </a:spcAft>
                      </a:pPr>
                      <a:r>
                        <a:rPr lang="lt-LT" sz="2000" b="1">
                          <a:solidFill>
                            <a:srgbClr val="000000"/>
                          </a:solidFill>
                          <a:effectLst/>
                          <a:latin typeface="+mj-lt"/>
                          <a:ea typeface="Times New Roman" panose="02020603050405020304" pitchFamily="18" charset="0"/>
                          <a:cs typeface="Times New Roman" panose="02020603050405020304" pitchFamily="18" charset="0"/>
                        </a:rPr>
                        <a:t>VRM</a:t>
                      </a:r>
                      <a:endParaRPr lang="lt-LT"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effectLst/>
                          <a:latin typeface="+mj-lt"/>
                          <a:ea typeface="Times New Roman" panose="02020603050405020304" pitchFamily="18" charset="0"/>
                          <a:cs typeface="Times New Roman" panose="02020603050405020304" pitchFamily="18" charset="0"/>
                        </a:rPr>
                        <a:t>1</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a:t>
                      </a:r>
                      <a:endParaRPr lang="lt-LT" sz="20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119592"/>
                  </a:ext>
                </a:extLst>
              </a:tr>
              <a:tr h="283029">
                <a:tc>
                  <a:txBody>
                    <a:bodyPr/>
                    <a:lstStyle/>
                    <a:p>
                      <a:pPr algn="ctr">
                        <a:spcAft>
                          <a:spcPts val="0"/>
                        </a:spcAft>
                      </a:pPr>
                      <a:r>
                        <a:rPr lang="lt-LT" sz="1400" dirty="0">
                          <a:effectLst/>
                          <a:latin typeface="+mj-lt"/>
                          <a:ea typeface="Times New Roman" panose="02020603050405020304" pitchFamily="18" charset="0"/>
                          <a:cs typeface="Times New Roman" panose="02020603050405020304" pitchFamily="18" charset="0"/>
                        </a:rPr>
                        <a:t>15.</a:t>
                      </a:r>
                    </a:p>
                  </a:txBody>
                  <a:tcPr marL="68580" marR="68580" marT="0" marB="0" anchor="ctr"/>
                </a:tc>
                <a:tc>
                  <a:txBody>
                    <a:bodyPr/>
                    <a:lstStyle/>
                    <a:p>
                      <a:pPr algn="ctr">
                        <a:lnSpc>
                          <a:spcPct val="115000"/>
                        </a:lnSpc>
                        <a:spcAft>
                          <a:spcPts val="0"/>
                        </a:spcAft>
                      </a:pPr>
                      <a:r>
                        <a:rPr lang="lt-LT" sz="2000" b="1">
                          <a:solidFill>
                            <a:srgbClr val="000000"/>
                          </a:solidFill>
                          <a:effectLst/>
                          <a:latin typeface="+mj-lt"/>
                          <a:ea typeface="Times New Roman" panose="02020603050405020304" pitchFamily="18" charset="0"/>
                          <a:cs typeface="Times New Roman" panose="02020603050405020304" pitchFamily="18" charset="0"/>
                        </a:rPr>
                        <a:t>ŽŪM</a:t>
                      </a:r>
                      <a:endParaRPr lang="lt-LT"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a:effectLst/>
                          <a:latin typeface="+mj-lt"/>
                          <a:ea typeface="Times New Roman" panose="02020603050405020304" pitchFamily="18" charset="0"/>
                          <a:cs typeface="Times New Roman" panose="02020603050405020304" pitchFamily="18" charset="0"/>
                        </a:rPr>
                        <a:t>2</a:t>
                      </a:r>
                      <a:endParaRPr lang="lt-LT"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1</a:t>
                      </a:r>
                      <a:endParaRPr lang="lt-LT" sz="20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4993973"/>
                  </a:ext>
                </a:extLst>
              </a:tr>
              <a:tr h="326571">
                <a:tc>
                  <a:txBody>
                    <a:bodyPr/>
                    <a:lstStyle/>
                    <a:p>
                      <a:pPr algn="ctr">
                        <a:spcAft>
                          <a:spcPts val="0"/>
                        </a:spcAft>
                      </a:pPr>
                      <a:r>
                        <a:rPr lang="lt-LT" sz="1400" b="1" dirty="0">
                          <a:effectLst/>
                          <a:latin typeface="+mj-lt"/>
                        </a:rPr>
                        <a:t> </a:t>
                      </a:r>
                      <a:endParaRPr lang="lt-LT" sz="1400" b="1" dirty="0">
                        <a:effectLst/>
                        <a:latin typeface="+mj-lt"/>
                        <a:ea typeface="Times New Roman" panose="02020603050405020304" pitchFamily="18" charset="0"/>
                        <a:cs typeface="Times New Roman" panose="02020603050405020304" pitchFamily="18" charset="0"/>
                      </a:endParaRPr>
                    </a:p>
                  </a:txBody>
                  <a:tcPr marL="68580" marR="68580" marT="0" marB="0" anchor="ctr">
                    <a:solidFill>
                      <a:srgbClr val="FFCC99"/>
                    </a:solidFill>
                  </a:tcPr>
                </a:tc>
                <a:tc>
                  <a:txBody>
                    <a:bodyPr/>
                    <a:lstStyle/>
                    <a:p>
                      <a:pPr algn="r">
                        <a:lnSpc>
                          <a:spcPct val="115000"/>
                        </a:lnSpc>
                        <a:spcAft>
                          <a:spcPts val="0"/>
                        </a:spcAft>
                      </a:pPr>
                      <a:r>
                        <a:rPr lang="lt-LT" sz="2000" b="1" dirty="0">
                          <a:solidFill>
                            <a:srgbClr val="000000"/>
                          </a:solidFill>
                          <a:effectLst/>
                          <a:latin typeface="+mj-lt"/>
                          <a:ea typeface="Times New Roman" panose="02020603050405020304" pitchFamily="18" charset="0"/>
                          <a:cs typeface="Times New Roman" panose="02020603050405020304" pitchFamily="18" charset="0"/>
                        </a:rPr>
                        <a:t>Viso:</a:t>
                      </a:r>
                      <a:endParaRPr lang="lt-LT" sz="2000" dirty="0">
                        <a:effectLst/>
                        <a:latin typeface="+mj-lt"/>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15000"/>
                        </a:lnSpc>
                        <a:spcAft>
                          <a:spcPts val="0"/>
                        </a:spcAft>
                      </a:pPr>
                      <a:r>
                        <a:rPr lang="lt-LT" sz="2000" b="1">
                          <a:solidFill>
                            <a:srgbClr val="000000"/>
                          </a:solidFill>
                          <a:effectLst/>
                          <a:latin typeface="+mj-lt"/>
                          <a:ea typeface="Times New Roman" panose="02020603050405020304" pitchFamily="18" charset="0"/>
                          <a:cs typeface="Times New Roman" panose="02020603050405020304" pitchFamily="18" charset="0"/>
                        </a:rPr>
                        <a:t>84</a:t>
                      </a:r>
                      <a:endParaRPr lang="lt-LT" sz="2000">
                        <a:effectLst/>
                        <a:latin typeface="+mj-lt"/>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15000"/>
                        </a:lnSpc>
                        <a:spcAft>
                          <a:spcPts val="0"/>
                        </a:spcAft>
                      </a:pPr>
                      <a:r>
                        <a:rPr lang="lt-LT" sz="2000" dirty="0">
                          <a:solidFill>
                            <a:srgbClr val="000000"/>
                          </a:solidFill>
                          <a:effectLst/>
                          <a:latin typeface="+mj-lt"/>
                          <a:ea typeface="Times New Roman" panose="02020603050405020304" pitchFamily="18" charset="0"/>
                          <a:cs typeface="Times New Roman" panose="02020603050405020304" pitchFamily="18" charset="0"/>
                        </a:rPr>
                        <a:t> </a:t>
                      </a:r>
                      <a:r>
                        <a:rPr lang="lt-LT" sz="2000" b="1" dirty="0">
                          <a:solidFill>
                            <a:srgbClr val="000000"/>
                          </a:solidFill>
                          <a:effectLst/>
                          <a:latin typeface="+mj-lt"/>
                          <a:ea typeface="Times New Roman" panose="02020603050405020304" pitchFamily="18" charset="0"/>
                          <a:cs typeface="Times New Roman" panose="02020603050405020304" pitchFamily="18" charset="0"/>
                        </a:rPr>
                        <a:t>7</a:t>
                      </a:r>
                      <a:endParaRPr lang="lt-LT" sz="2000" b="1" dirty="0">
                        <a:effectLst/>
                        <a:latin typeface="+mj-lt"/>
                        <a:ea typeface="Calibri" panose="020F0502020204030204" pitchFamily="34" charset="0"/>
                        <a:cs typeface="Times New Roman" panose="02020603050405020304" pitchFamily="18" charset="0"/>
                      </a:endParaRPr>
                    </a:p>
                  </a:txBody>
                  <a:tcPr marL="68580" marR="68580" marT="0" marB="0">
                    <a:solidFill>
                      <a:srgbClr val="FFCC99"/>
                    </a:solidFill>
                  </a:tcPr>
                </a:tc>
                <a:extLst>
                  <a:ext uri="{0D108BD9-81ED-4DB2-BD59-A6C34878D82A}">
                    <a16:rowId xmlns:a16="http://schemas.microsoft.com/office/drawing/2014/main" val="242992173"/>
                  </a:ext>
                </a:extLst>
              </a:tr>
            </a:tbl>
          </a:graphicData>
        </a:graphic>
      </p:graphicFrame>
    </p:spTree>
    <p:extLst>
      <p:ext uri="{BB962C8B-B14F-4D97-AF65-F5344CB8AC3E}">
        <p14:creationId xmlns:p14="http://schemas.microsoft.com/office/powerpoint/2010/main" val="175243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14C9-01CC-4C89-B934-B864A740C06A}"/>
              </a:ext>
            </a:extLst>
          </p:cNvPr>
          <p:cNvSpPr>
            <a:spLocks noGrp="1"/>
          </p:cNvSpPr>
          <p:nvPr>
            <p:ph type="ctrTitle"/>
          </p:nvPr>
        </p:nvSpPr>
        <p:spPr>
          <a:xfrm>
            <a:off x="1861457" y="2923369"/>
            <a:ext cx="8469085" cy="1773261"/>
          </a:xfrm>
        </p:spPr>
        <p:txBody>
          <a:bodyPr/>
          <a:lstStyle/>
          <a:p>
            <a:r>
              <a:rPr lang="lt-LT" b="1" dirty="0"/>
              <a:t>Diskusiniai klausimai </a:t>
            </a:r>
            <a:br>
              <a:rPr lang="lt-LT" b="1" dirty="0"/>
            </a:br>
            <a:r>
              <a:rPr lang="lt-LT" b="1" dirty="0"/>
              <a:t>pagal ministerijas</a:t>
            </a:r>
          </a:p>
        </p:txBody>
      </p:sp>
    </p:spTree>
    <p:extLst>
      <p:ext uri="{BB962C8B-B14F-4D97-AF65-F5344CB8AC3E}">
        <p14:creationId xmlns:p14="http://schemas.microsoft.com/office/powerpoint/2010/main" val="145078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99BF-F35B-4604-8BEA-5F6894234C7E}"/>
              </a:ext>
            </a:extLst>
          </p:cNvPr>
          <p:cNvSpPr>
            <a:spLocks noGrp="1"/>
          </p:cNvSpPr>
          <p:nvPr>
            <p:ph type="title"/>
          </p:nvPr>
        </p:nvSpPr>
        <p:spPr/>
        <p:txBody>
          <a:bodyPr/>
          <a:lstStyle/>
          <a:p>
            <a:r>
              <a:rPr lang="lt-LT" dirty="0"/>
              <a:t>Susisiekimo ministerija</a:t>
            </a:r>
          </a:p>
        </p:txBody>
      </p:sp>
      <p:graphicFrame>
        <p:nvGraphicFramePr>
          <p:cNvPr id="5" name="Content Placeholder 4">
            <a:extLst>
              <a:ext uri="{FF2B5EF4-FFF2-40B4-BE49-F238E27FC236}">
                <a16:creationId xmlns:a16="http://schemas.microsoft.com/office/drawing/2014/main" id="{A265F20C-01A6-46B5-85C2-B36526090B47}"/>
              </a:ext>
            </a:extLst>
          </p:cNvPr>
          <p:cNvGraphicFramePr>
            <a:graphicFrameLocks noGrp="1"/>
          </p:cNvGraphicFramePr>
          <p:nvPr>
            <p:ph idx="1"/>
            <p:extLst/>
          </p:nvPr>
        </p:nvGraphicFramePr>
        <p:xfrm>
          <a:off x="1055913" y="1360679"/>
          <a:ext cx="10809516" cy="3996501"/>
        </p:xfrm>
        <a:graphic>
          <a:graphicData uri="http://schemas.openxmlformats.org/drawingml/2006/table">
            <a:tbl>
              <a:tblPr firstRow="1" firstCol="1" bandRow="1"/>
              <a:tblGrid>
                <a:gridCol w="1055916">
                  <a:extLst>
                    <a:ext uri="{9D8B030D-6E8A-4147-A177-3AD203B41FA5}">
                      <a16:colId xmlns:a16="http://schemas.microsoft.com/office/drawing/2014/main" val="2756463800"/>
                    </a:ext>
                  </a:extLst>
                </a:gridCol>
                <a:gridCol w="3690257">
                  <a:extLst>
                    <a:ext uri="{9D8B030D-6E8A-4147-A177-3AD203B41FA5}">
                      <a16:colId xmlns:a16="http://schemas.microsoft.com/office/drawing/2014/main" val="3136921092"/>
                    </a:ext>
                  </a:extLst>
                </a:gridCol>
                <a:gridCol w="1926771">
                  <a:extLst>
                    <a:ext uri="{9D8B030D-6E8A-4147-A177-3AD203B41FA5}">
                      <a16:colId xmlns:a16="http://schemas.microsoft.com/office/drawing/2014/main" val="119180705"/>
                    </a:ext>
                  </a:extLst>
                </a:gridCol>
                <a:gridCol w="2090057">
                  <a:extLst>
                    <a:ext uri="{9D8B030D-6E8A-4147-A177-3AD203B41FA5}">
                      <a16:colId xmlns:a16="http://schemas.microsoft.com/office/drawing/2014/main" val="3500869203"/>
                    </a:ext>
                  </a:extLst>
                </a:gridCol>
                <a:gridCol w="2046515">
                  <a:extLst>
                    <a:ext uri="{9D8B030D-6E8A-4147-A177-3AD203B41FA5}">
                      <a16:colId xmlns:a16="http://schemas.microsoft.com/office/drawing/2014/main" val="2823833275"/>
                    </a:ext>
                  </a:extLst>
                </a:gridCol>
              </a:tblGrid>
              <a:tr h="435160">
                <a:tc>
                  <a:txBody>
                    <a:bodyPr/>
                    <a:lstStyle/>
                    <a:p>
                      <a:pPr marL="457200" algn="ctr">
                        <a:lnSpc>
                          <a:spcPct val="115000"/>
                        </a:lnSpc>
                        <a:spcAft>
                          <a:spcPts val="600"/>
                        </a:spcAft>
                      </a:pPr>
                      <a:r>
                        <a:rPr lang="lt-LT" sz="2000" dirty="0">
                          <a:solidFill>
                            <a:schemeClr val="bg1"/>
                          </a:solidFill>
                          <a:effectLst/>
                          <a:latin typeface="+mj-lt"/>
                          <a:ea typeface="Calibri" panose="020F0502020204030204" pitchFamily="34" charset="0"/>
                          <a:cs typeface="Times New Roman" panose="02020603050405020304" pitchFamily="18" charset="0"/>
                        </a:rPr>
                        <a:t>Nr.</a:t>
                      </a: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7000"/>
                        </a:lnSpc>
                        <a:spcAft>
                          <a:spcPts val="600"/>
                        </a:spcAft>
                      </a:pPr>
                      <a:r>
                        <a:rPr lang="lt-LT" sz="2000" dirty="0">
                          <a:solidFill>
                            <a:schemeClr val="bg1"/>
                          </a:solidFill>
                          <a:effectLst/>
                          <a:latin typeface="+mj-lt"/>
                          <a:ea typeface="Calibri" panose="020F0502020204030204" pitchFamily="34" charset="0"/>
                          <a:cs typeface="Times New Roman" panose="02020603050405020304" pitchFamily="18" charset="0"/>
                        </a:rPr>
                        <a:t> </a:t>
                      </a:r>
                      <a:r>
                        <a:rPr lang="lt-LT" sz="2000" b="1" dirty="0">
                          <a:solidFill>
                            <a:schemeClr val="bg1"/>
                          </a:solidFill>
                          <a:effectLst/>
                          <a:latin typeface="+mj-lt"/>
                          <a:ea typeface="Calibri" panose="020F0502020204030204" pitchFamily="34" charset="0"/>
                          <a:cs typeface="Times New Roman" panose="02020603050405020304" pitchFamily="18" charset="0"/>
                        </a:rPr>
                        <a:t>Darbai ir  veiksmai</a:t>
                      </a:r>
                      <a:endParaRPr lang="lt-LT" sz="2000" dirty="0">
                        <a:solidFill>
                          <a:schemeClr val="bg1"/>
                        </a:solidFill>
                        <a:effectLst/>
                        <a:latin typeface="+mj-lt"/>
                        <a:ea typeface="Calibri" panose="020F0502020204030204" pitchFamily="34" charset="0"/>
                        <a:cs typeface="Times New Roman" panose="02020603050405020304" pitchFamily="18" charset="0"/>
                      </a:endParaRP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600"/>
                        </a:spcAft>
                      </a:pPr>
                      <a:r>
                        <a:rPr lang="lt-LT" sz="2000" b="1" dirty="0">
                          <a:solidFill>
                            <a:schemeClr val="bg1"/>
                          </a:solidFill>
                          <a:effectLst/>
                          <a:latin typeface="+mj-lt"/>
                          <a:ea typeface="Calibri" panose="020F0502020204030204" pitchFamily="34" charset="0"/>
                          <a:cs typeface="Times New Roman" panose="02020603050405020304" pitchFamily="18" charset="0"/>
                        </a:rPr>
                        <a:t>Įvykdymo data</a:t>
                      </a:r>
                      <a:r>
                        <a:rPr lang="lt-LT" sz="2000" i="1" dirty="0">
                          <a:solidFill>
                            <a:schemeClr val="bg1"/>
                          </a:solidFill>
                          <a:effectLst/>
                          <a:latin typeface="+mj-lt"/>
                          <a:ea typeface="Calibri" panose="020F0502020204030204" pitchFamily="34" charset="0"/>
                          <a:cs typeface="Times New Roman" panose="02020603050405020304" pitchFamily="18" charset="0"/>
                        </a:rPr>
                        <a:t> </a:t>
                      </a:r>
                      <a:endParaRPr lang="lt-LT" sz="2000" dirty="0">
                        <a:solidFill>
                          <a:schemeClr val="bg1"/>
                        </a:solidFill>
                        <a:effectLst/>
                        <a:latin typeface="+mj-lt"/>
                        <a:ea typeface="Calibri" panose="020F0502020204030204" pitchFamily="34" charset="0"/>
                        <a:cs typeface="Times New Roman" panose="02020603050405020304" pitchFamily="18" charset="0"/>
                      </a:endParaRP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600"/>
                        </a:spcAft>
                      </a:pPr>
                      <a:r>
                        <a:rPr lang="lt-LT" sz="2000" b="1" dirty="0">
                          <a:solidFill>
                            <a:schemeClr val="bg1"/>
                          </a:solidFill>
                          <a:effectLst/>
                          <a:latin typeface="+mj-lt"/>
                          <a:ea typeface="Calibri" panose="020F0502020204030204" pitchFamily="34" charset="0"/>
                          <a:cs typeface="Times New Roman" panose="02020603050405020304" pitchFamily="18" charset="0"/>
                        </a:rPr>
                        <a:t>Koordinatorius / atsakingi vykdytojai</a:t>
                      </a:r>
                      <a:endParaRPr lang="lt-LT" sz="2000" dirty="0">
                        <a:solidFill>
                          <a:schemeClr val="bg1"/>
                        </a:solidFill>
                        <a:effectLst/>
                        <a:latin typeface="+mj-lt"/>
                        <a:ea typeface="Calibri" panose="020F0502020204030204" pitchFamily="34" charset="0"/>
                        <a:cs typeface="Times New Roman" panose="02020603050405020304" pitchFamily="18" charset="0"/>
                      </a:endParaRP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600"/>
                        </a:spcAft>
                      </a:pPr>
                      <a:r>
                        <a:rPr lang="lt-LT" sz="2000" b="1" dirty="0">
                          <a:solidFill>
                            <a:schemeClr val="tx1"/>
                          </a:solidFill>
                          <a:effectLst/>
                          <a:latin typeface="+mj-lt"/>
                          <a:ea typeface="Calibri" panose="020F0502020204030204" pitchFamily="34" charset="0"/>
                          <a:cs typeface="Times New Roman" panose="02020603050405020304" pitchFamily="18" charset="0"/>
                        </a:rPr>
                        <a:t>LRVK pozicija</a:t>
                      </a:r>
                    </a:p>
                  </a:txBody>
                  <a:tcPr marL="67896" marR="67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4066258182"/>
                  </a:ext>
                </a:extLst>
              </a:tr>
              <a:tr h="701651">
                <a:tc>
                  <a:txBody>
                    <a:bodyPr/>
                    <a:lstStyle/>
                    <a:p>
                      <a:pPr marL="0" lvl="0" indent="0" algn="just">
                        <a:lnSpc>
                          <a:spcPct val="115000"/>
                        </a:lnSpc>
                        <a:spcAft>
                          <a:spcPts val="600"/>
                        </a:spcAft>
                        <a:buFont typeface="+mj-lt"/>
                        <a:buNone/>
                      </a:pPr>
                      <a:r>
                        <a:rPr lang="lt-LT" sz="2000" dirty="0">
                          <a:effectLst/>
                          <a:latin typeface="+mj-lt"/>
                          <a:ea typeface="Calibri" panose="020F0502020204030204" pitchFamily="34" charset="0"/>
                          <a:cs typeface="Times New Roman" panose="02020603050405020304" pitchFamily="18" charset="0"/>
                        </a:rPr>
                        <a:t>1.5.7.1. </a:t>
                      </a: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t-LT" sz="2000" dirty="0">
                          <a:effectLst/>
                          <a:latin typeface="+mj-lt"/>
                          <a:ea typeface="Calibri" panose="020F0502020204030204" pitchFamily="34" charset="0"/>
                          <a:cs typeface="Times New Roman" panose="02020603050405020304" pitchFamily="18" charset="0"/>
                        </a:rPr>
                        <a:t>Keleivinio kelių ir geležinkelių transporto maršrutų </a:t>
                      </a:r>
                      <a:r>
                        <a:rPr lang="lt-LT" sz="2000" b="1" strike="sngStrike" dirty="0">
                          <a:effectLst/>
                          <a:latin typeface="+mj-lt"/>
                          <a:ea typeface="Calibri" panose="020F0502020204030204" pitchFamily="34" charset="0"/>
                          <a:cs typeface="Times New Roman" panose="02020603050405020304" pitchFamily="18" charset="0"/>
                        </a:rPr>
                        <a:t>derinimo</a:t>
                      </a:r>
                      <a:r>
                        <a:rPr lang="lt-LT" sz="2000" b="1" dirty="0">
                          <a:effectLst/>
                          <a:latin typeface="+mj-lt"/>
                          <a:ea typeface="Calibri" panose="020F0502020204030204" pitchFamily="34" charset="0"/>
                          <a:cs typeface="Times New Roman" panose="02020603050405020304" pitchFamily="18" charset="0"/>
                        </a:rPr>
                        <a:t> sujungimo</a:t>
                      </a:r>
                      <a:r>
                        <a:rPr lang="lt-LT" sz="2000" dirty="0">
                          <a:effectLst/>
                          <a:latin typeface="+mj-lt"/>
                          <a:ea typeface="Calibri" panose="020F0502020204030204" pitchFamily="34" charset="0"/>
                          <a:cs typeface="Times New Roman" panose="02020603050405020304" pitchFamily="18" charset="0"/>
                        </a:rPr>
                        <a:t> sistemos sukūrimas </a:t>
                      </a:r>
                    </a:p>
                    <a:p>
                      <a:pPr>
                        <a:lnSpc>
                          <a:spcPct val="107000"/>
                        </a:lnSpc>
                        <a:spcAft>
                          <a:spcPts val="0"/>
                        </a:spcAft>
                      </a:pPr>
                      <a:endParaRPr lang="lt-LT" sz="2000" dirty="0">
                        <a:effectLst/>
                        <a:latin typeface="+mj-lt"/>
                        <a:ea typeface="Calibri" panose="020F0502020204030204" pitchFamily="34" charset="0"/>
                        <a:cs typeface="Times New Roman" panose="02020603050405020304" pitchFamily="18" charset="0"/>
                      </a:endParaRP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lt-LT" sz="2000" strike="sngStrike" dirty="0">
                          <a:effectLst/>
                          <a:latin typeface="+mj-lt"/>
                          <a:ea typeface="Calibri" panose="020F0502020204030204" pitchFamily="34" charset="0"/>
                          <a:cs typeface="Times New Roman" panose="02020603050405020304" pitchFamily="18" charset="0"/>
                        </a:rPr>
                        <a:t>2019 m. IV </a:t>
                      </a:r>
                      <a:r>
                        <a:rPr lang="lt-LT" sz="2000" strike="sngStrike" dirty="0" err="1">
                          <a:effectLst/>
                          <a:latin typeface="+mj-lt"/>
                          <a:ea typeface="Calibri" panose="020F0502020204030204" pitchFamily="34" charset="0"/>
                          <a:cs typeface="Times New Roman" panose="02020603050405020304" pitchFamily="18" charset="0"/>
                        </a:rPr>
                        <a:t>ketv</a:t>
                      </a:r>
                      <a:r>
                        <a:rPr lang="lt-LT" sz="2000" strike="sngStrike" dirty="0">
                          <a:effectLst/>
                          <a:latin typeface="+mj-lt"/>
                          <a:ea typeface="Calibri" panose="020F0502020204030204" pitchFamily="34" charset="0"/>
                          <a:cs typeface="Times New Roman" panose="02020603050405020304" pitchFamily="18" charset="0"/>
                        </a:rPr>
                        <a:t>.</a:t>
                      </a:r>
                      <a:endParaRPr lang="lt-LT" sz="20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2020 m.</a:t>
                      </a:r>
                      <a:endParaRPr lang="lt-LT" sz="20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 II </a:t>
                      </a:r>
                      <a:r>
                        <a:rPr lang="lt-LT" sz="2000" b="1" dirty="0" err="1">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ketv</a:t>
                      </a:r>
                      <a: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a:t>
                      </a:r>
                      <a:endParaRPr lang="lt-LT" sz="20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t-LT" sz="2000" dirty="0">
                          <a:effectLst/>
                          <a:latin typeface="+mj-lt"/>
                          <a:ea typeface="Calibri" panose="020F0502020204030204" pitchFamily="34" charset="0"/>
                          <a:cs typeface="Times New Roman" panose="02020603050405020304" pitchFamily="18" charset="0"/>
                        </a:rPr>
                        <a:t>SM</a:t>
                      </a: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t-LT" sz="2000" i="1" dirty="0">
                          <a:effectLst/>
                          <a:latin typeface="+mj-lt"/>
                          <a:ea typeface="Calibri" panose="020F0502020204030204" pitchFamily="34" charset="0"/>
                          <a:cs typeface="Times New Roman" panose="02020603050405020304" pitchFamily="18" charset="0"/>
                        </a:rPr>
                        <a:t>Nepritarti termino keitimui</a:t>
                      </a: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311834"/>
                  </a:ext>
                </a:extLst>
              </a:tr>
              <a:tr h="599493">
                <a:tc>
                  <a:txBody>
                    <a:bodyPr/>
                    <a:lstStyle/>
                    <a:p>
                      <a:pPr marL="0" lvl="0" indent="0" algn="just">
                        <a:lnSpc>
                          <a:spcPct val="115000"/>
                        </a:lnSpc>
                        <a:spcAft>
                          <a:spcPts val="600"/>
                        </a:spcAft>
                        <a:buFont typeface="+mj-lt"/>
                        <a:buNone/>
                      </a:pPr>
                      <a:r>
                        <a:rPr lang="lt-LT" sz="2000" dirty="0">
                          <a:effectLst/>
                          <a:latin typeface="+mj-lt"/>
                          <a:ea typeface="Calibri" panose="020F0502020204030204" pitchFamily="34" charset="0"/>
                          <a:cs typeface="Times New Roman" panose="02020603050405020304" pitchFamily="18" charset="0"/>
                        </a:rPr>
                        <a:t>1.5.7.2.</a:t>
                      </a: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t-LT" sz="2000" dirty="0">
                          <a:effectLst/>
                          <a:latin typeface="+mj-lt"/>
                          <a:ea typeface="Calibri" panose="020F0502020204030204" pitchFamily="34" charset="0"/>
                          <a:cs typeface="Times New Roman" panose="02020603050405020304" pitchFamily="18" charset="0"/>
                        </a:rPr>
                        <a:t>Kombinuoto maršruto ir kombinuoto bilieto sistemos įdiegimas</a:t>
                      </a:r>
                    </a:p>
                    <a:p>
                      <a:pPr>
                        <a:lnSpc>
                          <a:spcPct val="107000"/>
                        </a:lnSpc>
                        <a:spcAft>
                          <a:spcPts val="0"/>
                        </a:spcAft>
                      </a:pPr>
                      <a:endParaRPr lang="lt-LT" sz="2000" dirty="0">
                        <a:effectLst/>
                        <a:latin typeface="+mj-lt"/>
                        <a:ea typeface="Calibri" panose="020F0502020204030204" pitchFamily="34" charset="0"/>
                        <a:cs typeface="Times New Roman" panose="02020603050405020304" pitchFamily="18" charset="0"/>
                      </a:endParaRP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lt-LT" sz="2000" strike="sngStrike" dirty="0">
                          <a:effectLst/>
                          <a:latin typeface="+mj-lt"/>
                          <a:ea typeface="Calibri" panose="020F0502020204030204" pitchFamily="34" charset="0"/>
                          <a:cs typeface="Times New Roman" panose="02020603050405020304" pitchFamily="18" charset="0"/>
                        </a:rPr>
                        <a:t>2018 m. IV </a:t>
                      </a:r>
                      <a:r>
                        <a:rPr lang="lt-LT" sz="2000" strike="sngStrike" dirty="0" err="1">
                          <a:effectLst/>
                          <a:latin typeface="+mj-lt"/>
                          <a:ea typeface="Calibri" panose="020F0502020204030204" pitchFamily="34" charset="0"/>
                          <a:cs typeface="Times New Roman" panose="02020603050405020304" pitchFamily="18" charset="0"/>
                        </a:rPr>
                        <a:t>ketv</a:t>
                      </a:r>
                      <a:r>
                        <a:rPr lang="lt-LT" sz="2000" strike="sngStrike" dirty="0">
                          <a:effectLst/>
                          <a:latin typeface="+mj-lt"/>
                          <a:ea typeface="Calibri" panose="020F0502020204030204" pitchFamily="34" charset="0"/>
                          <a:cs typeface="Times New Roman" panose="02020603050405020304" pitchFamily="18" charset="0"/>
                        </a:rPr>
                        <a:t>.</a:t>
                      </a:r>
                      <a:r>
                        <a:rPr lang="lt-LT" sz="20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2020 m.</a:t>
                      </a:r>
                    </a:p>
                    <a:p>
                      <a:pPr algn="ctr">
                        <a:lnSpc>
                          <a:spcPct val="107000"/>
                        </a:lnSpc>
                        <a:spcAft>
                          <a:spcPts val="0"/>
                        </a:spcAft>
                      </a:pPr>
                      <a: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 I </a:t>
                      </a:r>
                      <a:r>
                        <a:rPr lang="lt-LT" sz="2000" b="1" dirty="0" err="1">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ketv</a:t>
                      </a:r>
                      <a:r>
                        <a:rPr lang="lt-LT" sz="2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a:t>
                      </a:r>
                    </a:p>
                    <a:p>
                      <a:pPr algn="ctr">
                        <a:lnSpc>
                          <a:spcPct val="107000"/>
                        </a:lnSpc>
                        <a:spcAft>
                          <a:spcPts val="0"/>
                        </a:spcAft>
                      </a:pPr>
                      <a:endParaRPr lang="lt-LT" sz="2000" dirty="0">
                        <a:effectLst/>
                        <a:latin typeface="+mj-lt"/>
                        <a:ea typeface="Calibri" panose="020F0502020204030204" pitchFamily="34" charset="0"/>
                        <a:cs typeface="Times New Roman" panose="02020603050405020304" pitchFamily="18" charset="0"/>
                      </a:endParaRP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t-LT" sz="2000" dirty="0">
                          <a:effectLst/>
                          <a:latin typeface="+mj-lt"/>
                          <a:ea typeface="Calibri" panose="020F0502020204030204" pitchFamily="34" charset="0"/>
                          <a:cs typeface="Times New Roman" panose="02020603050405020304" pitchFamily="18" charset="0"/>
                        </a:rPr>
                        <a:t>SM</a:t>
                      </a: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t-LT" sz="2000" i="1" kern="1200" dirty="0">
                          <a:solidFill>
                            <a:schemeClr val="tx1"/>
                          </a:solidFill>
                          <a:effectLst/>
                          <a:latin typeface="+mj-lt"/>
                          <a:ea typeface="Calibri" panose="020F0502020204030204" pitchFamily="34" charset="0"/>
                          <a:cs typeface="Times New Roman" panose="02020603050405020304" pitchFamily="18" charset="0"/>
                        </a:rPr>
                        <a:t>Siūloma nustatyti ankstesnį terminą – </a:t>
                      </a:r>
                    </a:p>
                    <a:p>
                      <a:pPr algn="ctr">
                        <a:lnSpc>
                          <a:spcPct val="107000"/>
                        </a:lnSpc>
                        <a:spcAft>
                          <a:spcPts val="0"/>
                        </a:spcAft>
                      </a:pPr>
                      <a:r>
                        <a:rPr lang="lt-LT" sz="2000" i="1" kern="1200" dirty="0">
                          <a:solidFill>
                            <a:schemeClr val="tx1"/>
                          </a:solidFill>
                          <a:effectLst/>
                          <a:latin typeface="+mj-lt"/>
                          <a:ea typeface="Calibri" panose="020F0502020204030204" pitchFamily="34" charset="0"/>
                          <a:cs typeface="Times New Roman" panose="02020603050405020304" pitchFamily="18" charset="0"/>
                        </a:rPr>
                        <a:t>2019 m. II </a:t>
                      </a:r>
                      <a:r>
                        <a:rPr lang="lt-LT" sz="2000" i="1" kern="1200" dirty="0" err="1">
                          <a:solidFill>
                            <a:schemeClr val="tx1"/>
                          </a:solidFill>
                          <a:effectLst/>
                          <a:latin typeface="+mj-lt"/>
                          <a:ea typeface="Calibri" panose="020F0502020204030204" pitchFamily="34" charset="0"/>
                          <a:cs typeface="Times New Roman" panose="02020603050405020304" pitchFamily="18" charset="0"/>
                        </a:rPr>
                        <a:t>ketv</a:t>
                      </a:r>
                      <a:r>
                        <a:rPr lang="lt-LT" sz="2000" i="1" kern="1200" dirty="0">
                          <a:solidFill>
                            <a:schemeClr val="tx1"/>
                          </a:solidFill>
                          <a:effectLst/>
                          <a:latin typeface="+mj-lt"/>
                          <a:ea typeface="Calibri" panose="020F0502020204030204" pitchFamily="34" charset="0"/>
                          <a:cs typeface="Times New Roman" panose="02020603050405020304" pitchFamily="18" charset="0"/>
                        </a:rPr>
                        <a:t>.  </a:t>
                      </a:r>
                    </a:p>
                  </a:txBody>
                  <a:tcPr marL="67896" marR="67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275637"/>
                  </a:ext>
                </a:extLst>
              </a:tr>
            </a:tbl>
          </a:graphicData>
        </a:graphic>
      </p:graphicFrame>
    </p:spTree>
    <p:extLst>
      <p:ext uri="{BB962C8B-B14F-4D97-AF65-F5344CB8AC3E}">
        <p14:creationId xmlns:p14="http://schemas.microsoft.com/office/powerpoint/2010/main" val="2758695034"/>
      </p:ext>
    </p:extLst>
  </p:cSld>
  <p:clrMapOvr>
    <a:masterClrMapping/>
  </p:clrMapOvr>
</p:sld>
</file>

<file path=ppt/theme/theme1.xml><?xml version="1.0" encoding="utf-8"?>
<a:theme xmlns:a="http://schemas.openxmlformats.org/drawingml/2006/main" name="LRV">
  <a:themeElements>
    <a:clrScheme name="LRV">
      <a:dk1>
        <a:sysClr val="windowText" lastClr="000000"/>
      </a:dk1>
      <a:lt1>
        <a:sysClr val="window" lastClr="FFFFFF"/>
      </a:lt1>
      <a:dk2>
        <a:srgbClr val="273B51"/>
      </a:dk2>
      <a:lt2>
        <a:srgbClr val="E7E6E6"/>
      </a:lt2>
      <a:accent1>
        <a:srgbClr val="1F529F"/>
      </a:accent1>
      <a:accent2>
        <a:srgbClr val="273B51"/>
      </a:accent2>
      <a:accent3>
        <a:srgbClr val="BBBDBF"/>
      </a:accent3>
      <a:accent4>
        <a:srgbClr val="697685"/>
      </a:accent4>
      <a:accent5>
        <a:srgbClr val="48B9D3"/>
      </a:accent5>
      <a:accent6>
        <a:srgbClr val="FFFFFF"/>
      </a:accent6>
      <a:hlink>
        <a:srgbClr val="48B9D3"/>
      </a:hlink>
      <a:folHlink>
        <a:srgbClr val="FFFFFF"/>
      </a:folHlink>
    </a:clrScheme>
    <a:fontScheme name="LRV">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RV" id="{6DB0C80D-DA4E-4808-A72B-68B59270323B}" vid="{C96877AC-83D4-42B1-B519-CFD49B50A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1678</TotalTime>
  <Words>1412</Words>
  <Application>Microsoft Office PowerPoint</Application>
  <PresentationFormat>Widescreen</PresentationFormat>
  <Paragraphs>257</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SimSun</vt:lpstr>
      <vt:lpstr>Arial</vt:lpstr>
      <vt:lpstr>Calibri</vt:lpstr>
      <vt:lpstr>Lucida Sans</vt:lpstr>
      <vt:lpstr>Open Sans Extrabold</vt:lpstr>
      <vt:lpstr>Open Sans Semibold</vt:lpstr>
      <vt:lpstr>Times New Roman</vt:lpstr>
      <vt:lpstr>Trebuchet MS</vt:lpstr>
      <vt:lpstr>Wingdings</vt:lpstr>
      <vt:lpstr>LRV</vt:lpstr>
      <vt:lpstr>Vyriausybės programos įgyvendinimo plano peržiūra</vt:lpstr>
      <vt:lpstr>PRANEŠIMO STRUKTŪRA</vt:lpstr>
      <vt:lpstr>PERŽIŪROS TIKSLAI</vt:lpstr>
      <vt:lpstr>PERŽIŪROS PRINCIPAI </vt:lpstr>
      <vt:lpstr>GAUTI PASIŪLYMAI DĖL PLANO KEITIMO </vt:lpstr>
      <vt:lpstr>GAUTI PASIŪLYMAI PAGAL PRIORITETUS</vt:lpstr>
      <vt:lpstr>GAUTI PASIŪLYMAI PAGAL MINISTERIJAS</vt:lpstr>
      <vt:lpstr>Diskusiniai klausimai  pagal ministerijas</vt:lpstr>
      <vt:lpstr>Susisiekimo ministerija</vt:lpstr>
      <vt:lpstr>Kultūros ministerija</vt:lpstr>
      <vt:lpstr>Socialinės apsaugos ir darbo ministerija</vt:lpstr>
      <vt:lpstr>Vidaus reikalų ministerija / Susiekimo ministerija</vt:lpstr>
      <vt:lpstr>Vyriausybės kanceliarija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Milda Gardauskaitė</dc:creator>
  <cp:lastModifiedBy>Jurgita Bžozovska</cp:lastModifiedBy>
  <cp:revision>115</cp:revision>
  <cp:lastPrinted>2019-02-04T13:09:49Z</cp:lastPrinted>
  <dcterms:created xsi:type="dcterms:W3CDTF">2017-10-31T07:26:14Z</dcterms:created>
  <dcterms:modified xsi:type="dcterms:W3CDTF">2019-02-04T14:05:53Z</dcterms:modified>
</cp:coreProperties>
</file>