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1" r:id="rId5"/>
  </p:sldMasterIdLst>
  <p:notesMasterIdLst>
    <p:notesMasterId r:id="rId10"/>
  </p:notesMasterIdLst>
  <p:sldIdLst>
    <p:sldId id="265" r:id="rId6"/>
    <p:sldId id="268" r:id="rId7"/>
    <p:sldId id="269" r:id="rId8"/>
    <p:sldId id="267" r:id="rId9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97" autoAdjust="0"/>
    <p:restoredTop sz="82042" autoAdjust="0"/>
  </p:normalViewPr>
  <p:slideViewPr>
    <p:cSldViewPr>
      <p:cViewPr>
        <p:scale>
          <a:sx n="125" d="100"/>
          <a:sy n="125" d="100"/>
        </p:scale>
        <p:origin x="-1397" y="-13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7C2C53-9CF3-40E5-BE96-4DBEA1F663E6}" type="datetimeFigureOut">
              <a:rPr lang="en-GB" smtClean="0"/>
              <a:t>19/06/2020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220A1A-8332-4C36-81C6-D8A5975FC0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92547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220A1A-8332-4C36-81C6-D8A5975FC00A}" type="slidenum">
              <a:rPr lang="en-GB" smtClean="0">
                <a:solidFill>
                  <a:prstClr val="black"/>
                </a:solidFill>
              </a:rPr>
              <a:pPr/>
              <a:t>1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22378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220A1A-8332-4C36-81C6-D8A5975FC00A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49751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noProof="0" smtClean="0"/>
              <a:t>Click to edit Master title style</a:t>
            </a:r>
            <a:endParaRPr lang="lt-LT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73665-AE9F-4FE8-9E50-A8C281A09C20}" type="datetime1">
              <a:rPr lang="lt-LT" smtClean="0"/>
              <a:t>2020-06-19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E7F80-E1AD-42A4-AD0D-86CDA66BDE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59079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A5B98-B877-4516-9EDD-B5C50262C456}" type="datetime1">
              <a:rPr lang="lt-LT" smtClean="0"/>
              <a:t>2020-06-19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E7F80-E1AD-42A4-AD0D-86CDA66BDE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26206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F408F-44BA-4A2E-88D6-0774CBB71269}" type="datetime1">
              <a:rPr lang="lt-LT" smtClean="0"/>
              <a:t>2020-06-19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E7F80-E1AD-42A4-AD0D-86CDA66BDE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24758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C2172-D8BA-46FE-A8C7-D14046005AC7}" type="datetime1">
              <a:rPr lang="lt-LT" smtClean="0"/>
              <a:t>2020-06-19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E7F80-E1AD-42A4-AD0D-86CDA66BDE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24456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noProof="0" smtClean="0"/>
              <a:t>Click to edit Master title style</a:t>
            </a:r>
            <a:endParaRPr lang="lt-LT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73665-AE9F-4FE8-9E50-A8C281A09C20}" type="datetime1">
              <a:rPr lang="lt-LT" smtClean="0">
                <a:solidFill>
                  <a:prstClr val="black">
                    <a:tint val="75000"/>
                  </a:prstClr>
                </a:solidFill>
              </a:rPr>
              <a:pPr/>
              <a:t>2020-06-19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E7F80-E1AD-42A4-AD0D-86CDA66BDED5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68375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27584" y="4731990"/>
            <a:ext cx="2133600" cy="273844"/>
          </a:xfrm>
        </p:spPr>
        <p:txBody>
          <a:bodyPr/>
          <a:lstStyle/>
          <a:p>
            <a:fld id="{8E47FA52-03BB-4F8E-9B04-AD5EA041E714}" type="datetime1">
              <a:rPr lang="lt-LT" smtClean="0">
                <a:solidFill>
                  <a:prstClr val="black">
                    <a:tint val="75000"/>
                  </a:prstClr>
                </a:solidFill>
              </a:rPr>
              <a:pPr/>
              <a:t>2020-06-19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E7F80-E1AD-42A4-AD0D-86CDA66BDED5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99271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E73E0-6916-4D86-80A2-0845742022E3}" type="datetime1">
              <a:rPr lang="lt-LT" smtClean="0">
                <a:solidFill>
                  <a:prstClr val="black">
                    <a:tint val="75000"/>
                  </a:prstClr>
                </a:solidFill>
              </a:rPr>
              <a:pPr/>
              <a:t>2020-06-19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E7F80-E1AD-42A4-AD0D-86CDA66BDED5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43218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41CFE-8F96-4AB7-989D-C67C226BDB6A}" type="datetime1">
              <a:rPr lang="lt-LT" smtClean="0">
                <a:solidFill>
                  <a:prstClr val="black">
                    <a:tint val="75000"/>
                  </a:prstClr>
                </a:solidFill>
              </a:rPr>
              <a:pPr/>
              <a:t>2020-06-19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E7F80-E1AD-42A4-AD0D-86CDA66BDED5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11375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E08BF-82CA-47B6-82DC-395C5BCAAAA4}" type="datetime1">
              <a:rPr lang="lt-LT" smtClean="0">
                <a:solidFill>
                  <a:prstClr val="black">
                    <a:tint val="75000"/>
                  </a:prstClr>
                </a:solidFill>
              </a:rPr>
              <a:pPr/>
              <a:t>2020-06-19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E7F80-E1AD-42A4-AD0D-86CDA66BDED5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75330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9ED66-62F4-41DA-BF08-9CB0B4DB6C07}" type="datetime1">
              <a:rPr lang="lt-LT" smtClean="0">
                <a:solidFill>
                  <a:prstClr val="black">
                    <a:tint val="75000"/>
                  </a:prstClr>
                </a:solidFill>
              </a:rPr>
              <a:pPr/>
              <a:t>2020-06-19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E7F80-E1AD-42A4-AD0D-86CDA66BDED5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07825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39EC9-4703-4751-ACFD-0CC34ADA0C9E}" type="datetime1">
              <a:rPr lang="lt-LT" smtClean="0">
                <a:solidFill>
                  <a:prstClr val="black">
                    <a:tint val="75000"/>
                  </a:prstClr>
                </a:solidFill>
              </a:rPr>
              <a:pPr/>
              <a:t>2020-06-19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E7F80-E1AD-42A4-AD0D-86CDA66BDED5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5406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27584" y="4731990"/>
            <a:ext cx="2133600" cy="273844"/>
          </a:xfrm>
        </p:spPr>
        <p:txBody>
          <a:bodyPr/>
          <a:lstStyle/>
          <a:p>
            <a:fld id="{8E47FA52-03BB-4F8E-9B04-AD5EA041E714}" type="datetime1">
              <a:rPr lang="lt-LT" smtClean="0"/>
              <a:t>2020-06-19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E7F80-E1AD-42A4-AD0D-86CDA66BDE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08983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8EDC1-DB2D-4C46-AB7E-C8077B37A6AE}" type="datetime1">
              <a:rPr lang="lt-LT" smtClean="0">
                <a:solidFill>
                  <a:prstClr val="black">
                    <a:tint val="75000"/>
                  </a:prstClr>
                </a:solidFill>
              </a:rPr>
              <a:pPr/>
              <a:t>2020-06-19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E7F80-E1AD-42A4-AD0D-86CDA66BDED5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337831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1BD29-B212-4424-9131-CED603456D9A}" type="datetime1">
              <a:rPr lang="lt-LT" smtClean="0">
                <a:solidFill>
                  <a:prstClr val="black">
                    <a:tint val="75000"/>
                  </a:prstClr>
                </a:solidFill>
              </a:rPr>
              <a:pPr/>
              <a:t>2020-06-19</a:t>
            </a:fld>
            <a:endParaRPr lang="lt-L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E7F80-E1AD-42A4-AD0D-86CDA66BDED5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113887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A5B98-B877-4516-9EDD-B5C50262C456}" type="datetime1">
              <a:rPr lang="lt-LT" smtClean="0">
                <a:solidFill>
                  <a:prstClr val="black">
                    <a:tint val="75000"/>
                  </a:prstClr>
                </a:solidFill>
              </a:rPr>
              <a:pPr/>
              <a:t>2020-06-19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E7F80-E1AD-42A4-AD0D-86CDA66BDED5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986317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F408F-44BA-4A2E-88D6-0774CBB71269}" type="datetime1">
              <a:rPr lang="lt-LT" smtClean="0">
                <a:solidFill>
                  <a:prstClr val="black">
                    <a:tint val="75000"/>
                  </a:prstClr>
                </a:solidFill>
              </a:rPr>
              <a:pPr/>
              <a:t>2020-06-19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E7F80-E1AD-42A4-AD0D-86CDA66BDED5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440660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C2172-D8BA-46FE-A8C7-D14046005AC7}" type="datetime1">
              <a:rPr lang="lt-LT" smtClean="0">
                <a:solidFill>
                  <a:prstClr val="black">
                    <a:tint val="75000"/>
                  </a:prstClr>
                </a:solidFill>
              </a:rPr>
              <a:pPr/>
              <a:t>2020-06-19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E7F80-E1AD-42A4-AD0D-86CDA66BDED5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574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E73E0-6916-4D86-80A2-0845742022E3}" type="datetime1">
              <a:rPr lang="lt-LT" smtClean="0"/>
              <a:t>2020-06-19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E7F80-E1AD-42A4-AD0D-86CDA66BDE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893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41CFE-8F96-4AB7-989D-C67C226BDB6A}" type="datetime1">
              <a:rPr lang="lt-LT" smtClean="0"/>
              <a:t>2020-06-19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E7F80-E1AD-42A4-AD0D-86CDA66BDE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0904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E08BF-82CA-47B6-82DC-395C5BCAAAA4}" type="datetime1">
              <a:rPr lang="lt-LT" smtClean="0"/>
              <a:t>2020-06-19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E7F80-E1AD-42A4-AD0D-86CDA66BDE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03966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9ED66-62F4-41DA-BF08-9CB0B4DB6C07}" type="datetime1">
              <a:rPr lang="lt-LT" smtClean="0"/>
              <a:t>2020-06-19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E7F80-E1AD-42A4-AD0D-86CDA66BDE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9705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39EC9-4703-4751-ACFD-0CC34ADA0C9E}" type="datetime1">
              <a:rPr lang="lt-LT" smtClean="0"/>
              <a:t>2020-06-19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E7F80-E1AD-42A4-AD0D-86CDA66BDE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6130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8EDC1-DB2D-4C46-AB7E-C8077B37A6AE}" type="datetime1">
              <a:rPr lang="lt-LT" smtClean="0"/>
              <a:t>2020-06-19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E7F80-E1AD-42A4-AD0D-86CDA66BDE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3191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1BD29-B212-4424-9131-CED603456D9A}" type="datetime1">
              <a:rPr lang="lt-LT" noProof="0" smtClean="0"/>
              <a:t>2020-06-19</a:t>
            </a:fld>
            <a:endParaRPr lang="lt-LT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E7F80-E1AD-42A4-AD0D-86CDA66BDED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00787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99592" y="4731990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22E74-F705-4A9D-9D56-04B2EEFC6A71}" type="datetime1">
              <a:rPr lang="lt-LT" smtClean="0"/>
              <a:t>2020-06-19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31840" y="4731990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156176" y="4731990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9E7F80-E1AD-42A4-AD0D-86CDA66BDED5}" type="slidenum">
              <a:rPr lang="en-GB" smtClean="0"/>
              <a:t>‹#›</a:t>
            </a:fld>
            <a:endParaRPr lang="en-GB" dirty="0"/>
          </a:p>
        </p:txBody>
      </p:sp>
      <p:pic>
        <p:nvPicPr>
          <p:cNvPr id="1026" name="Picture 2" descr="\\amfs.ad.am.lt\user_home$\austina.vzesniauskai\Documents\Logotipai\AM-zenklas2.png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2264" y="4197052"/>
            <a:ext cx="391488" cy="440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Rounded Rectangle 23"/>
          <p:cNvSpPr/>
          <p:nvPr/>
        </p:nvSpPr>
        <p:spPr>
          <a:xfrm>
            <a:off x="251520" y="195486"/>
            <a:ext cx="8640960" cy="4536504"/>
          </a:xfrm>
          <a:prstGeom prst="roundRect">
            <a:avLst>
              <a:gd name="adj" fmla="val 5917"/>
            </a:avLst>
          </a:prstGeom>
          <a:noFill/>
          <a:ln w="9525">
            <a:solidFill>
              <a:schemeClr val="accent2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ounded Rectangle 25"/>
          <p:cNvSpPr/>
          <p:nvPr/>
        </p:nvSpPr>
        <p:spPr>
          <a:xfrm>
            <a:off x="107504" y="123478"/>
            <a:ext cx="8928992" cy="4608512"/>
          </a:xfrm>
          <a:prstGeom prst="roundRect">
            <a:avLst>
              <a:gd name="adj" fmla="val 5754"/>
            </a:avLst>
          </a:prstGeom>
          <a:noFill/>
          <a:ln w="9525">
            <a:solidFill>
              <a:schemeClr val="accent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2392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99592" y="4731990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22E74-F705-4A9D-9D56-04B2EEFC6A71}" type="datetime1">
              <a:rPr lang="lt-LT" smtClean="0">
                <a:solidFill>
                  <a:prstClr val="black">
                    <a:tint val="75000"/>
                  </a:prstClr>
                </a:solidFill>
              </a:rPr>
              <a:pPr/>
              <a:t>2020-06-19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31840" y="4731990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156176" y="4731990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9E7F80-E1AD-42A4-AD0D-86CDA66BDED5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26" name="Picture 2" descr="\\amfs.ad.am.lt\user_home$\austina.vzesniauskai\Documents\Logotipai\AM-zenklas2.png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2264" y="4197052"/>
            <a:ext cx="391488" cy="440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Rounded Rectangle 23"/>
          <p:cNvSpPr/>
          <p:nvPr/>
        </p:nvSpPr>
        <p:spPr>
          <a:xfrm>
            <a:off x="251520" y="195486"/>
            <a:ext cx="8640960" cy="4536504"/>
          </a:xfrm>
          <a:prstGeom prst="roundRect">
            <a:avLst>
              <a:gd name="adj" fmla="val 5917"/>
            </a:avLst>
          </a:prstGeom>
          <a:noFill/>
          <a:ln w="9525">
            <a:solidFill>
              <a:schemeClr val="accent2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107504" y="123478"/>
            <a:ext cx="8928992" cy="4608512"/>
          </a:xfrm>
          <a:prstGeom prst="roundRect">
            <a:avLst>
              <a:gd name="adj" fmla="val 5754"/>
            </a:avLst>
          </a:prstGeom>
          <a:noFill/>
          <a:ln w="9525">
            <a:solidFill>
              <a:schemeClr val="accent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5869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419622"/>
            <a:ext cx="7772400" cy="1318543"/>
          </a:xfrm>
        </p:spPr>
        <p:txBody>
          <a:bodyPr>
            <a:noAutofit/>
          </a:bodyPr>
          <a:lstStyle/>
          <a:p>
            <a:r>
              <a:rPr lang="lt-LT" altLang="lt-LT" sz="4000" dirty="0" smtClean="0">
                <a:solidFill>
                  <a:schemeClr val="tx2"/>
                </a:solidFill>
              </a:rPr>
              <a:t>Dėl Klimato </a:t>
            </a:r>
            <a:r>
              <a:rPr lang="lt-LT" altLang="lt-LT" sz="4000" dirty="0" smtClean="0">
                <a:solidFill>
                  <a:schemeClr val="tx2"/>
                </a:solidFill>
              </a:rPr>
              <a:t>kaitos programos </a:t>
            </a:r>
            <a:r>
              <a:rPr lang="lt-LT" altLang="lt-LT" sz="4000" dirty="0" smtClean="0">
                <a:solidFill>
                  <a:schemeClr val="tx2"/>
                </a:solidFill>
              </a:rPr>
              <a:t>likučių perskirstymo</a:t>
            </a:r>
            <a:r>
              <a:rPr lang="lt-LT" altLang="lt-LT" sz="3200" dirty="0">
                <a:solidFill>
                  <a:schemeClr val="tx2"/>
                </a:solidFill>
              </a:rPr>
              <a:t/>
            </a:r>
            <a:br>
              <a:rPr lang="lt-LT" altLang="lt-LT" sz="3200" dirty="0">
                <a:solidFill>
                  <a:schemeClr val="tx2"/>
                </a:solidFill>
              </a:rPr>
            </a:br>
            <a:endParaRPr lang="en-GB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8224" y="2859782"/>
            <a:ext cx="2232248" cy="1314450"/>
          </a:xfrm>
        </p:spPr>
        <p:txBody>
          <a:bodyPr>
            <a:normAutofit fontScale="92500" lnSpcReduction="10000"/>
          </a:bodyPr>
          <a:lstStyle/>
          <a:p>
            <a:endParaRPr lang="lt-LT" sz="1400" dirty="0" smtClean="0"/>
          </a:p>
          <a:p>
            <a:endParaRPr lang="lt-LT" sz="1400" dirty="0"/>
          </a:p>
          <a:p>
            <a:endParaRPr lang="lt-LT" sz="1400" dirty="0" smtClean="0"/>
          </a:p>
          <a:p>
            <a:r>
              <a:rPr lang="lt-LT" sz="1900" dirty="0" smtClean="0"/>
              <a:t>Aplinkos ministras</a:t>
            </a:r>
          </a:p>
          <a:p>
            <a:r>
              <a:rPr lang="lt-LT" sz="1900" dirty="0" smtClean="0"/>
              <a:t>Kęstutis Mažeika</a:t>
            </a:r>
            <a:endParaRPr lang="en-GB" sz="1900" dirty="0"/>
          </a:p>
        </p:txBody>
      </p:sp>
    </p:spTree>
    <p:extLst>
      <p:ext uri="{BB962C8B-B14F-4D97-AF65-F5344CB8AC3E}">
        <p14:creationId xmlns:p14="http://schemas.microsoft.com/office/powerpoint/2010/main" val="1105599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339502"/>
            <a:ext cx="8229600" cy="857250"/>
          </a:xfrm>
        </p:spPr>
        <p:txBody>
          <a:bodyPr>
            <a:normAutofit fontScale="90000"/>
          </a:bodyPr>
          <a:lstStyle/>
          <a:p>
            <a:r>
              <a:rPr lang="lt-LT" sz="3600" b="1" dirty="0" smtClean="0"/>
              <a:t>Klimato kaitos programos likučiai </a:t>
            </a:r>
            <a:r>
              <a:rPr lang="lt-LT" sz="3200" b="1" dirty="0" smtClean="0"/>
              <a:t/>
            </a:r>
            <a:br>
              <a:rPr lang="lt-LT" sz="3200" b="1" dirty="0" smtClean="0"/>
            </a:br>
            <a:r>
              <a:rPr lang="lt-LT" sz="3100" dirty="0" smtClean="0"/>
              <a:t>(birželio 19 dienai)</a:t>
            </a:r>
            <a:endParaRPr lang="en-US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7614"/>
            <a:ext cx="8229600" cy="324700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lt-LT" sz="2800" dirty="0" smtClean="0"/>
          </a:p>
          <a:p>
            <a:pPr marL="0" indent="0" algn="just">
              <a:buNone/>
            </a:pPr>
            <a:r>
              <a:rPr lang="lt-LT" sz="2800" dirty="0" smtClean="0"/>
              <a:t>Iš viso </a:t>
            </a:r>
            <a:r>
              <a:rPr lang="lt-LT" sz="2800" b="1" dirty="0" smtClean="0"/>
              <a:t>7,85 mln. eurų</a:t>
            </a:r>
            <a:r>
              <a:rPr lang="lt-LT" sz="2800" dirty="0" smtClean="0"/>
              <a:t>, iš 2012–2020 </a:t>
            </a:r>
            <a:r>
              <a:rPr lang="lt-LT" sz="2800" dirty="0"/>
              <a:t>m. </a:t>
            </a:r>
            <a:r>
              <a:rPr lang="lt-LT" sz="2800" dirty="0" smtClean="0"/>
              <a:t>įgyvendinamų priemonių (pareiškėjams atsisakius vykdyti projektus, sutaupytos lėšos viešųjų pirkimų metu).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78682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3200" b="1" dirty="0" smtClean="0"/>
              <a:t>Pasiūlymai dėl lėšų paskirstymo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lt-LT" sz="3000" b="1" dirty="0" smtClean="0"/>
              <a:t>2,3 </a:t>
            </a:r>
            <a:r>
              <a:rPr lang="lt-LT" sz="3000" b="1" dirty="0"/>
              <a:t>mln. eurų </a:t>
            </a:r>
            <a:r>
              <a:rPr lang="lt-LT" sz="3000" dirty="0"/>
              <a:t>fizinių asmenų gyvenamųjų namų </a:t>
            </a:r>
            <a:r>
              <a:rPr lang="lt-LT" sz="3000" dirty="0" smtClean="0"/>
              <a:t>atnaujinimui (pritrūko 1,3 mln. eurų 2020 m. kvietimui  ir 1 mln. eurų naujam kvietimui);</a:t>
            </a:r>
          </a:p>
          <a:p>
            <a:pPr algn="just"/>
            <a:r>
              <a:rPr lang="lt-LT" sz="3000" b="1" dirty="0" smtClean="0"/>
              <a:t>1 mln. eurų </a:t>
            </a:r>
            <a:r>
              <a:rPr lang="lt-LT" sz="3000" dirty="0" smtClean="0"/>
              <a:t>fizinių </a:t>
            </a:r>
            <a:r>
              <a:rPr lang="lt-LT" sz="3000" dirty="0"/>
              <a:t>asmenų atsinaujinančių energijos išteklių (</a:t>
            </a:r>
            <a:r>
              <a:rPr lang="lt-LT" sz="3000" i="1" dirty="0"/>
              <a:t>t. y. šilumos siurblių: oras-oras, oras-vanduo, žemė-vanduo, vanduo-vanduo; biokuro katilų</a:t>
            </a:r>
            <a:r>
              <a:rPr lang="lt-LT" sz="3000" dirty="0"/>
              <a:t>) </a:t>
            </a:r>
            <a:r>
              <a:rPr lang="lt-LT" sz="3000" dirty="0" smtClean="0"/>
              <a:t>skatinimui;</a:t>
            </a:r>
          </a:p>
          <a:p>
            <a:pPr algn="just"/>
            <a:r>
              <a:rPr lang="lt-LT" sz="3000" b="1" dirty="0"/>
              <a:t>4,5 mln. eurų </a:t>
            </a:r>
            <a:r>
              <a:rPr lang="lt-LT" sz="3000" dirty="0"/>
              <a:t>elektromobilių įsigijimo juridiniams asmenims </a:t>
            </a:r>
            <a:r>
              <a:rPr lang="lt-LT" sz="3000" dirty="0" smtClean="0"/>
              <a:t>skatinimui.</a:t>
            </a:r>
          </a:p>
          <a:p>
            <a:endParaRPr lang="lt-LT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42866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984" y="267494"/>
            <a:ext cx="8229600" cy="857250"/>
          </a:xfrm>
        </p:spPr>
        <p:txBody>
          <a:bodyPr>
            <a:normAutofit/>
          </a:bodyPr>
          <a:lstStyle/>
          <a:p>
            <a:r>
              <a:rPr lang="lt-LT" sz="3200" b="1" dirty="0" smtClean="0"/>
              <a:t>Dėkoju už dėmesį</a:t>
            </a:r>
            <a:endParaRPr lang="en-US" sz="3200" b="1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203598"/>
            <a:ext cx="3909054" cy="293179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1400" y="1392226"/>
            <a:ext cx="4352484" cy="244827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04554" y="4206956"/>
            <a:ext cx="79440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1600" dirty="0" smtClean="0"/>
              <a:t>Iš KKP įgyvendinti projektai: Antakalnio ligoninė ir Vilniaus universiteto botanikos sodas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808489166"/>
      </p:ext>
    </p:extLst>
  </p:cSld>
  <p:clrMapOvr>
    <a:masterClrMapping/>
  </p:clrMapOvr>
</p:sld>
</file>

<file path=ppt/theme/theme1.xml><?xml version="1.0" encoding="utf-8"?>
<a:theme xmlns:a="http://schemas.openxmlformats.org/drawingml/2006/main" name="Skaidres 2019-08-22">
  <a:themeElements>
    <a:clrScheme name="Aplinkos ministerija">
      <a:dk1>
        <a:sysClr val="windowText" lastClr="000000"/>
      </a:dk1>
      <a:lt1>
        <a:sysClr val="window" lastClr="FFFFFF"/>
      </a:lt1>
      <a:dk2>
        <a:srgbClr val="003746"/>
      </a:dk2>
      <a:lt2>
        <a:srgbClr val="D8D8D8"/>
      </a:lt2>
      <a:accent1>
        <a:srgbClr val="F57921"/>
      </a:accent1>
      <a:accent2>
        <a:srgbClr val="02A0CD"/>
      </a:accent2>
      <a:accent3>
        <a:srgbClr val="FFC000"/>
      </a:accent3>
      <a:accent4>
        <a:srgbClr val="016985"/>
      </a:accent4>
      <a:accent5>
        <a:srgbClr val="919B31"/>
      </a:accent5>
      <a:accent6>
        <a:srgbClr val="FEA022"/>
      </a:accent6>
      <a:hlink>
        <a:srgbClr val="E68200"/>
      </a:hlink>
      <a:folHlink>
        <a:srgbClr val="FFA94A"/>
      </a:folHlink>
    </a:clrScheme>
    <a:fontScheme name="BlackTie">
      <a:maj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0.648242001551875775">
  <a:themeElements>
    <a:clrScheme name="Aplinkos ministerija">
      <a:dk1>
        <a:sysClr val="windowText" lastClr="000000"/>
      </a:dk1>
      <a:lt1>
        <a:sysClr val="window" lastClr="FFFFFF"/>
      </a:lt1>
      <a:dk2>
        <a:srgbClr val="003746"/>
      </a:dk2>
      <a:lt2>
        <a:srgbClr val="D8D8D8"/>
      </a:lt2>
      <a:accent1>
        <a:srgbClr val="F57921"/>
      </a:accent1>
      <a:accent2>
        <a:srgbClr val="02A0CD"/>
      </a:accent2>
      <a:accent3>
        <a:srgbClr val="FFC000"/>
      </a:accent3>
      <a:accent4>
        <a:srgbClr val="016985"/>
      </a:accent4>
      <a:accent5>
        <a:srgbClr val="919B31"/>
      </a:accent5>
      <a:accent6>
        <a:srgbClr val="FEA022"/>
      </a:accent6>
      <a:hlink>
        <a:srgbClr val="E68200"/>
      </a:hlink>
      <a:folHlink>
        <a:srgbClr val="FFA94A"/>
      </a:folHlink>
    </a:clrScheme>
    <a:fontScheme name="BlackTie">
      <a:maj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51E0ECF89C14A900DE8C04996CFDF" ma:contentTypeVersion="6" ma:contentTypeDescription="Create a new document." ma:contentTypeScope="" ma:versionID="cae15e6c34d5bf32657b66f4dd812014">
  <xsd:schema xmlns:xsd="http://www.w3.org/2001/XMLSchema" xmlns:xs="http://www.w3.org/2001/XMLSchema" xmlns:p="http://schemas.microsoft.com/office/2006/metadata/properties" xmlns:ns2="f5aad5d0-9c26-490e-8743-a6c7ceabd501" xmlns:ns3="19cf09c5-daa1-4028-a0ff-74a0be4ec5cc" targetNamespace="http://schemas.microsoft.com/office/2006/metadata/properties" ma:root="true" ma:fieldsID="4b2310de1f009de9736f287c6141a56c" ns2:_="" ns3:_="">
    <xsd:import namespace="f5aad5d0-9c26-490e-8743-a6c7ceabd501"/>
    <xsd:import namespace="19cf09c5-daa1-4028-a0ff-74a0be4ec5c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5aad5d0-9c26-490e-8743-a6c7ceabd50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9cf09c5-daa1-4028-a0ff-74a0be4ec5cc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22840A3-2264-420A-A68E-D9E9F1C6F73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5aad5d0-9c26-490e-8743-a6c7ceabd501"/>
    <ds:schemaRef ds:uri="19cf09c5-daa1-4028-a0ff-74a0be4ec5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594BE5F-63EC-47EC-A111-D51023DDA68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69A4CC6-7E1B-4808-9C07-2F7F748DF2F6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f5aad5d0-9c26-490e-8743-a6c7ceabd501"/>
    <ds:schemaRef ds:uri="19cf09c5-daa1-4028-a0ff-74a0be4ec5cc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Skaidres 2019-08-22</Template>
  <TotalTime>107</TotalTime>
  <Words>127</Words>
  <Application>Microsoft Office PowerPoint</Application>
  <PresentationFormat>On-screen Show (16:9)</PresentationFormat>
  <Paragraphs>17</Paragraphs>
  <Slides>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Skaidres 2019-08-22</vt:lpstr>
      <vt:lpstr>0.648242001551875775</vt:lpstr>
      <vt:lpstr>Dėl Klimato kaitos programos likučių perskirstymo </vt:lpstr>
      <vt:lpstr>Klimato kaitos programos likučiai  (birželio 19 dienai)</vt:lpstr>
      <vt:lpstr>Pasiūlymai dėl lėšų paskirstymo</vt:lpstr>
      <vt:lpstr>Dėkoju už dėmesį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 ATLPS Direktyvos  Inovacijų fondas 2021-2030 m.</dc:title>
  <dc:creator>Emilija Šaulytė</dc:creator>
  <cp:lastModifiedBy>Emilija Šaulytė</cp:lastModifiedBy>
  <cp:revision>24</cp:revision>
  <dcterms:created xsi:type="dcterms:W3CDTF">2019-08-22T13:11:55Z</dcterms:created>
  <dcterms:modified xsi:type="dcterms:W3CDTF">2020-06-19T08:43:20Z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0x010100AA351E0ECF89C14A900DE8C04996CFDF</vt:lpwstr>
  </property>
</Properties>
</file>