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theme/theme2.xml" ContentType="application/vnd.openxmlformats-officedocument.theme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slideLayouts/slideLayout18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80" r:id="rId2"/>
    <p:sldMasterId id="2147483897" r:id="rId3"/>
  </p:sldMasterIdLst>
  <p:notesMasterIdLst>
    <p:notesMasterId r:id="rId11"/>
  </p:notesMasterIdLst>
  <p:handoutMasterIdLst>
    <p:handoutMasterId r:id="rId12"/>
  </p:handoutMasterIdLst>
  <p:sldIdLst>
    <p:sldId id="1438" r:id="rId4"/>
    <p:sldId id="1484" r:id="rId5"/>
    <p:sldId id="1375" r:id="rId6"/>
    <p:sldId id="1382" r:id="rId7"/>
    <p:sldId id="1381" r:id="rId8"/>
    <p:sldId id="1461" r:id="rId9"/>
    <p:sldId id="1445" r:id="rId10"/>
  </p:sldIdLst>
  <p:sldSz cx="12192000" cy="6858000"/>
  <p:notesSz cx="6724650" cy="9774238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ocess" id="{42C44D4A-FF72-4558-BDAE-F811EA094314}">
          <p14:sldIdLst>
            <p14:sldId id="1438"/>
            <p14:sldId id="1484"/>
            <p14:sldId id="1375"/>
            <p14:sldId id="1382"/>
            <p14:sldId id="1381"/>
            <p14:sldId id="1461"/>
            <p14:sldId id="1445"/>
          </p14:sldIdLst>
        </p14:section>
        <p14:section name="Cycle" id="{B8D57AB0-CEE0-4BA4-9AD7-39B2A9AA2D0A}">
          <p14:sldIdLst/>
        </p14:section>
        <p14:section name="Structure / Layers" id="{6F55E1FE-4371-482F-B964-2F65386E25E3}">
          <p14:sldIdLst/>
        </p14:section>
        <p14:section name="Clusters" id="{1A55314C-65C3-44AF-A788-7AB55900900A}">
          <p14:sldIdLst/>
        </p14:section>
        <p14:section name="Radiate" id="{9C71D5C0-BA39-48FF-B280-B0AA700F7AAE}">
          <p14:sldIdLst/>
        </p14:section>
        <p14:section name="Pictoral" id="{08294F35-0B5A-4D2B-A54E-7D858EDB589D}">
          <p14:sldIdLst/>
        </p14:section>
        <p14:section name="Bios" id="{824F0735-1E5E-4BA0-9C10-FEA9F0DE2E9E}">
          <p14:sldIdLst/>
        </p14:section>
        <p14:section name="Photos" id="{B727F5DB-F05D-40BA-BE86-142C0D9B5393}">
          <p14:sldIdLst/>
        </p14:section>
        <p14:section name="Influence" id="{894CA981-8F80-4F90-BB04-0814D0302FFA}">
          <p14:sldIdLst/>
        </p14:section>
        <p14:section name="Maps" id="{56F04C01-33E4-44EA-AD2E-286CFDB60CBC}">
          <p14:sldIdLst/>
        </p14:section>
        <p14:section name="Charts" id="{1F7F3C46-301D-42C4-8F30-39DDFE891418}">
          <p14:sldIdLst/>
        </p14:section>
        <p14:section name="Tables Text" id="{855A0964-8D6B-42F4-A505-710E96D9C74C}">
          <p14:sldIdLst/>
        </p14:section>
        <p14:section name="Data Distribution" id="{03C6FA91-3FFF-42A9-B5B4-F793F945DD5A}">
          <p14:sldIdLst/>
        </p14:section>
        <p14:section name="Devices" id="{E4A1E809-1516-4357-ACB7-29EC67FC40D6}">
          <p14:sldIdLst/>
        </p14:section>
        <p14:section name="Custom icons" id="{AE7553D5-C09E-4928-A948-69A0E1F717F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570" userDrawn="1">
          <p15:clr>
            <a:srgbClr val="A4A3A4"/>
          </p15:clr>
        </p15:guide>
        <p15:guide id="2" pos="3984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3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19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inius Noreika" initials="DN" lastIdx="1" clrIdx="0">
    <p:extLst>
      <p:ext uri="{19B8F6BF-5375-455C-9EA6-DF929625EA0E}">
        <p15:presenceInfo xmlns:p15="http://schemas.microsoft.com/office/powerpoint/2012/main" userId="S-1-5-21-1813793989-1406223721-1905203885-1091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C3D0"/>
    <a:srgbClr val="299AA9"/>
    <a:srgbClr val="FFCC66"/>
    <a:srgbClr val="B2B2B2"/>
    <a:srgbClr val="DDDDDD"/>
    <a:srgbClr val="FFFFFF"/>
    <a:srgbClr val="808080"/>
    <a:srgbClr val="5F5F5F"/>
    <a:srgbClr val="000000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70" autoAdjust="0"/>
    <p:restoredTop sz="86433" autoAdjust="0"/>
  </p:normalViewPr>
  <p:slideViewPr>
    <p:cSldViewPr snapToObjects="1">
      <p:cViewPr varScale="1">
        <p:scale>
          <a:sx n="95" d="100"/>
          <a:sy n="95" d="100"/>
        </p:scale>
        <p:origin x="960" y="84"/>
      </p:cViewPr>
      <p:guideLst>
        <p:guide orient="horz" pos="1570"/>
        <p:guide pos="3984"/>
        <p:guide orient="horz" pos="1094"/>
        <p:guide pos="332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-35886"/>
    </p:cViewPr>
  </p:sorterViewPr>
  <p:notesViewPr>
    <p:cSldViewPr snapToObjects="1">
      <p:cViewPr varScale="1">
        <p:scale>
          <a:sx n="88" d="100"/>
          <a:sy n="88" d="100"/>
        </p:scale>
        <p:origin x="3822" y="108"/>
      </p:cViewPr>
      <p:guideLst>
        <p:guide orient="horz" pos="3079"/>
        <p:guide pos="2119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015" cy="490409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09079" y="0"/>
            <a:ext cx="2914015" cy="490409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r">
              <a:defRPr sz="1200"/>
            </a:lvl1pPr>
          </a:lstStyle>
          <a:p>
            <a:fld id="{69EB10BC-3496-42A9-B7F0-82440A2B220F}" type="datetimeFigureOut">
              <a:rPr lang="lt-LT" smtClean="0"/>
              <a:t>2020-08-24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283831"/>
            <a:ext cx="2914015" cy="490408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09079" y="9283831"/>
            <a:ext cx="2914015" cy="490408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r">
              <a:defRPr sz="1200"/>
            </a:lvl1pPr>
          </a:lstStyle>
          <a:p>
            <a:fld id="{CB25ACD0-A251-44D2-90BA-544F218FD2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08586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4015" cy="488712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09079" y="0"/>
            <a:ext cx="2914015" cy="488712"/>
          </a:xfrm>
          <a:prstGeom prst="rect">
            <a:avLst/>
          </a:prstGeom>
        </p:spPr>
        <p:txBody>
          <a:bodyPr vert="horz" lIns="91850" tIns="45924" rIns="91850" bIns="45924" rtlCol="0"/>
          <a:lstStyle>
            <a:lvl1pPr algn="r">
              <a:defRPr sz="1200"/>
            </a:lvl1pPr>
          </a:lstStyle>
          <a:p>
            <a:fld id="{03A1D146-B4E0-1741-B9EE-9789392EFCC4}" type="datetimeFigureOut">
              <a:rPr lang="en-US" smtClean="0"/>
              <a:t>8/24/2020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4775" y="733425"/>
            <a:ext cx="6515100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0" tIns="45924" rIns="91850" bIns="4592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2465" y="4642763"/>
            <a:ext cx="5379720" cy="4398407"/>
          </a:xfrm>
          <a:prstGeom prst="rect">
            <a:avLst/>
          </a:prstGeom>
        </p:spPr>
        <p:txBody>
          <a:bodyPr vert="horz" lIns="91850" tIns="45924" rIns="91850" bIns="4592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283829"/>
            <a:ext cx="2914015" cy="488712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09079" y="9283829"/>
            <a:ext cx="2914015" cy="488712"/>
          </a:xfrm>
          <a:prstGeom prst="rect">
            <a:avLst/>
          </a:prstGeom>
        </p:spPr>
        <p:txBody>
          <a:bodyPr vert="horz" lIns="91850" tIns="45924" rIns="91850" bIns="45924" rtlCol="0" anchor="b"/>
          <a:lstStyle>
            <a:lvl1pPr algn="r">
              <a:defRPr sz="1200"/>
            </a:lvl1pPr>
          </a:lstStyle>
          <a:p>
            <a:fld id="{97863621-2E60-B848-8968-B0341E26A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63621-2E60-B848-8968-B0341E26A3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9264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63621-2E60-B848-8968-B0341E26A31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121917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96876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1625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9199690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47198782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8362084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6861941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04076259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9790899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840244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46574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9669095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6215813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4655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662384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5516507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281277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30649048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38089621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99578607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4198086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03265873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43299259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78253086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94391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5188611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2807749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9626356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937608294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5525473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946846048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83283367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5560196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70145807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7955632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12038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0936028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3173947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76753483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9286137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53831747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1717450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53962555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39545189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9813692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51933859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560285"/>
            <a:ext cx="5082117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219200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560285"/>
            <a:ext cx="5084232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36955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29670321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62284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803370"/>
            <a:ext cx="5082117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462284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803370"/>
            <a:ext cx="5084232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15808464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14797283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36063642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24278267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9016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8032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7048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9016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8032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7048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881203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638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5276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2914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50552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638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5276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2914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50552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4678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8442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22058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5055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681763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749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7498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6247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3744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4996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749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7498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6247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3744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4996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749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7498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6247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3744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4996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749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7498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6247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3744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4996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457548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473946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894141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74652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1611670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10818146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4943131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50745441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2975664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11918201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95839430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7588855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95133181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79136097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3609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560285"/>
            <a:ext cx="5082117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219200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560285"/>
            <a:ext cx="5084232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395214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9168682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531385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01290508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51819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78102343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106702518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14563170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3385995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78436068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4458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62284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803370"/>
            <a:ext cx="5082117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462284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803370"/>
            <a:ext cx="5084232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35458706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8686409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790872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28317385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8767813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5340798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6448564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87520759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01877153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52561255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651233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49115780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776443402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4456199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643794933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89720480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78383940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2599196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91875085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9928238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366791471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268759"/>
            <a:ext cx="2352260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257971" y="1268759"/>
            <a:ext cx="2352260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67708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797789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14400" y="4980565"/>
            <a:ext cx="503311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257971" y="4980565"/>
            <a:ext cx="501962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600451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6961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4920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97867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9016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8032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7048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9016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8032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7048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5485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638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5276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2914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50552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638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5276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2914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50552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4678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8442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22058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5055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13678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749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7498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6247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3744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4996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749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7498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6247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3744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4996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749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7498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6247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3744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4996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749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7498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6247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3744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4996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18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2113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445649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59919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69599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931907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5595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31821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457331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107107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765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5749267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168133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5125092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1965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3474166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3778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1781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163148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01004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3578439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0879945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6999"/>
            <a:ext cx="2438400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4604358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4604358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4604358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4604358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6521696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86816054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604358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4604358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4604358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5692724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67780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4266109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4912134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4912134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2798254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69216148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914400" y="2982317"/>
            <a:ext cx="2441448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3554984" y="2982317"/>
            <a:ext cx="2441448" cy="1058751"/>
          </a:xfrm>
          <a:solidFill>
            <a:schemeClr val="accent3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195568" y="2982317"/>
            <a:ext cx="2441448" cy="1058751"/>
          </a:xfrm>
          <a:solidFill>
            <a:schemeClr val="accent5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8836152" y="2982317"/>
            <a:ext cx="2441448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2441448" cy="1713558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3554984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6195568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8836152" y="4212305"/>
            <a:ext cx="2441448" cy="171355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5574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235547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707489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2982317"/>
            <a:ext cx="3328416" cy="1058751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431792" y="2982317"/>
            <a:ext cx="3328416" cy="1058751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7949184" y="2982317"/>
            <a:ext cx="3328416" cy="1058751"/>
          </a:xfrm>
          <a:solidFill>
            <a:schemeClr val="bg2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212305"/>
            <a:ext cx="3328416" cy="175069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0715585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92876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264406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914400" y="3290093"/>
            <a:ext cx="5084064" cy="750975"/>
          </a:xfrm>
          <a:solidFill>
            <a:schemeClr val="accent1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193536" y="3290093"/>
            <a:ext cx="5084064" cy="750975"/>
          </a:xfrm>
          <a:solidFill>
            <a:schemeClr val="accent4">
              <a:alpha val="80000"/>
            </a:schemeClr>
          </a:solidFill>
        </p:spPr>
        <p:txBody>
          <a:bodyPr lIns="182880" tIns="91440" rIns="182880" bIns="91440" anchor="b" anchorCtr="0">
            <a:spAutoFit/>
          </a:bodyPr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400">
                <a:solidFill>
                  <a:srgbClr val="FFFFFF"/>
                </a:solidFill>
              </a:defRPr>
            </a:lvl2pPr>
            <a:lvl3pPr marL="342900" indent="-171450">
              <a:defRPr sz="1400">
                <a:solidFill>
                  <a:srgbClr val="FFFFFF"/>
                </a:solidFill>
              </a:defRPr>
            </a:lvl3pPr>
            <a:lvl4pPr marL="514350" indent="-171450">
              <a:defRPr sz="1400">
                <a:solidFill>
                  <a:srgbClr val="FFFFFF"/>
                </a:solidFill>
              </a:defRPr>
            </a:lvl4pPr>
            <a:lvl5pPr marL="742950" indent="-228600">
              <a:defRPr sz="14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212305"/>
            <a:ext cx="5084064" cy="1703066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5154080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87774193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483710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546239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392033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7454562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300356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10362885" y="1639789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483710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546239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392033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7454562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9300356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10362885" y="3153547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483710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546239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392033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7454562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9300356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10362885" y="4667304"/>
            <a:ext cx="137922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673805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801040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9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153548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15354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153547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575387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637916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360325" y="4667305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5426633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45262" y="4667304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9215349" y="4667304"/>
            <a:ext cx="2314408" cy="978408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8890732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3546258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637916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360325" y="1639790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5426633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8145262" y="1639789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9215349" y="1639788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637916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360325" y="3886577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5426633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8145262" y="3886576"/>
            <a:ext cx="914400" cy="9144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9215349" y="3886575"/>
            <a:ext cx="231440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741556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2092659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353602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575387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2295374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6279803" y="1639790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8003569" y="1639788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75387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2295374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6279803" y="3886577"/>
            <a:ext cx="1534154" cy="153415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8003569" y="3886575"/>
            <a:ext cx="3558678" cy="194224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200" i="1"/>
            </a:lvl2pPr>
            <a:lvl3pPr marL="0" indent="0">
              <a:buNone/>
              <a:defRPr sz="12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816467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4096209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564225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75387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5349163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360325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9134100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8145262" y="3256992"/>
            <a:ext cx="3376937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48980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45277304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221602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719254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25464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523116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29326" y="1639790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326978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633189" y="1639789"/>
            <a:ext cx="1399260" cy="1399260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105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9130841" y="3256992"/>
            <a:ext cx="2403956" cy="2403219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2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400" i="1"/>
            </a:lvl2pPr>
            <a:lvl3pPr marL="0" indent="0" algn="ctr">
              <a:buNone/>
              <a:defRPr sz="1400"/>
            </a:lvl3pPr>
            <a:lvl4pPr marL="514350" indent="-171450"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7733013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268759"/>
            <a:ext cx="2352260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257971" y="1268759"/>
            <a:ext cx="2352260" cy="353568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3467708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8797789" y="1268759"/>
            <a:ext cx="2479811" cy="353568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400"/>
            </a:lvl2pPr>
            <a:lvl3pPr marL="150813" indent="-150813">
              <a:defRPr sz="1400"/>
            </a:lvl3pPr>
            <a:lvl4pPr marL="401638" indent="-207963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14400" y="4980565"/>
            <a:ext cx="503311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257971" y="4980565"/>
            <a:ext cx="501962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8994767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153280320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759463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/>
          <a:lstStyle>
            <a:lvl1pPr>
              <a:spcBef>
                <a:spcPts val="1200"/>
              </a:spcBef>
              <a:defRPr/>
            </a:lvl1pPr>
            <a:lvl2pPr>
              <a:spcBef>
                <a:spcPts val="1200"/>
              </a:spcBef>
              <a:defRPr/>
            </a:lvl2pPr>
            <a:lvl3pPr>
              <a:spcBef>
                <a:spcPts val="1200"/>
              </a:spcBef>
              <a:defRPr/>
            </a:lvl3pPr>
            <a:lvl4pPr>
              <a:spcBef>
                <a:spcPts val="1200"/>
              </a:spcBef>
              <a:defRPr/>
            </a:lvl4pPr>
            <a:lvl5pPr>
              <a:spcBef>
                <a:spcPts val="12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9564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73949924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76239" indent="-24764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3266323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452420"/>
            <a:ext cx="10363200" cy="4627563"/>
          </a:xfrm>
        </p:spPr>
        <p:txBody>
          <a:bodyPr numCol="2" spcCol="27432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228594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2pPr>
            <a:lvl3pPr marL="457189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3pPr>
            <a:lvl4pPr marL="685783" indent="-228594">
              <a:spcBef>
                <a:spcPts val="1200"/>
              </a:spcBef>
              <a:buFont typeface="Arial" panose="020B0604020202020204" pitchFamily="34" charset="0"/>
              <a:buChar char="•"/>
              <a:defRPr sz="1600"/>
            </a:lvl4pPr>
            <a:lvl5pPr marL="914377" indent="-228594">
              <a:spcBef>
                <a:spcPts val="1200"/>
              </a:spcBef>
              <a:buFont typeface="Open Sans Light" panose="020B0306030504020204" pitchFamily="34" charset="0"/>
              <a:buChar char="–"/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0064256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5242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792956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07269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560285"/>
            <a:ext cx="5082117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219200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560285"/>
            <a:ext cx="5084232" cy="456587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9658033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62284"/>
            <a:ext cx="5082117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4400" y="1803370"/>
            <a:ext cx="5082117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462284"/>
            <a:ext cx="5084232" cy="307776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1803370"/>
            <a:ext cx="5084232" cy="436883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649806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1230590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75433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1880632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049016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8032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9147048" y="0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3049016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6098032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9147048" y="3419856"/>
            <a:ext cx="3063240" cy="3438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609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6077979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437638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875276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7312914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750552" y="0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437638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875276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7312914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9750552" y="2281428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2437638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4875276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7312914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750552" y="4562856"/>
            <a:ext cx="2441448" cy="2295144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48400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28749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057498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086247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10143744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114996" y="0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028749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4057498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086247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10143744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8114996" y="1709928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2028749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4057498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6086247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10143744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8114996" y="3419856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2028749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4057498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6086247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10143744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8114996" y="5129784"/>
            <a:ext cx="2048256" cy="1728216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1751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22373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5560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1976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8839200" y="4980565"/>
            <a:ext cx="2438400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88999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24534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6999"/>
            <a:ext cx="3328416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4" y="4980565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34869266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60758964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6999"/>
            <a:ext cx="5085589" cy="340743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0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192011" y="4980565"/>
            <a:ext cx="5085589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96" indent="-152396">
              <a:buFont typeface="Arial" panose="020B0604020202020204" pitchFamily="34" charset="0"/>
              <a:buChar char="•"/>
              <a:defRPr sz="1400"/>
            </a:lvl2pPr>
            <a:lvl3pPr marL="304792" indent="-152396">
              <a:defRPr sz="1400"/>
            </a:lvl3pPr>
            <a:lvl4pPr marL="533387" indent="-228594">
              <a:defRPr sz="1400"/>
            </a:lvl4pPr>
            <a:lvl5pPr marL="761981" indent="-228594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672788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909718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60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76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9200" y="1397000"/>
            <a:ext cx="2438400" cy="147616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4984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5568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6152" y="3055281"/>
            <a:ext cx="2441448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4896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8495263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755737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3055281"/>
            <a:ext cx="3328416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3626075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8064146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2011" y="1397000"/>
            <a:ext cx="5085589" cy="147218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3055281"/>
            <a:ext cx="5084064" cy="2988332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8698525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93276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33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5549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1965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8838184" y="1397000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913384" y="4717007"/>
            <a:ext cx="2441448" cy="1326605"/>
          </a:xfrm>
        </p:spPr>
        <p:txBody>
          <a:bodyPr/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553968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6194552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8835136" y="4717007"/>
            <a:ext cx="2441448" cy="132660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9133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35549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1965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8838184" y="3057004"/>
            <a:ext cx="2438400" cy="1476165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31063481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06920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0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4" y="1397000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431792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7949184" y="4720990"/>
            <a:ext cx="3328416" cy="1370248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914400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431792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49184" y="3060985"/>
            <a:ext cx="3328416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13201051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13989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5925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6193536" y="1397000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914400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6193536" y="4704405"/>
            <a:ext cx="5084064" cy="1339207"/>
          </a:xfrm>
        </p:spPr>
        <p:txBody>
          <a:bodyPr/>
          <a:lstStyle>
            <a:lvl1pPr marL="0" indent="0">
              <a:buNone/>
              <a:defRPr sz="2100"/>
            </a:lvl1pPr>
            <a:lvl2pPr marL="171450" indent="-171450">
              <a:buFont typeface="Arial" panose="020B0604020202020204" pitchFamily="34" charset="0"/>
              <a:buChar char="•"/>
              <a:defRPr sz="1400"/>
            </a:lvl2pPr>
            <a:lvl3pPr marL="342900" indent="-171450">
              <a:defRPr sz="1400"/>
            </a:lvl3pPr>
            <a:lvl4pPr marL="514350" indent="-171450"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915925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193536" y="3060985"/>
            <a:ext cx="5085589" cy="147218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4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914400" y="933450"/>
            <a:ext cx="10363200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92384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slideLayout" Target="../slideLayouts/slideLayout63.xml"/><Relationship Id="rId68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61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theme" Target="../theme/theme1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9.xml"/><Relationship Id="rId18" Type="http://schemas.openxmlformats.org/officeDocument/2006/relationships/slideLayout" Target="../slideLayouts/slideLayout84.xml"/><Relationship Id="rId26" Type="http://schemas.openxmlformats.org/officeDocument/2006/relationships/slideLayout" Target="../slideLayouts/slideLayout92.xml"/><Relationship Id="rId39" Type="http://schemas.openxmlformats.org/officeDocument/2006/relationships/slideLayout" Target="../slideLayouts/slideLayout105.xml"/><Relationship Id="rId21" Type="http://schemas.openxmlformats.org/officeDocument/2006/relationships/slideLayout" Target="../slideLayouts/slideLayout87.xml"/><Relationship Id="rId34" Type="http://schemas.openxmlformats.org/officeDocument/2006/relationships/slideLayout" Target="../slideLayouts/slideLayout100.xml"/><Relationship Id="rId42" Type="http://schemas.openxmlformats.org/officeDocument/2006/relationships/slideLayout" Target="../slideLayouts/slideLayout108.xml"/><Relationship Id="rId47" Type="http://schemas.openxmlformats.org/officeDocument/2006/relationships/slideLayout" Target="../slideLayouts/slideLayout113.xml"/><Relationship Id="rId50" Type="http://schemas.openxmlformats.org/officeDocument/2006/relationships/slideLayout" Target="../slideLayouts/slideLayout116.xml"/><Relationship Id="rId55" Type="http://schemas.openxmlformats.org/officeDocument/2006/relationships/slideLayout" Target="../slideLayouts/slideLayout121.xml"/><Relationship Id="rId7" Type="http://schemas.openxmlformats.org/officeDocument/2006/relationships/slideLayout" Target="../slideLayouts/slideLayout73.xml"/><Relationship Id="rId12" Type="http://schemas.openxmlformats.org/officeDocument/2006/relationships/slideLayout" Target="../slideLayouts/slideLayout78.xml"/><Relationship Id="rId17" Type="http://schemas.openxmlformats.org/officeDocument/2006/relationships/slideLayout" Target="../slideLayouts/slideLayout83.xml"/><Relationship Id="rId25" Type="http://schemas.openxmlformats.org/officeDocument/2006/relationships/slideLayout" Target="../slideLayouts/slideLayout91.xml"/><Relationship Id="rId33" Type="http://schemas.openxmlformats.org/officeDocument/2006/relationships/slideLayout" Target="../slideLayouts/slideLayout99.xml"/><Relationship Id="rId38" Type="http://schemas.openxmlformats.org/officeDocument/2006/relationships/slideLayout" Target="../slideLayouts/slideLayout104.xml"/><Relationship Id="rId46" Type="http://schemas.openxmlformats.org/officeDocument/2006/relationships/slideLayout" Target="../slideLayouts/slideLayout112.xml"/><Relationship Id="rId59" Type="http://schemas.openxmlformats.org/officeDocument/2006/relationships/image" Target="../media/image2.png"/><Relationship Id="rId2" Type="http://schemas.openxmlformats.org/officeDocument/2006/relationships/slideLayout" Target="../slideLayouts/slideLayout68.xml"/><Relationship Id="rId16" Type="http://schemas.openxmlformats.org/officeDocument/2006/relationships/slideLayout" Target="../slideLayouts/slideLayout82.xml"/><Relationship Id="rId20" Type="http://schemas.openxmlformats.org/officeDocument/2006/relationships/slideLayout" Target="../slideLayouts/slideLayout86.xml"/><Relationship Id="rId29" Type="http://schemas.openxmlformats.org/officeDocument/2006/relationships/slideLayout" Target="../slideLayouts/slideLayout95.xml"/><Relationship Id="rId41" Type="http://schemas.openxmlformats.org/officeDocument/2006/relationships/slideLayout" Target="../slideLayouts/slideLayout107.xml"/><Relationship Id="rId54" Type="http://schemas.openxmlformats.org/officeDocument/2006/relationships/slideLayout" Target="../slideLayouts/slideLayout120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24" Type="http://schemas.openxmlformats.org/officeDocument/2006/relationships/slideLayout" Target="../slideLayouts/slideLayout90.xml"/><Relationship Id="rId32" Type="http://schemas.openxmlformats.org/officeDocument/2006/relationships/slideLayout" Target="../slideLayouts/slideLayout98.xml"/><Relationship Id="rId37" Type="http://schemas.openxmlformats.org/officeDocument/2006/relationships/slideLayout" Target="../slideLayouts/slideLayout103.xml"/><Relationship Id="rId40" Type="http://schemas.openxmlformats.org/officeDocument/2006/relationships/slideLayout" Target="../slideLayouts/slideLayout106.xml"/><Relationship Id="rId45" Type="http://schemas.openxmlformats.org/officeDocument/2006/relationships/slideLayout" Target="../slideLayouts/slideLayout111.xml"/><Relationship Id="rId53" Type="http://schemas.openxmlformats.org/officeDocument/2006/relationships/slideLayout" Target="../slideLayouts/slideLayout119.xml"/><Relationship Id="rId58" Type="http://schemas.openxmlformats.org/officeDocument/2006/relationships/theme" Target="../theme/theme2.xml"/><Relationship Id="rId5" Type="http://schemas.openxmlformats.org/officeDocument/2006/relationships/slideLayout" Target="../slideLayouts/slideLayout71.xml"/><Relationship Id="rId15" Type="http://schemas.openxmlformats.org/officeDocument/2006/relationships/slideLayout" Target="../slideLayouts/slideLayout81.xml"/><Relationship Id="rId23" Type="http://schemas.openxmlformats.org/officeDocument/2006/relationships/slideLayout" Target="../slideLayouts/slideLayout89.xml"/><Relationship Id="rId28" Type="http://schemas.openxmlformats.org/officeDocument/2006/relationships/slideLayout" Target="../slideLayouts/slideLayout94.xml"/><Relationship Id="rId36" Type="http://schemas.openxmlformats.org/officeDocument/2006/relationships/slideLayout" Target="../slideLayouts/slideLayout102.xml"/><Relationship Id="rId49" Type="http://schemas.openxmlformats.org/officeDocument/2006/relationships/slideLayout" Target="../slideLayouts/slideLayout115.xml"/><Relationship Id="rId57" Type="http://schemas.openxmlformats.org/officeDocument/2006/relationships/slideLayout" Target="../slideLayouts/slideLayout123.xml"/><Relationship Id="rId10" Type="http://schemas.openxmlformats.org/officeDocument/2006/relationships/slideLayout" Target="../slideLayouts/slideLayout76.xml"/><Relationship Id="rId19" Type="http://schemas.openxmlformats.org/officeDocument/2006/relationships/slideLayout" Target="../slideLayouts/slideLayout85.xml"/><Relationship Id="rId31" Type="http://schemas.openxmlformats.org/officeDocument/2006/relationships/slideLayout" Target="../slideLayouts/slideLayout97.xml"/><Relationship Id="rId44" Type="http://schemas.openxmlformats.org/officeDocument/2006/relationships/slideLayout" Target="../slideLayouts/slideLayout110.xml"/><Relationship Id="rId52" Type="http://schemas.openxmlformats.org/officeDocument/2006/relationships/slideLayout" Target="../slideLayouts/slideLayout118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slideLayout" Target="../slideLayouts/slideLayout80.xml"/><Relationship Id="rId22" Type="http://schemas.openxmlformats.org/officeDocument/2006/relationships/slideLayout" Target="../slideLayouts/slideLayout88.xml"/><Relationship Id="rId27" Type="http://schemas.openxmlformats.org/officeDocument/2006/relationships/slideLayout" Target="../slideLayouts/slideLayout93.xml"/><Relationship Id="rId30" Type="http://schemas.openxmlformats.org/officeDocument/2006/relationships/slideLayout" Target="../slideLayouts/slideLayout96.xml"/><Relationship Id="rId35" Type="http://schemas.openxmlformats.org/officeDocument/2006/relationships/slideLayout" Target="../slideLayouts/slideLayout101.xml"/><Relationship Id="rId43" Type="http://schemas.openxmlformats.org/officeDocument/2006/relationships/slideLayout" Target="../slideLayouts/slideLayout109.xml"/><Relationship Id="rId48" Type="http://schemas.openxmlformats.org/officeDocument/2006/relationships/slideLayout" Target="../slideLayouts/slideLayout114.xml"/><Relationship Id="rId56" Type="http://schemas.openxmlformats.org/officeDocument/2006/relationships/slideLayout" Target="../slideLayouts/slideLayout122.xml"/><Relationship Id="rId8" Type="http://schemas.openxmlformats.org/officeDocument/2006/relationships/slideLayout" Target="../slideLayouts/slideLayout74.xml"/><Relationship Id="rId51" Type="http://schemas.openxmlformats.org/officeDocument/2006/relationships/slideLayout" Target="../slideLayouts/slideLayout117.xml"/><Relationship Id="rId3" Type="http://schemas.openxmlformats.org/officeDocument/2006/relationships/slideLayout" Target="../slideLayouts/slideLayout69.xml"/></Relationships>
</file>

<file path=ppt/slideMasters/_rels/slideMaster3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6.xml"/><Relationship Id="rId18" Type="http://schemas.openxmlformats.org/officeDocument/2006/relationships/slideLayout" Target="../slideLayouts/slideLayout141.xml"/><Relationship Id="rId26" Type="http://schemas.openxmlformats.org/officeDocument/2006/relationships/slideLayout" Target="../slideLayouts/slideLayout149.xml"/><Relationship Id="rId39" Type="http://schemas.openxmlformats.org/officeDocument/2006/relationships/slideLayout" Target="../slideLayouts/slideLayout162.xml"/><Relationship Id="rId21" Type="http://schemas.openxmlformats.org/officeDocument/2006/relationships/slideLayout" Target="../slideLayouts/slideLayout144.xml"/><Relationship Id="rId34" Type="http://schemas.openxmlformats.org/officeDocument/2006/relationships/slideLayout" Target="../slideLayouts/slideLayout157.xml"/><Relationship Id="rId42" Type="http://schemas.openxmlformats.org/officeDocument/2006/relationships/slideLayout" Target="../slideLayouts/slideLayout165.xml"/><Relationship Id="rId47" Type="http://schemas.openxmlformats.org/officeDocument/2006/relationships/slideLayout" Target="../slideLayouts/slideLayout170.xml"/><Relationship Id="rId50" Type="http://schemas.openxmlformats.org/officeDocument/2006/relationships/slideLayout" Target="../slideLayouts/slideLayout173.xml"/><Relationship Id="rId55" Type="http://schemas.openxmlformats.org/officeDocument/2006/relationships/slideLayout" Target="../slideLayouts/slideLayout178.xml"/><Relationship Id="rId63" Type="http://schemas.openxmlformats.org/officeDocument/2006/relationships/slideLayout" Target="../slideLayouts/slideLayout186.xml"/><Relationship Id="rId7" Type="http://schemas.openxmlformats.org/officeDocument/2006/relationships/slideLayout" Target="../slideLayouts/slideLayout130.xml"/><Relationship Id="rId2" Type="http://schemas.openxmlformats.org/officeDocument/2006/relationships/slideLayout" Target="../slideLayouts/slideLayout125.xml"/><Relationship Id="rId16" Type="http://schemas.openxmlformats.org/officeDocument/2006/relationships/slideLayout" Target="../slideLayouts/slideLayout139.xml"/><Relationship Id="rId29" Type="http://schemas.openxmlformats.org/officeDocument/2006/relationships/slideLayout" Target="../slideLayouts/slideLayout152.xml"/><Relationship Id="rId1" Type="http://schemas.openxmlformats.org/officeDocument/2006/relationships/slideLayout" Target="../slideLayouts/slideLayout124.xml"/><Relationship Id="rId6" Type="http://schemas.openxmlformats.org/officeDocument/2006/relationships/slideLayout" Target="../slideLayouts/slideLayout129.xml"/><Relationship Id="rId11" Type="http://schemas.openxmlformats.org/officeDocument/2006/relationships/slideLayout" Target="../slideLayouts/slideLayout134.xml"/><Relationship Id="rId24" Type="http://schemas.openxmlformats.org/officeDocument/2006/relationships/slideLayout" Target="../slideLayouts/slideLayout147.xml"/><Relationship Id="rId32" Type="http://schemas.openxmlformats.org/officeDocument/2006/relationships/slideLayout" Target="../slideLayouts/slideLayout155.xml"/><Relationship Id="rId37" Type="http://schemas.openxmlformats.org/officeDocument/2006/relationships/slideLayout" Target="../slideLayouts/slideLayout160.xml"/><Relationship Id="rId40" Type="http://schemas.openxmlformats.org/officeDocument/2006/relationships/slideLayout" Target="../slideLayouts/slideLayout163.xml"/><Relationship Id="rId45" Type="http://schemas.openxmlformats.org/officeDocument/2006/relationships/slideLayout" Target="../slideLayouts/slideLayout168.xml"/><Relationship Id="rId53" Type="http://schemas.openxmlformats.org/officeDocument/2006/relationships/slideLayout" Target="../slideLayouts/slideLayout176.xml"/><Relationship Id="rId58" Type="http://schemas.openxmlformats.org/officeDocument/2006/relationships/slideLayout" Target="../slideLayouts/slideLayout181.xml"/><Relationship Id="rId66" Type="http://schemas.openxmlformats.org/officeDocument/2006/relationships/slideLayout" Target="../slideLayouts/slideLayout189.xml"/><Relationship Id="rId5" Type="http://schemas.openxmlformats.org/officeDocument/2006/relationships/slideLayout" Target="../slideLayouts/slideLayout128.xml"/><Relationship Id="rId15" Type="http://schemas.openxmlformats.org/officeDocument/2006/relationships/slideLayout" Target="../slideLayouts/slideLayout138.xml"/><Relationship Id="rId23" Type="http://schemas.openxmlformats.org/officeDocument/2006/relationships/slideLayout" Target="../slideLayouts/slideLayout146.xml"/><Relationship Id="rId28" Type="http://schemas.openxmlformats.org/officeDocument/2006/relationships/slideLayout" Target="../slideLayouts/slideLayout151.xml"/><Relationship Id="rId36" Type="http://schemas.openxmlformats.org/officeDocument/2006/relationships/slideLayout" Target="../slideLayouts/slideLayout159.xml"/><Relationship Id="rId49" Type="http://schemas.openxmlformats.org/officeDocument/2006/relationships/slideLayout" Target="../slideLayouts/slideLayout172.xml"/><Relationship Id="rId57" Type="http://schemas.openxmlformats.org/officeDocument/2006/relationships/slideLayout" Target="../slideLayouts/slideLayout180.xml"/><Relationship Id="rId61" Type="http://schemas.openxmlformats.org/officeDocument/2006/relationships/slideLayout" Target="../slideLayouts/slideLayout184.xml"/><Relationship Id="rId10" Type="http://schemas.openxmlformats.org/officeDocument/2006/relationships/slideLayout" Target="../slideLayouts/slideLayout133.xml"/><Relationship Id="rId19" Type="http://schemas.openxmlformats.org/officeDocument/2006/relationships/slideLayout" Target="../slideLayouts/slideLayout142.xml"/><Relationship Id="rId31" Type="http://schemas.openxmlformats.org/officeDocument/2006/relationships/slideLayout" Target="../slideLayouts/slideLayout154.xml"/><Relationship Id="rId44" Type="http://schemas.openxmlformats.org/officeDocument/2006/relationships/slideLayout" Target="../slideLayouts/slideLayout167.xml"/><Relationship Id="rId52" Type="http://schemas.openxmlformats.org/officeDocument/2006/relationships/slideLayout" Target="../slideLayouts/slideLayout175.xml"/><Relationship Id="rId60" Type="http://schemas.openxmlformats.org/officeDocument/2006/relationships/slideLayout" Target="../slideLayouts/slideLayout183.xml"/><Relationship Id="rId65" Type="http://schemas.openxmlformats.org/officeDocument/2006/relationships/slideLayout" Target="../slideLayouts/slideLayout188.xml"/><Relationship Id="rId4" Type="http://schemas.openxmlformats.org/officeDocument/2006/relationships/slideLayout" Target="../slideLayouts/slideLayout127.xml"/><Relationship Id="rId9" Type="http://schemas.openxmlformats.org/officeDocument/2006/relationships/slideLayout" Target="../slideLayouts/slideLayout132.xml"/><Relationship Id="rId14" Type="http://schemas.openxmlformats.org/officeDocument/2006/relationships/slideLayout" Target="../slideLayouts/slideLayout137.xml"/><Relationship Id="rId22" Type="http://schemas.openxmlformats.org/officeDocument/2006/relationships/slideLayout" Target="../slideLayouts/slideLayout145.xml"/><Relationship Id="rId27" Type="http://schemas.openxmlformats.org/officeDocument/2006/relationships/slideLayout" Target="../slideLayouts/slideLayout150.xml"/><Relationship Id="rId30" Type="http://schemas.openxmlformats.org/officeDocument/2006/relationships/slideLayout" Target="../slideLayouts/slideLayout153.xml"/><Relationship Id="rId35" Type="http://schemas.openxmlformats.org/officeDocument/2006/relationships/slideLayout" Target="../slideLayouts/slideLayout158.xml"/><Relationship Id="rId43" Type="http://schemas.openxmlformats.org/officeDocument/2006/relationships/slideLayout" Target="../slideLayouts/slideLayout166.xml"/><Relationship Id="rId48" Type="http://schemas.openxmlformats.org/officeDocument/2006/relationships/slideLayout" Target="../slideLayouts/slideLayout171.xml"/><Relationship Id="rId56" Type="http://schemas.openxmlformats.org/officeDocument/2006/relationships/slideLayout" Target="../slideLayouts/slideLayout179.xml"/><Relationship Id="rId64" Type="http://schemas.openxmlformats.org/officeDocument/2006/relationships/slideLayout" Target="../slideLayouts/slideLayout187.xml"/><Relationship Id="rId8" Type="http://schemas.openxmlformats.org/officeDocument/2006/relationships/slideLayout" Target="../slideLayouts/slideLayout131.xml"/><Relationship Id="rId51" Type="http://schemas.openxmlformats.org/officeDocument/2006/relationships/slideLayout" Target="../slideLayouts/slideLayout174.xml"/><Relationship Id="rId3" Type="http://schemas.openxmlformats.org/officeDocument/2006/relationships/slideLayout" Target="../slideLayouts/slideLayout126.xml"/><Relationship Id="rId12" Type="http://schemas.openxmlformats.org/officeDocument/2006/relationships/slideLayout" Target="../slideLayouts/slideLayout135.xml"/><Relationship Id="rId17" Type="http://schemas.openxmlformats.org/officeDocument/2006/relationships/slideLayout" Target="../slideLayouts/slideLayout140.xml"/><Relationship Id="rId25" Type="http://schemas.openxmlformats.org/officeDocument/2006/relationships/slideLayout" Target="../slideLayouts/slideLayout148.xml"/><Relationship Id="rId33" Type="http://schemas.openxmlformats.org/officeDocument/2006/relationships/slideLayout" Target="../slideLayouts/slideLayout156.xml"/><Relationship Id="rId38" Type="http://schemas.openxmlformats.org/officeDocument/2006/relationships/slideLayout" Target="../slideLayouts/slideLayout161.xml"/><Relationship Id="rId46" Type="http://schemas.openxmlformats.org/officeDocument/2006/relationships/slideLayout" Target="../slideLayouts/slideLayout169.xml"/><Relationship Id="rId59" Type="http://schemas.openxmlformats.org/officeDocument/2006/relationships/slideLayout" Target="../slideLayouts/slideLayout182.xml"/><Relationship Id="rId67" Type="http://schemas.openxmlformats.org/officeDocument/2006/relationships/theme" Target="../theme/theme3.xml"/><Relationship Id="rId20" Type="http://schemas.openxmlformats.org/officeDocument/2006/relationships/slideLayout" Target="../slideLayouts/slideLayout143.xml"/><Relationship Id="rId41" Type="http://schemas.openxmlformats.org/officeDocument/2006/relationships/slideLayout" Target="../slideLayouts/slideLayout164.xml"/><Relationship Id="rId54" Type="http://schemas.openxmlformats.org/officeDocument/2006/relationships/slideLayout" Target="../slideLayouts/slideLayout177.xml"/><Relationship Id="rId62" Type="http://schemas.openxmlformats.org/officeDocument/2006/relationships/slideLayout" Target="../slideLayouts/slideLayout1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103632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748628" y="6353692"/>
            <a:ext cx="139424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smtClean="0">
                <a:solidFill>
                  <a:schemeClr val="tx1"/>
                </a:solidFill>
              </a:rPr>
              <a:pPr algn="ctr"/>
              <a:t>‹#›</a:t>
            </a:fld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11651740" y="6351249"/>
            <a:ext cx="333200" cy="333200"/>
          </a:xfrm>
          <a:prstGeom prst="ellipse">
            <a:avLst/>
          </a:prstGeom>
          <a:noFill/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6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528"/>
          <a:stretch/>
        </p:blipFill>
        <p:spPr>
          <a:xfrm>
            <a:off x="191344" y="6318016"/>
            <a:ext cx="576064" cy="359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61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888" r:id="rId2"/>
    <p:sldLayoutId id="2147483889" r:id="rId3"/>
    <p:sldLayoutId id="2147483891" r:id="rId4"/>
    <p:sldLayoutId id="2147483892" r:id="rId5"/>
    <p:sldLayoutId id="2147483893" r:id="rId6"/>
    <p:sldLayoutId id="2147483894" r:id="rId7"/>
    <p:sldLayoutId id="2147483895" r:id="rId8"/>
    <p:sldLayoutId id="2147483896" r:id="rId9"/>
    <p:sldLayoutId id="2147483650" r:id="rId10"/>
    <p:sldLayoutId id="2147483664" r:id="rId11"/>
    <p:sldLayoutId id="2147483678" r:id="rId12"/>
    <p:sldLayoutId id="2147483679" r:id="rId13"/>
    <p:sldLayoutId id="2147483652" r:id="rId14"/>
    <p:sldLayoutId id="2147483665" r:id="rId15"/>
    <p:sldLayoutId id="2147483653" r:id="rId16"/>
    <p:sldLayoutId id="2147483666" r:id="rId17"/>
    <p:sldLayoutId id="2147483654" r:id="rId18"/>
    <p:sldLayoutId id="2147483667" r:id="rId19"/>
    <p:sldLayoutId id="2147483655" r:id="rId20"/>
    <p:sldLayoutId id="2147483734" r:id="rId21"/>
    <p:sldLayoutId id="2147483735" r:id="rId22"/>
    <p:sldLayoutId id="2147483736" r:id="rId23"/>
    <p:sldLayoutId id="2147483844" r:id="rId24"/>
    <p:sldLayoutId id="2147483845" r:id="rId25"/>
    <p:sldLayoutId id="2147483846" r:id="rId26"/>
    <p:sldLayoutId id="2147483847" r:id="rId27"/>
    <p:sldLayoutId id="2147483848" r:id="rId28"/>
    <p:sldLayoutId id="2147483849" r:id="rId29"/>
    <p:sldLayoutId id="2147483850" r:id="rId30"/>
    <p:sldLayoutId id="2147483851" r:id="rId31"/>
    <p:sldLayoutId id="2147483852" r:id="rId32"/>
    <p:sldLayoutId id="2147483853" r:id="rId33"/>
    <p:sldLayoutId id="2147483854" r:id="rId34"/>
    <p:sldLayoutId id="2147483855" r:id="rId35"/>
    <p:sldLayoutId id="2147483856" r:id="rId36"/>
    <p:sldLayoutId id="2147483857" r:id="rId37"/>
    <p:sldLayoutId id="2147483858" r:id="rId38"/>
    <p:sldLayoutId id="2147483859" r:id="rId39"/>
    <p:sldLayoutId id="2147483860" r:id="rId40"/>
    <p:sldLayoutId id="2147483861" r:id="rId41"/>
    <p:sldLayoutId id="2147483862" r:id="rId42"/>
    <p:sldLayoutId id="2147483863" r:id="rId43"/>
    <p:sldLayoutId id="2147483864" r:id="rId44"/>
    <p:sldLayoutId id="2147483865" r:id="rId45"/>
    <p:sldLayoutId id="2147483866" r:id="rId46"/>
    <p:sldLayoutId id="2147483867" r:id="rId47"/>
    <p:sldLayoutId id="2147483868" r:id="rId48"/>
    <p:sldLayoutId id="2147483869" r:id="rId49"/>
    <p:sldLayoutId id="2147483870" r:id="rId50"/>
    <p:sldLayoutId id="2147483871" r:id="rId51"/>
    <p:sldLayoutId id="2147483872" r:id="rId52"/>
    <p:sldLayoutId id="2147483873" r:id="rId53"/>
    <p:sldLayoutId id="2147483874" r:id="rId54"/>
    <p:sldLayoutId id="2147483875" r:id="rId55"/>
    <p:sldLayoutId id="2147483876" r:id="rId56"/>
    <p:sldLayoutId id="2147483877" r:id="rId57"/>
    <p:sldLayoutId id="2147483878" r:id="rId58"/>
    <p:sldLayoutId id="2147483879" r:id="rId59"/>
    <p:sldLayoutId id="2147483880" r:id="rId60"/>
    <p:sldLayoutId id="2147483881" r:id="rId61"/>
    <p:sldLayoutId id="2147483882" r:id="rId62"/>
    <p:sldLayoutId id="2147483883" r:id="rId63"/>
    <p:sldLayoutId id="2147483884" r:id="rId64"/>
    <p:sldLayoutId id="2147483885" r:id="rId65"/>
    <p:sldLayoutId id="2147483886" r:id="rId66"/>
  </p:sldLayoutIdLst>
  <p:hf sldNum="0" hdr="0" ftr="0" dt="0"/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103632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717216" y="6297617"/>
            <a:ext cx="139424" cy="328295"/>
          </a:xfrm>
          <a:prstGeom prst="rect">
            <a:avLst/>
          </a:prstGeom>
        </p:spPr>
        <p:txBody>
          <a:bodyPr vert="horz" wrap="none" lIns="121920" tIns="60960" rIns="121920" bIns="6096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1A290D8D-6BA0-418D-AFED-C65293F70DA0}" type="slidenum">
              <a:rPr lang="en-US" sz="1200" smtClean="0"/>
              <a:pPr algn="ctr"/>
              <a:t>‹#›</a:t>
            </a:fld>
            <a:endParaRPr lang="en-US" sz="1200" dirty="0"/>
          </a:p>
        </p:txBody>
      </p:sp>
      <p:sp>
        <p:nvSpPr>
          <p:cNvPr id="10" name="Oval 9"/>
          <p:cNvSpPr/>
          <p:nvPr/>
        </p:nvSpPr>
        <p:spPr>
          <a:xfrm>
            <a:off x="11620328" y="6295174"/>
            <a:ext cx="333200" cy="333200"/>
          </a:xfrm>
          <a:prstGeom prst="ellipse">
            <a:avLst/>
          </a:prstGeom>
          <a:noFill/>
          <a:ln w="6350" cmpd="sng">
            <a:solidFill>
              <a:srgbClr val="BFBFB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3"/>
          <a:stretch/>
        </p:blipFill>
        <p:spPr>
          <a:xfrm>
            <a:off x="-1716868" y="6184611"/>
            <a:ext cx="4608512" cy="592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1911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  <p:sldLayoutId id="2147483752" r:id="rId13"/>
    <p:sldLayoutId id="2147483753" r:id="rId14"/>
    <p:sldLayoutId id="2147483754" r:id="rId15"/>
    <p:sldLayoutId id="2147483755" r:id="rId16"/>
    <p:sldLayoutId id="2147483774" r:id="rId17"/>
    <p:sldLayoutId id="2147483756" r:id="rId18"/>
    <p:sldLayoutId id="2147483775" r:id="rId19"/>
    <p:sldLayoutId id="2147483757" r:id="rId20"/>
    <p:sldLayoutId id="2147483776" r:id="rId21"/>
    <p:sldLayoutId id="2147483758" r:id="rId22"/>
    <p:sldLayoutId id="2147483777" r:id="rId23"/>
    <p:sldLayoutId id="2147483759" r:id="rId24"/>
    <p:sldLayoutId id="2147483778" r:id="rId25"/>
    <p:sldLayoutId id="2147483760" r:id="rId26"/>
    <p:sldLayoutId id="2147483779" r:id="rId27"/>
    <p:sldLayoutId id="2147483761" r:id="rId28"/>
    <p:sldLayoutId id="2147483780" r:id="rId29"/>
    <p:sldLayoutId id="2147483762" r:id="rId30"/>
    <p:sldLayoutId id="2147483781" r:id="rId31"/>
    <p:sldLayoutId id="2147483763" r:id="rId32"/>
    <p:sldLayoutId id="2147483782" r:id="rId33"/>
    <p:sldLayoutId id="2147483764" r:id="rId34"/>
    <p:sldLayoutId id="2147483783" r:id="rId35"/>
    <p:sldLayoutId id="2147483765" r:id="rId36"/>
    <p:sldLayoutId id="2147483784" r:id="rId37"/>
    <p:sldLayoutId id="2147483785" r:id="rId38"/>
    <p:sldLayoutId id="2147483766" r:id="rId39"/>
    <p:sldLayoutId id="2147483768" r:id="rId40"/>
    <p:sldLayoutId id="2147483786" r:id="rId41"/>
    <p:sldLayoutId id="2147483788" r:id="rId42"/>
    <p:sldLayoutId id="2147483769" r:id="rId43"/>
    <p:sldLayoutId id="2147483767" r:id="rId44"/>
    <p:sldLayoutId id="2147483787" r:id="rId45"/>
    <p:sldLayoutId id="2147483771" r:id="rId46"/>
    <p:sldLayoutId id="2147483773" r:id="rId47"/>
    <p:sldLayoutId id="2147483792" r:id="rId48"/>
    <p:sldLayoutId id="2147483793" r:id="rId49"/>
    <p:sldLayoutId id="2147483794" r:id="rId50"/>
    <p:sldLayoutId id="2147483795" r:id="rId51"/>
    <p:sldLayoutId id="2147483796" r:id="rId52"/>
    <p:sldLayoutId id="2147483797" r:id="rId53"/>
    <p:sldLayoutId id="2147483798" r:id="rId54"/>
    <p:sldLayoutId id="2147483842" r:id="rId55"/>
    <p:sldLayoutId id="2147483841" r:id="rId56"/>
    <p:sldLayoutId id="2147483843" r:id="rId57"/>
  </p:sldLayoutIdLst>
  <p:hf sldNum="0" hdr="0" ftr="0" dt="0"/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279961"/>
            <a:ext cx="103632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219200"/>
            <a:ext cx="103632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2494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8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  <p:sldLayoutId id="2147483909" r:id="rId12"/>
    <p:sldLayoutId id="2147483910" r:id="rId13"/>
    <p:sldLayoutId id="2147483911" r:id="rId14"/>
    <p:sldLayoutId id="2147483912" r:id="rId15"/>
    <p:sldLayoutId id="2147483913" r:id="rId16"/>
    <p:sldLayoutId id="2147483914" r:id="rId17"/>
    <p:sldLayoutId id="2147483915" r:id="rId18"/>
    <p:sldLayoutId id="2147483916" r:id="rId19"/>
    <p:sldLayoutId id="2147483917" r:id="rId20"/>
    <p:sldLayoutId id="2147483918" r:id="rId21"/>
    <p:sldLayoutId id="2147483919" r:id="rId22"/>
    <p:sldLayoutId id="2147483920" r:id="rId23"/>
    <p:sldLayoutId id="2147483921" r:id="rId24"/>
    <p:sldLayoutId id="2147483922" r:id="rId25"/>
    <p:sldLayoutId id="2147483923" r:id="rId26"/>
    <p:sldLayoutId id="2147483924" r:id="rId27"/>
    <p:sldLayoutId id="2147483925" r:id="rId28"/>
    <p:sldLayoutId id="2147483926" r:id="rId29"/>
    <p:sldLayoutId id="2147483927" r:id="rId30"/>
    <p:sldLayoutId id="2147483928" r:id="rId31"/>
    <p:sldLayoutId id="2147483929" r:id="rId32"/>
    <p:sldLayoutId id="2147483930" r:id="rId33"/>
    <p:sldLayoutId id="2147483931" r:id="rId34"/>
    <p:sldLayoutId id="2147483932" r:id="rId35"/>
    <p:sldLayoutId id="2147483933" r:id="rId36"/>
    <p:sldLayoutId id="2147483934" r:id="rId37"/>
    <p:sldLayoutId id="2147483935" r:id="rId38"/>
    <p:sldLayoutId id="2147483936" r:id="rId39"/>
    <p:sldLayoutId id="2147483937" r:id="rId40"/>
    <p:sldLayoutId id="2147483938" r:id="rId41"/>
    <p:sldLayoutId id="2147483939" r:id="rId42"/>
    <p:sldLayoutId id="2147483940" r:id="rId43"/>
    <p:sldLayoutId id="2147483941" r:id="rId44"/>
    <p:sldLayoutId id="2147483942" r:id="rId45"/>
    <p:sldLayoutId id="2147483943" r:id="rId46"/>
    <p:sldLayoutId id="2147483944" r:id="rId47"/>
    <p:sldLayoutId id="2147483945" r:id="rId48"/>
    <p:sldLayoutId id="2147483946" r:id="rId49"/>
    <p:sldLayoutId id="2147483947" r:id="rId50"/>
    <p:sldLayoutId id="2147483948" r:id="rId51"/>
    <p:sldLayoutId id="2147483949" r:id="rId52"/>
    <p:sldLayoutId id="2147483950" r:id="rId53"/>
    <p:sldLayoutId id="2147483951" r:id="rId54"/>
    <p:sldLayoutId id="2147483952" r:id="rId55"/>
    <p:sldLayoutId id="2147483953" r:id="rId56"/>
    <p:sldLayoutId id="2147483954" r:id="rId57"/>
    <p:sldLayoutId id="2147483955" r:id="rId58"/>
    <p:sldLayoutId id="2147483956" r:id="rId59"/>
    <p:sldLayoutId id="2147483957" r:id="rId60"/>
    <p:sldLayoutId id="2147483958" r:id="rId61"/>
    <p:sldLayoutId id="2147483959" r:id="rId62"/>
    <p:sldLayoutId id="2147483960" r:id="rId63"/>
    <p:sldLayoutId id="2147483961" r:id="rId64"/>
    <p:sldLayoutId id="2147483962" r:id="rId65"/>
    <p:sldLayoutId id="2147483963" r:id="rId66"/>
  </p:sldLayoutIdLst>
  <p:hf hdr="0" ftr="0" dt="0"/>
  <p:txStyles>
    <p:titleStyle>
      <a:lvl1pPr algn="ctr" defTabSz="1219170" rtl="0" eaLnBrk="1" latinLnBrk="0" hangingPunct="1">
        <a:lnSpc>
          <a:spcPct val="86000"/>
        </a:lnSpc>
        <a:spcBef>
          <a:spcPct val="0"/>
        </a:spcBef>
        <a:buNone/>
        <a:defRPr sz="2800" kern="800" spc="-53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800" spc="-13">
          <a:solidFill>
            <a:schemeClr val="tx1"/>
          </a:solidFill>
          <a:latin typeface="+mn-lt"/>
          <a:ea typeface="+mn-ea"/>
          <a:cs typeface="+mn-cs"/>
        </a:defRPr>
      </a:lvl1pPr>
      <a:lvl2pPr marL="459306" indent="-230712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2pPr>
      <a:lvl3pPr marL="687900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800">
          <a:solidFill>
            <a:schemeClr val="tx1"/>
          </a:solidFill>
          <a:latin typeface="+mn-lt"/>
          <a:ea typeface="+mn-ea"/>
          <a:cs typeface="+mn-cs"/>
        </a:defRPr>
      </a:lvl3pPr>
      <a:lvl4pPr marL="916494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600" kern="800">
          <a:solidFill>
            <a:schemeClr val="tx1"/>
          </a:solidFill>
          <a:latin typeface="+mn-lt"/>
          <a:ea typeface="+mn-ea"/>
          <a:cs typeface="+mn-cs"/>
        </a:defRPr>
      </a:lvl4pPr>
      <a:lvl5pPr marL="1145089" indent="-228594" algn="l" defTabSz="12191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600" kern="8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4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31473" y="4481825"/>
            <a:ext cx="112417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lt-LT" sz="4000" b="1" dirty="0">
                <a:solidFill>
                  <a:srgbClr val="299AA9"/>
                </a:solidFill>
              </a:rPr>
              <a:t>LRV nutarimo „Dėl s</a:t>
            </a:r>
            <a:r>
              <a:rPr lang="en-GB" sz="4000" b="1" dirty="0" err="1">
                <a:solidFill>
                  <a:srgbClr val="299AA9"/>
                </a:solidFill>
              </a:rPr>
              <a:t>trateg</a:t>
            </a:r>
            <a:r>
              <a:rPr lang="lt-LT" sz="4000" b="1" dirty="0" err="1">
                <a:solidFill>
                  <a:srgbClr val="299AA9"/>
                </a:solidFill>
              </a:rPr>
              <a:t>inės</a:t>
            </a:r>
            <a:r>
              <a:rPr lang="lt-LT" sz="4000" b="1" dirty="0">
                <a:solidFill>
                  <a:srgbClr val="299AA9"/>
                </a:solidFill>
              </a:rPr>
              <a:t> komunikacijos nacionalinio saugumo srityje koordinavimo</a:t>
            </a:r>
            <a:r>
              <a:rPr lang="en-GB" sz="4000" b="1" dirty="0">
                <a:solidFill>
                  <a:srgbClr val="299AA9"/>
                </a:solidFill>
              </a:rPr>
              <a:t> </a:t>
            </a:r>
            <a:r>
              <a:rPr lang="en-GB" sz="4000" b="1" dirty="0" err="1">
                <a:solidFill>
                  <a:srgbClr val="299AA9"/>
                </a:solidFill>
              </a:rPr>
              <a:t>tvarkos</a:t>
            </a:r>
            <a:r>
              <a:rPr lang="en-GB" sz="4000" b="1" dirty="0">
                <a:solidFill>
                  <a:srgbClr val="299AA9"/>
                </a:solidFill>
              </a:rPr>
              <a:t> </a:t>
            </a:r>
            <a:r>
              <a:rPr lang="en-GB" sz="4000" b="1" dirty="0" err="1">
                <a:solidFill>
                  <a:srgbClr val="299AA9"/>
                </a:solidFill>
              </a:rPr>
              <a:t>apra</a:t>
            </a:r>
            <a:r>
              <a:rPr lang="lt-LT" sz="4000" b="1" dirty="0" err="1">
                <a:solidFill>
                  <a:srgbClr val="299AA9"/>
                </a:solidFill>
              </a:rPr>
              <a:t>šo</a:t>
            </a:r>
            <a:r>
              <a:rPr lang="lt-LT" sz="4000" b="1" dirty="0">
                <a:solidFill>
                  <a:srgbClr val="299AA9"/>
                </a:solidFill>
              </a:rPr>
              <a:t> patvirtinimo“ projektas</a:t>
            </a:r>
            <a:endParaRPr lang="en-GB" sz="4000" b="1" dirty="0">
              <a:solidFill>
                <a:srgbClr val="299AA9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79377" y="0"/>
            <a:ext cx="2124236" cy="3284984"/>
          </a:xfrm>
          <a:prstGeom prst="rect">
            <a:avLst/>
          </a:prstGeom>
          <a:solidFill>
            <a:srgbClr val="299AA9"/>
          </a:solidFill>
          <a:ln>
            <a:solidFill>
              <a:srgbClr val="299AA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74320" tIns="274320" rIns="274320" bIns="274320" rtlCol="0" anchor="b" anchorCtr="0"/>
          <a:lstStyle/>
          <a:p>
            <a:pPr algn="ctr"/>
            <a:endParaRPr lang="en-US" sz="2800" b="1" dirty="0">
              <a:solidFill>
                <a:srgbClr val="51C3C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2800" b="1" dirty="0">
              <a:solidFill>
                <a:srgbClr val="51C3C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ctr"/>
            <a:endParaRPr lang="en-US" sz="1400" dirty="0">
              <a:solidFill>
                <a:srgbClr val="FFFF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473" y="1687170"/>
            <a:ext cx="1853932" cy="1517789"/>
          </a:xfrm>
          <a:prstGeom prst="rect">
            <a:avLst/>
          </a:prstGeom>
        </p:spPr>
      </p:pic>
      <p:sp>
        <p:nvSpPr>
          <p:cNvPr id="7" name="Stačiakampis 6">
            <a:extLst>
              <a:ext uri="{FF2B5EF4-FFF2-40B4-BE49-F238E27FC236}">
                <a16:creationId xmlns:a16="http://schemas.microsoft.com/office/drawing/2014/main" id="{66CE967F-6451-4C77-8421-FE6744D516C1}"/>
              </a:ext>
            </a:extLst>
          </p:cNvPr>
          <p:cNvSpPr/>
          <p:nvPr/>
        </p:nvSpPr>
        <p:spPr>
          <a:xfrm>
            <a:off x="2747628" y="152636"/>
            <a:ext cx="933636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000" b="1" dirty="0">
                <a:solidFill>
                  <a:srgbClr val="299AA9"/>
                </a:solidFill>
              </a:rPr>
              <a:t>LRVK Grėsmių valdymo ir krizių prevencijos grupė</a:t>
            </a:r>
            <a:endParaRPr lang="en-US" sz="3000" b="1" dirty="0">
              <a:solidFill>
                <a:srgbClr val="299AA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485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4">
            <a:extLst>
              <a:ext uri="{FF2B5EF4-FFF2-40B4-BE49-F238E27FC236}">
                <a16:creationId xmlns:a16="http://schemas.microsoft.com/office/drawing/2014/main" id="{30BB492C-90E5-4C5F-9DB8-278A2192B203}"/>
              </a:ext>
            </a:extLst>
          </p:cNvPr>
          <p:cNvSpPr txBox="1">
            <a:spLocks/>
          </p:cNvSpPr>
          <p:nvPr/>
        </p:nvSpPr>
        <p:spPr>
          <a:xfrm>
            <a:off x="847835" y="349845"/>
            <a:ext cx="10363200" cy="10281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51C3CA">
                    <a:lumMod val="40000"/>
                    <a:lumOff val="60000"/>
                  </a:srgbClr>
                </a:solidFill>
                <a:effectLst/>
                <a:uLnTx/>
                <a:uFillTx/>
                <a:latin typeface="Century Gothic" panose="020F0302020204030204"/>
                <a:ea typeface="+mj-ea"/>
                <a:cs typeface="+mj-cs"/>
              </a:rPr>
              <a:t>Vyriausybės programos įgyvendinimo plano 5 prioriteto „Saugi valstybė“ 5.4.4 darbo 2 veiksmas „Integruotos krizių valdymo ir hibridinių grėsmių užkardymo sistemos modelio sukūrimas ir įteisinimas“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51C3CA">
                  <a:lumMod val="40000"/>
                  <a:lumOff val="60000"/>
                </a:srgbClr>
              </a:solidFill>
              <a:effectLst/>
              <a:uLnTx/>
              <a:uFillTx/>
              <a:latin typeface="Century Gothic" panose="020F0302020204030204"/>
              <a:ea typeface="+mj-ea"/>
              <a:cs typeface="Calibri" panose="020F0502020204030204" pitchFamily="34" charset="0"/>
            </a:endParaRPr>
          </a:p>
        </p:txBody>
      </p:sp>
      <p:sp>
        <p:nvSpPr>
          <p:cNvPr id="7" name="Chevron 15">
            <a:extLst>
              <a:ext uri="{FF2B5EF4-FFF2-40B4-BE49-F238E27FC236}">
                <a16:creationId xmlns:a16="http://schemas.microsoft.com/office/drawing/2014/main" id="{828A618F-61C4-48FA-97CE-0F4DA776B908}"/>
              </a:ext>
            </a:extLst>
          </p:cNvPr>
          <p:cNvSpPr/>
          <p:nvPr/>
        </p:nvSpPr>
        <p:spPr>
          <a:xfrm rot="5400000">
            <a:off x="753096" y="5366633"/>
            <a:ext cx="1193638" cy="830743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A8E5DB-A08C-4C15-B156-F2B65DBBBA4A}"/>
              </a:ext>
            </a:extLst>
          </p:cNvPr>
          <p:cNvSpPr txBox="1"/>
          <p:nvPr/>
        </p:nvSpPr>
        <p:spPr>
          <a:xfrm>
            <a:off x="2001694" y="4992894"/>
            <a:ext cx="9468303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Naudos: </a:t>
            </a:r>
          </a:p>
          <a:p>
            <a:pPr marL="342900" marR="0" lvl="0" indent="-34290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savalaikis potencialių hibridinių grėsmių nacionaliniam saugumui identifikavimas, </a:t>
            </a:r>
          </a:p>
          <a:p>
            <a:pPr marL="342900" marR="0" lvl="0" indent="-34290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savalaikis ir koordinuotas jų užkardymas, </a:t>
            </a:r>
          </a:p>
          <a:p>
            <a:pPr marL="342900" marR="0" lvl="0" indent="-34290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geresnis valstybės pasirengimas krizių valdymui;</a:t>
            </a:r>
          </a:p>
          <a:p>
            <a:pPr marL="342900" marR="0" lvl="0" indent="-34290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vieningesnė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strategin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ės komunikacijos žinučių sklaida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ir </a:t>
            </a: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informacin</a:t>
            </a:r>
            <a:r>
              <a:rPr kumimoji="0" lang="lt-LT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ių</a:t>
            </a: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grėsmių suvaldymas.</a:t>
            </a: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1C5686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9" name="Chevron 18">
            <a:extLst>
              <a:ext uri="{FF2B5EF4-FFF2-40B4-BE49-F238E27FC236}">
                <a16:creationId xmlns:a16="http://schemas.microsoft.com/office/drawing/2014/main" id="{E7F4722D-A8D9-47C4-9316-4F707D5E78E4}"/>
              </a:ext>
            </a:extLst>
          </p:cNvPr>
          <p:cNvSpPr/>
          <p:nvPr/>
        </p:nvSpPr>
        <p:spPr>
          <a:xfrm rot="5400000">
            <a:off x="734244" y="4185641"/>
            <a:ext cx="1224157" cy="830744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FD76D37-6416-4172-8D21-73A23CC83E04}"/>
              </a:ext>
            </a:extLst>
          </p:cNvPr>
          <p:cNvSpPr txBox="1"/>
          <p:nvPr/>
        </p:nvSpPr>
        <p:spPr>
          <a:xfrm>
            <a:off x="1999881" y="4228009"/>
            <a:ext cx="9281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Galutinis įgyvendinimo terminas: 2020 m. gruodžio 15 d.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2" name="Chevron 21">
            <a:extLst>
              <a:ext uri="{FF2B5EF4-FFF2-40B4-BE49-F238E27FC236}">
                <a16:creationId xmlns:a16="http://schemas.microsoft.com/office/drawing/2014/main" id="{7D2AC21B-E137-400D-80BA-A1DCC8389565}"/>
              </a:ext>
            </a:extLst>
          </p:cNvPr>
          <p:cNvSpPr/>
          <p:nvPr/>
        </p:nvSpPr>
        <p:spPr>
          <a:xfrm rot="5400000">
            <a:off x="759884" y="3003249"/>
            <a:ext cx="1172882" cy="830739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3207EF-57ED-4799-A09F-80EBC03E9886}"/>
              </a:ext>
            </a:extLst>
          </p:cNvPr>
          <p:cNvSpPr txBox="1"/>
          <p:nvPr/>
        </p:nvSpPr>
        <p:spPr>
          <a:xfrm>
            <a:off x="1966206" y="3217070"/>
            <a:ext cx="92816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Biudžetas: 2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,7</a:t>
            </a: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8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mln</a:t>
            </a:r>
            <a:r>
              <a:rPr kumimoji="0" lang="en-GB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.</a:t>
            </a: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EUR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C5686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4" name="Chevron 25">
            <a:extLst>
              <a:ext uri="{FF2B5EF4-FFF2-40B4-BE49-F238E27FC236}">
                <a16:creationId xmlns:a16="http://schemas.microsoft.com/office/drawing/2014/main" id="{142D5D3F-E465-4737-8E3E-43B37CE1443B}"/>
              </a:ext>
            </a:extLst>
          </p:cNvPr>
          <p:cNvSpPr/>
          <p:nvPr/>
        </p:nvSpPr>
        <p:spPr>
          <a:xfrm rot="5400000">
            <a:off x="737826" y="1820837"/>
            <a:ext cx="1224185" cy="830743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5"/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FB88B7F-6D37-4336-96B4-A31B32CDD5C5}"/>
              </a:ext>
            </a:extLst>
          </p:cNvPr>
          <p:cNvSpPr txBox="1"/>
          <p:nvPr/>
        </p:nvSpPr>
        <p:spPr>
          <a:xfrm>
            <a:off x="1934814" y="1638772"/>
            <a:ext cx="97828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Tikslas: Iki 2020 m. </a:t>
            </a:r>
            <a:r>
              <a:rPr kumimoji="0" lang="en-GB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Gruod</a:t>
            </a:r>
            <a:r>
              <a:rPr kumimoji="0" lang="lt-LT" sz="2000" b="0" i="0" u="none" strike="noStrike" kern="120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žio</a:t>
            </a: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15 d. suformuoti veiksmingą koordinuojantį mechanizmą, kuris užtikrintų tinkamą valstybės lygmens pasirengimą galimoms krizinėms situacijoms ir jų suvaldymą.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1C5686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47ADC35E-5071-4217-A361-8055C94105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21" y="2022475"/>
            <a:ext cx="562902" cy="56199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54F6108-38F9-4E82-B2B9-FD45161CC7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303" y="4301288"/>
            <a:ext cx="569297" cy="574239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440051A-2859-4070-BCDC-3EE0C7659C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374" y="5488074"/>
            <a:ext cx="503080" cy="570442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E63B6205-2DDC-42DF-9540-8581B53257D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8071" y="3081115"/>
            <a:ext cx="508040" cy="752990"/>
          </a:xfrm>
          <a:prstGeom prst="rect">
            <a:avLst/>
          </a:prstGeom>
        </p:spPr>
      </p:pic>
      <p:sp>
        <p:nvSpPr>
          <p:cNvPr id="21" name="Chevron 15">
            <a:extLst>
              <a:ext uri="{FF2B5EF4-FFF2-40B4-BE49-F238E27FC236}">
                <a16:creationId xmlns:a16="http://schemas.microsoft.com/office/drawing/2014/main" id="{063BA7CF-F9D8-4530-8825-54CAB3122521}"/>
              </a:ext>
            </a:extLst>
          </p:cNvPr>
          <p:cNvSpPr/>
          <p:nvPr/>
        </p:nvSpPr>
        <p:spPr>
          <a:xfrm rot="5400000">
            <a:off x="753096" y="5379491"/>
            <a:ext cx="1193638" cy="830743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1"/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23" name="Chevron 18">
            <a:extLst>
              <a:ext uri="{FF2B5EF4-FFF2-40B4-BE49-F238E27FC236}">
                <a16:creationId xmlns:a16="http://schemas.microsoft.com/office/drawing/2014/main" id="{62C0F584-05E0-4417-AFF0-BA4AB467C597}"/>
              </a:ext>
            </a:extLst>
          </p:cNvPr>
          <p:cNvSpPr/>
          <p:nvPr/>
        </p:nvSpPr>
        <p:spPr>
          <a:xfrm rot="5400000">
            <a:off x="734244" y="4198499"/>
            <a:ext cx="1224157" cy="830744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25" name="Chevron 21">
            <a:extLst>
              <a:ext uri="{FF2B5EF4-FFF2-40B4-BE49-F238E27FC236}">
                <a16:creationId xmlns:a16="http://schemas.microsoft.com/office/drawing/2014/main" id="{4060B92A-16AD-452A-9731-99A9A3C8EB34}"/>
              </a:ext>
            </a:extLst>
          </p:cNvPr>
          <p:cNvSpPr/>
          <p:nvPr/>
        </p:nvSpPr>
        <p:spPr>
          <a:xfrm rot="5400000">
            <a:off x="759884" y="3016107"/>
            <a:ext cx="1172882" cy="830739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5">
                  <a:lumMod val="40000"/>
                  <a:lumOff val="60000"/>
                </a:schemeClr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27" name="Chevron 25">
            <a:extLst>
              <a:ext uri="{FF2B5EF4-FFF2-40B4-BE49-F238E27FC236}">
                <a16:creationId xmlns:a16="http://schemas.microsoft.com/office/drawing/2014/main" id="{21EC22DB-547D-4295-BA97-A760DE2D5F64}"/>
              </a:ext>
            </a:extLst>
          </p:cNvPr>
          <p:cNvSpPr/>
          <p:nvPr/>
        </p:nvSpPr>
        <p:spPr>
          <a:xfrm rot="5400000">
            <a:off x="737826" y="1833695"/>
            <a:ext cx="1224185" cy="830743"/>
          </a:xfrm>
          <a:prstGeom prst="chevron">
            <a:avLst>
              <a:gd name="adj" fmla="val 17785"/>
            </a:avLst>
          </a:prstGeom>
          <a:gradFill>
            <a:gsLst>
              <a:gs pos="2000">
                <a:schemeClr val="accent1">
                  <a:lumMod val="50000"/>
                </a:schemeClr>
              </a:gs>
              <a:gs pos="100000">
                <a:schemeClr val="accent5"/>
              </a:gs>
            </a:gsLst>
            <a:lin ang="0" scaled="0"/>
          </a:gradFill>
          <a:effectLst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1">
              <a:hueOff val="0"/>
              <a:satOff val="0"/>
              <a:lumOff val="0"/>
              <a:alphaOff val="0"/>
            </a:schemeClr>
          </a:fillRef>
          <a:effectRef idx="2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599813" tIns="64008" rIns="471796" bIns="64008" numCol="1" spcCol="1270" anchor="ctr" anchorCtr="0">
            <a:noAutofit/>
          </a:bodyPr>
          <a:lstStyle/>
          <a:p>
            <a:pPr marL="0" marR="0" lvl="0" indent="0" algn="ctr" defTabSz="2133547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2C64351-C5FE-4732-B7E1-263B4FAA2F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0121" y="2035333"/>
            <a:ext cx="562902" cy="561995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F2A89EC1-EB7D-45FB-B7C2-FF49B2F574E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303" y="4314146"/>
            <a:ext cx="569297" cy="574239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DC9FC0B-CDC5-4AAF-BBF8-30BD2EEE701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8374" y="5500932"/>
            <a:ext cx="503080" cy="57044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E9674220-D956-4847-8879-10ABD8E625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88071" y="3093973"/>
            <a:ext cx="508040" cy="752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939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46986-7CB1-43BC-9BFF-41EE1F4B58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264" y="279960"/>
            <a:ext cx="10363200" cy="817561"/>
          </a:xfrm>
        </p:spPr>
        <p:txBody>
          <a:bodyPr/>
          <a:lstStyle/>
          <a:p>
            <a:r>
              <a:rPr lang="lt-LT" b="1" dirty="0"/>
              <a:t>Susiję teisės aktai </a:t>
            </a:r>
            <a:endParaRPr lang="en-GB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66023935-2225-4C65-88A5-B274A76001DD}"/>
              </a:ext>
            </a:extLst>
          </p:cNvPr>
          <p:cNvSpPr/>
          <p:nvPr/>
        </p:nvSpPr>
        <p:spPr>
          <a:xfrm>
            <a:off x="107200" y="1084281"/>
            <a:ext cx="11953328" cy="452431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 algn="just">
              <a:buFont typeface="+mj-lt"/>
              <a:buAutoNum type="arabicPeriod"/>
            </a:pPr>
            <a:r>
              <a:rPr lang="lt-LT" dirty="0"/>
              <a:t>Lietuvos Respublikos nacionalinio saugumo pagrindų įstatymo priedėlio 14 skyrius ir Nacionalinio saugumo strategijos, patvirtintos Lietuvos Respublikos Seimo 2002 m. gegužės 28 d. nutarimu Nr. IX-907 „Dėl Nacionalinio saugumo strategijos patvirtinimo“, 18.13.6 papunktis</a:t>
            </a:r>
            <a:endParaRPr lang="en-GB" dirty="0"/>
          </a:p>
          <a:p>
            <a:pPr marL="457200" indent="-457200" algn="just">
              <a:buFont typeface="+mj-lt"/>
              <a:buAutoNum type="arabicPeriod"/>
            </a:pPr>
            <a:r>
              <a:rPr lang="lt-LT" dirty="0"/>
              <a:t>Lietuvos Respublikos Vyriausybės 2019 m. liepos 10 d. nutarimas Nr. 700-9 „Dėl Grėsmių Lietuvos Respublikos nacionaliniam saugumui stebėjimo, vertinimo ir perspėjimo apie grėsmes tvarkos aprašo patvirtinimo“ (RN)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lt-LT" dirty="0"/>
              <a:t>Lietuvos Respublikos Vyriausybės 2019 m. gruodžio 18 d. nutarimas Nr. 1310 „Dėl Jungtinės grėsmių prevencijos ir krizių valdymo grupės sudėties ir šios grupės nuostatų patvirtinimo“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lt-LT" dirty="0"/>
              <a:t>2018 m. rugsėjo 10 d. Lietuvos Respublikos Seime atstovaujamų politinių partijų susitarimas „Dėl Lietuvos gynybos politikos gairių</a:t>
            </a:r>
          </a:p>
        </p:txBody>
      </p:sp>
    </p:spTree>
    <p:extLst>
      <p:ext uri="{BB962C8B-B14F-4D97-AF65-F5344CB8AC3E}">
        <p14:creationId xmlns:p14="http://schemas.microsoft.com/office/powerpoint/2010/main" val="1728820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7CD366-77D4-4EF8-A75A-D625C800B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589" y="190228"/>
            <a:ext cx="9178822" cy="625890"/>
          </a:xfrm>
        </p:spPr>
        <p:txBody>
          <a:bodyPr/>
          <a:lstStyle/>
          <a:p>
            <a:r>
              <a:rPr lang="lt-LT" b="1" dirty="0"/>
              <a:t>Informacinės aplinkos stebėjimas, analizė ir vertinimas</a:t>
            </a:r>
            <a:endParaRPr lang="en-GB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017F0A-F969-4563-A42A-8784D8EDD392}"/>
              </a:ext>
            </a:extLst>
          </p:cNvPr>
          <p:cNvSpPr/>
          <p:nvPr/>
        </p:nvSpPr>
        <p:spPr>
          <a:xfrm>
            <a:off x="3821452" y="902087"/>
            <a:ext cx="4549096" cy="737241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1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Nacionalinio saugumo komisija</a:t>
            </a:r>
            <a:endParaRPr kumimoji="0" lang="en-GB" sz="2000" b="1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1609CE-6AED-4734-8B30-F0795B0C2B63}"/>
              </a:ext>
            </a:extLst>
          </p:cNvPr>
          <p:cNvSpPr/>
          <p:nvPr/>
        </p:nvSpPr>
        <p:spPr>
          <a:xfrm>
            <a:off x="493325" y="4617132"/>
            <a:ext cx="2628292" cy="13151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VSD/AOTD kasmetinis grėsmių vertinimas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8C50006-B400-4004-A939-F684D1BB2181}"/>
              </a:ext>
            </a:extLst>
          </p:cNvPr>
          <p:cNvSpPr/>
          <p:nvPr/>
        </p:nvSpPr>
        <p:spPr>
          <a:xfrm>
            <a:off x="4828799" y="4647659"/>
            <a:ext cx="2628292" cy="131694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0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Grėsmių nustatymo, vertinimo ir perspėjimo sistem</a:t>
            </a: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a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745760A-FCC8-4795-A0E2-EE85A8458402}"/>
              </a:ext>
            </a:extLst>
          </p:cNvPr>
          <p:cNvSpPr/>
          <p:nvPr/>
        </p:nvSpPr>
        <p:spPr>
          <a:xfrm>
            <a:off x="8950838" y="4620986"/>
            <a:ext cx="2628292" cy="131694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Bendradarbiavimas su NVO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9EC3B9-E482-4B96-A0E4-F1738830A116}"/>
              </a:ext>
            </a:extLst>
          </p:cNvPr>
          <p:cNvSpPr/>
          <p:nvPr/>
        </p:nvSpPr>
        <p:spPr>
          <a:xfrm>
            <a:off x="4828799" y="2780928"/>
            <a:ext cx="2628292" cy="64807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JGVKP </a:t>
            </a: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grupė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8" name="Arrow: Up 7">
            <a:extLst>
              <a:ext uri="{FF2B5EF4-FFF2-40B4-BE49-F238E27FC236}">
                <a16:creationId xmlns:a16="http://schemas.microsoft.com/office/drawing/2014/main" id="{024FD888-D446-418C-BFD4-756C62AF60B1}"/>
              </a:ext>
            </a:extLst>
          </p:cNvPr>
          <p:cNvSpPr/>
          <p:nvPr/>
        </p:nvSpPr>
        <p:spPr>
          <a:xfrm rot="4143964">
            <a:off x="3055993" y="2325436"/>
            <a:ext cx="309552" cy="3162807"/>
          </a:xfrm>
          <a:prstGeom prst="up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9" name="Arrow: Up 8">
            <a:extLst>
              <a:ext uri="{FF2B5EF4-FFF2-40B4-BE49-F238E27FC236}">
                <a16:creationId xmlns:a16="http://schemas.microsoft.com/office/drawing/2014/main" id="{AF063220-5A87-4462-82EC-2C0514A73CD7}"/>
              </a:ext>
            </a:extLst>
          </p:cNvPr>
          <p:cNvSpPr/>
          <p:nvPr/>
        </p:nvSpPr>
        <p:spPr>
          <a:xfrm rot="17688641">
            <a:off x="8896593" y="2309689"/>
            <a:ext cx="309552" cy="3162807"/>
          </a:xfrm>
          <a:prstGeom prst="up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Arrow: Up 9">
            <a:extLst>
              <a:ext uri="{FF2B5EF4-FFF2-40B4-BE49-F238E27FC236}">
                <a16:creationId xmlns:a16="http://schemas.microsoft.com/office/drawing/2014/main" id="{BD569D29-8C1F-4C2C-9596-FBD802BF1B90}"/>
              </a:ext>
            </a:extLst>
          </p:cNvPr>
          <p:cNvSpPr/>
          <p:nvPr/>
        </p:nvSpPr>
        <p:spPr>
          <a:xfrm>
            <a:off x="5992259" y="3429000"/>
            <a:ext cx="309552" cy="1187421"/>
          </a:xfrm>
          <a:prstGeom prst="up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07EC7CF4-8774-46DF-BFB5-CCC3FA3D36E1}"/>
              </a:ext>
            </a:extLst>
          </p:cNvPr>
          <p:cNvSpPr/>
          <p:nvPr/>
        </p:nvSpPr>
        <p:spPr>
          <a:xfrm>
            <a:off x="5992259" y="1745392"/>
            <a:ext cx="288031" cy="992285"/>
          </a:xfrm>
          <a:prstGeom prst="up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2" name="Arrow: Up-Down 11">
            <a:extLst>
              <a:ext uri="{FF2B5EF4-FFF2-40B4-BE49-F238E27FC236}">
                <a16:creationId xmlns:a16="http://schemas.microsoft.com/office/drawing/2014/main" id="{5C075D0F-88F8-452F-BE1C-A9CFE70FF2F8}"/>
              </a:ext>
            </a:extLst>
          </p:cNvPr>
          <p:cNvSpPr/>
          <p:nvPr/>
        </p:nvSpPr>
        <p:spPr>
          <a:xfrm rot="16200000">
            <a:off x="8043276" y="4653956"/>
            <a:ext cx="321378" cy="1399857"/>
          </a:xfrm>
          <a:prstGeom prst="up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4" name="Arrow: Up-Down 13">
            <a:extLst>
              <a:ext uri="{FF2B5EF4-FFF2-40B4-BE49-F238E27FC236}">
                <a16:creationId xmlns:a16="http://schemas.microsoft.com/office/drawing/2014/main" id="{6E4C5A9B-4873-4B6D-8E73-FD731EEBED88}"/>
              </a:ext>
            </a:extLst>
          </p:cNvPr>
          <p:cNvSpPr/>
          <p:nvPr/>
        </p:nvSpPr>
        <p:spPr>
          <a:xfrm rot="16200000">
            <a:off x="3814519" y="4653955"/>
            <a:ext cx="321378" cy="1399857"/>
          </a:xfrm>
          <a:prstGeom prst="upDownArrow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7919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81988-5F59-446D-B24D-A2B3381FF9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64" y="26148"/>
            <a:ext cx="10363200" cy="817561"/>
          </a:xfrm>
        </p:spPr>
        <p:txBody>
          <a:bodyPr/>
          <a:lstStyle/>
          <a:p>
            <a:r>
              <a:rPr lang="lt-LT" b="1" dirty="0"/>
              <a:t>Kampanijų planavimo ciklas</a:t>
            </a:r>
            <a:endParaRPr lang="en-GB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428C940-F05E-4442-8625-8384F20B9A70}"/>
              </a:ext>
            </a:extLst>
          </p:cNvPr>
          <p:cNvSpPr/>
          <p:nvPr/>
        </p:nvSpPr>
        <p:spPr>
          <a:xfrm>
            <a:off x="742341" y="999598"/>
            <a:ext cx="4549096" cy="13151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/>
              <a:t>Pasiūlymai dėl informacinių grėsmių prevencijos prioritetų ir priemonių</a:t>
            </a:r>
          </a:p>
          <a:p>
            <a:pPr algn="ctr"/>
            <a:r>
              <a:rPr lang="lt-LT" sz="2000" dirty="0"/>
              <a:t>Iki 01 15, institucijos pateikia LRVK  </a:t>
            </a:r>
            <a:endParaRPr lang="en-GB" sz="2000" dirty="0"/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20643A90-F4F2-4FD5-8C9A-1B5117E02C60}"/>
              </a:ext>
            </a:extLst>
          </p:cNvPr>
          <p:cNvSpPr/>
          <p:nvPr/>
        </p:nvSpPr>
        <p:spPr>
          <a:xfrm rot="5400000">
            <a:off x="5904958" y="802641"/>
            <a:ext cx="657727" cy="1730332"/>
          </a:xfrm>
          <a:prstGeom prst="up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DA343C-0E0B-4DAB-82D4-CB84930B2ABF}"/>
              </a:ext>
            </a:extLst>
          </p:cNvPr>
          <p:cNvSpPr/>
          <p:nvPr/>
        </p:nvSpPr>
        <p:spPr>
          <a:xfrm>
            <a:off x="7098988" y="966455"/>
            <a:ext cx="4350333" cy="13151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>
                <a:solidFill>
                  <a:srgbClr val="2B2B2D"/>
                </a:solidFill>
              </a:rPr>
              <a:t>Grėsmių prevencijos prioritetų ir priemonių patvirtinimas</a:t>
            </a:r>
          </a:p>
          <a:p>
            <a:pPr algn="ctr"/>
            <a:r>
              <a:rPr lang="lt-LT" sz="2000" dirty="0"/>
              <a:t>Atsižvelgiant į LRV nutarimą Nr. 700-9 (RN)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D3C4CC1-3CC3-48A3-8460-F8A2D1CFA88C}"/>
              </a:ext>
            </a:extLst>
          </p:cNvPr>
          <p:cNvSpPr/>
          <p:nvPr/>
        </p:nvSpPr>
        <p:spPr>
          <a:xfrm>
            <a:off x="7193970" y="3220346"/>
            <a:ext cx="4068454" cy="13151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/>
              <a:t>Strateginės komunikacijos kampanijų planų pateikimas LRVK</a:t>
            </a:r>
            <a:endParaRPr lang="en-GB" sz="2000" b="1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FB1FF8D-FD21-4F37-9F5E-4BC2D6CD8DE0}"/>
              </a:ext>
            </a:extLst>
          </p:cNvPr>
          <p:cNvSpPr/>
          <p:nvPr/>
        </p:nvSpPr>
        <p:spPr>
          <a:xfrm>
            <a:off x="821498" y="3184831"/>
            <a:ext cx="4284476" cy="13151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/>
              <a:t>Planų koordinacija Darbo grupėje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670998A-609D-4F07-A603-DD481E1B82F9}"/>
              </a:ext>
            </a:extLst>
          </p:cNvPr>
          <p:cNvSpPr/>
          <p:nvPr/>
        </p:nvSpPr>
        <p:spPr>
          <a:xfrm>
            <a:off x="833330" y="5407009"/>
            <a:ext cx="4184655" cy="13151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/>
              <a:t>Kampanijų priežiūra</a:t>
            </a:r>
          </a:p>
          <a:p>
            <a:pPr algn="ctr"/>
            <a:r>
              <a:rPr lang="lt-LT" sz="2000" b="1" dirty="0"/>
              <a:t>Darbo grupėje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52FA310-907F-402E-B7FF-1EC3E9FEA122}"/>
              </a:ext>
            </a:extLst>
          </p:cNvPr>
          <p:cNvSpPr/>
          <p:nvPr/>
        </p:nvSpPr>
        <p:spPr>
          <a:xfrm>
            <a:off x="7068108" y="5445224"/>
            <a:ext cx="4464496" cy="1315124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2000" b="1" dirty="0"/>
              <a:t>Rezultatų įvertinimas Darbo grupėje</a:t>
            </a:r>
            <a:endParaRPr lang="en-GB" sz="2000" b="1" dirty="0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E2FEDD6C-465D-4FB4-B835-E6D23979D1C1}"/>
              </a:ext>
            </a:extLst>
          </p:cNvPr>
          <p:cNvSpPr/>
          <p:nvPr/>
        </p:nvSpPr>
        <p:spPr>
          <a:xfrm rot="10800000">
            <a:off x="8893414" y="2314722"/>
            <a:ext cx="657727" cy="883641"/>
          </a:xfrm>
          <a:prstGeom prst="up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rrow: Up 15">
            <a:extLst>
              <a:ext uri="{FF2B5EF4-FFF2-40B4-BE49-F238E27FC236}">
                <a16:creationId xmlns:a16="http://schemas.microsoft.com/office/drawing/2014/main" id="{898CE1AE-2CB2-48F2-B18D-03126361515A}"/>
              </a:ext>
            </a:extLst>
          </p:cNvPr>
          <p:cNvSpPr/>
          <p:nvPr/>
        </p:nvSpPr>
        <p:spPr>
          <a:xfrm rot="10800000">
            <a:off x="2567606" y="4535470"/>
            <a:ext cx="657727" cy="909754"/>
          </a:xfrm>
          <a:prstGeom prst="up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rrow: Up 16">
            <a:extLst>
              <a:ext uri="{FF2B5EF4-FFF2-40B4-BE49-F238E27FC236}">
                <a16:creationId xmlns:a16="http://schemas.microsoft.com/office/drawing/2014/main" id="{83C8F3FC-196F-4F9F-9DEB-5047E08341B1}"/>
              </a:ext>
            </a:extLst>
          </p:cNvPr>
          <p:cNvSpPr/>
          <p:nvPr/>
        </p:nvSpPr>
        <p:spPr>
          <a:xfrm rot="5400000">
            <a:off x="5767136" y="5234384"/>
            <a:ext cx="657727" cy="1730332"/>
          </a:xfrm>
          <a:prstGeom prst="up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rrow: Up 17">
            <a:extLst>
              <a:ext uri="{FF2B5EF4-FFF2-40B4-BE49-F238E27FC236}">
                <a16:creationId xmlns:a16="http://schemas.microsoft.com/office/drawing/2014/main" id="{FE93C6B5-F515-4512-A442-1AE7710F3C50}"/>
              </a:ext>
            </a:extLst>
          </p:cNvPr>
          <p:cNvSpPr/>
          <p:nvPr/>
        </p:nvSpPr>
        <p:spPr>
          <a:xfrm rot="16200000">
            <a:off x="5767137" y="3012576"/>
            <a:ext cx="657727" cy="1730332"/>
          </a:xfrm>
          <a:prstGeom prst="upArrow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541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09CA45-D051-4248-AF45-2B042B076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80628"/>
            <a:ext cx="10363200" cy="817561"/>
          </a:xfrm>
        </p:spPr>
        <p:txBody>
          <a:bodyPr/>
          <a:lstStyle/>
          <a:p>
            <a:r>
              <a:rPr lang="lt-LT" dirty="0"/>
              <a:t>Reagavimo į informacines atakas modelis</a:t>
            </a:r>
            <a:endParaRPr lang="en-US" dirty="0"/>
          </a:p>
        </p:txBody>
      </p:sp>
      <p:sp>
        <p:nvSpPr>
          <p:cNvPr id="49" name="Arrow: Up 48">
            <a:extLst>
              <a:ext uri="{FF2B5EF4-FFF2-40B4-BE49-F238E27FC236}">
                <a16:creationId xmlns:a16="http://schemas.microsoft.com/office/drawing/2014/main" id="{AC37F439-EF44-4581-A5E9-9E06D8098266}"/>
              </a:ext>
            </a:extLst>
          </p:cNvPr>
          <p:cNvSpPr/>
          <p:nvPr/>
        </p:nvSpPr>
        <p:spPr>
          <a:xfrm rot="7231478">
            <a:off x="8883030" y="5277493"/>
            <a:ext cx="330108" cy="609757"/>
          </a:xfrm>
          <a:prstGeom prst="upArrow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6" name="Arrow: Up 55">
            <a:extLst>
              <a:ext uri="{FF2B5EF4-FFF2-40B4-BE49-F238E27FC236}">
                <a16:creationId xmlns:a16="http://schemas.microsoft.com/office/drawing/2014/main" id="{D46A69A8-09E9-413B-B4D9-1E8250C66E25}"/>
              </a:ext>
            </a:extLst>
          </p:cNvPr>
          <p:cNvSpPr/>
          <p:nvPr/>
        </p:nvSpPr>
        <p:spPr>
          <a:xfrm rot="5400000">
            <a:off x="2858989" y="3219899"/>
            <a:ext cx="288364" cy="1013606"/>
          </a:xfrm>
          <a:prstGeom prst="upArrow">
            <a:avLst/>
          </a:prstGeom>
          <a:solidFill>
            <a:srgbClr val="FF5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198AABB6-FFA7-4CEE-9315-BCDD9EE4249B}"/>
              </a:ext>
            </a:extLst>
          </p:cNvPr>
          <p:cNvSpPr/>
          <p:nvPr/>
        </p:nvSpPr>
        <p:spPr>
          <a:xfrm>
            <a:off x="6438931" y="2721443"/>
            <a:ext cx="2520531" cy="2047726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Reagavimas</a:t>
            </a: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lt-LT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243751D-A6CC-421A-96DE-4D2B68A8DB71}"/>
              </a:ext>
            </a:extLst>
          </p:cNvPr>
          <p:cNvSpPr/>
          <p:nvPr/>
        </p:nvSpPr>
        <p:spPr>
          <a:xfrm>
            <a:off x="3530820" y="3063042"/>
            <a:ext cx="1874781" cy="1269672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Analizė ir konsultacijos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9B9A74F-8173-4667-8172-DBCF885D47E5}"/>
              </a:ext>
            </a:extLst>
          </p:cNvPr>
          <p:cNvSpPr/>
          <p:nvPr/>
        </p:nvSpPr>
        <p:spPr>
          <a:xfrm>
            <a:off x="783145" y="3174702"/>
            <a:ext cx="1874782" cy="1156941"/>
          </a:xfrm>
          <a:prstGeom prst="rect">
            <a:avLst/>
          </a:prstGeom>
          <a:solidFill>
            <a:srgbClr val="FF5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8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Problemos nustatymas</a:t>
            </a: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1" name="Arrow: Up 50">
            <a:extLst>
              <a:ext uri="{FF2B5EF4-FFF2-40B4-BE49-F238E27FC236}">
                <a16:creationId xmlns:a16="http://schemas.microsoft.com/office/drawing/2014/main" id="{7B637CC1-6A61-443D-AEFD-394AD3AE7D34}"/>
              </a:ext>
            </a:extLst>
          </p:cNvPr>
          <p:cNvSpPr/>
          <p:nvPr/>
        </p:nvSpPr>
        <p:spPr>
          <a:xfrm rot="5400000">
            <a:off x="5795270" y="3230646"/>
            <a:ext cx="288363" cy="961167"/>
          </a:xfrm>
          <a:prstGeom prst="upArrow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6F71C76-473F-4956-BF59-9572E1960466}"/>
              </a:ext>
            </a:extLst>
          </p:cNvPr>
          <p:cNvSpPr/>
          <p:nvPr/>
        </p:nvSpPr>
        <p:spPr>
          <a:xfrm>
            <a:off x="10040147" y="3274109"/>
            <a:ext cx="1818611" cy="958125"/>
          </a:xfrm>
          <a:prstGeom prst="rect">
            <a:avLst/>
          </a:prstGeom>
          <a:solidFill>
            <a:srgbClr val="FFCC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Poveikio įvertinimas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3" name="Arrow: Up 52">
            <a:extLst>
              <a:ext uri="{FF2B5EF4-FFF2-40B4-BE49-F238E27FC236}">
                <a16:creationId xmlns:a16="http://schemas.microsoft.com/office/drawing/2014/main" id="{55B8385B-C691-4FA6-B92C-9938D76CF926}"/>
              </a:ext>
            </a:extLst>
          </p:cNvPr>
          <p:cNvSpPr/>
          <p:nvPr/>
        </p:nvSpPr>
        <p:spPr>
          <a:xfrm rot="5400000">
            <a:off x="9355623" y="3233049"/>
            <a:ext cx="288363" cy="1024514"/>
          </a:xfrm>
          <a:prstGeom prst="upArrow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5" name="Arrow: Up 54">
            <a:extLst>
              <a:ext uri="{FF2B5EF4-FFF2-40B4-BE49-F238E27FC236}">
                <a16:creationId xmlns:a16="http://schemas.microsoft.com/office/drawing/2014/main" id="{79EDDCF6-7FEF-479C-86C6-CDD44E47AB12}"/>
              </a:ext>
            </a:extLst>
          </p:cNvPr>
          <p:cNvSpPr/>
          <p:nvPr/>
        </p:nvSpPr>
        <p:spPr>
          <a:xfrm rot="17486710">
            <a:off x="6176755" y="1570335"/>
            <a:ext cx="330108" cy="744948"/>
          </a:xfrm>
          <a:prstGeom prst="upArrow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BEEF1B23-5917-4E82-88BD-1D211C13DB24}"/>
              </a:ext>
            </a:extLst>
          </p:cNvPr>
          <p:cNvSpPr/>
          <p:nvPr/>
        </p:nvSpPr>
        <p:spPr>
          <a:xfrm>
            <a:off x="6732980" y="1697408"/>
            <a:ext cx="1976410" cy="56641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Greito poveikio reakcija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ABBDCE2C-32BF-4CA7-9A94-EC07DE157F5C}"/>
              </a:ext>
            </a:extLst>
          </p:cNvPr>
          <p:cNvSpPr/>
          <p:nvPr/>
        </p:nvSpPr>
        <p:spPr>
          <a:xfrm>
            <a:off x="6682371" y="5281403"/>
            <a:ext cx="2033650" cy="452527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Ilgalaikio  poveikio reakcija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1BCDBDC9-5C17-4920-9756-848F0F967A2F}"/>
              </a:ext>
            </a:extLst>
          </p:cNvPr>
          <p:cNvSpPr/>
          <p:nvPr/>
        </p:nvSpPr>
        <p:spPr>
          <a:xfrm>
            <a:off x="4845675" y="1173898"/>
            <a:ext cx="1365215" cy="52351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Veikimas</a:t>
            </a: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 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76F579D1-65EE-4F3F-8F76-456510976676}"/>
              </a:ext>
            </a:extLst>
          </p:cNvPr>
          <p:cNvSpPr/>
          <p:nvPr/>
        </p:nvSpPr>
        <p:spPr>
          <a:xfrm>
            <a:off x="9171132" y="1065930"/>
            <a:ext cx="1524357" cy="566416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Ignoravimas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39C9042-4215-4F1F-9085-128166CA03F3}"/>
              </a:ext>
            </a:extLst>
          </p:cNvPr>
          <p:cNvSpPr/>
          <p:nvPr/>
        </p:nvSpPr>
        <p:spPr>
          <a:xfrm>
            <a:off x="4686533" y="5801028"/>
            <a:ext cx="1524357" cy="72324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Nauja kampanija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801C7914-3A35-4F47-9181-65F6E1436F95}"/>
              </a:ext>
            </a:extLst>
          </p:cNvPr>
          <p:cNvSpPr/>
          <p:nvPr/>
        </p:nvSpPr>
        <p:spPr>
          <a:xfrm>
            <a:off x="9171132" y="5799539"/>
            <a:ext cx="2328927" cy="72324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t-LT" sz="1600" b="0" i="0" u="none" strike="noStrike" kern="1200" cap="none" spc="0" normalizeH="0" baseline="0" noProof="0" dirty="0">
                <a:ln>
                  <a:noFill/>
                </a:ln>
                <a:solidFill>
                  <a:srgbClr val="2B2B2D"/>
                </a:solidFill>
                <a:effectLst/>
                <a:uLnTx/>
                <a:uFillTx/>
                <a:latin typeface="Century Gothic" panose="020F0302020204030204"/>
                <a:ea typeface="+mn-ea"/>
                <a:cs typeface="+mn-cs"/>
              </a:rPr>
              <a:t>Kampanijos korekcija</a:t>
            </a:r>
            <a:endParaRPr kumimoji="0" lang="en-GB" sz="16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3" name="Arrow: Up 72">
            <a:extLst>
              <a:ext uri="{FF2B5EF4-FFF2-40B4-BE49-F238E27FC236}">
                <a16:creationId xmlns:a16="http://schemas.microsoft.com/office/drawing/2014/main" id="{5B8D6C29-9E1B-4D47-AF45-1DD8D4F51C1F}"/>
              </a:ext>
            </a:extLst>
          </p:cNvPr>
          <p:cNvSpPr/>
          <p:nvPr/>
        </p:nvSpPr>
        <p:spPr>
          <a:xfrm rot="14609964">
            <a:off x="6146136" y="5282837"/>
            <a:ext cx="330108" cy="633827"/>
          </a:xfrm>
          <a:prstGeom prst="upArrow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4" name="Arrow: Up 73">
            <a:extLst>
              <a:ext uri="{FF2B5EF4-FFF2-40B4-BE49-F238E27FC236}">
                <a16:creationId xmlns:a16="http://schemas.microsoft.com/office/drawing/2014/main" id="{51896425-165D-46E2-9BC7-837A64CCAC51}"/>
              </a:ext>
            </a:extLst>
          </p:cNvPr>
          <p:cNvSpPr/>
          <p:nvPr/>
        </p:nvSpPr>
        <p:spPr>
          <a:xfrm>
            <a:off x="7534142" y="2275909"/>
            <a:ext cx="330108" cy="433448"/>
          </a:xfrm>
          <a:prstGeom prst="upArrow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5" name="Arrow: Up 74">
            <a:extLst>
              <a:ext uri="{FF2B5EF4-FFF2-40B4-BE49-F238E27FC236}">
                <a16:creationId xmlns:a16="http://schemas.microsoft.com/office/drawing/2014/main" id="{7124DD2B-48C2-4643-A25E-36ADE1445267}"/>
              </a:ext>
            </a:extLst>
          </p:cNvPr>
          <p:cNvSpPr/>
          <p:nvPr/>
        </p:nvSpPr>
        <p:spPr>
          <a:xfrm rot="10800000">
            <a:off x="7550839" y="4825975"/>
            <a:ext cx="330108" cy="433448"/>
          </a:xfrm>
          <a:prstGeom prst="upArrow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6" name="Arrow: Up 75">
            <a:extLst>
              <a:ext uri="{FF2B5EF4-FFF2-40B4-BE49-F238E27FC236}">
                <a16:creationId xmlns:a16="http://schemas.microsoft.com/office/drawing/2014/main" id="{70146880-B7B3-4A5A-9C0B-9EB4CAA435F5}"/>
              </a:ext>
            </a:extLst>
          </p:cNvPr>
          <p:cNvSpPr/>
          <p:nvPr/>
        </p:nvSpPr>
        <p:spPr>
          <a:xfrm rot="3752861">
            <a:off x="8972434" y="1506262"/>
            <a:ext cx="330108" cy="744948"/>
          </a:xfrm>
          <a:prstGeom prst="upArrow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7" name="Arrow: Up 76">
            <a:extLst>
              <a:ext uri="{FF2B5EF4-FFF2-40B4-BE49-F238E27FC236}">
                <a16:creationId xmlns:a16="http://schemas.microsoft.com/office/drawing/2014/main" id="{EE88A9FF-20AE-4064-AF7E-28AEC8D4B882}"/>
              </a:ext>
            </a:extLst>
          </p:cNvPr>
          <p:cNvSpPr/>
          <p:nvPr/>
        </p:nvSpPr>
        <p:spPr>
          <a:xfrm rot="14764832">
            <a:off x="9639880" y="3645864"/>
            <a:ext cx="288363" cy="2328153"/>
          </a:xfrm>
          <a:prstGeom prst="upArrow">
            <a:avLst/>
          </a:prstGeom>
          <a:solidFill>
            <a:srgbClr val="FFCC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78" name="Arrow: Up 77">
            <a:extLst>
              <a:ext uri="{FF2B5EF4-FFF2-40B4-BE49-F238E27FC236}">
                <a16:creationId xmlns:a16="http://schemas.microsoft.com/office/drawing/2014/main" id="{513A4616-FA2C-41B3-AA89-BCF31F625116}"/>
              </a:ext>
            </a:extLst>
          </p:cNvPr>
          <p:cNvSpPr/>
          <p:nvPr/>
        </p:nvSpPr>
        <p:spPr>
          <a:xfrm rot="17546878">
            <a:off x="9659810" y="1547697"/>
            <a:ext cx="288363" cy="2297065"/>
          </a:xfrm>
          <a:prstGeom prst="upArrow">
            <a:avLst/>
          </a:prstGeom>
          <a:solidFill>
            <a:srgbClr val="FFCC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65E05774-97DC-49F4-A47C-E4BBBA76395E}"/>
              </a:ext>
            </a:extLst>
          </p:cNvPr>
          <p:cNvSpPr/>
          <p:nvPr/>
        </p:nvSpPr>
        <p:spPr>
          <a:xfrm>
            <a:off x="474363" y="4362540"/>
            <a:ext cx="2466431" cy="2143775"/>
          </a:xfrm>
          <a:prstGeom prst="flowChartAlternateProcess">
            <a:avLst/>
          </a:prstGeom>
          <a:solidFill>
            <a:srgbClr val="FF5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srgbClr val="2B2B2D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graphicFrame>
        <p:nvGraphicFramePr>
          <p:cNvPr id="25" name="Table 24">
            <a:extLst>
              <a:ext uri="{FF2B5EF4-FFF2-40B4-BE49-F238E27FC236}">
                <a16:creationId xmlns:a16="http://schemas.microsoft.com/office/drawing/2014/main" id="{9947A526-8DA0-46AC-9C35-0EF62C88E5D4}"/>
              </a:ext>
            </a:extLst>
          </p:cNvPr>
          <p:cNvGraphicFramePr>
            <a:graphicFrameLocks noGrp="1"/>
          </p:cNvGraphicFramePr>
          <p:nvPr/>
        </p:nvGraphicFramePr>
        <p:xfrm>
          <a:off x="545631" y="4550286"/>
          <a:ext cx="2323894" cy="1801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0359">
                  <a:extLst>
                    <a:ext uri="{9D8B030D-6E8A-4147-A177-3AD203B41FA5}">
                      <a16:colId xmlns:a16="http://schemas.microsoft.com/office/drawing/2014/main" val="4075336241"/>
                    </a:ext>
                  </a:extLst>
                </a:gridCol>
                <a:gridCol w="1083535">
                  <a:extLst>
                    <a:ext uri="{9D8B030D-6E8A-4147-A177-3AD203B41FA5}">
                      <a16:colId xmlns:a16="http://schemas.microsoft.com/office/drawing/2014/main" val="2669486820"/>
                    </a:ext>
                  </a:extLst>
                </a:gridCol>
              </a:tblGrid>
              <a:tr h="278681">
                <a:tc>
                  <a:txBody>
                    <a:bodyPr/>
                    <a:lstStyle/>
                    <a:p>
                      <a:r>
                        <a:rPr lang="lt-LT" sz="1200" dirty="0"/>
                        <a:t>Kriterijus</a:t>
                      </a:r>
                      <a:endParaRPr lang="en-GB" sz="1200" dirty="0"/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r>
                        <a:rPr lang="lt-LT" sz="1200" dirty="0"/>
                        <a:t>Vertinimas</a:t>
                      </a:r>
                      <a:endParaRPr lang="en-GB" sz="1200" dirty="0"/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1017738330"/>
                  </a:ext>
                </a:extLst>
              </a:tr>
              <a:tr h="360247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Šaltinis (</a:t>
                      </a:r>
                      <a:r>
                        <a:rPr lang="lt-LT" sz="1200" dirty="0" err="1">
                          <a:solidFill>
                            <a:schemeClr val="bg1"/>
                          </a:solidFill>
                        </a:rPr>
                        <a:t>max</a:t>
                      </a:r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 4)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889227826"/>
                  </a:ext>
                </a:extLst>
              </a:tr>
              <a:tr h="360247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Turinys (</a:t>
                      </a:r>
                      <a:r>
                        <a:rPr lang="lt-LT" sz="1200" dirty="0" err="1">
                          <a:solidFill>
                            <a:schemeClr val="bg1"/>
                          </a:solidFill>
                        </a:rPr>
                        <a:t>max</a:t>
                      </a:r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 3)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1937704646"/>
                  </a:ext>
                </a:extLst>
              </a:tr>
              <a:tr h="434955">
                <a:tc>
                  <a:txBody>
                    <a:bodyPr/>
                    <a:lstStyle/>
                    <a:p>
                      <a:r>
                        <a:rPr lang="lt-LT" sz="1200" dirty="0" err="1">
                          <a:solidFill>
                            <a:schemeClr val="bg1"/>
                          </a:solidFill>
                        </a:rPr>
                        <a:t>Kontesktas</a:t>
                      </a:r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 </a:t>
                      </a:r>
                    </a:p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lt-LT" sz="1200" dirty="0" err="1">
                          <a:solidFill>
                            <a:schemeClr val="bg1"/>
                          </a:solidFill>
                        </a:rPr>
                        <a:t>max</a:t>
                      </a:r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 3)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3379105797"/>
                  </a:ext>
                </a:extLst>
              </a:tr>
              <a:tr h="360247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Viso (</a:t>
                      </a:r>
                      <a:r>
                        <a:rPr lang="lt-LT" sz="1200" dirty="0" err="1">
                          <a:solidFill>
                            <a:schemeClr val="bg1"/>
                          </a:solidFill>
                        </a:rPr>
                        <a:t>max</a:t>
                      </a:r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 10)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1695463264"/>
                  </a:ext>
                </a:extLst>
              </a:tr>
            </a:tbl>
          </a:graphicData>
        </a:graphic>
      </p:graphicFrame>
      <p:graphicFrame>
        <p:nvGraphicFramePr>
          <p:cNvPr id="27" name="Table 26">
            <a:extLst>
              <a:ext uri="{FF2B5EF4-FFF2-40B4-BE49-F238E27FC236}">
                <a16:creationId xmlns:a16="http://schemas.microsoft.com/office/drawing/2014/main" id="{FE4DD721-C8D4-478A-8813-576C0DB4212B}"/>
              </a:ext>
            </a:extLst>
          </p:cNvPr>
          <p:cNvGraphicFramePr>
            <a:graphicFrameLocks noGrp="1"/>
          </p:cNvGraphicFramePr>
          <p:nvPr/>
        </p:nvGraphicFramePr>
        <p:xfrm>
          <a:off x="6528048" y="3147041"/>
          <a:ext cx="2375690" cy="15969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67197">
                  <a:extLst>
                    <a:ext uri="{9D8B030D-6E8A-4147-A177-3AD203B41FA5}">
                      <a16:colId xmlns:a16="http://schemas.microsoft.com/office/drawing/2014/main" val="4075336241"/>
                    </a:ext>
                  </a:extLst>
                </a:gridCol>
                <a:gridCol w="1708493">
                  <a:extLst>
                    <a:ext uri="{9D8B030D-6E8A-4147-A177-3AD203B41FA5}">
                      <a16:colId xmlns:a16="http://schemas.microsoft.com/office/drawing/2014/main" val="2669486820"/>
                    </a:ext>
                  </a:extLst>
                </a:gridCol>
              </a:tblGrid>
              <a:tr h="229078">
                <a:tc>
                  <a:txBody>
                    <a:bodyPr/>
                    <a:lstStyle/>
                    <a:p>
                      <a:r>
                        <a:rPr lang="lt-LT" sz="1200" dirty="0"/>
                        <a:t>Balai</a:t>
                      </a:r>
                      <a:endParaRPr lang="en-GB" sz="1200" dirty="0"/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r>
                        <a:rPr lang="lt-LT" sz="1200" dirty="0"/>
                        <a:t>Lygmuo</a:t>
                      </a:r>
                      <a:endParaRPr lang="en-GB" sz="1200" dirty="0"/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1017738330"/>
                  </a:ext>
                </a:extLst>
              </a:tr>
              <a:tr h="317847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9-10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Politinis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889227826"/>
                  </a:ext>
                </a:extLst>
              </a:tr>
              <a:tr h="317847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6-8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Institucinis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1937704646"/>
                  </a:ext>
                </a:extLst>
              </a:tr>
              <a:tr h="383762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3-5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Žiniasklaida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3379105797"/>
                  </a:ext>
                </a:extLst>
              </a:tr>
              <a:tr h="317847"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0-2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tc>
                  <a:txBody>
                    <a:bodyPr/>
                    <a:lstStyle/>
                    <a:p>
                      <a:r>
                        <a:rPr lang="lt-LT" sz="1200" dirty="0">
                          <a:solidFill>
                            <a:schemeClr val="bg1"/>
                          </a:solidFill>
                        </a:rPr>
                        <a:t>Nereagavimas</a:t>
                      </a:r>
                      <a:endParaRPr lang="en-GB" sz="1200" dirty="0">
                        <a:solidFill>
                          <a:schemeClr val="bg1"/>
                        </a:solidFill>
                      </a:endParaRPr>
                    </a:p>
                  </a:txBody>
                  <a:tcPr marL="76757" marR="76757" marT="38378" marB="38378"/>
                </a:tc>
                <a:extLst>
                  <a:ext uri="{0D108BD9-81ED-4DB2-BD59-A6C34878D82A}">
                    <a16:rowId xmlns:a16="http://schemas.microsoft.com/office/drawing/2014/main" val="1695463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6748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26E47-EA9B-4D84-9D51-BB574C83D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9436" y="2816932"/>
            <a:ext cx="10363200" cy="817561"/>
          </a:xfrm>
        </p:spPr>
        <p:txBody>
          <a:bodyPr>
            <a:noAutofit/>
          </a:bodyPr>
          <a:lstStyle/>
          <a:p>
            <a:r>
              <a:rPr lang="lt-LT" sz="8800" dirty="0"/>
              <a:t>KLAUSIMAI?</a:t>
            </a:r>
            <a:endParaRPr lang="en-GB" sz="8800" dirty="0"/>
          </a:p>
        </p:txBody>
      </p:sp>
    </p:spTree>
    <p:extLst>
      <p:ext uri="{BB962C8B-B14F-4D97-AF65-F5344CB8AC3E}">
        <p14:creationId xmlns:p14="http://schemas.microsoft.com/office/powerpoint/2010/main" val="9894975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i9_Aqua Teal">
      <a:dk1>
        <a:srgbClr val="57565A"/>
      </a:dk1>
      <a:lt1>
        <a:sysClr val="window" lastClr="FFFFFF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i9_Aqua Teal Dark">
      <a:dk1>
        <a:srgbClr val="FFFFFF"/>
      </a:dk1>
      <a:lt1>
        <a:srgbClr val="2B2B2D"/>
      </a:lt1>
      <a:dk2>
        <a:srgbClr val="1C5686"/>
      </a:dk2>
      <a:lt2>
        <a:srgbClr val="176490"/>
      </a:lt2>
      <a:accent1>
        <a:srgbClr val="51C3CA"/>
      </a:accent1>
      <a:accent2>
        <a:srgbClr val="3CB2C3"/>
      </a:accent2>
      <a:accent3>
        <a:srgbClr val="1AA5BD"/>
      </a:accent3>
      <a:accent4>
        <a:srgbClr val="0097B7"/>
      </a:accent4>
      <a:accent5>
        <a:srgbClr val="0086AC"/>
      </a:accent5>
      <a:accent6>
        <a:srgbClr val="00759E"/>
      </a:accent6>
      <a:hlink>
        <a:srgbClr val="7030A0"/>
      </a:hlink>
      <a:folHlink>
        <a:srgbClr val="00B0F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157891</TotalTime>
  <Words>411</Words>
  <Application>Microsoft Office PowerPoint</Application>
  <PresentationFormat>Widescreen</PresentationFormat>
  <Paragraphs>75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Calibri</vt:lpstr>
      <vt:lpstr>Century Gothic</vt:lpstr>
      <vt:lpstr>Open Sans</vt:lpstr>
      <vt:lpstr>Open Sans Light</vt:lpstr>
      <vt:lpstr>Office Theme</vt:lpstr>
      <vt:lpstr>1_Office Theme</vt:lpstr>
      <vt:lpstr>3_Office Theme</vt:lpstr>
      <vt:lpstr>PowerPoint Presentation</vt:lpstr>
      <vt:lpstr>PowerPoint Presentation</vt:lpstr>
      <vt:lpstr>Susiję teisės aktai </vt:lpstr>
      <vt:lpstr>Informacinės aplinkos stebėjimas, analizė ir vertinimas</vt:lpstr>
      <vt:lpstr>Kampanijų planavimo ciklas</vt:lpstr>
      <vt:lpstr>Reagavimo į informacines atakas modelis</vt:lpstr>
      <vt:lpstr>KLAUSIMAI?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asdf</dc:title>
  <dc:creator>DesignSmash</dc:creator>
  <cp:lastModifiedBy>Romanas Judinas</cp:lastModifiedBy>
  <cp:revision>1715</cp:revision>
  <cp:lastPrinted>2020-08-19T09:55:26Z</cp:lastPrinted>
  <dcterms:created xsi:type="dcterms:W3CDTF">2014-10-08T23:03:32Z</dcterms:created>
  <dcterms:modified xsi:type="dcterms:W3CDTF">2020-08-24T07:52:59Z</dcterms:modified>
</cp:coreProperties>
</file>