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51" r:id="rId2"/>
    <p:sldMasterId id="2147484089" r:id="rId3"/>
    <p:sldMasterId id="2147484130" r:id="rId4"/>
  </p:sldMasterIdLst>
  <p:notesMasterIdLst>
    <p:notesMasterId r:id="rId12"/>
  </p:notesMasterIdLst>
  <p:handoutMasterIdLst>
    <p:handoutMasterId r:id="rId13"/>
  </p:handoutMasterIdLst>
  <p:sldIdLst>
    <p:sldId id="503" r:id="rId5"/>
    <p:sldId id="506" r:id="rId6"/>
    <p:sldId id="505" r:id="rId7"/>
    <p:sldId id="513" r:id="rId8"/>
    <p:sldId id="512" r:id="rId9"/>
    <p:sldId id="514" r:id="rId10"/>
    <p:sldId id="441" r:id="rId11"/>
  </p:sldIdLst>
  <p:sldSz cx="9144000" cy="5143500" type="screen16x9"/>
  <p:notesSz cx="6797675" cy="9926638"/>
  <p:defaultTextStyle>
    <a:defPPr>
      <a:defRPr lang="en-US"/>
    </a:defPPr>
    <a:lvl1pPr marL="0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85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79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369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158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953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736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520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305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mūnas Dilba" initials="RD" lastIdx="1" clrIdx="0"/>
  <p:cmAuthor id="1" name="Paulius Baniūnas" initials="PB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DEED"/>
    <a:srgbClr val="E25B00"/>
    <a:srgbClr val="70A93D"/>
    <a:srgbClr val="246A35"/>
    <a:srgbClr val="A77595"/>
    <a:srgbClr val="AE809E"/>
    <a:srgbClr val="FDAB07"/>
    <a:srgbClr val="FF6600"/>
    <a:srgbClr val="83C937"/>
    <a:srgbClr val="74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E3FDE45-AF77-4B5C-9715-49D594BDF05E}" styleName="Šviesus stilius 1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Tamsus stilius1 – paryškinima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Vidutinis stilius 4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1" autoAdjust="0"/>
    <p:restoredTop sz="93707" autoAdjust="0"/>
  </p:normalViewPr>
  <p:slideViewPr>
    <p:cSldViewPr snapToGrid="0" showGuides="1">
      <p:cViewPr>
        <p:scale>
          <a:sx n="86" d="100"/>
          <a:sy n="86" d="100"/>
        </p:scale>
        <p:origin x="-90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-1986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029D0-DE97-4B1F-99AD-AD4BFD86DBEA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t-LT"/>
        </a:p>
      </dgm:t>
    </dgm:pt>
    <dgm:pt modelId="{5F9DAFAF-4A3C-4B12-987F-57E45BE00D9A}">
      <dgm:prSet phldrT="[Tekstas]" custT="1"/>
      <dgm:spPr/>
      <dgm:t>
        <a:bodyPr/>
        <a:lstStyle/>
        <a:p>
          <a:r>
            <a:rPr lang="lt-LT" sz="1600" b="1" dirty="0">
              <a:solidFill>
                <a:schemeClr val="tx1"/>
              </a:solidFill>
            </a:rPr>
            <a:t>Suplanuotos investicijos</a:t>
          </a:r>
          <a:endParaRPr lang="lt-LT" sz="1600" dirty="0">
            <a:solidFill>
              <a:schemeClr val="tx1"/>
            </a:solidFill>
          </a:endParaRPr>
        </a:p>
      </dgm:t>
    </dgm:pt>
    <dgm:pt modelId="{3DBD4065-FC85-47B2-AEEE-5ADDAAFBCF5B}" type="parTrans" cxnId="{F0C9334B-5410-4715-B183-DE8CEF933088}">
      <dgm:prSet/>
      <dgm:spPr/>
      <dgm:t>
        <a:bodyPr/>
        <a:lstStyle/>
        <a:p>
          <a:endParaRPr lang="lt-LT"/>
        </a:p>
      </dgm:t>
    </dgm:pt>
    <dgm:pt modelId="{39517AAC-BA73-4756-AF9E-A37B599A2280}" type="sibTrans" cxnId="{F0C9334B-5410-4715-B183-DE8CEF933088}">
      <dgm:prSet/>
      <dgm:spPr/>
      <dgm:t>
        <a:bodyPr/>
        <a:lstStyle/>
        <a:p>
          <a:endParaRPr lang="lt-LT"/>
        </a:p>
      </dgm:t>
    </dgm:pt>
    <dgm:pt modelId="{F0CE80C2-0EC9-45F3-85CC-5165788B2EB0}">
      <dgm:prSet phldrT="[Tekstas]" custT="1"/>
      <dgm:spPr>
        <a:solidFill>
          <a:srgbClr val="35DEED">
            <a:alpha val="90000"/>
          </a:srgbClr>
        </a:solidFill>
        <a:ln>
          <a:noFill/>
        </a:ln>
      </dgm:spPr>
      <dgm:t>
        <a:bodyPr/>
        <a:lstStyle/>
        <a:p>
          <a:r>
            <a:rPr lang="lt-LT" sz="1800" b="1" dirty="0">
              <a:solidFill>
                <a:schemeClr val="tx1"/>
              </a:solidFill>
              <a:latin typeface="+mn-lt"/>
            </a:rPr>
            <a:t>4,5 mlrd.</a:t>
          </a:r>
        </a:p>
      </dgm:t>
    </dgm:pt>
    <dgm:pt modelId="{07C058F0-C1C8-47DB-B368-D9A4ADBE4D94}" type="parTrans" cxnId="{FCD2B704-AC7D-4F3F-B9E8-A2E4E8EE84D6}">
      <dgm:prSet/>
      <dgm:spPr>
        <a:ln w="28575">
          <a:solidFill>
            <a:srgbClr val="35DEED"/>
          </a:solidFill>
        </a:ln>
      </dgm:spPr>
      <dgm:t>
        <a:bodyPr/>
        <a:lstStyle/>
        <a:p>
          <a:endParaRPr lang="lt-LT"/>
        </a:p>
      </dgm:t>
    </dgm:pt>
    <dgm:pt modelId="{28A07FDB-17EA-4F56-8959-C1ED8B3A03C6}" type="sibTrans" cxnId="{FCD2B704-AC7D-4F3F-B9E8-A2E4E8EE84D6}">
      <dgm:prSet/>
      <dgm:spPr/>
      <dgm:t>
        <a:bodyPr/>
        <a:lstStyle/>
        <a:p>
          <a:endParaRPr lang="lt-LT"/>
        </a:p>
      </dgm:t>
    </dgm:pt>
    <dgm:pt modelId="{94CBA9AE-F795-4552-8ED0-F0981B92132C}">
      <dgm:prSet phldrT="[Tekstas]" custT="1"/>
      <dgm:spPr>
        <a:solidFill>
          <a:srgbClr val="35DEED">
            <a:alpha val="90000"/>
          </a:srgbClr>
        </a:solidFill>
        <a:ln>
          <a:noFill/>
        </a:ln>
      </dgm:spPr>
      <dgm:t>
        <a:bodyPr/>
        <a:lstStyle/>
        <a:p>
          <a:r>
            <a:rPr lang="lt-LT" sz="1800" b="1" dirty="0" smtClean="0">
              <a:solidFill>
                <a:schemeClr val="tx1"/>
              </a:solidFill>
            </a:rPr>
            <a:t>4,1 </a:t>
          </a:r>
          <a:r>
            <a:rPr lang="lt-LT" sz="1800" b="1" dirty="0">
              <a:solidFill>
                <a:schemeClr val="tx1"/>
              </a:solidFill>
            </a:rPr>
            <a:t>mlrd.</a:t>
          </a:r>
        </a:p>
      </dgm:t>
    </dgm:pt>
    <dgm:pt modelId="{7C152F95-CDE1-4A44-AA03-02A4D8744BAA}" type="parTrans" cxnId="{6C66FEF5-5568-4511-92BA-1B568F312110}">
      <dgm:prSet/>
      <dgm:spPr>
        <a:ln w="28575">
          <a:solidFill>
            <a:srgbClr val="35DEED"/>
          </a:solidFill>
        </a:ln>
      </dgm:spPr>
      <dgm:t>
        <a:bodyPr/>
        <a:lstStyle/>
        <a:p>
          <a:endParaRPr lang="lt-LT"/>
        </a:p>
      </dgm:t>
    </dgm:pt>
    <dgm:pt modelId="{CB941AFD-0121-444A-85DA-E8C55CE2FF2A}" type="sibTrans" cxnId="{6C66FEF5-5568-4511-92BA-1B568F312110}">
      <dgm:prSet/>
      <dgm:spPr/>
      <dgm:t>
        <a:bodyPr/>
        <a:lstStyle/>
        <a:p>
          <a:endParaRPr lang="lt-LT"/>
        </a:p>
      </dgm:t>
    </dgm:pt>
    <dgm:pt modelId="{C6C29AA0-C1ED-4EFC-BF89-B46B7A2A0CF1}">
      <dgm:prSet phldrT="[Tekstas]" custT="1"/>
      <dgm:spPr/>
      <dgm:t>
        <a:bodyPr/>
        <a:lstStyle/>
        <a:p>
          <a:r>
            <a:rPr lang="lt-LT" sz="1600" b="1" dirty="0">
              <a:solidFill>
                <a:schemeClr val="tx1"/>
              </a:solidFill>
            </a:rPr>
            <a:t>Naujos ir papildomos investicijos</a:t>
          </a:r>
          <a:endParaRPr lang="lt-LT" sz="1600" dirty="0">
            <a:solidFill>
              <a:schemeClr val="tx1"/>
            </a:solidFill>
          </a:endParaRPr>
        </a:p>
      </dgm:t>
    </dgm:pt>
    <dgm:pt modelId="{7F8E6C14-53B2-4C91-98AB-440CB9A7E436}" type="parTrans" cxnId="{116C0A2A-F22F-460C-A058-085EC671FB32}">
      <dgm:prSet/>
      <dgm:spPr/>
      <dgm:t>
        <a:bodyPr/>
        <a:lstStyle/>
        <a:p>
          <a:endParaRPr lang="lt-LT"/>
        </a:p>
      </dgm:t>
    </dgm:pt>
    <dgm:pt modelId="{C906B619-6E68-484F-8F7C-BA5858F9505E}" type="sibTrans" cxnId="{116C0A2A-F22F-460C-A058-085EC671FB32}">
      <dgm:prSet/>
      <dgm:spPr/>
      <dgm:t>
        <a:bodyPr/>
        <a:lstStyle/>
        <a:p>
          <a:endParaRPr lang="lt-LT"/>
        </a:p>
      </dgm:t>
    </dgm:pt>
    <dgm:pt modelId="{68DD29E6-3EC4-4018-8015-FB34264D1B73}">
      <dgm:prSet phldrT="[Tekstas]" custT="1"/>
      <dgm:spPr>
        <a:solidFill>
          <a:srgbClr val="35DEED">
            <a:alpha val="90000"/>
          </a:srgbClr>
        </a:solidFill>
        <a:ln>
          <a:noFill/>
        </a:ln>
      </dgm:spPr>
      <dgm:t>
        <a:bodyPr/>
        <a:lstStyle/>
        <a:p>
          <a:r>
            <a:rPr lang="lt-LT" sz="1800" b="1" dirty="0">
              <a:solidFill>
                <a:schemeClr val="tx1"/>
              </a:solidFill>
            </a:rPr>
            <a:t>1,8 mlrd.</a:t>
          </a:r>
        </a:p>
      </dgm:t>
    </dgm:pt>
    <dgm:pt modelId="{CD63DD27-99EE-4165-9BE6-B5D32963CEC7}" type="parTrans" cxnId="{9E4689AD-F395-4AFC-A870-8897ED05FCF1}">
      <dgm:prSet/>
      <dgm:spPr>
        <a:ln w="28575">
          <a:solidFill>
            <a:srgbClr val="35DEED"/>
          </a:solidFill>
        </a:ln>
      </dgm:spPr>
      <dgm:t>
        <a:bodyPr/>
        <a:lstStyle/>
        <a:p>
          <a:endParaRPr lang="lt-LT"/>
        </a:p>
      </dgm:t>
    </dgm:pt>
    <dgm:pt modelId="{0408360D-869F-4196-BB82-A6A9A35BD8CF}" type="sibTrans" cxnId="{9E4689AD-F395-4AFC-A870-8897ED05FCF1}">
      <dgm:prSet/>
      <dgm:spPr/>
      <dgm:t>
        <a:bodyPr/>
        <a:lstStyle/>
        <a:p>
          <a:endParaRPr lang="lt-LT"/>
        </a:p>
      </dgm:t>
    </dgm:pt>
    <dgm:pt modelId="{EDAA6188-5126-447C-A084-183C7699CABA}">
      <dgm:prSet phldrT="[Tekstas]" custT="1"/>
      <dgm:spPr>
        <a:solidFill>
          <a:srgbClr val="35DEED">
            <a:alpha val="90000"/>
          </a:srgbClr>
        </a:solidFill>
        <a:ln>
          <a:noFill/>
        </a:ln>
      </dgm:spPr>
      <dgm:t>
        <a:bodyPr/>
        <a:lstStyle/>
        <a:p>
          <a:r>
            <a:rPr lang="lt-LT" sz="1800" b="1" dirty="0" smtClean="0">
              <a:solidFill>
                <a:schemeClr val="tx1"/>
              </a:solidFill>
            </a:rPr>
            <a:t>2,2 </a:t>
          </a:r>
          <a:r>
            <a:rPr lang="lt-LT" sz="1800" b="1" dirty="0">
              <a:solidFill>
                <a:schemeClr val="tx1"/>
              </a:solidFill>
            </a:rPr>
            <a:t>mlrd.</a:t>
          </a:r>
        </a:p>
      </dgm:t>
    </dgm:pt>
    <dgm:pt modelId="{438298A3-3A14-4B93-84CE-4BE760759C19}" type="parTrans" cxnId="{070BD027-C605-49BE-BF95-B26361A5CE09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>
          <a:solidFill>
            <a:srgbClr val="35DEED"/>
          </a:solidFill>
        </a:ln>
      </dgm:spPr>
      <dgm:t>
        <a:bodyPr/>
        <a:lstStyle/>
        <a:p>
          <a:endParaRPr lang="lt-LT"/>
        </a:p>
      </dgm:t>
    </dgm:pt>
    <dgm:pt modelId="{F1B74551-9E7F-41CC-A122-6383C7E81058}" type="sibTrans" cxnId="{070BD027-C605-49BE-BF95-B26361A5CE09}">
      <dgm:prSet/>
      <dgm:spPr/>
      <dgm:t>
        <a:bodyPr/>
        <a:lstStyle/>
        <a:p>
          <a:endParaRPr lang="lt-LT"/>
        </a:p>
      </dgm:t>
    </dgm:pt>
    <dgm:pt modelId="{790BD560-B7B6-42E9-8B98-15DB020B6421}" type="pres">
      <dgm:prSet presAssocID="{E4D029D0-DE97-4B1F-99AD-AD4BFD86DBE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8A57AFB4-B3A9-488E-A2A7-B676C6B5ACA3}" type="pres">
      <dgm:prSet presAssocID="{5F9DAFAF-4A3C-4B12-987F-57E45BE00D9A}" presName="root" presStyleCnt="0"/>
      <dgm:spPr/>
    </dgm:pt>
    <dgm:pt modelId="{FBE0E797-FE75-486A-963C-3AC455979EED}" type="pres">
      <dgm:prSet presAssocID="{5F9DAFAF-4A3C-4B12-987F-57E45BE00D9A}" presName="rootComposite" presStyleCnt="0"/>
      <dgm:spPr/>
    </dgm:pt>
    <dgm:pt modelId="{FC44DA34-1E87-4E8C-B2AE-B01B7B1386FC}" type="pres">
      <dgm:prSet presAssocID="{5F9DAFAF-4A3C-4B12-987F-57E45BE00D9A}" presName="rootText" presStyleLbl="node1" presStyleIdx="0" presStyleCnt="2" custScaleX="87039" custScaleY="61330" custLinFactNeighborX="2641" custLinFactNeighborY="-7706"/>
      <dgm:spPr/>
      <dgm:t>
        <a:bodyPr/>
        <a:lstStyle/>
        <a:p>
          <a:endParaRPr lang="lt-LT"/>
        </a:p>
      </dgm:t>
    </dgm:pt>
    <dgm:pt modelId="{72FE240D-6216-4451-82D7-B126A8CA63D0}" type="pres">
      <dgm:prSet presAssocID="{5F9DAFAF-4A3C-4B12-987F-57E45BE00D9A}" presName="rootConnector" presStyleLbl="node1" presStyleIdx="0" presStyleCnt="2"/>
      <dgm:spPr/>
      <dgm:t>
        <a:bodyPr/>
        <a:lstStyle/>
        <a:p>
          <a:endParaRPr lang="lt-LT"/>
        </a:p>
      </dgm:t>
    </dgm:pt>
    <dgm:pt modelId="{0AF02602-A699-4D16-A2CD-C88C909EEC65}" type="pres">
      <dgm:prSet presAssocID="{5F9DAFAF-4A3C-4B12-987F-57E45BE00D9A}" presName="childShape" presStyleCnt="0"/>
      <dgm:spPr/>
    </dgm:pt>
    <dgm:pt modelId="{41F0038D-3E34-4291-8AD5-A441D25E0CD6}" type="pres">
      <dgm:prSet presAssocID="{07C058F0-C1C8-47DB-B368-D9A4ADBE4D94}" presName="Name13" presStyleLbl="parChTrans1D2" presStyleIdx="0" presStyleCnt="4"/>
      <dgm:spPr/>
      <dgm:t>
        <a:bodyPr/>
        <a:lstStyle/>
        <a:p>
          <a:endParaRPr lang="lt-LT"/>
        </a:p>
      </dgm:t>
    </dgm:pt>
    <dgm:pt modelId="{49F70DA7-A087-476D-8A51-ADB443C7EE5F}" type="pres">
      <dgm:prSet presAssocID="{F0CE80C2-0EC9-45F3-85CC-5165788B2EB0}" presName="childText" presStyleLbl="bgAcc1" presStyleIdx="0" presStyleCnt="4" custScaleX="75154" custScaleY="43611" custLinFactNeighborX="1291" custLinFactNeighborY="-657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EE010A0-309C-4BFD-AA65-E8504EE3AC5D}" type="pres">
      <dgm:prSet presAssocID="{7C152F95-CDE1-4A44-AA03-02A4D8744BAA}" presName="Name13" presStyleLbl="parChTrans1D2" presStyleIdx="1" presStyleCnt="4"/>
      <dgm:spPr/>
      <dgm:t>
        <a:bodyPr/>
        <a:lstStyle/>
        <a:p>
          <a:endParaRPr lang="lt-LT"/>
        </a:p>
      </dgm:t>
    </dgm:pt>
    <dgm:pt modelId="{5E79E2E3-2A4D-4A16-B9FC-607C6E9B3DB7}" type="pres">
      <dgm:prSet presAssocID="{94CBA9AE-F795-4552-8ED0-F0981B92132C}" presName="childText" presStyleLbl="bgAcc1" presStyleIdx="1" presStyleCnt="4" custScaleX="70410" custScaleY="36063" custLinFactNeighborX="3939" custLinFactNeighborY="1920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31B3B28-6E26-485A-8196-56F8676F8AD5}" type="pres">
      <dgm:prSet presAssocID="{C6C29AA0-C1ED-4EFC-BF89-B46B7A2A0CF1}" presName="root" presStyleCnt="0"/>
      <dgm:spPr/>
    </dgm:pt>
    <dgm:pt modelId="{70CCA3A0-2F2D-4E49-A582-60129D59A085}" type="pres">
      <dgm:prSet presAssocID="{C6C29AA0-C1ED-4EFC-BF89-B46B7A2A0CF1}" presName="rootComposite" presStyleCnt="0"/>
      <dgm:spPr/>
    </dgm:pt>
    <dgm:pt modelId="{9BCB8CFA-B670-4C20-93D5-D620791BD1FA}" type="pres">
      <dgm:prSet presAssocID="{C6C29AA0-C1ED-4EFC-BF89-B46B7A2A0CF1}" presName="rootText" presStyleLbl="node1" presStyleIdx="1" presStyleCnt="2" custScaleX="86128" custScaleY="60479" custLinFactNeighborX="380" custLinFactNeighborY="-7603"/>
      <dgm:spPr/>
      <dgm:t>
        <a:bodyPr/>
        <a:lstStyle/>
        <a:p>
          <a:endParaRPr lang="lt-LT"/>
        </a:p>
      </dgm:t>
    </dgm:pt>
    <dgm:pt modelId="{988294D3-CB73-47B4-A670-14CEC5CED62B}" type="pres">
      <dgm:prSet presAssocID="{C6C29AA0-C1ED-4EFC-BF89-B46B7A2A0CF1}" presName="rootConnector" presStyleLbl="node1" presStyleIdx="1" presStyleCnt="2"/>
      <dgm:spPr/>
      <dgm:t>
        <a:bodyPr/>
        <a:lstStyle/>
        <a:p>
          <a:endParaRPr lang="lt-LT"/>
        </a:p>
      </dgm:t>
    </dgm:pt>
    <dgm:pt modelId="{578AA685-137E-4CDA-AEF2-519F919B6874}" type="pres">
      <dgm:prSet presAssocID="{C6C29AA0-C1ED-4EFC-BF89-B46B7A2A0CF1}" presName="childShape" presStyleCnt="0"/>
      <dgm:spPr/>
    </dgm:pt>
    <dgm:pt modelId="{EFF0722E-16F8-463F-AE54-15E84AE4B4B8}" type="pres">
      <dgm:prSet presAssocID="{CD63DD27-99EE-4165-9BE6-B5D32963CEC7}" presName="Name13" presStyleLbl="parChTrans1D2" presStyleIdx="2" presStyleCnt="4"/>
      <dgm:spPr/>
      <dgm:t>
        <a:bodyPr/>
        <a:lstStyle/>
        <a:p>
          <a:endParaRPr lang="lt-LT"/>
        </a:p>
      </dgm:t>
    </dgm:pt>
    <dgm:pt modelId="{9CD658CB-D84D-4959-AAAF-0892513150A1}" type="pres">
      <dgm:prSet presAssocID="{68DD29E6-3EC4-4018-8015-FB34264D1B73}" presName="childText" presStyleLbl="bgAcc1" presStyleIdx="2" presStyleCnt="4" custScaleX="64791" custScaleY="39327" custLinFactNeighborY="-493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5FF2D49-71B8-4E81-A8D2-CC555F81C46A}" type="pres">
      <dgm:prSet presAssocID="{438298A3-3A14-4B93-84CE-4BE760759C19}" presName="Name13" presStyleLbl="parChTrans1D2" presStyleIdx="3" presStyleCnt="4"/>
      <dgm:spPr/>
      <dgm:t>
        <a:bodyPr/>
        <a:lstStyle/>
        <a:p>
          <a:endParaRPr lang="lt-LT"/>
        </a:p>
      </dgm:t>
    </dgm:pt>
    <dgm:pt modelId="{F187D59E-6B64-4CCF-B8D8-2CB082A23267}" type="pres">
      <dgm:prSet presAssocID="{EDAA6188-5126-447C-A084-183C7699CABA}" presName="childText" presStyleLbl="bgAcc1" presStyleIdx="3" presStyleCnt="4" custScaleX="67543" custScaleY="38242" custLinFactNeighborX="-433" custLinFactNeighborY="2073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0B49583B-00F4-413E-A459-897A0A370CD9}" type="presOf" srcId="{07C058F0-C1C8-47DB-B368-D9A4ADBE4D94}" destId="{41F0038D-3E34-4291-8AD5-A441D25E0CD6}" srcOrd="0" destOrd="0" presId="urn:microsoft.com/office/officeart/2005/8/layout/hierarchy3"/>
    <dgm:cxn modelId="{E5D8BD6A-BA84-4EC6-B7C6-C1D0637E743E}" type="presOf" srcId="{5F9DAFAF-4A3C-4B12-987F-57E45BE00D9A}" destId="{FC44DA34-1E87-4E8C-B2AE-B01B7B1386FC}" srcOrd="0" destOrd="0" presId="urn:microsoft.com/office/officeart/2005/8/layout/hierarchy3"/>
    <dgm:cxn modelId="{6104A56C-3952-4D2D-B32B-F798990EABCD}" type="presOf" srcId="{438298A3-3A14-4B93-84CE-4BE760759C19}" destId="{A5FF2D49-71B8-4E81-A8D2-CC555F81C46A}" srcOrd="0" destOrd="0" presId="urn:microsoft.com/office/officeart/2005/8/layout/hierarchy3"/>
    <dgm:cxn modelId="{FCD2B704-AC7D-4F3F-B9E8-A2E4E8EE84D6}" srcId="{5F9DAFAF-4A3C-4B12-987F-57E45BE00D9A}" destId="{F0CE80C2-0EC9-45F3-85CC-5165788B2EB0}" srcOrd="0" destOrd="0" parTransId="{07C058F0-C1C8-47DB-B368-D9A4ADBE4D94}" sibTransId="{28A07FDB-17EA-4F56-8959-C1ED8B3A03C6}"/>
    <dgm:cxn modelId="{70A7439E-D484-4C67-9EED-4DCC17AFC711}" type="presOf" srcId="{F0CE80C2-0EC9-45F3-85CC-5165788B2EB0}" destId="{49F70DA7-A087-476D-8A51-ADB443C7EE5F}" srcOrd="0" destOrd="0" presId="urn:microsoft.com/office/officeart/2005/8/layout/hierarchy3"/>
    <dgm:cxn modelId="{14D78736-DDCF-4AD7-8F91-F60258352F1C}" type="presOf" srcId="{EDAA6188-5126-447C-A084-183C7699CABA}" destId="{F187D59E-6B64-4CCF-B8D8-2CB082A23267}" srcOrd="0" destOrd="0" presId="urn:microsoft.com/office/officeart/2005/8/layout/hierarchy3"/>
    <dgm:cxn modelId="{AB2B0ECB-781C-4CB4-B241-F9E58B172513}" type="presOf" srcId="{E4D029D0-DE97-4B1F-99AD-AD4BFD86DBEA}" destId="{790BD560-B7B6-42E9-8B98-15DB020B6421}" srcOrd="0" destOrd="0" presId="urn:microsoft.com/office/officeart/2005/8/layout/hierarchy3"/>
    <dgm:cxn modelId="{6C66FEF5-5568-4511-92BA-1B568F312110}" srcId="{5F9DAFAF-4A3C-4B12-987F-57E45BE00D9A}" destId="{94CBA9AE-F795-4552-8ED0-F0981B92132C}" srcOrd="1" destOrd="0" parTransId="{7C152F95-CDE1-4A44-AA03-02A4D8744BAA}" sibTransId="{CB941AFD-0121-444A-85DA-E8C55CE2FF2A}"/>
    <dgm:cxn modelId="{0D5FBF78-6CB1-4E79-A196-35BD49200DFA}" type="presOf" srcId="{CD63DD27-99EE-4165-9BE6-B5D32963CEC7}" destId="{EFF0722E-16F8-463F-AE54-15E84AE4B4B8}" srcOrd="0" destOrd="0" presId="urn:microsoft.com/office/officeart/2005/8/layout/hierarchy3"/>
    <dgm:cxn modelId="{116C0A2A-F22F-460C-A058-085EC671FB32}" srcId="{E4D029D0-DE97-4B1F-99AD-AD4BFD86DBEA}" destId="{C6C29AA0-C1ED-4EFC-BF89-B46B7A2A0CF1}" srcOrd="1" destOrd="0" parTransId="{7F8E6C14-53B2-4C91-98AB-440CB9A7E436}" sibTransId="{C906B619-6E68-484F-8F7C-BA5858F9505E}"/>
    <dgm:cxn modelId="{F0C9334B-5410-4715-B183-DE8CEF933088}" srcId="{E4D029D0-DE97-4B1F-99AD-AD4BFD86DBEA}" destId="{5F9DAFAF-4A3C-4B12-987F-57E45BE00D9A}" srcOrd="0" destOrd="0" parTransId="{3DBD4065-FC85-47B2-AEEE-5ADDAAFBCF5B}" sibTransId="{39517AAC-BA73-4756-AF9E-A37B599A2280}"/>
    <dgm:cxn modelId="{A7F7DEA9-D49F-417C-B0D5-F22EB3E3E3A7}" type="presOf" srcId="{C6C29AA0-C1ED-4EFC-BF89-B46B7A2A0CF1}" destId="{988294D3-CB73-47B4-A670-14CEC5CED62B}" srcOrd="1" destOrd="0" presId="urn:microsoft.com/office/officeart/2005/8/layout/hierarchy3"/>
    <dgm:cxn modelId="{61E976BE-4C85-4F54-A27B-067EE6723BC9}" type="presOf" srcId="{5F9DAFAF-4A3C-4B12-987F-57E45BE00D9A}" destId="{72FE240D-6216-4451-82D7-B126A8CA63D0}" srcOrd="1" destOrd="0" presId="urn:microsoft.com/office/officeart/2005/8/layout/hierarchy3"/>
    <dgm:cxn modelId="{E35D32F0-A2DC-4F77-BA25-BB674EE03C44}" type="presOf" srcId="{68DD29E6-3EC4-4018-8015-FB34264D1B73}" destId="{9CD658CB-D84D-4959-AAAF-0892513150A1}" srcOrd="0" destOrd="0" presId="urn:microsoft.com/office/officeart/2005/8/layout/hierarchy3"/>
    <dgm:cxn modelId="{9E4689AD-F395-4AFC-A870-8897ED05FCF1}" srcId="{C6C29AA0-C1ED-4EFC-BF89-B46B7A2A0CF1}" destId="{68DD29E6-3EC4-4018-8015-FB34264D1B73}" srcOrd="0" destOrd="0" parTransId="{CD63DD27-99EE-4165-9BE6-B5D32963CEC7}" sibTransId="{0408360D-869F-4196-BB82-A6A9A35BD8CF}"/>
    <dgm:cxn modelId="{26629473-CB71-4E3F-8CEF-EF86DA7B5B2C}" type="presOf" srcId="{C6C29AA0-C1ED-4EFC-BF89-B46B7A2A0CF1}" destId="{9BCB8CFA-B670-4C20-93D5-D620791BD1FA}" srcOrd="0" destOrd="0" presId="urn:microsoft.com/office/officeart/2005/8/layout/hierarchy3"/>
    <dgm:cxn modelId="{FECF3085-A405-4560-A88E-D2CC6F41711F}" type="presOf" srcId="{7C152F95-CDE1-4A44-AA03-02A4D8744BAA}" destId="{5EE010A0-309C-4BFD-AA65-E8504EE3AC5D}" srcOrd="0" destOrd="0" presId="urn:microsoft.com/office/officeart/2005/8/layout/hierarchy3"/>
    <dgm:cxn modelId="{B03E0D14-1607-4696-855D-69E235AF17A0}" type="presOf" srcId="{94CBA9AE-F795-4552-8ED0-F0981B92132C}" destId="{5E79E2E3-2A4D-4A16-B9FC-607C6E9B3DB7}" srcOrd="0" destOrd="0" presId="urn:microsoft.com/office/officeart/2005/8/layout/hierarchy3"/>
    <dgm:cxn modelId="{070BD027-C605-49BE-BF95-B26361A5CE09}" srcId="{C6C29AA0-C1ED-4EFC-BF89-B46B7A2A0CF1}" destId="{EDAA6188-5126-447C-A084-183C7699CABA}" srcOrd="1" destOrd="0" parTransId="{438298A3-3A14-4B93-84CE-4BE760759C19}" sibTransId="{F1B74551-9E7F-41CC-A122-6383C7E81058}"/>
    <dgm:cxn modelId="{29056319-98BD-46A9-B154-FD67374ADBD8}" type="presParOf" srcId="{790BD560-B7B6-42E9-8B98-15DB020B6421}" destId="{8A57AFB4-B3A9-488E-A2A7-B676C6B5ACA3}" srcOrd="0" destOrd="0" presId="urn:microsoft.com/office/officeart/2005/8/layout/hierarchy3"/>
    <dgm:cxn modelId="{D4E6C0CD-622C-46D3-8679-B14369616A4A}" type="presParOf" srcId="{8A57AFB4-B3A9-488E-A2A7-B676C6B5ACA3}" destId="{FBE0E797-FE75-486A-963C-3AC455979EED}" srcOrd="0" destOrd="0" presId="urn:microsoft.com/office/officeart/2005/8/layout/hierarchy3"/>
    <dgm:cxn modelId="{4D1D8FBF-917D-4074-8BD7-7759E54A8E18}" type="presParOf" srcId="{FBE0E797-FE75-486A-963C-3AC455979EED}" destId="{FC44DA34-1E87-4E8C-B2AE-B01B7B1386FC}" srcOrd="0" destOrd="0" presId="urn:microsoft.com/office/officeart/2005/8/layout/hierarchy3"/>
    <dgm:cxn modelId="{4712D27D-6C46-4041-8F86-A3F19A28CF00}" type="presParOf" srcId="{FBE0E797-FE75-486A-963C-3AC455979EED}" destId="{72FE240D-6216-4451-82D7-B126A8CA63D0}" srcOrd="1" destOrd="0" presId="urn:microsoft.com/office/officeart/2005/8/layout/hierarchy3"/>
    <dgm:cxn modelId="{9667A97B-D65F-4ED5-BEB0-692176A0E977}" type="presParOf" srcId="{8A57AFB4-B3A9-488E-A2A7-B676C6B5ACA3}" destId="{0AF02602-A699-4D16-A2CD-C88C909EEC65}" srcOrd="1" destOrd="0" presId="urn:microsoft.com/office/officeart/2005/8/layout/hierarchy3"/>
    <dgm:cxn modelId="{AF8574DD-5566-44FC-9CC2-99A3F4AC71A8}" type="presParOf" srcId="{0AF02602-A699-4D16-A2CD-C88C909EEC65}" destId="{41F0038D-3E34-4291-8AD5-A441D25E0CD6}" srcOrd="0" destOrd="0" presId="urn:microsoft.com/office/officeart/2005/8/layout/hierarchy3"/>
    <dgm:cxn modelId="{D19B81E3-39F4-4287-86DF-BE236282197F}" type="presParOf" srcId="{0AF02602-A699-4D16-A2CD-C88C909EEC65}" destId="{49F70DA7-A087-476D-8A51-ADB443C7EE5F}" srcOrd="1" destOrd="0" presId="urn:microsoft.com/office/officeart/2005/8/layout/hierarchy3"/>
    <dgm:cxn modelId="{1C5DAC09-59CB-48A6-84C5-77D14190D3B1}" type="presParOf" srcId="{0AF02602-A699-4D16-A2CD-C88C909EEC65}" destId="{5EE010A0-309C-4BFD-AA65-E8504EE3AC5D}" srcOrd="2" destOrd="0" presId="urn:microsoft.com/office/officeart/2005/8/layout/hierarchy3"/>
    <dgm:cxn modelId="{2A18A6FE-6131-4364-AF87-6AFA664E4DA7}" type="presParOf" srcId="{0AF02602-A699-4D16-A2CD-C88C909EEC65}" destId="{5E79E2E3-2A4D-4A16-B9FC-607C6E9B3DB7}" srcOrd="3" destOrd="0" presId="urn:microsoft.com/office/officeart/2005/8/layout/hierarchy3"/>
    <dgm:cxn modelId="{3ACE097A-B3B7-4539-9664-CB5553F63481}" type="presParOf" srcId="{790BD560-B7B6-42E9-8B98-15DB020B6421}" destId="{831B3B28-6E26-485A-8196-56F8676F8AD5}" srcOrd="1" destOrd="0" presId="urn:microsoft.com/office/officeart/2005/8/layout/hierarchy3"/>
    <dgm:cxn modelId="{E40E1EEE-E7D2-44EA-9A00-5E42BF9EA699}" type="presParOf" srcId="{831B3B28-6E26-485A-8196-56F8676F8AD5}" destId="{70CCA3A0-2F2D-4E49-A582-60129D59A085}" srcOrd="0" destOrd="0" presId="urn:microsoft.com/office/officeart/2005/8/layout/hierarchy3"/>
    <dgm:cxn modelId="{63CF2EB5-01B3-4CDE-8408-ED004D820F7C}" type="presParOf" srcId="{70CCA3A0-2F2D-4E49-A582-60129D59A085}" destId="{9BCB8CFA-B670-4C20-93D5-D620791BD1FA}" srcOrd="0" destOrd="0" presId="urn:microsoft.com/office/officeart/2005/8/layout/hierarchy3"/>
    <dgm:cxn modelId="{0BCB5A87-203E-403A-8263-ECF5DA637248}" type="presParOf" srcId="{70CCA3A0-2F2D-4E49-A582-60129D59A085}" destId="{988294D3-CB73-47B4-A670-14CEC5CED62B}" srcOrd="1" destOrd="0" presId="urn:microsoft.com/office/officeart/2005/8/layout/hierarchy3"/>
    <dgm:cxn modelId="{C9D2BCB4-A4A1-414E-82C3-A81E3E59FFEF}" type="presParOf" srcId="{831B3B28-6E26-485A-8196-56F8676F8AD5}" destId="{578AA685-137E-4CDA-AEF2-519F919B6874}" srcOrd="1" destOrd="0" presId="urn:microsoft.com/office/officeart/2005/8/layout/hierarchy3"/>
    <dgm:cxn modelId="{F2FC2C80-AD31-4FF7-8191-17BD5983EC1B}" type="presParOf" srcId="{578AA685-137E-4CDA-AEF2-519F919B6874}" destId="{EFF0722E-16F8-463F-AE54-15E84AE4B4B8}" srcOrd="0" destOrd="0" presId="urn:microsoft.com/office/officeart/2005/8/layout/hierarchy3"/>
    <dgm:cxn modelId="{4B234797-401A-42C2-94D2-C71209DEBC2A}" type="presParOf" srcId="{578AA685-137E-4CDA-AEF2-519F919B6874}" destId="{9CD658CB-D84D-4959-AAAF-0892513150A1}" srcOrd="1" destOrd="0" presId="urn:microsoft.com/office/officeart/2005/8/layout/hierarchy3"/>
    <dgm:cxn modelId="{D8BB895D-E53C-4273-B49B-9F763A2CA8DF}" type="presParOf" srcId="{578AA685-137E-4CDA-AEF2-519F919B6874}" destId="{A5FF2D49-71B8-4E81-A8D2-CC555F81C46A}" srcOrd="2" destOrd="0" presId="urn:microsoft.com/office/officeart/2005/8/layout/hierarchy3"/>
    <dgm:cxn modelId="{FD2A8452-3AE6-4100-947F-9086356D6F27}" type="presParOf" srcId="{578AA685-137E-4CDA-AEF2-519F919B6874}" destId="{F187D59E-6B64-4CCF-B8D8-2CB082A2326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54CE9-8140-4073-937F-40593B6EFBE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B0FEC-8AF4-4731-86BD-CB2B6A016B2B}">
      <dgm:prSet phldrT="[Text]"/>
      <dgm:spPr>
        <a:solidFill>
          <a:schemeClr val="lt1">
            <a:hueOff val="0"/>
            <a:satOff val="0"/>
            <a:lumOff val="0"/>
          </a:schemeClr>
        </a:solidFill>
        <a:ln>
          <a:noFill/>
        </a:ln>
      </dgm:spPr>
      <dgm:t>
        <a:bodyPr/>
        <a:lstStyle/>
        <a:p>
          <a:r>
            <a:rPr lang="lt-LT" b="0" dirty="0"/>
            <a:t>Svarbesni mėnesio pasiekimai ir siūlymai</a:t>
          </a:r>
        </a:p>
      </dgm:t>
    </dgm:pt>
    <dgm:pt modelId="{E8D20B31-DDD5-462C-AEBA-0AA3ECE38D13}" type="parTrans" cxnId="{3D643E6E-726C-4043-97D4-49FA733EB3AD}">
      <dgm:prSet/>
      <dgm:spPr/>
      <dgm:t>
        <a:bodyPr/>
        <a:lstStyle/>
        <a:p>
          <a:endParaRPr lang="en-US"/>
        </a:p>
      </dgm:t>
    </dgm:pt>
    <dgm:pt modelId="{DB4DB55C-E801-4D10-A68B-97578634D7AD}" type="sibTrans" cxnId="{3D643E6E-726C-4043-97D4-49FA733EB3AD}">
      <dgm:prSet/>
      <dgm:spPr/>
      <dgm:t>
        <a:bodyPr/>
        <a:lstStyle/>
        <a:p>
          <a:endParaRPr lang="en-US"/>
        </a:p>
      </dgm:t>
    </dgm:pt>
    <dgm:pt modelId="{C505906A-94A9-42A4-BFEE-3EAE22E9EA3A}">
      <dgm:prSet custT="1"/>
      <dgm:spPr>
        <a:solidFill>
          <a:schemeClr val="lt1">
            <a:hueOff val="0"/>
            <a:satOff val="0"/>
            <a:lumOff val="0"/>
          </a:schemeClr>
        </a:solidFill>
        <a:ln>
          <a:noFill/>
        </a:ln>
      </dgm:spPr>
      <dgm:t>
        <a:bodyPr/>
        <a:lstStyle/>
        <a:p>
          <a:r>
            <a:rPr lang="lt-LT" sz="1500" b="1" dirty="0"/>
            <a:t>5 tikslų pažanga </a:t>
          </a:r>
          <a:endParaRPr lang="en-US" sz="1500" b="1" dirty="0"/>
        </a:p>
      </dgm:t>
    </dgm:pt>
    <dgm:pt modelId="{6DD8DB3A-6144-4B7C-BCA3-0732FA93655E}" type="parTrans" cxnId="{E21CEC67-F486-474B-AF90-6ACC27A54521}">
      <dgm:prSet/>
      <dgm:spPr/>
      <dgm:t>
        <a:bodyPr/>
        <a:lstStyle/>
        <a:p>
          <a:endParaRPr lang="en-US"/>
        </a:p>
      </dgm:t>
    </dgm:pt>
    <dgm:pt modelId="{2DCB6EEB-5D1E-41AD-9DEA-3191FE906CCC}" type="sibTrans" cxnId="{E21CEC67-F486-474B-AF90-6ACC27A54521}">
      <dgm:prSet/>
      <dgm:spPr/>
      <dgm:t>
        <a:bodyPr/>
        <a:lstStyle/>
        <a:p>
          <a:endParaRPr lang="en-US"/>
        </a:p>
      </dgm:t>
    </dgm:pt>
    <dgm:pt modelId="{6E01A67A-BB18-4CDD-AD04-459B12813269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lt-LT" sz="1500" b="1" dirty="0"/>
            <a:t>Ministerijų pažanga</a:t>
          </a:r>
          <a:endParaRPr lang="en-US" sz="1500" b="1" dirty="0"/>
        </a:p>
      </dgm:t>
    </dgm:pt>
    <dgm:pt modelId="{A5E2FEDC-0BB1-4C81-BF34-2A69AC2D3137}" type="parTrans" cxnId="{7456E440-F22B-4D47-A126-7146A1F966B2}">
      <dgm:prSet/>
      <dgm:spPr/>
      <dgm:t>
        <a:bodyPr/>
        <a:lstStyle/>
        <a:p>
          <a:endParaRPr lang="en-US"/>
        </a:p>
      </dgm:t>
    </dgm:pt>
    <dgm:pt modelId="{01931363-4A66-48CB-9CF3-44E4847B7754}" type="sibTrans" cxnId="{7456E440-F22B-4D47-A126-7146A1F966B2}">
      <dgm:prSet/>
      <dgm:spPr/>
      <dgm:t>
        <a:bodyPr/>
        <a:lstStyle/>
        <a:p>
          <a:endParaRPr lang="en-US"/>
        </a:p>
      </dgm:t>
    </dgm:pt>
    <dgm:pt modelId="{FAB8EACD-A29A-43B1-ABF0-12DCA862AF2F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lt-LT" b="0" dirty="0"/>
            <a:t>Skelbiama viešai</a:t>
          </a:r>
        </a:p>
      </dgm:t>
    </dgm:pt>
    <dgm:pt modelId="{05156D88-1247-45CD-A859-F53542C795B5}" type="parTrans" cxnId="{55B90497-DC3D-4D01-8E07-679592BEDBDF}">
      <dgm:prSet/>
      <dgm:spPr/>
      <dgm:t>
        <a:bodyPr/>
        <a:lstStyle/>
        <a:p>
          <a:endParaRPr lang="lt-LT"/>
        </a:p>
      </dgm:t>
    </dgm:pt>
    <dgm:pt modelId="{CB387CFA-8B2F-4E7E-AD3B-FEF9AF024962}" type="sibTrans" cxnId="{55B90497-DC3D-4D01-8E07-679592BEDBDF}">
      <dgm:prSet/>
      <dgm:spPr/>
      <dgm:t>
        <a:bodyPr/>
        <a:lstStyle/>
        <a:p>
          <a:endParaRPr lang="lt-LT"/>
        </a:p>
      </dgm:t>
    </dgm:pt>
    <dgm:pt modelId="{9198F0A6-C6C0-4C28-9DD9-A8925807E952}" type="pres">
      <dgm:prSet presAssocID="{A0A54CE9-8140-4073-937F-40593B6EFBE9}" presName="Name0" presStyleCnt="0">
        <dgm:presLayoutVars>
          <dgm:chMax val="11"/>
          <dgm:chPref val="11"/>
          <dgm:dir val="rev"/>
          <dgm:resizeHandles/>
        </dgm:presLayoutVars>
      </dgm:prSet>
      <dgm:spPr/>
      <dgm:t>
        <a:bodyPr/>
        <a:lstStyle/>
        <a:p>
          <a:endParaRPr lang="lt-LT"/>
        </a:p>
      </dgm:t>
    </dgm:pt>
    <dgm:pt modelId="{5E53405B-21BB-4BE1-AA55-3FE33FE5A4DB}" type="pres">
      <dgm:prSet presAssocID="{C505906A-94A9-42A4-BFEE-3EAE22E9EA3A}" presName="Accent4" presStyleCnt="0"/>
      <dgm:spPr/>
    </dgm:pt>
    <dgm:pt modelId="{143499C1-4CF9-4107-BC3E-DF4082494BEE}" type="pres">
      <dgm:prSet presAssocID="{C505906A-94A9-42A4-BFEE-3EAE22E9EA3A}" presName="Accent" presStyleLbl="node1" presStyleIdx="0" presStyleCnt="4"/>
      <dgm:spPr>
        <a:solidFill>
          <a:srgbClr val="35DEED"/>
        </a:solidFill>
        <a:ln>
          <a:noFill/>
        </a:ln>
      </dgm:spPr>
    </dgm:pt>
    <dgm:pt modelId="{B3CDF7A1-5D64-43A5-8D96-F6CC17CB5C52}" type="pres">
      <dgm:prSet presAssocID="{C505906A-94A9-42A4-BFEE-3EAE22E9EA3A}" presName="ParentBackground4" presStyleCnt="0"/>
      <dgm:spPr/>
    </dgm:pt>
    <dgm:pt modelId="{B2BBE757-6A2F-4D46-9F22-54A80A9B4B6E}" type="pres">
      <dgm:prSet presAssocID="{C505906A-94A9-42A4-BFEE-3EAE22E9EA3A}" presName="ParentBackground" presStyleLbl="fgAcc1" presStyleIdx="0" presStyleCnt="4"/>
      <dgm:spPr/>
      <dgm:t>
        <a:bodyPr/>
        <a:lstStyle/>
        <a:p>
          <a:endParaRPr lang="lt-LT"/>
        </a:p>
      </dgm:t>
    </dgm:pt>
    <dgm:pt modelId="{41DEF4B2-69CF-4E7E-833D-5E1C33F005F0}" type="pres">
      <dgm:prSet presAssocID="{C505906A-94A9-42A4-BFEE-3EAE22E9EA3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C05FEA4-2E76-48C6-AB39-4D1AD60A5333}" type="pres">
      <dgm:prSet presAssocID="{6E01A67A-BB18-4CDD-AD04-459B12813269}" presName="Accent3" presStyleCnt="0"/>
      <dgm:spPr/>
    </dgm:pt>
    <dgm:pt modelId="{3DD70912-0413-44A1-A58B-C04C18BA1A2E}" type="pres">
      <dgm:prSet presAssocID="{6E01A67A-BB18-4CDD-AD04-459B12813269}" presName="Accent" presStyleLbl="node1" presStyleIdx="1" presStyleCnt="4"/>
      <dgm:spPr>
        <a:solidFill>
          <a:srgbClr val="35DEED"/>
        </a:solidFill>
        <a:ln>
          <a:noFill/>
        </a:ln>
      </dgm:spPr>
    </dgm:pt>
    <dgm:pt modelId="{51CD1E0C-8211-4AEB-A461-88519EA3CC8A}" type="pres">
      <dgm:prSet presAssocID="{6E01A67A-BB18-4CDD-AD04-459B12813269}" presName="ParentBackground3" presStyleCnt="0"/>
      <dgm:spPr/>
    </dgm:pt>
    <dgm:pt modelId="{AA7356BA-317D-4039-9B2D-2AF1DF41EB5A}" type="pres">
      <dgm:prSet presAssocID="{6E01A67A-BB18-4CDD-AD04-459B12813269}" presName="ParentBackground" presStyleLbl="fgAcc1" presStyleIdx="1" presStyleCnt="4"/>
      <dgm:spPr/>
      <dgm:t>
        <a:bodyPr/>
        <a:lstStyle/>
        <a:p>
          <a:endParaRPr lang="lt-LT"/>
        </a:p>
      </dgm:t>
    </dgm:pt>
    <dgm:pt modelId="{39AD2600-437C-40DE-936C-1015672C22DC}" type="pres">
      <dgm:prSet presAssocID="{6E01A67A-BB18-4CDD-AD04-459B1281326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E646F22-E88D-42A8-BF63-25828EDE4ED1}" type="pres">
      <dgm:prSet presAssocID="{BF6B0FEC-8AF4-4731-86BD-CB2B6A016B2B}" presName="Accent2" presStyleCnt="0"/>
      <dgm:spPr/>
    </dgm:pt>
    <dgm:pt modelId="{4B709A8C-8293-4BEA-8156-1D2DDF9194A6}" type="pres">
      <dgm:prSet presAssocID="{BF6B0FEC-8AF4-4731-86BD-CB2B6A016B2B}" presName="Accent" presStyleLbl="node1" presStyleIdx="2" presStyleCnt="4"/>
      <dgm:spPr>
        <a:solidFill>
          <a:srgbClr val="35DEED"/>
        </a:solidFill>
        <a:ln>
          <a:noFill/>
        </a:ln>
      </dgm:spPr>
    </dgm:pt>
    <dgm:pt modelId="{9170F4E8-A2B5-476A-921A-BBAC806624E7}" type="pres">
      <dgm:prSet presAssocID="{BF6B0FEC-8AF4-4731-86BD-CB2B6A016B2B}" presName="ParentBackground2" presStyleCnt="0"/>
      <dgm:spPr/>
    </dgm:pt>
    <dgm:pt modelId="{515D338B-1AE1-41EE-BCA5-0087C7EDFF8A}" type="pres">
      <dgm:prSet presAssocID="{BF6B0FEC-8AF4-4731-86BD-CB2B6A016B2B}" presName="ParentBackground" presStyleLbl="fgAcc1" presStyleIdx="2" presStyleCnt="4"/>
      <dgm:spPr/>
      <dgm:t>
        <a:bodyPr/>
        <a:lstStyle/>
        <a:p>
          <a:endParaRPr lang="lt-LT"/>
        </a:p>
      </dgm:t>
    </dgm:pt>
    <dgm:pt modelId="{E9388B6D-0701-424B-8811-36990DE6D71E}" type="pres">
      <dgm:prSet presAssocID="{BF6B0FEC-8AF4-4731-86BD-CB2B6A016B2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92E973D-AD04-4C1F-BC6D-D4C95C0ABF6C}" type="pres">
      <dgm:prSet presAssocID="{FAB8EACD-A29A-43B1-ABF0-12DCA862AF2F}" presName="Accent1" presStyleCnt="0"/>
      <dgm:spPr/>
    </dgm:pt>
    <dgm:pt modelId="{C9FBF5EE-0E16-499D-878F-AFC5C6C34EFB}" type="pres">
      <dgm:prSet presAssocID="{FAB8EACD-A29A-43B1-ABF0-12DCA862AF2F}" presName="Accent" presStyleLbl="node1" presStyleIdx="3" presStyleCnt="4"/>
      <dgm:spPr>
        <a:solidFill>
          <a:srgbClr val="35DEED"/>
        </a:solidFill>
        <a:ln>
          <a:noFill/>
        </a:ln>
      </dgm:spPr>
    </dgm:pt>
    <dgm:pt modelId="{CBA333F1-6A0B-4367-83B7-6C62BC147642}" type="pres">
      <dgm:prSet presAssocID="{FAB8EACD-A29A-43B1-ABF0-12DCA862AF2F}" presName="ParentBackground1" presStyleCnt="0"/>
      <dgm:spPr/>
    </dgm:pt>
    <dgm:pt modelId="{E9965FB8-7851-422F-8FC4-6E663C9D3EFE}" type="pres">
      <dgm:prSet presAssocID="{FAB8EACD-A29A-43B1-ABF0-12DCA862AF2F}" presName="ParentBackground" presStyleLbl="fgAcc1" presStyleIdx="3" presStyleCnt="4"/>
      <dgm:spPr/>
      <dgm:t>
        <a:bodyPr/>
        <a:lstStyle/>
        <a:p>
          <a:endParaRPr lang="lt-LT"/>
        </a:p>
      </dgm:t>
    </dgm:pt>
    <dgm:pt modelId="{49B87626-D5E5-4AAD-A5F4-1D2D66E0EF0B}" type="pres">
      <dgm:prSet presAssocID="{FAB8EACD-A29A-43B1-ABF0-12DCA862AF2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9A66C86A-ACB0-4A28-A8FE-8FBC011844C6}" type="presOf" srcId="{FAB8EACD-A29A-43B1-ABF0-12DCA862AF2F}" destId="{E9965FB8-7851-422F-8FC4-6E663C9D3EFE}" srcOrd="0" destOrd="0" presId="urn:microsoft.com/office/officeart/2011/layout/CircleProcess"/>
    <dgm:cxn modelId="{6824FC21-BAFE-4DA2-98E5-1DDB16F7B940}" type="presOf" srcId="{C505906A-94A9-42A4-BFEE-3EAE22E9EA3A}" destId="{41DEF4B2-69CF-4E7E-833D-5E1C33F005F0}" srcOrd="1" destOrd="0" presId="urn:microsoft.com/office/officeart/2011/layout/CircleProcess"/>
    <dgm:cxn modelId="{312E875F-CEDF-4713-8487-4D6C2920EA8A}" type="presOf" srcId="{6E01A67A-BB18-4CDD-AD04-459B12813269}" destId="{39AD2600-437C-40DE-936C-1015672C22DC}" srcOrd="1" destOrd="0" presId="urn:microsoft.com/office/officeart/2011/layout/CircleProcess"/>
    <dgm:cxn modelId="{7012AA8A-21CC-4C42-902B-9B8394B0E100}" type="presOf" srcId="{BF6B0FEC-8AF4-4731-86BD-CB2B6A016B2B}" destId="{515D338B-1AE1-41EE-BCA5-0087C7EDFF8A}" srcOrd="0" destOrd="0" presId="urn:microsoft.com/office/officeart/2011/layout/CircleProcess"/>
    <dgm:cxn modelId="{45D0B8E5-68DE-487F-B2E5-FD36FCA7B7A7}" type="presOf" srcId="{A0A54CE9-8140-4073-937F-40593B6EFBE9}" destId="{9198F0A6-C6C0-4C28-9DD9-A8925807E952}" srcOrd="0" destOrd="0" presId="urn:microsoft.com/office/officeart/2011/layout/CircleProcess"/>
    <dgm:cxn modelId="{7456E440-F22B-4D47-A126-7146A1F966B2}" srcId="{A0A54CE9-8140-4073-937F-40593B6EFBE9}" destId="{6E01A67A-BB18-4CDD-AD04-459B12813269}" srcOrd="2" destOrd="0" parTransId="{A5E2FEDC-0BB1-4C81-BF34-2A69AC2D3137}" sibTransId="{01931363-4A66-48CB-9CF3-44E4847B7754}"/>
    <dgm:cxn modelId="{315A805A-A663-4E42-9E4B-12574FBF57A6}" type="presOf" srcId="{FAB8EACD-A29A-43B1-ABF0-12DCA862AF2F}" destId="{49B87626-D5E5-4AAD-A5F4-1D2D66E0EF0B}" srcOrd="1" destOrd="0" presId="urn:microsoft.com/office/officeart/2011/layout/CircleProcess"/>
    <dgm:cxn modelId="{3D643E6E-726C-4043-97D4-49FA733EB3AD}" srcId="{A0A54CE9-8140-4073-937F-40593B6EFBE9}" destId="{BF6B0FEC-8AF4-4731-86BD-CB2B6A016B2B}" srcOrd="1" destOrd="0" parTransId="{E8D20B31-DDD5-462C-AEBA-0AA3ECE38D13}" sibTransId="{DB4DB55C-E801-4D10-A68B-97578634D7AD}"/>
    <dgm:cxn modelId="{9D20E065-12BF-4530-80D6-45671D765210}" type="presOf" srcId="{BF6B0FEC-8AF4-4731-86BD-CB2B6A016B2B}" destId="{E9388B6D-0701-424B-8811-36990DE6D71E}" srcOrd="1" destOrd="0" presId="urn:microsoft.com/office/officeart/2011/layout/CircleProcess"/>
    <dgm:cxn modelId="{55B90497-DC3D-4D01-8E07-679592BEDBDF}" srcId="{A0A54CE9-8140-4073-937F-40593B6EFBE9}" destId="{FAB8EACD-A29A-43B1-ABF0-12DCA862AF2F}" srcOrd="0" destOrd="0" parTransId="{05156D88-1247-45CD-A859-F53542C795B5}" sibTransId="{CB387CFA-8B2F-4E7E-AD3B-FEF9AF024962}"/>
    <dgm:cxn modelId="{F7A95DBD-944C-4E52-843C-351DB827AAA6}" type="presOf" srcId="{C505906A-94A9-42A4-BFEE-3EAE22E9EA3A}" destId="{B2BBE757-6A2F-4D46-9F22-54A80A9B4B6E}" srcOrd="0" destOrd="0" presId="urn:microsoft.com/office/officeart/2011/layout/CircleProcess"/>
    <dgm:cxn modelId="{3B95E71F-F564-4604-A80F-358617270B33}" type="presOf" srcId="{6E01A67A-BB18-4CDD-AD04-459B12813269}" destId="{AA7356BA-317D-4039-9B2D-2AF1DF41EB5A}" srcOrd="0" destOrd="0" presId="urn:microsoft.com/office/officeart/2011/layout/CircleProcess"/>
    <dgm:cxn modelId="{E21CEC67-F486-474B-AF90-6ACC27A54521}" srcId="{A0A54CE9-8140-4073-937F-40593B6EFBE9}" destId="{C505906A-94A9-42A4-BFEE-3EAE22E9EA3A}" srcOrd="3" destOrd="0" parTransId="{6DD8DB3A-6144-4B7C-BCA3-0732FA93655E}" sibTransId="{2DCB6EEB-5D1E-41AD-9DEA-3191FE906CCC}"/>
    <dgm:cxn modelId="{BA95AA1B-A420-4FA2-BD4C-3F380C8495AC}" type="presParOf" srcId="{9198F0A6-C6C0-4C28-9DD9-A8925807E952}" destId="{5E53405B-21BB-4BE1-AA55-3FE33FE5A4DB}" srcOrd="0" destOrd="0" presId="urn:microsoft.com/office/officeart/2011/layout/CircleProcess"/>
    <dgm:cxn modelId="{61AB0468-DFE9-4B82-8BFA-FF13AB7B12E7}" type="presParOf" srcId="{5E53405B-21BB-4BE1-AA55-3FE33FE5A4DB}" destId="{143499C1-4CF9-4107-BC3E-DF4082494BEE}" srcOrd="0" destOrd="0" presId="urn:microsoft.com/office/officeart/2011/layout/CircleProcess"/>
    <dgm:cxn modelId="{B8BD5115-D7EE-46B2-8D5C-C7DDBAC9CBBF}" type="presParOf" srcId="{9198F0A6-C6C0-4C28-9DD9-A8925807E952}" destId="{B3CDF7A1-5D64-43A5-8D96-F6CC17CB5C52}" srcOrd="1" destOrd="0" presId="urn:microsoft.com/office/officeart/2011/layout/CircleProcess"/>
    <dgm:cxn modelId="{F1D82E02-5B60-41F7-856C-D3EB415285FA}" type="presParOf" srcId="{B3CDF7A1-5D64-43A5-8D96-F6CC17CB5C52}" destId="{B2BBE757-6A2F-4D46-9F22-54A80A9B4B6E}" srcOrd="0" destOrd="0" presId="urn:microsoft.com/office/officeart/2011/layout/CircleProcess"/>
    <dgm:cxn modelId="{2CC87504-6948-4DF1-86A7-C4D00B67C47A}" type="presParOf" srcId="{9198F0A6-C6C0-4C28-9DD9-A8925807E952}" destId="{41DEF4B2-69CF-4E7E-833D-5E1C33F005F0}" srcOrd="2" destOrd="0" presId="urn:microsoft.com/office/officeart/2011/layout/CircleProcess"/>
    <dgm:cxn modelId="{A93615DC-B5A8-4A1F-A983-36DA0D63D76B}" type="presParOf" srcId="{9198F0A6-C6C0-4C28-9DD9-A8925807E952}" destId="{2C05FEA4-2E76-48C6-AB39-4D1AD60A5333}" srcOrd="3" destOrd="0" presId="urn:microsoft.com/office/officeart/2011/layout/CircleProcess"/>
    <dgm:cxn modelId="{74865FEF-0DE2-45CE-A4D9-DB11FBBA6583}" type="presParOf" srcId="{2C05FEA4-2E76-48C6-AB39-4D1AD60A5333}" destId="{3DD70912-0413-44A1-A58B-C04C18BA1A2E}" srcOrd="0" destOrd="0" presId="urn:microsoft.com/office/officeart/2011/layout/CircleProcess"/>
    <dgm:cxn modelId="{6BF41616-0E6D-43D2-A0B0-90EAB5FA04DF}" type="presParOf" srcId="{9198F0A6-C6C0-4C28-9DD9-A8925807E952}" destId="{51CD1E0C-8211-4AEB-A461-88519EA3CC8A}" srcOrd="4" destOrd="0" presId="urn:microsoft.com/office/officeart/2011/layout/CircleProcess"/>
    <dgm:cxn modelId="{DC544DCA-56B9-4AAC-B7B3-F2061AEB5EA9}" type="presParOf" srcId="{51CD1E0C-8211-4AEB-A461-88519EA3CC8A}" destId="{AA7356BA-317D-4039-9B2D-2AF1DF41EB5A}" srcOrd="0" destOrd="0" presId="urn:microsoft.com/office/officeart/2011/layout/CircleProcess"/>
    <dgm:cxn modelId="{2C88180D-B29F-4997-8CDB-9C3762F6BB96}" type="presParOf" srcId="{9198F0A6-C6C0-4C28-9DD9-A8925807E952}" destId="{39AD2600-437C-40DE-936C-1015672C22DC}" srcOrd="5" destOrd="0" presId="urn:microsoft.com/office/officeart/2011/layout/CircleProcess"/>
    <dgm:cxn modelId="{0A57A325-9AB3-45E9-8613-003FB152853C}" type="presParOf" srcId="{9198F0A6-C6C0-4C28-9DD9-A8925807E952}" destId="{AE646F22-E88D-42A8-BF63-25828EDE4ED1}" srcOrd="6" destOrd="0" presId="urn:microsoft.com/office/officeart/2011/layout/CircleProcess"/>
    <dgm:cxn modelId="{B7AF321F-48CE-42C7-BD86-C82A9DB9E551}" type="presParOf" srcId="{AE646F22-E88D-42A8-BF63-25828EDE4ED1}" destId="{4B709A8C-8293-4BEA-8156-1D2DDF9194A6}" srcOrd="0" destOrd="0" presId="urn:microsoft.com/office/officeart/2011/layout/CircleProcess"/>
    <dgm:cxn modelId="{93507B9A-C236-4532-A68B-ADEB367749D3}" type="presParOf" srcId="{9198F0A6-C6C0-4C28-9DD9-A8925807E952}" destId="{9170F4E8-A2B5-476A-921A-BBAC806624E7}" srcOrd="7" destOrd="0" presId="urn:microsoft.com/office/officeart/2011/layout/CircleProcess"/>
    <dgm:cxn modelId="{001CAA0C-9861-4FE1-A5A7-9AC297D2B510}" type="presParOf" srcId="{9170F4E8-A2B5-476A-921A-BBAC806624E7}" destId="{515D338B-1AE1-41EE-BCA5-0087C7EDFF8A}" srcOrd="0" destOrd="0" presId="urn:microsoft.com/office/officeart/2011/layout/CircleProcess"/>
    <dgm:cxn modelId="{10AEC786-7E92-4A63-9CF0-DC3864F94427}" type="presParOf" srcId="{9198F0A6-C6C0-4C28-9DD9-A8925807E952}" destId="{E9388B6D-0701-424B-8811-36990DE6D71E}" srcOrd="8" destOrd="0" presId="urn:microsoft.com/office/officeart/2011/layout/CircleProcess"/>
    <dgm:cxn modelId="{B846EC14-8A80-4CA6-B911-C42BBC23E158}" type="presParOf" srcId="{9198F0A6-C6C0-4C28-9DD9-A8925807E952}" destId="{892E973D-AD04-4C1F-BC6D-D4C95C0ABF6C}" srcOrd="9" destOrd="0" presId="urn:microsoft.com/office/officeart/2011/layout/CircleProcess"/>
    <dgm:cxn modelId="{DFB29AE2-D4CE-4F1C-8E54-EE9693B446C3}" type="presParOf" srcId="{892E973D-AD04-4C1F-BC6D-D4C95C0ABF6C}" destId="{C9FBF5EE-0E16-499D-878F-AFC5C6C34EFB}" srcOrd="0" destOrd="0" presId="urn:microsoft.com/office/officeart/2011/layout/CircleProcess"/>
    <dgm:cxn modelId="{204A10D2-6FE5-411D-9B31-BCF77C3ED9A2}" type="presParOf" srcId="{9198F0A6-C6C0-4C28-9DD9-A8925807E952}" destId="{CBA333F1-6A0B-4367-83B7-6C62BC147642}" srcOrd="10" destOrd="0" presId="urn:microsoft.com/office/officeart/2011/layout/CircleProcess"/>
    <dgm:cxn modelId="{49F70DA0-90DB-4884-B8E0-25AEB0FC22AB}" type="presParOf" srcId="{CBA333F1-6A0B-4367-83B7-6C62BC147642}" destId="{E9965FB8-7851-422F-8FC4-6E663C9D3EFE}" srcOrd="0" destOrd="0" presId="urn:microsoft.com/office/officeart/2011/layout/CircleProcess"/>
    <dgm:cxn modelId="{58B012F4-2825-4F5D-90B8-2E876FC924F0}" type="presParOf" srcId="{9198F0A6-C6C0-4C28-9DD9-A8925807E952}" destId="{49B87626-D5E5-4AAD-A5F4-1D2D66E0EF0B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535097-C3CD-4B1E-9768-5C537845D239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24E4B90C-3509-49E8-8660-426518B21BC0}">
      <dgm:prSet phldrT="[Text]" custT="1"/>
      <dgm:spPr/>
      <dgm:t>
        <a:bodyPr/>
        <a:lstStyle/>
        <a:p>
          <a:pPr algn="l"/>
          <a:r>
            <a:rPr lang="lt-LT" sz="2000" b="1" dirty="0"/>
            <a:t>  Stebėti pažangą</a:t>
          </a:r>
          <a:endParaRPr lang="en-US" sz="2000" b="1" dirty="0"/>
        </a:p>
      </dgm:t>
    </dgm:pt>
    <dgm:pt modelId="{7004AA7C-F76E-416B-9E79-82495A037905}" type="parTrans" cxnId="{6C88D090-0F55-4298-8ADD-EF5C5BE9C28A}">
      <dgm:prSet/>
      <dgm:spPr/>
      <dgm:t>
        <a:bodyPr/>
        <a:lstStyle/>
        <a:p>
          <a:endParaRPr lang="en-US" sz="1800" b="1"/>
        </a:p>
      </dgm:t>
    </dgm:pt>
    <dgm:pt modelId="{EAC0732A-57A7-47ED-985B-EE8FCA10689C}" type="sibTrans" cxnId="{6C88D090-0F55-4298-8ADD-EF5C5BE9C28A}">
      <dgm:prSet/>
      <dgm:spPr/>
      <dgm:t>
        <a:bodyPr/>
        <a:lstStyle/>
        <a:p>
          <a:endParaRPr lang="en-US" sz="1800" b="1"/>
        </a:p>
      </dgm:t>
    </dgm:pt>
    <dgm:pt modelId="{34738254-3A42-4F95-8B73-19C7855C85BE}">
      <dgm:prSet phldrT="[Text]" custT="1"/>
      <dgm:spPr/>
      <dgm:t>
        <a:bodyPr/>
        <a:lstStyle/>
        <a:p>
          <a:pPr algn="l"/>
          <a:r>
            <a:rPr lang="lt-LT" sz="2000" b="1" dirty="0"/>
            <a:t> Identifikuoti rizikas</a:t>
          </a:r>
          <a:endParaRPr lang="en-US" sz="2000" b="1" dirty="0"/>
        </a:p>
      </dgm:t>
    </dgm:pt>
    <dgm:pt modelId="{2F14DB94-6A2A-43DF-A6DF-8CE3E2466DEF}" type="parTrans" cxnId="{9F19DA77-7477-45D2-B7E9-96EFE2A79035}">
      <dgm:prSet/>
      <dgm:spPr/>
      <dgm:t>
        <a:bodyPr/>
        <a:lstStyle/>
        <a:p>
          <a:endParaRPr lang="en-US" sz="1800" b="1"/>
        </a:p>
      </dgm:t>
    </dgm:pt>
    <dgm:pt modelId="{EF94D0E0-1786-4341-98A7-E96C8787FA73}" type="sibTrans" cxnId="{9F19DA77-7477-45D2-B7E9-96EFE2A79035}">
      <dgm:prSet/>
      <dgm:spPr/>
      <dgm:t>
        <a:bodyPr/>
        <a:lstStyle/>
        <a:p>
          <a:endParaRPr lang="en-US" sz="1800" b="1"/>
        </a:p>
      </dgm:t>
    </dgm:pt>
    <dgm:pt modelId="{EE9A294F-12D3-4B80-BBDF-60DD62C181CA}">
      <dgm:prSet phldrT="[Text]" custT="1"/>
      <dgm:spPr/>
      <dgm:t>
        <a:bodyPr/>
        <a:lstStyle/>
        <a:p>
          <a:r>
            <a:rPr lang="lt-LT" sz="2000" b="1" dirty="0"/>
            <a:t>Teikti rekomendacijas</a:t>
          </a:r>
          <a:endParaRPr lang="en-US" sz="2000" b="1" dirty="0"/>
        </a:p>
      </dgm:t>
    </dgm:pt>
    <dgm:pt modelId="{519B424C-4502-4BA8-B3A2-D1E5F22A52B3}" type="parTrans" cxnId="{154E7405-9FC5-45B0-BDCA-A1D12C3FC330}">
      <dgm:prSet/>
      <dgm:spPr/>
      <dgm:t>
        <a:bodyPr/>
        <a:lstStyle/>
        <a:p>
          <a:endParaRPr lang="en-US" sz="1800" b="1"/>
        </a:p>
      </dgm:t>
    </dgm:pt>
    <dgm:pt modelId="{E1E304F5-AEF9-4BFF-AE7E-68187091B3A6}" type="sibTrans" cxnId="{154E7405-9FC5-45B0-BDCA-A1D12C3FC330}">
      <dgm:prSet/>
      <dgm:spPr/>
      <dgm:t>
        <a:bodyPr/>
        <a:lstStyle/>
        <a:p>
          <a:endParaRPr lang="en-US" sz="1800" b="1"/>
        </a:p>
      </dgm:t>
    </dgm:pt>
    <dgm:pt modelId="{04F30482-AFCC-4398-BB3B-0FB5E626A8B4}" type="pres">
      <dgm:prSet presAssocID="{2C535097-C3CD-4B1E-9768-5C537845D239}" presName="Name0" presStyleCnt="0">
        <dgm:presLayoutVars>
          <dgm:dir/>
          <dgm:resizeHandles val="exact"/>
        </dgm:presLayoutVars>
      </dgm:prSet>
      <dgm:spPr/>
    </dgm:pt>
    <dgm:pt modelId="{594A87B0-FF11-474C-9E12-39CCA6C6E398}" type="pres">
      <dgm:prSet presAssocID="{24E4B90C-3509-49E8-8660-426518B21BC0}" presName="parTxOnly" presStyleLbl="node1" presStyleIdx="0" presStyleCnt="3" custScaleX="6902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4D5DB02-4D53-4D73-906D-FAE1A08A3AE6}" type="pres">
      <dgm:prSet presAssocID="{EAC0732A-57A7-47ED-985B-EE8FCA10689C}" presName="parSpace" presStyleCnt="0"/>
      <dgm:spPr/>
    </dgm:pt>
    <dgm:pt modelId="{056B8AD2-9FC4-47E1-8C8C-57E361664C71}" type="pres">
      <dgm:prSet presAssocID="{34738254-3A42-4F95-8B73-19C7855C85BE}" presName="parTxOnly" presStyleLbl="node1" presStyleIdx="1" presStyleCnt="3" custScaleX="79562" custLinFactNeighborY="280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6C7916D-502F-4C1A-A77B-6F95D977D929}" type="pres">
      <dgm:prSet presAssocID="{EF94D0E0-1786-4341-98A7-E96C8787FA73}" presName="parSpace" presStyleCnt="0"/>
      <dgm:spPr/>
    </dgm:pt>
    <dgm:pt modelId="{51C7132D-4070-4AAC-A127-3CB1475A369A}" type="pres">
      <dgm:prSet presAssocID="{EE9A294F-12D3-4B80-BBDF-60DD62C181CA}" presName="parTxOnly" presStyleLbl="node1" presStyleIdx="2" presStyleCnt="3" custScaleX="7158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1FF3AF2D-5E9A-441A-87F6-E1B0CFAA76C8}" type="presOf" srcId="{2C535097-C3CD-4B1E-9768-5C537845D239}" destId="{04F30482-AFCC-4398-BB3B-0FB5E626A8B4}" srcOrd="0" destOrd="0" presId="urn:microsoft.com/office/officeart/2005/8/layout/hChevron3"/>
    <dgm:cxn modelId="{BAAD53B7-6DA3-453F-A429-7788E18ECCED}" type="presOf" srcId="{24E4B90C-3509-49E8-8660-426518B21BC0}" destId="{594A87B0-FF11-474C-9E12-39CCA6C6E398}" srcOrd="0" destOrd="0" presId="urn:microsoft.com/office/officeart/2005/8/layout/hChevron3"/>
    <dgm:cxn modelId="{9F19DA77-7477-45D2-B7E9-96EFE2A79035}" srcId="{2C535097-C3CD-4B1E-9768-5C537845D239}" destId="{34738254-3A42-4F95-8B73-19C7855C85BE}" srcOrd="1" destOrd="0" parTransId="{2F14DB94-6A2A-43DF-A6DF-8CE3E2466DEF}" sibTransId="{EF94D0E0-1786-4341-98A7-E96C8787FA73}"/>
    <dgm:cxn modelId="{039F107F-6C01-4CFC-9759-DE55D1346EC6}" type="presOf" srcId="{34738254-3A42-4F95-8B73-19C7855C85BE}" destId="{056B8AD2-9FC4-47E1-8C8C-57E361664C71}" srcOrd="0" destOrd="0" presId="urn:microsoft.com/office/officeart/2005/8/layout/hChevron3"/>
    <dgm:cxn modelId="{6C88D090-0F55-4298-8ADD-EF5C5BE9C28A}" srcId="{2C535097-C3CD-4B1E-9768-5C537845D239}" destId="{24E4B90C-3509-49E8-8660-426518B21BC0}" srcOrd="0" destOrd="0" parTransId="{7004AA7C-F76E-416B-9E79-82495A037905}" sibTransId="{EAC0732A-57A7-47ED-985B-EE8FCA10689C}"/>
    <dgm:cxn modelId="{154E7405-9FC5-45B0-BDCA-A1D12C3FC330}" srcId="{2C535097-C3CD-4B1E-9768-5C537845D239}" destId="{EE9A294F-12D3-4B80-BBDF-60DD62C181CA}" srcOrd="2" destOrd="0" parTransId="{519B424C-4502-4BA8-B3A2-D1E5F22A52B3}" sibTransId="{E1E304F5-AEF9-4BFF-AE7E-68187091B3A6}"/>
    <dgm:cxn modelId="{B2006DAD-F08D-43FA-937B-3F6509A0724C}" type="presOf" srcId="{EE9A294F-12D3-4B80-BBDF-60DD62C181CA}" destId="{51C7132D-4070-4AAC-A127-3CB1475A369A}" srcOrd="0" destOrd="0" presId="urn:microsoft.com/office/officeart/2005/8/layout/hChevron3"/>
    <dgm:cxn modelId="{4BE07273-0D3D-40DB-B52E-274C12B1CA62}" type="presParOf" srcId="{04F30482-AFCC-4398-BB3B-0FB5E626A8B4}" destId="{594A87B0-FF11-474C-9E12-39CCA6C6E398}" srcOrd="0" destOrd="0" presId="urn:microsoft.com/office/officeart/2005/8/layout/hChevron3"/>
    <dgm:cxn modelId="{FC73874E-3ECF-44C2-814B-4AABCFBC72DB}" type="presParOf" srcId="{04F30482-AFCC-4398-BB3B-0FB5E626A8B4}" destId="{94D5DB02-4D53-4D73-906D-FAE1A08A3AE6}" srcOrd="1" destOrd="0" presId="urn:microsoft.com/office/officeart/2005/8/layout/hChevron3"/>
    <dgm:cxn modelId="{E5C590ED-937E-4884-A4CE-D563B86CDC76}" type="presParOf" srcId="{04F30482-AFCC-4398-BB3B-0FB5E626A8B4}" destId="{056B8AD2-9FC4-47E1-8C8C-57E361664C71}" srcOrd="2" destOrd="0" presId="urn:microsoft.com/office/officeart/2005/8/layout/hChevron3"/>
    <dgm:cxn modelId="{998F5FF2-DDD3-4553-B9D4-93B519D25188}" type="presParOf" srcId="{04F30482-AFCC-4398-BB3B-0FB5E626A8B4}" destId="{B6C7916D-502F-4C1A-A77B-6F95D977D929}" srcOrd="3" destOrd="0" presId="urn:microsoft.com/office/officeart/2005/8/layout/hChevron3"/>
    <dgm:cxn modelId="{8603723C-24E3-4771-991E-430BE457B317}" type="presParOf" srcId="{04F30482-AFCC-4398-BB3B-0FB5E626A8B4}" destId="{51C7132D-4070-4AAC-A127-3CB1475A369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2A39D0-881A-4219-A94D-9972967D40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4EBA486-CFA7-4AF8-A0C6-5B5B2EDF8580}">
      <dgm:prSet phldrT="[Tekstas]"/>
      <dgm:spPr>
        <a:solidFill>
          <a:srgbClr val="35DEED"/>
        </a:solidFill>
        <a:ln>
          <a:noFill/>
        </a:ln>
      </dgm:spPr>
      <dgm:t>
        <a:bodyPr/>
        <a:lstStyle/>
        <a:p>
          <a:r>
            <a:rPr lang="lt-LT" b="1" dirty="0">
              <a:solidFill>
                <a:schemeClr val="tx1"/>
              </a:solidFill>
            </a:rPr>
            <a:t>FM</a:t>
          </a:r>
        </a:p>
      </dgm:t>
    </dgm:pt>
    <dgm:pt modelId="{E078CC07-9D5B-4B7F-9E87-70F3A62921EE}" type="parTrans" cxnId="{9C061985-F984-4C44-A989-A1C26746ECE4}">
      <dgm:prSet/>
      <dgm:spPr/>
      <dgm:t>
        <a:bodyPr/>
        <a:lstStyle/>
        <a:p>
          <a:endParaRPr lang="lt-LT"/>
        </a:p>
      </dgm:t>
    </dgm:pt>
    <dgm:pt modelId="{4A88E819-2704-40A5-918C-6D74F849433F}" type="sibTrans" cxnId="{9C061985-F984-4C44-A989-A1C26746ECE4}">
      <dgm:prSet/>
      <dgm:spPr/>
      <dgm:t>
        <a:bodyPr/>
        <a:lstStyle/>
        <a:p>
          <a:endParaRPr lang="lt-LT"/>
        </a:p>
      </dgm:t>
    </dgm:pt>
    <dgm:pt modelId="{A381F121-5578-4DC0-9DAC-9906F23B1800}">
      <dgm:prSet phldrT="[Tekstas]"/>
      <dgm:spPr>
        <a:solidFill>
          <a:srgbClr val="35DEED"/>
        </a:solidFill>
        <a:ln>
          <a:noFill/>
        </a:ln>
      </dgm:spPr>
      <dgm:t>
        <a:bodyPr/>
        <a:lstStyle/>
        <a:p>
          <a:r>
            <a:rPr lang="lt-LT" b="1" dirty="0">
              <a:solidFill>
                <a:schemeClr val="tx1"/>
              </a:solidFill>
            </a:rPr>
            <a:t>LRV</a:t>
          </a:r>
        </a:p>
      </dgm:t>
    </dgm:pt>
    <dgm:pt modelId="{CFEC1DD3-D4F0-4824-8761-78678B741376}" type="parTrans" cxnId="{B5B2CB18-E0CB-4705-80F5-EFF48E2D1CC3}">
      <dgm:prSet/>
      <dgm:spPr/>
      <dgm:t>
        <a:bodyPr/>
        <a:lstStyle/>
        <a:p>
          <a:endParaRPr lang="lt-LT"/>
        </a:p>
      </dgm:t>
    </dgm:pt>
    <dgm:pt modelId="{8E0BBAD1-42DA-45AE-87A4-A6B45D88CA94}" type="sibTrans" cxnId="{B5B2CB18-E0CB-4705-80F5-EFF48E2D1CC3}">
      <dgm:prSet/>
      <dgm:spPr/>
      <dgm:t>
        <a:bodyPr/>
        <a:lstStyle/>
        <a:p>
          <a:endParaRPr lang="lt-LT"/>
        </a:p>
      </dgm:t>
    </dgm:pt>
    <dgm:pt modelId="{DB8573AA-B725-404B-B943-374B20940DF4}" type="pres">
      <dgm:prSet presAssocID="{D82A39D0-881A-4219-A94D-9972967D401C}" presName="CompostProcess" presStyleCnt="0">
        <dgm:presLayoutVars>
          <dgm:dir/>
          <dgm:resizeHandles val="exact"/>
        </dgm:presLayoutVars>
      </dgm:prSet>
      <dgm:spPr/>
    </dgm:pt>
    <dgm:pt modelId="{80D6D389-6690-496C-83F7-8C7EDB2C3F94}" type="pres">
      <dgm:prSet presAssocID="{D82A39D0-881A-4219-A94D-9972967D401C}" presName="arrow" presStyleLbl="bgShp" presStyleIdx="0" presStyleCnt="1" custScaleX="116369" custLinFactNeighborX="-7148" custLinFactNeighborY="-29875"/>
      <dgm:spPr>
        <a:solidFill>
          <a:schemeClr val="bg1">
            <a:alpha val="90000"/>
          </a:schemeClr>
        </a:solidFill>
      </dgm:spPr>
    </dgm:pt>
    <dgm:pt modelId="{1C6C2511-8849-4D53-A2C8-9D82CD885ADA}" type="pres">
      <dgm:prSet presAssocID="{D82A39D0-881A-4219-A94D-9972967D401C}" presName="linearProcess" presStyleCnt="0"/>
      <dgm:spPr/>
    </dgm:pt>
    <dgm:pt modelId="{E9318563-0B8B-4F86-81A8-C7F475A1E3F9}" type="pres">
      <dgm:prSet presAssocID="{64EBA486-CFA7-4AF8-A0C6-5B5B2EDF8580}" presName="textNode" presStyleLbl="node1" presStyleIdx="0" presStyleCnt="2" custLinFactX="-21198" custLinFactNeighborX="-100000" custLinFactNeighborY="-212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0A87160-8E1E-47C8-8020-59B535855C7B}" type="pres">
      <dgm:prSet presAssocID="{4A88E819-2704-40A5-918C-6D74F849433F}" presName="sibTrans" presStyleCnt="0"/>
      <dgm:spPr/>
    </dgm:pt>
    <dgm:pt modelId="{2B74EDB2-7451-4440-907E-AD77AEDA2E78}" type="pres">
      <dgm:prSet presAssocID="{A381F121-5578-4DC0-9DAC-9906F23B180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9C061985-F984-4C44-A989-A1C26746ECE4}" srcId="{D82A39D0-881A-4219-A94D-9972967D401C}" destId="{64EBA486-CFA7-4AF8-A0C6-5B5B2EDF8580}" srcOrd="0" destOrd="0" parTransId="{E078CC07-9D5B-4B7F-9E87-70F3A62921EE}" sibTransId="{4A88E819-2704-40A5-918C-6D74F849433F}"/>
    <dgm:cxn modelId="{B5B2CB18-E0CB-4705-80F5-EFF48E2D1CC3}" srcId="{D82A39D0-881A-4219-A94D-9972967D401C}" destId="{A381F121-5578-4DC0-9DAC-9906F23B1800}" srcOrd="1" destOrd="0" parTransId="{CFEC1DD3-D4F0-4824-8761-78678B741376}" sibTransId="{8E0BBAD1-42DA-45AE-87A4-A6B45D88CA94}"/>
    <dgm:cxn modelId="{43AA9B7D-9713-4D48-A952-79C7D5BCC10E}" type="presOf" srcId="{A381F121-5578-4DC0-9DAC-9906F23B1800}" destId="{2B74EDB2-7451-4440-907E-AD77AEDA2E78}" srcOrd="0" destOrd="0" presId="urn:microsoft.com/office/officeart/2005/8/layout/hProcess9"/>
    <dgm:cxn modelId="{80635A82-5FB3-40C4-B9A6-31C25D3853AE}" type="presOf" srcId="{D82A39D0-881A-4219-A94D-9972967D401C}" destId="{DB8573AA-B725-404B-B943-374B20940DF4}" srcOrd="0" destOrd="0" presId="urn:microsoft.com/office/officeart/2005/8/layout/hProcess9"/>
    <dgm:cxn modelId="{AFC0311F-8996-4FD0-85BC-AE6F6BDB4490}" type="presOf" srcId="{64EBA486-CFA7-4AF8-A0C6-5B5B2EDF8580}" destId="{E9318563-0B8B-4F86-81A8-C7F475A1E3F9}" srcOrd="0" destOrd="0" presId="urn:microsoft.com/office/officeart/2005/8/layout/hProcess9"/>
    <dgm:cxn modelId="{2D90F99A-D3F0-470D-9FE7-0F73A8F85931}" type="presParOf" srcId="{DB8573AA-B725-404B-B943-374B20940DF4}" destId="{80D6D389-6690-496C-83F7-8C7EDB2C3F94}" srcOrd="0" destOrd="0" presId="urn:microsoft.com/office/officeart/2005/8/layout/hProcess9"/>
    <dgm:cxn modelId="{6956B83C-4939-4C3A-BD84-3172A819F456}" type="presParOf" srcId="{DB8573AA-B725-404B-B943-374B20940DF4}" destId="{1C6C2511-8849-4D53-A2C8-9D82CD885ADA}" srcOrd="1" destOrd="0" presId="urn:microsoft.com/office/officeart/2005/8/layout/hProcess9"/>
    <dgm:cxn modelId="{5C8F47F5-1961-4D34-8E12-02CE3C8760E7}" type="presParOf" srcId="{1C6C2511-8849-4D53-A2C8-9D82CD885ADA}" destId="{E9318563-0B8B-4F86-81A8-C7F475A1E3F9}" srcOrd="0" destOrd="0" presId="urn:microsoft.com/office/officeart/2005/8/layout/hProcess9"/>
    <dgm:cxn modelId="{6B097532-B26A-4839-9511-CAF1F2FAC48B}" type="presParOf" srcId="{1C6C2511-8849-4D53-A2C8-9D82CD885ADA}" destId="{50A87160-8E1E-47C8-8020-59B535855C7B}" srcOrd="1" destOrd="0" presId="urn:microsoft.com/office/officeart/2005/8/layout/hProcess9"/>
    <dgm:cxn modelId="{C32C703E-8A21-4EF0-A432-9F3D9A7664AE}" type="presParOf" srcId="{1C6C2511-8849-4D53-A2C8-9D82CD885ADA}" destId="{2B74EDB2-7451-4440-907E-AD77AEDA2E7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2A39D0-881A-4219-A94D-9972967D40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4EBA486-CFA7-4AF8-A0C6-5B5B2EDF8580}">
      <dgm:prSet phldrT="[Tekstas]" custT="1"/>
      <dgm:spPr>
        <a:solidFill>
          <a:srgbClr val="35DEED"/>
        </a:solidFill>
        <a:ln>
          <a:noFill/>
        </a:ln>
      </dgm:spPr>
      <dgm:t>
        <a:bodyPr/>
        <a:lstStyle/>
        <a:p>
          <a:r>
            <a:rPr lang="lt-LT" sz="1600" b="1" dirty="0">
              <a:solidFill>
                <a:schemeClr val="tx1"/>
              </a:solidFill>
            </a:rPr>
            <a:t>Ministerijos</a:t>
          </a:r>
        </a:p>
      </dgm:t>
    </dgm:pt>
    <dgm:pt modelId="{E078CC07-9D5B-4B7F-9E87-70F3A62921EE}" type="parTrans" cxnId="{9C061985-F984-4C44-A989-A1C26746ECE4}">
      <dgm:prSet/>
      <dgm:spPr/>
      <dgm:t>
        <a:bodyPr/>
        <a:lstStyle/>
        <a:p>
          <a:endParaRPr lang="lt-LT"/>
        </a:p>
      </dgm:t>
    </dgm:pt>
    <dgm:pt modelId="{4A88E819-2704-40A5-918C-6D74F849433F}" type="sibTrans" cxnId="{9C061985-F984-4C44-A989-A1C26746ECE4}">
      <dgm:prSet/>
      <dgm:spPr/>
      <dgm:t>
        <a:bodyPr/>
        <a:lstStyle/>
        <a:p>
          <a:endParaRPr lang="lt-LT"/>
        </a:p>
      </dgm:t>
    </dgm:pt>
    <dgm:pt modelId="{A381F121-5578-4DC0-9DAC-9906F23B1800}">
      <dgm:prSet phldrT="[Tekstas]" custT="1"/>
      <dgm:spPr>
        <a:solidFill>
          <a:srgbClr val="35DEED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t-LT" sz="1600" b="1" dirty="0">
              <a:solidFill>
                <a:schemeClr val="tx1"/>
              </a:solidFill>
            </a:rPr>
            <a:t>LRV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t-LT" sz="1600" b="1" dirty="0">
              <a:solidFill>
                <a:schemeClr val="tx1"/>
              </a:solidFill>
            </a:rPr>
            <a:t> darbo grupė</a:t>
          </a:r>
        </a:p>
      </dgm:t>
    </dgm:pt>
    <dgm:pt modelId="{CFEC1DD3-D4F0-4824-8761-78678B741376}" type="parTrans" cxnId="{B5B2CB18-E0CB-4705-80F5-EFF48E2D1CC3}">
      <dgm:prSet/>
      <dgm:spPr/>
      <dgm:t>
        <a:bodyPr/>
        <a:lstStyle/>
        <a:p>
          <a:endParaRPr lang="lt-LT"/>
        </a:p>
      </dgm:t>
    </dgm:pt>
    <dgm:pt modelId="{8E0BBAD1-42DA-45AE-87A4-A6B45D88CA94}" type="sibTrans" cxnId="{B5B2CB18-E0CB-4705-80F5-EFF48E2D1CC3}">
      <dgm:prSet/>
      <dgm:spPr/>
      <dgm:t>
        <a:bodyPr/>
        <a:lstStyle/>
        <a:p>
          <a:endParaRPr lang="lt-LT"/>
        </a:p>
      </dgm:t>
    </dgm:pt>
    <dgm:pt modelId="{DB8573AA-B725-404B-B943-374B20940DF4}" type="pres">
      <dgm:prSet presAssocID="{D82A39D0-881A-4219-A94D-9972967D401C}" presName="CompostProcess" presStyleCnt="0">
        <dgm:presLayoutVars>
          <dgm:dir/>
          <dgm:resizeHandles val="exact"/>
        </dgm:presLayoutVars>
      </dgm:prSet>
      <dgm:spPr/>
    </dgm:pt>
    <dgm:pt modelId="{80D6D389-6690-496C-83F7-8C7EDB2C3F94}" type="pres">
      <dgm:prSet presAssocID="{D82A39D0-881A-4219-A94D-9972967D401C}" presName="arrow" presStyleLbl="bgShp" presStyleIdx="0" presStyleCnt="1" custScaleX="106878" custScaleY="98505" custLinFactNeighborX="-5568" custLinFactNeighborY="-1506"/>
      <dgm:spPr>
        <a:solidFill>
          <a:schemeClr val="bg1">
            <a:alpha val="90000"/>
          </a:schemeClr>
        </a:solidFill>
      </dgm:spPr>
    </dgm:pt>
    <dgm:pt modelId="{1C6C2511-8849-4D53-A2C8-9D82CD885ADA}" type="pres">
      <dgm:prSet presAssocID="{D82A39D0-881A-4219-A94D-9972967D401C}" presName="linearProcess" presStyleCnt="0"/>
      <dgm:spPr/>
    </dgm:pt>
    <dgm:pt modelId="{E9318563-0B8B-4F86-81A8-C7F475A1E3F9}" type="pres">
      <dgm:prSet presAssocID="{64EBA486-CFA7-4AF8-A0C6-5B5B2EDF8580}" presName="textNode" presStyleLbl="node1" presStyleIdx="0" presStyleCnt="2" custScaleX="94162" custScaleY="100001" custLinFactX="-26655" custLinFactNeighborX="-100000" custLinFactNeighborY="-484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0A87160-8E1E-47C8-8020-59B535855C7B}" type="pres">
      <dgm:prSet presAssocID="{4A88E819-2704-40A5-918C-6D74F849433F}" presName="sibTrans" presStyleCnt="0"/>
      <dgm:spPr/>
    </dgm:pt>
    <dgm:pt modelId="{2B74EDB2-7451-4440-907E-AD77AEDA2E78}" type="pres">
      <dgm:prSet presAssocID="{A381F121-5578-4DC0-9DAC-9906F23B1800}" presName="textNode" presStyleLbl="node1" presStyleIdx="1" presStyleCnt="2" custScaleX="104495" custLinFactX="-10191" custLinFactNeighborX="-100000" custLinFactNeighborY="-352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8BE4B3DE-1F70-4A76-B520-1B62EA7D0945}" type="presOf" srcId="{A381F121-5578-4DC0-9DAC-9906F23B1800}" destId="{2B74EDB2-7451-4440-907E-AD77AEDA2E78}" srcOrd="0" destOrd="0" presId="urn:microsoft.com/office/officeart/2005/8/layout/hProcess9"/>
    <dgm:cxn modelId="{B5B2CB18-E0CB-4705-80F5-EFF48E2D1CC3}" srcId="{D82A39D0-881A-4219-A94D-9972967D401C}" destId="{A381F121-5578-4DC0-9DAC-9906F23B1800}" srcOrd="1" destOrd="0" parTransId="{CFEC1DD3-D4F0-4824-8761-78678B741376}" sibTransId="{8E0BBAD1-42DA-45AE-87A4-A6B45D88CA94}"/>
    <dgm:cxn modelId="{9C061985-F984-4C44-A989-A1C26746ECE4}" srcId="{D82A39D0-881A-4219-A94D-9972967D401C}" destId="{64EBA486-CFA7-4AF8-A0C6-5B5B2EDF8580}" srcOrd="0" destOrd="0" parTransId="{E078CC07-9D5B-4B7F-9E87-70F3A62921EE}" sibTransId="{4A88E819-2704-40A5-918C-6D74F849433F}"/>
    <dgm:cxn modelId="{E48D9167-7453-4089-93F6-DBE2A75468A2}" type="presOf" srcId="{64EBA486-CFA7-4AF8-A0C6-5B5B2EDF8580}" destId="{E9318563-0B8B-4F86-81A8-C7F475A1E3F9}" srcOrd="0" destOrd="0" presId="urn:microsoft.com/office/officeart/2005/8/layout/hProcess9"/>
    <dgm:cxn modelId="{DE111B51-486D-4133-909F-893B4EF8A5BF}" type="presOf" srcId="{D82A39D0-881A-4219-A94D-9972967D401C}" destId="{DB8573AA-B725-404B-B943-374B20940DF4}" srcOrd="0" destOrd="0" presId="urn:microsoft.com/office/officeart/2005/8/layout/hProcess9"/>
    <dgm:cxn modelId="{646631AF-52A2-45D1-87F5-FCAB89DDBAF6}" type="presParOf" srcId="{DB8573AA-B725-404B-B943-374B20940DF4}" destId="{80D6D389-6690-496C-83F7-8C7EDB2C3F94}" srcOrd="0" destOrd="0" presId="urn:microsoft.com/office/officeart/2005/8/layout/hProcess9"/>
    <dgm:cxn modelId="{C043DCD2-7F1C-4ED5-924D-6CACDE7C3F24}" type="presParOf" srcId="{DB8573AA-B725-404B-B943-374B20940DF4}" destId="{1C6C2511-8849-4D53-A2C8-9D82CD885ADA}" srcOrd="1" destOrd="0" presId="urn:microsoft.com/office/officeart/2005/8/layout/hProcess9"/>
    <dgm:cxn modelId="{0FCB0CD2-C7FF-4292-8D96-01668805B1F2}" type="presParOf" srcId="{1C6C2511-8849-4D53-A2C8-9D82CD885ADA}" destId="{E9318563-0B8B-4F86-81A8-C7F475A1E3F9}" srcOrd="0" destOrd="0" presId="urn:microsoft.com/office/officeart/2005/8/layout/hProcess9"/>
    <dgm:cxn modelId="{978B9A89-98B5-4D5B-9E44-62096716D51B}" type="presParOf" srcId="{1C6C2511-8849-4D53-A2C8-9D82CD885ADA}" destId="{50A87160-8E1E-47C8-8020-59B535855C7B}" srcOrd="1" destOrd="0" presId="urn:microsoft.com/office/officeart/2005/8/layout/hProcess9"/>
    <dgm:cxn modelId="{7B24D1C5-7D9D-4D5B-97E1-74DD1735D5EA}" type="presParOf" srcId="{1C6C2511-8849-4D53-A2C8-9D82CD885ADA}" destId="{2B74EDB2-7451-4440-907E-AD77AEDA2E7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A54CE9-8140-4073-937F-40593B6EFBE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B0FEC-8AF4-4731-86BD-CB2B6A016B2B}">
      <dgm:prSet phldrT="[Text]"/>
      <dgm:spPr>
        <a:solidFill>
          <a:schemeClr val="lt1">
            <a:hueOff val="0"/>
            <a:satOff val="0"/>
            <a:lumOff val="0"/>
          </a:schemeClr>
        </a:solidFill>
        <a:ln>
          <a:noFill/>
        </a:ln>
      </dgm:spPr>
      <dgm:t>
        <a:bodyPr/>
        <a:lstStyle/>
        <a:p>
          <a:r>
            <a:rPr lang="lt-LT" b="0" dirty="0"/>
            <a:t>Strateginių veiksmų ir projektų pažanga</a:t>
          </a:r>
        </a:p>
      </dgm:t>
    </dgm:pt>
    <dgm:pt modelId="{E8D20B31-DDD5-462C-AEBA-0AA3ECE38D13}" type="parTrans" cxnId="{3D643E6E-726C-4043-97D4-49FA733EB3AD}">
      <dgm:prSet/>
      <dgm:spPr/>
      <dgm:t>
        <a:bodyPr/>
        <a:lstStyle/>
        <a:p>
          <a:endParaRPr lang="en-US"/>
        </a:p>
      </dgm:t>
    </dgm:pt>
    <dgm:pt modelId="{DB4DB55C-E801-4D10-A68B-97578634D7AD}" type="sibTrans" cxnId="{3D643E6E-726C-4043-97D4-49FA733EB3AD}">
      <dgm:prSet/>
      <dgm:spPr/>
      <dgm:t>
        <a:bodyPr/>
        <a:lstStyle/>
        <a:p>
          <a:endParaRPr lang="en-US"/>
        </a:p>
      </dgm:t>
    </dgm:pt>
    <dgm:pt modelId="{9198F0A6-C6C0-4C28-9DD9-A8925807E952}" type="pres">
      <dgm:prSet presAssocID="{A0A54CE9-8140-4073-937F-40593B6EFBE9}" presName="Name0" presStyleCnt="0">
        <dgm:presLayoutVars>
          <dgm:chMax val="11"/>
          <dgm:chPref val="11"/>
          <dgm:dir val="rev"/>
          <dgm:resizeHandles/>
        </dgm:presLayoutVars>
      </dgm:prSet>
      <dgm:spPr/>
      <dgm:t>
        <a:bodyPr/>
        <a:lstStyle/>
        <a:p>
          <a:endParaRPr lang="lt-LT"/>
        </a:p>
      </dgm:t>
    </dgm:pt>
    <dgm:pt modelId="{4CFEC688-DE8F-4954-B623-BA5B8D108386}" type="pres">
      <dgm:prSet presAssocID="{BF6B0FEC-8AF4-4731-86BD-CB2B6A016B2B}" presName="Accent1" presStyleCnt="0"/>
      <dgm:spPr/>
    </dgm:pt>
    <dgm:pt modelId="{4B709A8C-8293-4BEA-8156-1D2DDF9194A6}" type="pres">
      <dgm:prSet presAssocID="{BF6B0FEC-8AF4-4731-86BD-CB2B6A016B2B}" presName="Accent" presStyleLbl="node1" presStyleIdx="0" presStyleCnt="1" custScaleX="108536" custScaleY="108536"/>
      <dgm:spPr>
        <a:solidFill>
          <a:srgbClr val="35DEED"/>
        </a:solidFill>
        <a:ln>
          <a:noFill/>
        </a:ln>
      </dgm:spPr>
    </dgm:pt>
    <dgm:pt modelId="{4A891E52-A04D-4F04-885B-848C788F4293}" type="pres">
      <dgm:prSet presAssocID="{BF6B0FEC-8AF4-4731-86BD-CB2B6A016B2B}" presName="ParentBackground1" presStyleCnt="0"/>
      <dgm:spPr/>
    </dgm:pt>
    <dgm:pt modelId="{515D338B-1AE1-41EE-BCA5-0087C7EDFF8A}" type="pres">
      <dgm:prSet presAssocID="{BF6B0FEC-8AF4-4731-86BD-CB2B6A016B2B}" presName="ParentBackground" presStyleLbl="fgAcc1" presStyleIdx="0" presStyleCnt="1" custScaleX="109024" custScaleY="109029" custLinFactNeighborX="0" custLinFactNeighborY="0"/>
      <dgm:spPr/>
      <dgm:t>
        <a:bodyPr/>
        <a:lstStyle/>
        <a:p>
          <a:endParaRPr lang="lt-LT"/>
        </a:p>
      </dgm:t>
    </dgm:pt>
    <dgm:pt modelId="{31FF9661-F8AF-496B-8DAA-47756C74FFA0}" type="pres">
      <dgm:prSet presAssocID="{BF6B0FEC-8AF4-4731-86BD-CB2B6A016B2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18B8ACBC-9CCF-4C99-A6FA-9C6FB4044FD5}" type="presOf" srcId="{A0A54CE9-8140-4073-937F-40593B6EFBE9}" destId="{9198F0A6-C6C0-4C28-9DD9-A8925807E952}" srcOrd="0" destOrd="0" presId="urn:microsoft.com/office/officeart/2011/layout/CircleProcess"/>
    <dgm:cxn modelId="{3D643E6E-726C-4043-97D4-49FA733EB3AD}" srcId="{A0A54CE9-8140-4073-937F-40593B6EFBE9}" destId="{BF6B0FEC-8AF4-4731-86BD-CB2B6A016B2B}" srcOrd="0" destOrd="0" parTransId="{E8D20B31-DDD5-462C-AEBA-0AA3ECE38D13}" sibTransId="{DB4DB55C-E801-4D10-A68B-97578634D7AD}"/>
    <dgm:cxn modelId="{BA581362-2F7B-4464-9EB9-8A1BB1AC88C6}" type="presOf" srcId="{BF6B0FEC-8AF4-4731-86BD-CB2B6A016B2B}" destId="{515D338B-1AE1-41EE-BCA5-0087C7EDFF8A}" srcOrd="0" destOrd="0" presId="urn:microsoft.com/office/officeart/2011/layout/CircleProcess"/>
    <dgm:cxn modelId="{847F2D7E-EE27-481E-8181-5E701E87FD26}" type="presOf" srcId="{BF6B0FEC-8AF4-4731-86BD-CB2B6A016B2B}" destId="{31FF9661-F8AF-496B-8DAA-47756C74FFA0}" srcOrd="1" destOrd="0" presId="urn:microsoft.com/office/officeart/2011/layout/CircleProcess"/>
    <dgm:cxn modelId="{FD79A462-6E56-4697-9380-67A336561D3A}" type="presParOf" srcId="{9198F0A6-C6C0-4C28-9DD9-A8925807E952}" destId="{4CFEC688-DE8F-4954-B623-BA5B8D108386}" srcOrd="0" destOrd="0" presId="urn:microsoft.com/office/officeart/2011/layout/CircleProcess"/>
    <dgm:cxn modelId="{C472CB81-8EA7-4ED6-9B4F-18D713022D73}" type="presParOf" srcId="{4CFEC688-DE8F-4954-B623-BA5B8D108386}" destId="{4B709A8C-8293-4BEA-8156-1D2DDF9194A6}" srcOrd="0" destOrd="0" presId="urn:microsoft.com/office/officeart/2011/layout/CircleProcess"/>
    <dgm:cxn modelId="{DECD3082-2C7A-4282-8378-3A2893350C69}" type="presParOf" srcId="{9198F0A6-C6C0-4C28-9DD9-A8925807E952}" destId="{4A891E52-A04D-4F04-885B-848C788F4293}" srcOrd="1" destOrd="0" presId="urn:microsoft.com/office/officeart/2011/layout/CircleProcess"/>
    <dgm:cxn modelId="{4042CE31-CF72-4514-822D-A96938E7B687}" type="presParOf" srcId="{4A891E52-A04D-4F04-885B-848C788F4293}" destId="{515D338B-1AE1-41EE-BCA5-0087C7EDFF8A}" srcOrd="0" destOrd="0" presId="urn:microsoft.com/office/officeart/2011/layout/CircleProcess"/>
    <dgm:cxn modelId="{75F7E9EC-7A19-4412-A016-333B662D16DE}" type="presParOf" srcId="{9198F0A6-C6C0-4C28-9DD9-A8925807E952}" destId="{31FF9661-F8AF-496B-8DAA-47756C74FFA0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4DA34-1E87-4E8C-B2AE-B01B7B1386FC}">
      <dsp:nvSpPr>
        <dsp:cNvPr id="0" name=""/>
        <dsp:cNvSpPr/>
      </dsp:nvSpPr>
      <dsp:spPr>
        <a:xfrm>
          <a:off x="66263" y="298811"/>
          <a:ext cx="2072929" cy="730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>
              <a:solidFill>
                <a:schemeClr val="tx1"/>
              </a:solidFill>
            </a:rPr>
            <a:t>Suplanuotos investicijos</a:t>
          </a:r>
          <a:endParaRPr lang="lt-LT" sz="1600" kern="1200" dirty="0">
            <a:solidFill>
              <a:schemeClr val="tx1"/>
            </a:solidFill>
          </a:endParaRPr>
        </a:p>
      </dsp:txBody>
      <dsp:txXfrm>
        <a:off x="87653" y="320201"/>
        <a:ext cx="2030149" cy="687540"/>
      </dsp:txXfrm>
    </dsp:sp>
    <dsp:sp modelId="{41F0038D-3E34-4291-8AD5-A441D25E0CD6}">
      <dsp:nvSpPr>
        <dsp:cNvPr id="0" name=""/>
        <dsp:cNvSpPr/>
      </dsp:nvSpPr>
      <dsp:spPr>
        <a:xfrm>
          <a:off x="273556" y="1029132"/>
          <a:ext cx="168991" cy="570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889"/>
              </a:lnTo>
              <a:lnTo>
                <a:pt x="168991" y="570889"/>
              </a:lnTo>
            </a:path>
          </a:pathLst>
        </a:custGeom>
        <a:noFill/>
        <a:ln w="28575" cap="flat" cmpd="sng" algn="ctr">
          <a:solidFill>
            <a:srgbClr val="35DE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70DA7-A087-476D-8A51-ADB443C7EE5F}">
      <dsp:nvSpPr>
        <dsp:cNvPr id="0" name=""/>
        <dsp:cNvSpPr/>
      </dsp:nvSpPr>
      <dsp:spPr>
        <a:xfrm>
          <a:off x="442548" y="1340361"/>
          <a:ext cx="1431899" cy="519321"/>
        </a:xfrm>
        <a:prstGeom prst="roundRect">
          <a:avLst>
            <a:gd name="adj" fmla="val 10000"/>
          </a:avLst>
        </a:prstGeom>
        <a:solidFill>
          <a:srgbClr val="35DE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>
              <a:solidFill>
                <a:schemeClr val="tx1"/>
              </a:solidFill>
              <a:latin typeface="+mn-lt"/>
            </a:rPr>
            <a:t>4,5 mlrd.</a:t>
          </a:r>
        </a:p>
      </dsp:txBody>
      <dsp:txXfrm>
        <a:off x="457758" y="1355571"/>
        <a:ext cx="1401479" cy="488901"/>
      </dsp:txXfrm>
    </dsp:sp>
    <dsp:sp modelId="{5EE010A0-309C-4BFD-AA65-E8504EE3AC5D}">
      <dsp:nvSpPr>
        <dsp:cNvPr id="0" name=""/>
        <dsp:cNvSpPr/>
      </dsp:nvSpPr>
      <dsp:spPr>
        <a:xfrm>
          <a:off x="273556" y="1029132"/>
          <a:ext cx="219443" cy="1649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9901"/>
              </a:lnTo>
              <a:lnTo>
                <a:pt x="219443" y="1649901"/>
              </a:lnTo>
            </a:path>
          </a:pathLst>
        </a:custGeom>
        <a:noFill/>
        <a:ln w="28575" cap="flat" cmpd="sng" algn="ctr">
          <a:solidFill>
            <a:srgbClr val="35DE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9E2E3-2A4D-4A16-B9FC-607C6E9B3DB7}">
      <dsp:nvSpPr>
        <dsp:cNvPr id="0" name=""/>
        <dsp:cNvSpPr/>
      </dsp:nvSpPr>
      <dsp:spPr>
        <a:xfrm>
          <a:off x="493000" y="2464314"/>
          <a:ext cx="1341513" cy="429439"/>
        </a:xfrm>
        <a:prstGeom prst="roundRect">
          <a:avLst>
            <a:gd name="adj" fmla="val 10000"/>
          </a:avLst>
        </a:prstGeom>
        <a:solidFill>
          <a:srgbClr val="35DE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>
              <a:solidFill>
                <a:schemeClr val="tx1"/>
              </a:solidFill>
            </a:rPr>
            <a:t>4,1 </a:t>
          </a:r>
          <a:r>
            <a:rPr lang="lt-LT" sz="1800" b="1" kern="1200" dirty="0">
              <a:solidFill>
                <a:schemeClr val="tx1"/>
              </a:solidFill>
            </a:rPr>
            <a:t>mlrd.</a:t>
          </a:r>
        </a:p>
      </dsp:txBody>
      <dsp:txXfrm>
        <a:off x="505578" y="2476892"/>
        <a:ext cx="1316357" cy="404283"/>
      </dsp:txXfrm>
    </dsp:sp>
    <dsp:sp modelId="{9BCB8CFA-B670-4C20-93D5-D620791BD1FA}">
      <dsp:nvSpPr>
        <dsp:cNvPr id="0" name=""/>
        <dsp:cNvSpPr/>
      </dsp:nvSpPr>
      <dsp:spPr>
        <a:xfrm>
          <a:off x="2675062" y="300038"/>
          <a:ext cx="2051232" cy="7201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>
              <a:solidFill>
                <a:schemeClr val="tx1"/>
              </a:solidFill>
            </a:rPr>
            <a:t>Naujos ir papildomos investicijos</a:t>
          </a:r>
          <a:endParaRPr lang="lt-LT" sz="1600" kern="1200" dirty="0">
            <a:solidFill>
              <a:schemeClr val="tx1"/>
            </a:solidFill>
          </a:endParaRPr>
        </a:p>
      </dsp:txBody>
      <dsp:txXfrm>
        <a:off x="2696156" y="321132"/>
        <a:ext cx="2009044" cy="677998"/>
      </dsp:txXfrm>
    </dsp:sp>
    <dsp:sp modelId="{EFF0722E-16F8-463F-AE54-15E84AE4B4B8}">
      <dsp:nvSpPr>
        <dsp:cNvPr id="0" name=""/>
        <dsp:cNvSpPr/>
      </dsp:nvSpPr>
      <dsp:spPr>
        <a:xfrm>
          <a:off x="2880185" y="1020225"/>
          <a:ext cx="201757" cy="563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685"/>
              </a:lnTo>
              <a:lnTo>
                <a:pt x="201757" y="563685"/>
              </a:lnTo>
            </a:path>
          </a:pathLst>
        </a:custGeom>
        <a:noFill/>
        <a:ln w="28575" cap="flat" cmpd="sng" algn="ctr">
          <a:solidFill>
            <a:srgbClr val="35DE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658CB-D84D-4959-AAAF-0892513150A1}">
      <dsp:nvSpPr>
        <dsp:cNvPr id="0" name=""/>
        <dsp:cNvSpPr/>
      </dsp:nvSpPr>
      <dsp:spPr>
        <a:xfrm>
          <a:off x="3081943" y="1349756"/>
          <a:ext cx="1234454" cy="468307"/>
        </a:xfrm>
        <a:prstGeom prst="roundRect">
          <a:avLst>
            <a:gd name="adj" fmla="val 10000"/>
          </a:avLst>
        </a:prstGeom>
        <a:solidFill>
          <a:srgbClr val="35DE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>
              <a:solidFill>
                <a:schemeClr val="tx1"/>
              </a:solidFill>
            </a:rPr>
            <a:t>1,8 mlrd.</a:t>
          </a:r>
        </a:p>
      </dsp:txBody>
      <dsp:txXfrm>
        <a:off x="3095659" y="1363472"/>
        <a:ext cx="1207022" cy="440875"/>
      </dsp:txXfrm>
    </dsp:sp>
    <dsp:sp modelId="{A5FF2D49-71B8-4E81-A8D2-CC555F81C46A}">
      <dsp:nvSpPr>
        <dsp:cNvPr id="0" name=""/>
        <dsp:cNvSpPr/>
      </dsp:nvSpPr>
      <dsp:spPr>
        <a:xfrm>
          <a:off x="2880185" y="1020225"/>
          <a:ext cx="193508" cy="1628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878"/>
              </a:lnTo>
              <a:lnTo>
                <a:pt x="193508" y="1628878"/>
              </a:lnTo>
            </a:path>
          </a:pathLst>
        </a:custGeom>
        <a:noFill/>
        <a:ln w="28575" cap="flat" cmpd="sng" algn="ctr">
          <a:solidFill>
            <a:srgbClr val="35DE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7D59E-6B64-4CCF-B8D8-2CB082A23267}">
      <dsp:nvSpPr>
        <dsp:cNvPr id="0" name=""/>
        <dsp:cNvSpPr/>
      </dsp:nvSpPr>
      <dsp:spPr>
        <a:xfrm>
          <a:off x="3073693" y="2421409"/>
          <a:ext cx="1286888" cy="455387"/>
        </a:xfrm>
        <a:prstGeom prst="roundRect">
          <a:avLst>
            <a:gd name="adj" fmla="val 10000"/>
          </a:avLst>
        </a:prstGeom>
        <a:solidFill>
          <a:srgbClr val="35DE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>
              <a:solidFill>
                <a:schemeClr val="tx1"/>
              </a:solidFill>
            </a:rPr>
            <a:t>2,2 </a:t>
          </a:r>
          <a:r>
            <a:rPr lang="lt-LT" sz="1800" b="1" kern="1200" dirty="0">
              <a:solidFill>
                <a:schemeClr val="tx1"/>
              </a:solidFill>
            </a:rPr>
            <a:t>mlrd.</a:t>
          </a:r>
        </a:p>
      </dsp:txBody>
      <dsp:txXfrm>
        <a:off x="3087031" y="2434747"/>
        <a:ext cx="1260212" cy="428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499C1-4CF9-4107-BC3E-DF4082494BEE}">
      <dsp:nvSpPr>
        <dsp:cNvPr id="0" name=""/>
        <dsp:cNvSpPr/>
      </dsp:nvSpPr>
      <dsp:spPr>
        <a:xfrm>
          <a:off x="1372278" y="519378"/>
          <a:ext cx="1376006" cy="1376076"/>
        </a:xfrm>
        <a:prstGeom prst="ellipse">
          <a:avLst/>
        </a:prstGeom>
        <a:solidFill>
          <a:srgbClr val="35DEE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BE757-6A2F-4D46-9F22-54A80A9B4B6E}">
      <dsp:nvSpPr>
        <dsp:cNvPr id="0" name=""/>
        <dsp:cNvSpPr/>
      </dsp:nvSpPr>
      <dsp:spPr>
        <a:xfrm>
          <a:off x="1417712" y="565256"/>
          <a:ext cx="1284547" cy="1284322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1" kern="1200" dirty="0"/>
            <a:t>5 tikslų pažanga </a:t>
          </a:r>
          <a:endParaRPr lang="en-US" sz="1500" b="1" kern="1200" dirty="0"/>
        </a:p>
      </dsp:txBody>
      <dsp:txXfrm>
        <a:off x="1601219" y="748765"/>
        <a:ext cx="917534" cy="917303"/>
      </dsp:txXfrm>
    </dsp:sp>
    <dsp:sp modelId="{3DD70912-0413-44A1-A58B-C04C18BA1A2E}">
      <dsp:nvSpPr>
        <dsp:cNvPr id="0" name=""/>
        <dsp:cNvSpPr/>
      </dsp:nvSpPr>
      <dsp:spPr>
        <a:xfrm rot="13500000">
          <a:off x="2800198" y="519282"/>
          <a:ext cx="1376028" cy="1376028"/>
        </a:xfrm>
        <a:prstGeom prst="teardrop">
          <a:avLst>
            <a:gd name="adj" fmla="val 100000"/>
          </a:avLst>
        </a:prstGeom>
        <a:solidFill>
          <a:srgbClr val="35DEE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356BA-317D-4039-9B2D-2AF1DF41EB5A}">
      <dsp:nvSpPr>
        <dsp:cNvPr id="0" name=""/>
        <dsp:cNvSpPr/>
      </dsp:nvSpPr>
      <dsp:spPr>
        <a:xfrm>
          <a:off x="2839743" y="565256"/>
          <a:ext cx="1284547" cy="1284322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1" kern="1200" dirty="0"/>
            <a:t>Ministerijų pažanga</a:t>
          </a:r>
          <a:endParaRPr lang="en-US" sz="1500" b="1" kern="1200" dirty="0"/>
        </a:p>
      </dsp:txBody>
      <dsp:txXfrm>
        <a:off x="3023250" y="748765"/>
        <a:ext cx="917534" cy="917303"/>
      </dsp:txXfrm>
    </dsp:sp>
    <dsp:sp modelId="{4B709A8C-8293-4BEA-8156-1D2DDF9194A6}">
      <dsp:nvSpPr>
        <dsp:cNvPr id="0" name=""/>
        <dsp:cNvSpPr/>
      </dsp:nvSpPr>
      <dsp:spPr>
        <a:xfrm rot="13500000">
          <a:off x="4216328" y="519282"/>
          <a:ext cx="1376028" cy="1376028"/>
        </a:xfrm>
        <a:prstGeom prst="teardrop">
          <a:avLst>
            <a:gd name="adj" fmla="val 100000"/>
          </a:avLst>
        </a:prstGeom>
        <a:solidFill>
          <a:srgbClr val="35DEE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D338B-1AE1-41EE-BCA5-0087C7EDFF8A}">
      <dsp:nvSpPr>
        <dsp:cNvPr id="0" name=""/>
        <dsp:cNvSpPr/>
      </dsp:nvSpPr>
      <dsp:spPr>
        <a:xfrm>
          <a:off x="4261773" y="565256"/>
          <a:ext cx="1284547" cy="1284322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0" kern="1200" dirty="0"/>
            <a:t>Svarbesni mėnesio pasiekimai ir siūlymai</a:t>
          </a:r>
        </a:p>
      </dsp:txBody>
      <dsp:txXfrm>
        <a:off x="4445280" y="748765"/>
        <a:ext cx="917534" cy="917303"/>
      </dsp:txXfrm>
    </dsp:sp>
    <dsp:sp modelId="{C9FBF5EE-0E16-499D-878F-AFC5C6C34EFB}">
      <dsp:nvSpPr>
        <dsp:cNvPr id="0" name=""/>
        <dsp:cNvSpPr/>
      </dsp:nvSpPr>
      <dsp:spPr>
        <a:xfrm rot="13500000">
          <a:off x="5638358" y="519282"/>
          <a:ext cx="1376028" cy="1376028"/>
        </a:xfrm>
        <a:prstGeom prst="teardrop">
          <a:avLst>
            <a:gd name="adj" fmla="val 100000"/>
          </a:avLst>
        </a:prstGeom>
        <a:solidFill>
          <a:srgbClr val="35DEE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5FB8-7851-422F-8FC4-6E663C9D3EFE}">
      <dsp:nvSpPr>
        <dsp:cNvPr id="0" name=""/>
        <dsp:cNvSpPr/>
      </dsp:nvSpPr>
      <dsp:spPr>
        <a:xfrm>
          <a:off x="5683804" y="565256"/>
          <a:ext cx="1284547" cy="1284322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0" kern="1200" dirty="0"/>
            <a:t>Skelbiama viešai</a:t>
          </a:r>
        </a:p>
      </dsp:txBody>
      <dsp:txXfrm>
        <a:off x="5867310" y="748765"/>
        <a:ext cx="917534" cy="917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A87B0-FF11-474C-9E12-39CCA6C6E398}">
      <dsp:nvSpPr>
        <dsp:cNvPr id="0" name=""/>
        <dsp:cNvSpPr/>
      </dsp:nvSpPr>
      <dsp:spPr>
        <a:xfrm>
          <a:off x="2392" y="0"/>
          <a:ext cx="2983198" cy="39770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/>
            <a:t>  Stebėti pažangą</a:t>
          </a:r>
          <a:endParaRPr lang="en-US" sz="2000" b="1" kern="1200" dirty="0"/>
        </a:p>
      </dsp:txBody>
      <dsp:txXfrm>
        <a:off x="2392" y="0"/>
        <a:ext cx="2883771" cy="397708"/>
      </dsp:txXfrm>
    </dsp:sp>
    <dsp:sp modelId="{056B8AD2-9FC4-47E1-8C8C-57E361664C71}">
      <dsp:nvSpPr>
        <dsp:cNvPr id="0" name=""/>
        <dsp:cNvSpPr/>
      </dsp:nvSpPr>
      <dsp:spPr>
        <a:xfrm>
          <a:off x="2121145" y="0"/>
          <a:ext cx="3438847" cy="39770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/>
            <a:t> Identifikuoti rizikas</a:t>
          </a:r>
          <a:endParaRPr lang="en-US" sz="2000" b="1" kern="1200" dirty="0"/>
        </a:p>
      </dsp:txBody>
      <dsp:txXfrm>
        <a:off x="2319999" y="0"/>
        <a:ext cx="3041139" cy="397708"/>
      </dsp:txXfrm>
    </dsp:sp>
    <dsp:sp modelId="{51C7132D-4070-4AAC-A127-3CB1475A369A}">
      <dsp:nvSpPr>
        <dsp:cNvPr id="0" name=""/>
        <dsp:cNvSpPr/>
      </dsp:nvSpPr>
      <dsp:spPr>
        <a:xfrm>
          <a:off x="4695548" y="0"/>
          <a:ext cx="3094236" cy="39770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/>
            <a:t>Teikti rekomendacijas</a:t>
          </a:r>
          <a:endParaRPr lang="en-US" sz="2000" b="1" kern="1200" dirty="0"/>
        </a:p>
      </dsp:txBody>
      <dsp:txXfrm>
        <a:off x="4894402" y="0"/>
        <a:ext cx="2696528" cy="397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6D389-6690-496C-83F7-8C7EDB2C3F94}">
      <dsp:nvSpPr>
        <dsp:cNvPr id="0" name=""/>
        <dsp:cNvSpPr/>
      </dsp:nvSpPr>
      <dsp:spPr>
        <a:xfrm>
          <a:off x="0" y="0"/>
          <a:ext cx="2993353" cy="1426008"/>
        </a:xfrm>
        <a:prstGeom prst="rightArrow">
          <a:avLst/>
        </a:prstGeom>
        <a:solidFill>
          <a:schemeClr val="bg1"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18563-0B8B-4F86-81A8-C7F475A1E3F9}">
      <dsp:nvSpPr>
        <dsp:cNvPr id="0" name=""/>
        <dsp:cNvSpPr/>
      </dsp:nvSpPr>
      <dsp:spPr>
        <a:xfrm>
          <a:off x="219740" y="415658"/>
          <a:ext cx="907868" cy="570403"/>
        </a:xfrm>
        <a:prstGeom prst="roundRect">
          <a:avLst/>
        </a:prstGeom>
        <a:solidFill>
          <a:srgbClr val="35DEE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b="1" kern="1200" dirty="0">
              <a:solidFill>
                <a:schemeClr val="tx1"/>
              </a:solidFill>
            </a:rPr>
            <a:t>FM</a:t>
          </a:r>
        </a:p>
      </dsp:txBody>
      <dsp:txXfrm>
        <a:off x="247585" y="443503"/>
        <a:ext cx="852178" cy="514713"/>
      </dsp:txXfrm>
    </dsp:sp>
    <dsp:sp modelId="{2B74EDB2-7451-4440-907E-AD77AEDA2E78}">
      <dsp:nvSpPr>
        <dsp:cNvPr id="0" name=""/>
        <dsp:cNvSpPr/>
      </dsp:nvSpPr>
      <dsp:spPr>
        <a:xfrm>
          <a:off x="1577466" y="427802"/>
          <a:ext cx="907868" cy="570403"/>
        </a:xfrm>
        <a:prstGeom prst="roundRect">
          <a:avLst/>
        </a:prstGeom>
        <a:solidFill>
          <a:srgbClr val="35DEE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b="1" kern="1200" dirty="0">
              <a:solidFill>
                <a:schemeClr val="tx1"/>
              </a:solidFill>
            </a:rPr>
            <a:t>LRV</a:t>
          </a:r>
        </a:p>
      </dsp:txBody>
      <dsp:txXfrm>
        <a:off x="1605311" y="455647"/>
        <a:ext cx="852178" cy="5147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6D389-6690-496C-83F7-8C7EDB2C3F94}">
      <dsp:nvSpPr>
        <dsp:cNvPr id="0" name=""/>
        <dsp:cNvSpPr/>
      </dsp:nvSpPr>
      <dsp:spPr>
        <a:xfrm>
          <a:off x="0" y="4"/>
          <a:ext cx="3648770" cy="1412932"/>
        </a:xfrm>
        <a:prstGeom prst="rightArrow">
          <a:avLst/>
        </a:prstGeom>
        <a:solidFill>
          <a:schemeClr val="bg1"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18563-0B8B-4F86-81A8-C7F475A1E3F9}">
      <dsp:nvSpPr>
        <dsp:cNvPr id="0" name=""/>
        <dsp:cNvSpPr/>
      </dsp:nvSpPr>
      <dsp:spPr>
        <a:xfrm>
          <a:off x="78282" y="419511"/>
          <a:ext cx="1217312" cy="582464"/>
        </a:xfrm>
        <a:prstGeom prst="roundRect">
          <a:avLst/>
        </a:prstGeom>
        <a:solidFill>
          <a:srgbClr val="35DEE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>
              <a:solidFill>
                <a:schemeClr val="tx1"/>
              </a:solidFill>
            </a:rPr>
            <a:t>Ministerijos</a:t>
          </a:r>
        </a:p>
      </dsp:txBody>
      <dsp:txXfrm>
        <a:off x="106716" y="447945"/>
        <a:ext cx="1160444" cy="525596"/>
      </dsp:txXfrm>
    </dsp:sp>
    <dsp:sp modelId="{2B74EDB2-7451-4440-907E-AD77AEDA2E78}">
      <dsp:nvSpPr>
        <dsp:cNvPr id="0" name=""/>
        <dsp:cNvSpPr/>
      </dsp:nvSpPr>
      <dsp:spPr>
        <a:xfrm>
          <a:off x="1709260" y="427225"/>
          <a:ext cx="1350896" cy="582458"/>
        </a:xfrm>
        <a:prstGeom prst="roundRect">
          <a:avLst/>
        </a:prstGeom>
        <a:solidFill>
          <a:srgbClr val="35DEE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lt-LT" sz="1600" b="1" kern="1200" dirty="0">
              <a:solidFill>
                <a:schemeClr val="tx1"/>
              </a:solidFill>
            </a:rPr>
            <a:t>LRV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lt-LT" sz="1600" b="1" kern="1200" dirty="0">
              <a:solidFill>
                <a:schemeClr val="tx1"/>
              </a:solidFill>
            </a:rPr>
            <a:t> darbo grupė</a:t>
          </a:r>
        </a:p>
      </dsp:txBody>
      <dsp:txXfrm>
        <a:off x="1737693" y="455658"/>
        <a:ext cx="1294030" cy="5255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09A8C-8293-4BEA-8156-1D2DDF9194A6}">
      <dsp:nvSpPr>
        <dsp:cNvPr id="0" name=""/>
        <dsp:cNvSpPr/>
      </dsp:nvSpPr>
      <dsp:spPr>
        <a:xfrm>
          <a:off x="270042" y="324392"/>
          <a:ext cx="1463043" cy="1463043"/>
        </a:xfrm>
        <a:prstGeom prst="ellipse">
          <a:avLst/>
        </a:prstGeom>
        <a:solidFill>
          <a:srgbClr val="35DEE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D338B-1AE1-41EE-BCA5-0087C7EDFF8A}">
      <dsp:nvSpPr>
        <dsp:cNvPr id="0" name=""/>
        <dsp:cNvSpPr/>
      </dsp:nvSpPr>
      <dsp:spPr>
        <a:xfrm>
          <a:off x="315697" y="370112"/>
          <a:ext cx="1371597" cy="1371602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0" kern="1200" dirty="0"/>
            <a:t>Strateginių veiksmų ir projektų pažanga</a:t>
          </a:r>
        </a:p>
      </dsp:txBody>
      <dsp:txXfrm>
        <a:off x="511745" y="566056"/>
        <a:ext cx="979796" cy="979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8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8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8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8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6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8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58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4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59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05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60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11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44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baseline="0" dirty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5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lt-LT" u="none" baseline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7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3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0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baseline="0" dirty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5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16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A557A0F5-A671-4F6E-A3A3-3FCD62219E83}"/>
              </a:ext>
            </a:extLst>
          </p:cNvPr>
          <p:cNvSpPr/>
          <p:nvPr userDrawn="1"/>
        </p:nvSpPr>
        <p:spPr>
          <a:xfrm rot="16200000">
            <a:off x="287982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195D08-75D6-4D9D-953A-66B4CAEFF515}"/>
              </a:ext>
            </a:extLst>
          </p:cNvPr>
          <p:cNvSpPr/>
          <p:nvPr userDrawn="1"/>
        </p:nvSpPr>
        <p:spPr>
          <a:xfrm>
            <a:off x="0" y="5013187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3" y="575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9" y="988918"/>
            <a:ext cx="6613999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Skaidr</a:t>
            </a:r>
            <a:r>
              <a:rPr lang="lt-LT" dirty="0"/>
              <a:t>ės aprašymas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35" y="5021895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700" b="0" spc="30" baseline="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700" b="0" spc="30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5028313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aveikslėlis 11">
            <a:extLst>
              <a:ext uri="{FF2B5EF4-FFF2-40B4-BE49-F238E27FC236}">
                <a16:creationId xmlns:a16="http://schemas.microsoft.com/office/drawing/2014/main" xmlns="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33" y="601505"/>
            <a:ext cx="798619" cy="52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9"/>
            <a:ext cx="4572000" cy="5143499"/>
          </a:xfrm>
          <a:prstGeom prst="rect">
            <a:avLst/>
          </a:prstGeom>
          <a:ln w="9525">
            <a:noFill/>
          </a:ln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15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38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EEC3B046-BE25-4AC3-B749-B7EE52737D3E}"/>
              </a:ext>
            </a:extLst>
          </p:cNvPr>
          <p:cNvSpPr/>
          <p:nvPr userDrawn="1"/>
        </p:nvSpPr>
        <p:spPr>
          <a:xfrm rot="10800000" flipV="1">
            <a:off x="4315862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7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6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6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6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6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6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2366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4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4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4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4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4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0528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461382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defTabSz="685800"/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defTabSz="685800"/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6616856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 defTabSz="685800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 defTabSz="685800">
                <a:buSzPct val="25000"/>
              </a:pPr>
              <a:t>‹#›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459988" y="1254513"/>
            <a:ext cx="8187782" cy="325336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32599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84B6-DA25-43B8-81FF-4958E2AAE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F546-43C3-431F-8FDB-4411A6F6F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018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906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467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143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440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6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2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8" y="1543058"/>
            <a:ext cx="2692400" cy="2743201"/>
          </a:xfrm>
          <a:prstGeom prst="rect">
            <a:avLst/>
          </a:prstGeom>
          <a:ln w="6350">
            <a:noFill/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1DF7A5CF-1445-4D4C-B9E0-B7FC559FA3EB}"/>
              </a:ext>
            </a:extLst>
          </p:cNvPr>
          <p:cNvSpPr/>
          <p:nvPr userDrawn="1"/>
        </p:nvSpPr>
        <p:spPr>
          <a:xfrm rot="5400000" flipV="1">
            <a:off x="881715" y="39982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15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661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10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383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6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6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6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6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6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78564E49-404D-4DCB-B8DF-AA93B7B5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01" y="265274"/>
            <a:ext cx="8465576" cy="4431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/>
              <a:t>Click to</a:t>
            </a:r>
            <a:r>
              <a:rPr lang="lt-LT"/>
              <a:t> </a:t>
            </a:r>
            <a:r>
              <a:rPr lang="en-US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1299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A557A0F5-A671-4F6E-A3A3-3FCD62219E83}"/>
              </a:ext>
            </a:extLst>
          </p:cNvPr>
          <p:cNvSpPr/>
          <p:nvPr userDrawn="1"/>
        </p:nvSpPr>
        <p:spPr>
          <a:xfrm rot="16200000">
            <a:off x="287976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195D08-75D6-4D9D-953A-66B4CAEFF515}"/>
              </a:ext>
            </a:extLst>
          </p:cNvPr>
          <p:cNvSpPr/>
          <p:nvPr userDrawn="1"/>
        </p:nvSpPr>
        <p:spPr>
          <a:xfrm>
            <a:off x="0" y="5013174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575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88918"/>
            <a:ext cx="6613999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Skaidr</a:t>
            </a:r>
            <a:r>
              <a:rPr lang="lt-LT" dirty="0"/>
              <a:t>ės aprašymas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5021893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700" spc="30" smtClean="0">
                <a:solidFill>
                  <a:prstClr val="white"/>
                </a:solidFill>
                <a:latin typeface="Calibri Light"/>
              </a:rPr>
              <a:pPr algn="r" defTabSz="685800"/>
              <a:t>‹#›</a:t>
            </a:fld>
            <a:endParaRPr lang="en-US" sz="700" spc="3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5028300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3" name="Paveikslėlis 11">
            <a:extLst>
              <a:ext uri="{FF2B5EF4-FFF2-40B4-BE49-F238E27FC236}">
                <a16:creationId xmlns:a16="http://schemas.microsoft.com/office/drawing/2014/main" xmlns="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5701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11">
            <a:extLst>
              <a:ext uri="{FF2B5EF4-FFF2-40B4-BE49-F238E27FC236}">
                <a16:creationId xmlns:a16="http://schemas.microsoft.com/office/drawing/2014/main" xmlns="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A557A0F5-A671-4F6E-A3A3-3FCD62219E83}"/>
              </a:ext>
            </a:extLst>
          </p:cNvPr>
          <p:cNvSpPr/>
          <p:nvPr userDrawn="1"/>
        </p:nvSpPr>
        <p:spPr>
          <a:xfrm rot="16200000">
            <a:off x="287976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195D08-75D6-4D9D-953A-66B4CAEFF515}"/>
              </a:ext>
            </a:extLst>
          </p:cNvPr>
          <p:cNvSpPr/>
          <p:nvPr userDrawn="1"/>
        </p:nvSpPr>
        <p:spPr>
          <a:xfrm>
            <a:off x="0" y="5013174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5028300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939422" y="5021893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700" spc="30" smtClean="0">
                <a:solidFill>
                  <a:prstClr val="white"/>
                </a:solidFill>
                <a:latin typeface="Calibri Light"/>
              </a:rPr>
              <a:pPr algn="r" defTabSz="685800"/>
              <a:t>‹#›</a:t>
            </a:fld>
            <a:endParaRPr lang="en-US" sz="700" spc="3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859874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2424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90271" y="1588761"/>
            <a:ext cx="963458" cy="963458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40040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18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7" y="1543058"/>
            <a:ext cx="1882774" cy="2743201"/>
          </a:xfrm>
          <a:prstGeom prst="rect">
            <a:avLst/>
          </a:prstGeom>
          <a:ln w="6350">
            <a:noFill/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58"/>
            <a:ext cx="1882774" cy="2743201"/>
          </a:xfrm>
          <a:prstGeom prst="rect">
            <a:avLst/>
          </a:prstGeom>
          <a:ln w="6350">
            <a:noFill/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3" y="1543058"/>
            <a:ext cx="1882774" cy="2743201"/>
          </a:xfrm>
          <a:prstGeom prst="rect">
            <a:avLst/>
          </a:prstGeom>
          <a:ln w="6350">
            <a:noFill/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60" y="1543058"/>
            <a:ext cx="1882774" cy="2743201"/>
          </a:xfrm>
          <a:prstGeom prst="rect">
            <a:avLst/>
          </a:prstGeom>
          <a:ln w="6350">
            <a:noFill/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DD2DB228-0A4E-4000-8080-47B1E0DD88C0}"/>
              </a:ext>
            </a:extLst>
          </p:cNvPr>
          <p:cNvSpPr/>
          <p:nvPr userDrawn="1"/>
        </p:nvSpPr>
        <p:spPr>
          <a:xfrm rot="5400000" flipV="1">
            <a:off x="881715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4675D565-0FC1-410B-9F8B-FF41521FD538}"/>
              </a:ext>
            </a:extLst>
          </p:cNvPr>
          <p:cNvSpPr/>
          <p:nvPr userDrawn="1"/>
        </p:nvSpPr>
        <p:spPr>
          <a:xfrm rot="5400000" flipV="1">
            <a:off x="2905249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FFA05C18-B7C6-4E49-8704-EF4F217C20A7}"/>
              </a:ext>
            </a:extLst>
          </p:cNvPr>
          <p:cNvSpPr/>
          <p:nvPr userDrawn="1"/>
        </p:nvSpPr>
        <p:spPr>
          <a:xfrm rot="5400000" flipV="1">
            <a:off x="4928778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AA69AC92-400D-4489-9FEC-5DF1DD159270}"/>
              </a:ext>
            </a:extLst>
          </p:cNvPr>
          <p:cNvSpPr/>
          <p:nvPr userDrawn="1"/>
        </p:nvSpPr>
        <p:spPr>
          <a:xfrm rot="5400000" flipV="1">
            <a:off x="6952315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9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7825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5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FFDE9971-10A8-4074-B02E-1D52CD8D6862}"/>
              </a:ext>
            </a:extLst>
          </p:cNvPr>
          <p:cNvSpPr/>
          <p:nvPr userDrawn="1"/>
        </p:nvSpPr>
        <p:spPr>
          <a:xfrm rot="5400000" flipV="1">
            <a:off x="1178036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C0F81D1B-C245-4739-8B80-706EB2960960}"/>
              </a:ext>
            </a:extLst>
          </p:cNvPr>
          <p:cNvSpPr/>
          <p:nvPr userDrawn="1"/>
        </p:nvSpPr>
        <p:spPr>
          <a:xfrm rot="5400000" flipV="1">
            <a:off x="3141949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6C19A532-827B-4975-86B2-AA924D5BA890}"/>
              </a:ext>
            </a:extLst>
          </p:cNvPr>
          <p:cNvSpPr/>
          <p:nvPr userDrawn="1"/>
        </p:nvSpPr>
        <p:spPr>
          <a:xfrm rot="5400000" flipV="1">
            <a:off x="5105862" y="291157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22CA6CBD-05FB-4C0D-B20D-5CC643109CE1}"/>
              </a:ext>
            </a:extLst>
          </p:cNvPr>
          <p:cNvSpPr/>
          <p:nvPr userDrawn="1"/>
        </p:nvSpPr>
        <p:spPr>
          <a:xfrm rot="5400000" flipV="1">
            <a:off x="7080041" y="291157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2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97AA7B48-EFF6-4051-939F-0C729EEB04B3}"/>
              </a:ext>
            </a:extLst>
          </p:cNvPr>
          <p:cNvSpPr/>
          <p:nvPr userDrawn="1"/>
        </p:nvSpPr>
        <p:spPr>
          <a:xfrm rot="5400000" flipV="1">
            <a:off x="881702" y="324770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112DB169-FC2F-4CFE-BD9E-EFC2D37A2223}"/>
              </a:ext>
            </a:extLst>
          </p:cNvPr>
          <p:cNvSpPr/>
          <p:nvPr userDrawn="1"/>
        </p:nvSpPr>
        <p:spPr>
          <a:xfrm rot="5400000" flipV="1">
            <a:off x="3616821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27C862D8-0F0F-4DFF-BF73-75D9A5DB5365}"/>
              </a:ext>
            </a:extLst>
          </p:cNvPr>
          <p:cNvSpPr/>
          <p:nvPr userDrawn="1"/>
        </p:nvSpPr>
        <p:spPr>
          <a:xfrm rot="5400000" flipV="1">
            <a:off x="6351940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6115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EEC3B046-BE25-4AC3-B749-B7EE52737D3E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49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1DF7A5CF-1445-4D4C-B9E0-B7FC559FA3EB}"/>
              </a:ext>
            </a:extLst>
          </p:cNvPr>
          <p:cNvSpPr/>
          <p:nvPr userDrawn="1"/>
        </p:nvSpPr>
        <p:spPr>
          <a:xfrm rot="5400000" flipV="1">
            <a:off x="881702" y="39982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18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DD2DB228-0A4E-4000-8080-47B1E0DD88C0}"/>
              </a:ext>
            </a:extLst>
          </p:cNvPr>
          <p:cNvSpPr/>
          <p:nvPr userDrawn="1"/>
        </p:nvSpPr>
        <p:spPr>
          <a:xfrm rot="5400000" flipV="1">
            <a:off x="881702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4675D565-0FC1-410B-9F8B-FF41521FD538}"/>
              </a:ext>
            </a:extLst>
          </p:cNvPr>
          <p:cNvSpPr/>
          <p:nvPr userDrawn="1"/>
        </p:nvSpPr>
        <p:spPr>
          <a:xfrm rot="5400000" flipV="1">
            <a:off x="2905236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FFA05C18-B7C6-4E49-8704-EF4F217C20A7}"/>
              </a:ext>
            </a:extLst>
          </p:cNvPr>
          <p:cNvSpPr/>
          <p:nvPr userDrawn="1"/>
        </p:nvSpPr>
        <p:spPr>
          <a:xfrm rot="5400000" flipV="1">
            <a:off x="4928769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AA69AC92-400D-4489-9FEC-5DF1DD159270}"/>
              </a:ext>
            </a:extLst>
          </p:cNvPr>
          <p:cNvSpPr/>
          <p:nvPr userDrawn="1"/>
        </p:nvSpPr>
        <p:spPr>
          <a:xfrm rot="5400000" flipV="1">
            <a:off x="6952302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82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24"/>
            <a:ext cx="3282950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24" y="2790824"/>
            <a:ext cx="3280631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13"/>
            <a:ext cx="4419600" cy="3176585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71230"/>
      </p:ext>
    </p:extLst>
  </p:cSld>
  <p:clrMapOvr>
    <a:masterClrMapping/>
  </p:clrMapOvr>
  <p:transition spd="slow">
    <p:push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7" y="1306764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2A40125D-F800-4E64-A6F6-892198D2336A}"/>
              </a:ext>
            </a:extLst>
          </p:cNvPr>
          <p:cNvSpPr/>
          <p:nvPr userDrawn="1"/>
        </p:nvSpPr>
        <p:spPr>
          <a:xfrm>
            <a:off x="4572002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21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4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5D725C3B-BB18-4065-AD8C-368007C45672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59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37"/>
            <a:ext cx="3282950" cy="2352673"/>
          </a:xfrm>
          <a:prstGeom prst="rect">
            <a:avLst/>
          </a:prstGeom>
          <a:ln w="9525">
            <a:noFill/>
          </a:ln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37" y="2790837"/>
            <a:ext cx="3280631" cy="2352673"/>
          </a:xfrm>
          <a:prstGeom prst="rect">
            <a:avLst/>
          </a:prstGeom>
          <a:ln w="9525">
            <a:noFill/>
          </a:ln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20"/>
            <a:ext cx="4419600" cy="3176585"/>
          </a:xfrm>
          <a:prstGeom prst="rect">
            <a:avLst/>
          </a:prstGeom>
          <a:ln w="9525">
            <a:noFill/>
          </a:ln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2095"/>
      </p:ext>
    </p:extLst>
  </p:cSld>
  <p:clrMapOvr>
    <a:masterClrMapping/>
  </p:clrMapOvr>
  <p:transition spd="slow">
    <p:push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76A171F7-E4EC-44CD-83AD-B1EE6B8F79A6}"/>
              </a:ext>
            </a:extLst>
          </p:cNvPr>
          <p:cNvSpPr/>
          <p:nvPr userDrawn="1"/>
        </p:nvSpPr>
        <p:spPr>
          <a:xfrm rot="5400000" flipV="1">
            <a:off x="881702" y="4011358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67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02597A62-61BB-405E-B270-2D78F7A4F9B8}"/>
              </a:ext>
            </a:extLst>
          </p:cNvPr>
          <p:cNvSpPr/>
          <p:nvPr userDrawn="1"/>
        </p:nvSpPr>
        <p:spPr>
          <a:xfrm rot="5400000" flipV="1">
            <a:off x="4210848" y="406971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75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49" y="1943100"/>
            <a:ext cx="3107531" cy="1943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ED170797-B56D-4C87-9014-41AE71C35D9A}"/>
              </a:ext>
            </a:extLst>
          </p:cNvPr>
          <p:cNvSpPr/>
          <p:nvPr userDrawn="1"/>
        </p:nvSpPr>
        <p:spPr>
          <a:xfrm rot="5400000" flipV="1">
            <a:off x="4955226" y="359839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16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6" y="1911986"/>
            <a:ext cx="2706929" cy="162893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CFE1A2AC-5135-468B-9FF6-B44CA6DD4D66}"/>
              </a:ext>
            </a:extLst>
          </p:cNvPr>
          <p:cNvSpPr/>
          <p:nvPr userDrawn="1"/>
        </p:nvSpPr>
        <p:spPr>
          <a:xfrm rot="5400000" flipV="1">
            <a:off x="1267223" y="32529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08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3" y="202168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38CEA4F1-E0B3-41AC-9FFF-D42749C82EFA}"/>
              </a:ext>
            </a:extLst>
          </p:cNvPr>
          <p:cNvSpPr/>
          <p:nvPr userDrawn="1"/>
        </p:nvSpPr>
        <p:spPr>
          <a:xfrm rot="5400000" flipV="1">
            <a:off x="4274190" y="39006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21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47" y="1804652"/>
            <a:ext cx="1573825" cy="210059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6" y="2437606"/>
            <a:ext cx="2107406" cy="158194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63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4619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75" y="1771649"/>
            <a:ext cx="7029451" cy="33718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EE36CCA3-557B-4E79-BB38-85B25F0337D1}"/>
              </a:ext>
            </a:extLst>
          </p:cNvPr>
          <p:cNvSpPr/>
          <p:nvPr userDrawn="1"/>
        </p:nvSpPr>
        <p:spPr>
          <a:xfrm rot="10800000" flipV="1">
            <a:off x="801124" y="1771649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57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414"/>
      </p:ext>
    </p:extLst>
  </p:cSld>
  <p:clrMapOvr>
    <a:masterClrMapping/>
  </p:clrMapOvr>
  <p:transition spd="slow">
    <p:push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0" y="3128769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298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59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9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9"/>
            <a:ext cx="4572000" cy="5143499"/>
          </a:xfrm>
          <a:prstGeom prst="rect">
            <a:avLst/>
          </a:prstGeom>
          <a:ln w="9525">
            <a:noFill/>
          </a:ln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9" y="1306765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2A40125D-F800-4E64-A6F6-892198D2336A}"/>
              </a:ext>
            </a:extLst>
          </p:cNvPr>
          <p:cNvSpPr/>
          <p:nvPr userDrawn="1"/>
        </p:nvSpPr>
        <p:spPr>
          <a:xfrm>
            <a:off x="4572015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2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4413"/>
      </p:ext>
    </p:extLst>
  </p:cSld>
  <p:clrMapOvr>
    <a:masterClrMapping/>
  </p:clrMapOvr>
  <p:transition spd="slow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5894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4" y="316708"/>
            <a:ext cx="8478496" cy="443190"/>
          </a:xfrm>
          <a:prstGeom prst="rect">
            <a:avLst/>
          </a:prstGeom>
        </p:spPr>
        <p:txBody>
          <a:bodyPr lIns="68574" tIns="34289" rIns="68574" bIns="34289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4" y="1200150"/>
            <a:ext cx="8478496" cy="3153966"/>
          </a:xfrm>
          <a:prstGeom prst="rect">
            <a:avLst/>
          </a:prstGeom>
        </p:spPr>
        <p:txBody>
          <a:bodyPr lIns="68574" tIns="34289" rIns="68574" bIns="34289">
            <a:normAutofit/>
          </a:bodyPr>
          <a:lstStyle>
            <a:lvl1pPr marL="171434" indent="-171434">
              <a:buClr>
                <a:schemeClr val="accent1"/>
              </a:buClr>
              <a:buFont typeface=".AppleSystemUIFont" charset="-120"/>
              <a:buChar char="−"/>
              <a:defRPr sz="1500"/>
            </a:lvl1pPr>
            <a:lvl2pPr marL="514301" indent="-171434">
              <a:buClr>
                <a:schemeClr val="accent1"/>
              </a:buClr>
              <a:buFont typeface=".AppleSystemUIFont" charset="-120"/>
              <a:buChar char="−"/>
              <a:defRPr sz="1500"/>
            </a:lvl2pPr>
            <a:lvl3pPr marL="857165" indent="-171434">
              <a:buClr>
                <a:schemeClr val="accent1"/>
              </a:buClr>
              <a:buFont typeface=".AppleSystemUIFont" charset="-120"/>
              <a:buChar char="−"/>
              <a:defRPr sz="1500"/>
            </a:lvl3pPr>
            <a:lvl4pPr marL="1200030" indent="-171434">
              <a:buClr>
                <a:schemeClr val="accent1"/>
              </a:buClr>
              <a:buFont typeface=".AppleSystemUIFont" charset="-120"/>
              <a:buChar char="−"/>
              <a:defRPr sz="1500"/>
            </a:lvl4pPr>
            <a:lvl5pPr marL="1542896" indent="-171434">
              <a:buClr>
                <a:schemeClr val="accent1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506" y="4568690"/>
            <a:ext cx="4639358" cy="308967"/>
          </a:xfrm>
          <a:prstGeom prst="rect">
            <a:avLst/>
          </a:prstGeom>
        </p:spPr>
        <p:txBody>
          <a:bodyPr lIns="68574" tIns="34289" rIns="68574" bIns="34289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9060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2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2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2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2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2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2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95413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6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6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6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6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6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977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4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4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4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4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4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5010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461382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defTabSz="685800"/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defTabSz="685800"/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6616856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85800">
              <a:buSzPct val="25000"/>
            </a:pPr>
            <a:fld id="{00000000-1234-1234-1234-123412341234}" type="slidenum">
              <a:rPr lang="lt-LT" smtClean="0">
                <a:latin typeface="Trebuchet MS"/>
                <a:ea typeface="Trebuchet MS"/>
                <a:cs typeface="Trebuchet MS"/>
                <a:sym typeface="Trebuchet MS"/>
              </a:rPr>
              <a:pPr defTabSz="685800">
                <a:buSzPct val="25000"/>
              </a:pPr>
              <a:t>‹#›</a:t>
            </a:fld>
            <a:endParaRPr lang="lt-LT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459988" y="1254513"/>
            <a:ext cx="8187782" cy="325336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9908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3"/>
            <a:ext cx="4572000" cy="3047999"/>
          </a:xfrm>
          <a:prstGeom prst="rect">
            <a:avLst/>
          </a:prstGeom>
          <a:ln w="9525">
            <a:noFill/>
          </a:ln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15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38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5D725C3B-BB18-4065-AD8C-368007C45672}"/>
              </a:ext>
            </a:extLst>
          </p:cNvPr>
          <p:cNvSpPr/>
          <p:nvPr userDrawn="1"/>
        </p:nvSpPr>
        <p:spPr>
          <a:xfrm rot="10800000" flipV="1">
            <a:off x="4315862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60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62"/>
            <a:ext cx="3986742" cy="2756285"/>
          </a:xfrm>
          <a:prstGeom prst="rect">
            <a:avLst/>
          </a:prstGeom>
          <a:ln w="6350">
            <a:noFill/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76A171F7-E4EC-44CD-83AD-B1EE6B8F79A6}"/>
              </a:ext>
            </a:extLst>
          </p:cNvPr>
          <p:cNvSpPr/>
          <p:nvPr userDrawn="1"/>
        </p:nvSpPr>
        <p:spPr>
          <a:xfrm rot="5400000" flipV="1">
            <a:off x="881715" y="4011358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2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02597A62-61BB-405E-B270-2D78F7A4F9B8}"/>
              </a:ext>
            </a:extLst>
          </p:cNvPr>
          <p:cNvSpPr/>
          <p:nvPr userDrawn="1"/>
        </p:nvSpPr>
        <p:spPr>
          <a:xfrm rot="5400000" flipV="1">
            <a:off x="4210861" y="406971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02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62" y="1943102"/>
            <a:ext cx="3107531" cy="1943271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ED170797-B56D-4C87-9014-41AE71C35D9A}"/>
              </a:ext>
            </a:extLst>
          </p:cNvPr>
          <p:cNvSpPr/>
          <p:nvPr userDrawn="1"/>
        </p:nvSpPr>
        <p:spPr>
          <a:xfrm rot="5400000" flipV="1">
            <a:off x="4955226" y="359839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1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54" y="1911999"/>
            <a:ext cx="2706929" cy="1628933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CFE1A2AC-5135-468B-9FF6-B44CA6DD4D66}"/>
              </a:ext>
            </a:extLst>
          </p:cNvPr>
          <p:cNvSpPr/>
          <p:nvPr userDrawn="1"/>
        </p:nvSpPr>
        <p:spPr>
          <a:xfrm rot="5400000" flipV="1">
            <a:off x="1267236" y="32529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60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11">
            <a:extLst>
              <a:ext uri="{FF2B5EF4-FFF2-40B4-BE49-F238E27FC236}">
                <a16:creationId xmlns:a16="http://schemas.microsoft.com/office/drawing/2014/main" xmlns="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33" y="601505"/>
            <a:ext cx="798619" cy="522865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A557A0F5-A671-4F6E-A3A3-3FCD62219E83}"/>
              </a:ext>
            </a:extLst>
          </p:cNvPr>
          <p:cNvSpPr/>
          <p:nvPr userDrawn="1"/>
        </p:nvSpPr>
        <p:spPr>
          <a:xfrm rot="16200000">
            <a:off x="287982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195D08-75D6-4D9D-953A-66B4CAEFF515}"/>
              </a:ext>
            </a:extLst>
          </p:cNvPr>
          <p:cNvSpPr/>
          <p:nvPr userDrawn="1"/>
        </p:nvSpPr>
        <p:spPr>
          <a:xfrm>
            <a:off x="0" y="5013187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5028313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39435" y="5021895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700" b="0" spc="30" baseline="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700" b="0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760208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9" y="2021683"/>
            <a:ext cx="1216819" cy="2166938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38CEA4F1-E0B3-41AC-9FFF-D42749C82EFA}"/>
              </a:ext>
            </a:extLst>
          </p:cNvPr>
          <p:cNvSpPr/>
          <p:nvPr userDrawn="1"/>
        </p:nvSpPr>
        <p:spPr>
          <a:xfrm rot="5400000" flipV="1">
            <a:off x="4274203" y="39006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51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60" y="1804652"/>
            <a:ext cx="1573825" cy="2100597"/>
          </a:xfrm>
          <a:prstGeom prst="rect">
            <a:avLst/>
          </a:prstGeom>
          <a:noFill/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7" y="2437606"/>
            <a:ext cx="2107406" cy="1581944"/>
          </a:xfrm>
          <a:prstGeom prst="rect">
            <a:avLst/>
          </a:prstGeom>
          <a:noFill/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4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2"/>
            <a:ext cx="1216819" cy="2166938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952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80" y="1771655"/>
            <a:ext cx="7029451" cy="3371851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EE36CCA3-557B-4E79-BB38-85B25F0337D1}"/>
              </a:ext>
            </a:extLst>
          </p:cNvPr>
          <p:cNvSpPr/>
          <p:nvPr userDrawn="1"/>
        </p:nvSpPr>
        <p:spPr>
          <a:xfrm rot="10800000" flipV="1">
            <a:off x="801137" y="1771649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5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 lIns="91414" tIns="45707" rIns="91414" bIns="45707"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81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1" y="3128771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300" y="3132338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60" y="3132338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5302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66222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0697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08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sirinktinis maket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859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A557A0F5-A671-4F6E-A3A3-3FCD62219E83}"/>
              </a:ext>
            </a:extLst>
          </p:cNvPr>
          <p:cNvSpPr/>
          <p:nvPr userDrawn="1"/>
        </p:nvSpPr>
        <p:spPr>
          <a:xfrm rot="16200000">
            <a:off x="287976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195D08-75D6-4D9D-953A-66B4CAEFF515}"/>
              </a:ext>
            </a:extLst>
          </p:cNvPr>
          <p:cNvSpPr/>
          <p:nvPr userDrawn="1"/>
        </p:nvSpPr>
        <p:spPr>
          <a:xfrm>
            <a:off x="0" y="5013174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575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88918"/>
            <a:ext cx="6613999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Skaidr</a:t>
            </a:r>
            <a:r>
              <a:rPr lang="lt-LT" dirty="0"/>
              <a:t>ės aprašymas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5021893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700" spc="30" smtClean="0">
                <a:solidFill>
                  <a:prstClr val="white"/>
                </a:solidFill>
                <a:latin typeface="Calibri Light"/>
              </a:rPr>
              <a:pPr algn="r" defTabSz="685800"/>
              <a:t>‹#›</a:t>
            </a:fld>
            <a:endParaRPr lang="en-US" sz="700" spc="3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5028300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3" name="Paveikslėlis 11">
            <a:extLst>
              <a:ext uri="{FF2B5EF4-FFF2-40B4-BE49-F238E27FC236}">
                <a16:creationId xmlns:a16="http://schemas.microsoft.com/office/drawing/2014/main" xmlns="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9032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11">
            <a:extLst>
              <a:ext uri="{FF2B5EF4-FFF2-40B4-BE49-F238E27FC236}">
                <a16:creationId xmlns:a16="http://schemas.microsoft.com/office/drawing/2014/main" xmlns="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A557A0F5-A671-4F6E-A3A3-3FCD62219E83}"/>
              </a:ext>
            </a:extLst>
          </p:cNvPr>
          <p:cNvSpPr/>
          <p:nvPr userDrawn="1"/>
        </p:nvSpPr>
        <p:spPr>
          <a:xfrm rot="16200000">
            <a:off x="287976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195D08-75D6-4D9D-953A-66B4CAEFF515}"/>
              </a:ext>
            </a:extLst>
          </p:cNvPr>
          <p:cNvSpPr/>
          <p:nvPr userDrawn="1"/>
        </p:nvSpPr>
        <p:spPr>
          <a:xfrm>
            <a:off x="0" y="5013174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5028300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939422" y="5021893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700" spc="30" smtClean="0">
                <a:solidFill>
                  <a:prstClr val="white"/>
                </a:solidFill>
                <a:latin typeface="Calibri Light"/>
              </a:rPr>
              <a:pPr algn="r" defTabSz="685800"/>
              <a:t>‹#›</a:t>
            </a:fld>
            <a:endParaRPr lang="en-US" sz="700" spc="3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185012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4077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90271" y="1588761"/>
            <a:ext cx="963458" cy="963458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6956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3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4018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FFDE9971-10A8-4074-B02E-1D52CD8D6862}"/>
              </a:ext>
            </a:extLst>
          </p:cNvPr>
          <p:cNvSpPr/>
          <p:nvPr userDrawn="1"/>
        </p:nvSpPr>
        <p:spPr>
          <a:xfrm rot="5400000" flipV="1">
            <a:off x="1178036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C0F81D1B-C245-4739-8B80-706EB2960960}"/>
              </a:ext>
            </a:extLst>
          </p:cNvPr>
          <p:cNvSpPr/>
          <p:nvPr userDrawn="1"/>
        </p:nvSpPr>
        <p:spPr>
          <a:xfrm rot="5400000" flipV="1">
            <a:off x="3141949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6C19A532-827B-4975-86B2-AA924D5BA890}"/>
              </a:ext>
            </a:extLst>
          </p:cNvPr>
          <p:cNvSpPr/>
          <p:nvPr userDrawn="1"/>
        </p:nvSpPr>
        <p:spPr>
          <a:xfrm rot="5400000" flipV="1">
            <a:off x="5105862" y="291157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22CA6CBD-05FB-4C0D-B20D-5CC643109CE1}"/>
              </a:ext>
            </a:extLst>
          </p:cNvPr>
          <p:cNvSpPr/>
          <p:nvPr userDrawn="1"/>
        </p:nvSpPr>
        <p:spPr>
          <a:xfrm rot="5400000" flipV="1">
            <a:off x="7080041" y="291157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32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97AA7B48-EFF6-4051-939F-0C729EEB04B3}"/>
              </a:ext>
            </a:extLst>
          </p:cNvPr>
          <p:cNvSpPr/>
          <p:nvPr userDrawn="1"/>
        </p:nvSpPr>
        <p:spPr>
          <a:xfrm rot="5400000" flipV="1">
            <a:off x="881702" y="324770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112DB169-FC2F-4CFE-BD9E-EFC2D37A2223}"/>
              </a:ext>
            </a:extLst>
          </p:cNvPr>
          <p:cNvSpPr/>
          <p:nvPr userDrawn="1"/>
        </p:nvSpPr>
        <p:spPr>
          <a:xfrm rot="5400000" flipV="1">
            <a:off x="3616821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27C862D8-0F0F-4DFF-BF73-75D9A5DB5365}"/>
              </a:ext>
            </a:extLst>
          </p:cNvPr>
          <p:cNvSpPr/>
          <p:nvPr userDrawn="1"/>
        </p:nvSpPr>
        <p:spPr>
          <a:xfrm rot="5400000" flipV="1">
            <a:off x="6351940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7443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90273" y="1588762"/>
            <a:ext cx="963458" cy="963458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5370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EEC3B046-BE25-4AC3-B749-B7EE52737D3E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45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1DF7A5CF-1445-4D4C-B9E0-B7FC559FA3EB}"/>
              </a:ext>
            </a:extLst>
          </p:cNvPr>
          <p:cNvSpPr/>
          <p:nvPr userDrawn="1"/>
        </p:nvSpPr>
        <p:spPr>
          <a:xfrm rot="5400000" flipV="1">
            <a:off x="881702" y="39982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41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DD2DB228-0A4E-4000-8080-47B1E0DD88C0}"/>
              </a:ext>
            </a:extLst>
          </p:cNvPr>
          <p:cNvSpPr/>
          <p:nvPr userDrawn="1"/>
        </p:nvSpPr>
        <p:spPr>
          <a:xfrm rot="5400000" flipV="1">
            <a:off x="881702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4675D565-0FC1-410B-9F8B-FF41521FD538}"/>
              </a:ext>
            </a:extLst>
          </p:cNvPr>
          <p:cNvSpPr/>
          <p:nvPr userDrawn="1"/>
        </p:nvSpPr>
        <p:spPr>
          <a:xfrm rot="5400000" flipV="1">
            <a:off x="2905236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FFA05C18-B7C6-4E49-8704-EF4F217C20A7}"/>
              </a:ext>
            </a:extLst>
          </p:cNvPr>
          <p:cNvSpPr/>
          <p:nvPr userDrawn="1"/>
        </p:nvSpPr>
        <p:spPr>
          <a:xfrm rot="5400000" flipV="1">
            <a:off x="4928769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AA69AC92-400D-4489-9FEC-5DF1DD159270}"/>
              </a:ext>
            </a:extLst>
          </p:cNvPr>
          <p:cNvSpPr/>
          <p:nvPr userDrawn="1"/>
        </p:nvSpPr>
        <p:spPr>
          <a:xfrm rot="5400000" flipV="1">
            <a:off x="6952302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68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24"/>
            <a:ext cx="3282950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24" y="2790824"/>
            <a:ext cx="3280631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13"/>
            <a:ext cx="4419600" cy="3176585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37754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7" y="1306764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2A40125D-F800-4E64-A6F6-892198D2336A}"/>
              </a:ext>
            </a:extLst>
          </p:cNvPr>
          <p:cNvSpPr/>
          <p:nvPr userDrawn="1"/>
        </p:nvSpPr>
        <p:spPr>
          <a:xfrm>
            <a:off x="4572002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0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4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5D725C3B-BB18-4065-AD8C-368007C45672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1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76A171F7-E4EC-44CD-83AD-B1EE6B8F79A6}"/>
              </a:ext>
            </a:extLst>
          </p:cNvPr>
          <p:cNvSpPr/>
          <p:nvPr userDrawn="1"/>
        </p:nvSpPr>
        <p:spPr>
          <a:xfrm rot="5400000" flipV="1">
            <a:off x="881702" y="4011358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3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02597A62-61BB-405E-B270-2D78F7A4F9B8}"/>
              </a:ext>
            </a:extLst>
          </p:cNvPr>
          <p:cNvSpPr/>
          <p:nvPr userDrawn="1"/>
        </p:nvSpPr>
        <p:spPr>
          <a:xfrm rot="5400000" flipV="1">
            <a:off x="4210848" y="406971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17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49" y="1943100"/>
            <a:ext cx="3107531" cy="1943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ED170797-B56D-4C87-9014-41AE71C35D9A}"/>
              </a:ext>
            </a:extLst>
          </p:cNvPr>
          <p:cNvSpPr/>
          <p:nvPr userDrawn="1"/>
        </p:nvSpPr>
        <p:spPr>
          <a:xfrm rot="5400000" flipV="1">
            <a:off x="4955226" y="359839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9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6" y="1911986"/>
            <a:ext cx="2706929" cy="162893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CFE1A2AC-5135-468B-9FF6-B44CA6DD4D66}"/>
              </a:ext>
            </a:extLst>
          </p:cNvPr>
          <p:cNvSpPr/>
          <p:nvPr userDrawn="1"/>
        </p:nvSpPr>
        <p:spPr>
          <a:xfrm rot="5400000" flipV="1">
            <a:off x="1267223" y="32529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7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3" y="202168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38CEA4F1-E0B3-41AC-9FFF-D42749C82EFA}"/>
              </a:ext>
            </a:extLst>
          </p:cNvPr>
          <p:cNvSpPr/>
          <p:nvPr userDrawn="1"/>
        </p:nvSpPr>
        <p:spPr>
          <a:xfrm rot="5400000" flipV="1">
            <a:off x="4274190" y="39006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76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47" y="1804652"/>
            <a:ext cx="1573825" cy="210059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6" y="2437606"/>
            <a:ext cx="2107406" cy="158194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67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9358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75" y="1771649"/>
            <a:ext cx="7029451" cy="33718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EE36CCA3-557B-4E79-BB38-85B25F0337D1}"/>
              </a:ext>
            </a:extLst>
          </p:cNvPr>
          <p:cNvSpPr/>
          <p:nvPr userDrawn="1"/>
        </p:nvSpPr>
        <p:spPr>
          <a:xfrm rot="10800000" flipV="1">
            <a:off x="801124" y="1771649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50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24358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0" y="3128769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298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59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1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1996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815230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91012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3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6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6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6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6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6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78564E49-404D-4DCB-B8DF-AA93B7B5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01" y="265274"/>
            <a:ext cx="8465576" cy="4431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/>
              <a:t>Click to</a:t>
            </a:r>
            <a:r>
              <a:rPr lang="lt-LT"/>
              <a:t> </a:t>
            </a:r>
            <a:r>
              <a:rPr lang="en-US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5432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4" y="316708"/>
            <a:ext cx="8478496" cy="443190"/>
          </a:xfrm>
          <a:prstGeom prst="rect">
            <a:avLst/>
          </a:prstGeom>
        </p:spPr>
        <p:txBody>
          <a:bodyPr lIns="68574" tIns="34289" rIns="68574" bIns="34289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4" y="1200150"/>
            <a:ext cx="8478496" cy="3153966"/>
          </a:xfrm>
          <a:prstGeom prst="rect">
            <a:avLst/>
          </a:prstGeom>
        </p:spPr>
        <p:txBody>
          <a:bodyPr lIns="68574" tIns="34289" rIns="68574" bIns="34289">
            <a:normAutofit/>
          </a:bodyPr>
          <a:lstStyle>
            <a:lvl1pPr marL="171434" indent="-171434">
              <a:buClr>
                <a:schemeClr val="accent1"/>
              </a:buClr>
              <a:buFont typeface=".AppleSystemUIFont" charset="-120"/>
              <a:buChar char="−"/>
              <a:defRPr sz="1500"/>
            </a:lvl1pPr>
            <a:lvl2pPr marL="514301" indent="-171434">
              <a:buClr>
                <a:schemeClr val="accent1"/>
              </a:buClr>
              <a:buFont typeface=".AppleSystemUIFont" charset="-120"/>
              <a:buChar char="−"/>
              <a:defRPr sz="1500"/>
            </a:lvl2pPr>
            <a:lvl3pPr marL="857165" indent="-171434">
              <a:buClr>
                <a:schemeClr val="accent1"/>
              </a:buClr>
              <a:buFont typeface=".AppleSystemUIFont" charset="-120"/>
              <a:buChar char="−"/>
              <a:defRPr sz="1500"/>
            </a:lvl3pPr>
            <a:lvl4pPr marL="1200030" indent="-171434">
              <a:buClr>
                <a:schemeClr val="accent1"/>
              </a:buClr>
              <a:buFont typeface=".AppleSystemUIFont" charset="-120"/>
              <a:buChar char="−"/>
              <a:defRPr sz="1500"/>
            </a:lvl4pPr>
            <a:lvl5pPr marL="1542896" indent="-171434">
              <a:buClr>
                <a:schemeClr val="accent1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506" y="4568690"/>
            <a:ext cx="4639358" cy="308967"/>
          </a:xfrm>
          <a:prstGeom prst="rect">
            <a:avLst/>
          </a:prstGeom>
        </p:spPr>
        <p:txBody>
          <a:bodyPr lIns="68574" tIns="34289" rIns="68574" bIns="34289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330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2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2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2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2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2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2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2473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6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6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6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6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6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5908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4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4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4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4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4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0341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461382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defTabSz="685800"/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defTabSz="685800"/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6616856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 defTabSz="685800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 defTabSz="685800">
                <a:buSzPct val="25000"/>
              </a:pPr>
              <a:t>‹#›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459988" y="1254513"/>
            <a:ext cx="8187782" cy="325336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43201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A557A0F5-A671-4F6E-A3A3-3FCD62219E83}"/>
              </a:ext>
            </a:extLst>
          </p:cNvPr>
          <p:cNvSpPr/>
          <p:nvPr userDrawn="1"/>
        </p:nvSpPr>
        <p:spPr>
          <a:xfrm rot="16200000">
            <a:off x="287976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195D08-75D6-4D9D-953A-66B4CAEFF515}"/>
              </a:ext>
            </a:extLst>
          </p:cNvPr>
          <p:cNvSpPr/>
          <p:nvPr userDrawn="1"/>
        </p:nvSpPr>
        <p:spPr>
          <a:xfrm>
            <a:off x="0" y="5013174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575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88918"/>
            <a:ext cx="6613999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Skaidr</a:t>
            </a:r>
            <a:r>
              <a:rPr lang="lt-LT" dirty="0"/>
              <a:t>ės aprašymas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5021893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700" spc="30" smtClean="0">
                <a:solidFill>
                  <a:prstClr val="white"/>
                </a:solidFill>
                <a:latin typeface="Calibri Light"/>
              </a:rPr>
              <a:pPr algn="r" defTabSz="685800"/>
              <a:t>‹#›</a:t>
            </a:fld>
            <a:endParaRPr lang="en-US" sz="700" spc="3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5028300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3" name="Paveikslėlis 11">
            <a:extLst>
              <a:ext uri="{FF2B5EF4-FFF2-40B4-BE49-F238E27FC236}">
                <a16:creationId xmlns:a16="http://schemas.microsoft.com/office/drawing/2014/main" xmlns="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2494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11">
            <a:extLst>
              <a:ext uri="{FF2B5EF4-FFF2-40B4-BE49-F238E27FC236}">
                <a16:creationId xmlns:a16="http://schemas.microsoft.com/office/drawing/2014/main" xmlns="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A557A0F5-A671-4F6E-A3A3-3FCD62219E83}"/>
              </a:ext>
            </a:extLst>
          </p:cNvPr>
          <p:cNvSpPr/>
          <p:nvPr userDrawn="1"/>
        </p:nvSpPr>
        <p:spPr>
          <a:xfrm rot="16200000">
            <a:off x="287976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195D08-75D6-4D9D-953A-66B4CAEFF515}"/>
              </a:ext>
            </a:extLst>
          </p:cNvPr>
          <p:cNvSpPr/>
          <p:nvPr userDrawn="1"/>
        </p:nvSpPr>
        <p:spPr>
          <a:xfrm>
            <a:off x="0" y="5013174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5028300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939422" y="5021893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700" spc="30" smtClean="0">
                <a:solidFill>
                  <a:prstClr val="white"/>
                </a:solidFill>
                <a:latin typeface="Calibri Light"/>
              </a:rPr>
              <a:pPr algn="r" defTabSz="685800"/>
              <a:t>‹#›</a:t>
            </a:fld>
            <a:endParaRPr lang="en-US" sz="700" spc="3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45206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9746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90271" y="1588761"/>
            <a:ext cx="963458" cy="963458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5704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2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2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3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16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5207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28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FFDE9971-10A8-4074-B02E-1D52CD8D6862}"/>
              </a:ext>
            </a:extLst>
          </p:cNvPr>
          <p:cNvSpPr/>
          <p:nvPr userDrawn="1"/>
        </p:nvSpPr>
        <p:spPr>
          <a:xfrm rot="5400000" flipV="1">
            <a:off x="1178036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C0F81D1B-C245-4739-8B80-706EB2960960}"/>
              </a:ext>
            </a:extLst>
          </p:cNvPr>
          <p:cNvSpPr/>
          <p:nvPr userDrawn="1"/>
        </p:nvSpPr>
        <p:spPr>
          <a:xfrm rot="5400000" flipV="1">
            <a:off x="3141949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6C19A532-827B-4975-86B2-AA924D5BA890}"/>
              </a:ext>
            </a:extLst>
          </p:cNvPr>
          <p:cNvSpPr/>
          <p:nvPr userDrawn="1"/>
        </p:nvSpPr>
        <p:spPr>
          <a:xfrm rot="5400000" flipV="1">
            <a:off x="5105862" y="291157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22CA6CBD-05FB-4C0D-B20D-5CC643109CE1}"/>
              </a:ext>
            </a:extLst>
          </p:cNvPr>
          <p:cNvSpPr/>
          <p:nvPr userDrawn="1"/>
        </p:nvSpPr>
        <p:spPr>
          <a:xfrm rot="5400000" flipV="1">
            <a:off x="7080041" y="291157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64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97AA7B48-EFF6-4051-939F-0C729EEB04B3}"/>
              </a:ext>
            </a:extLst>
          </p:cNvPr>
          <p:cNvSpPr/>
          <p:nvPr userDrawn="1"/>
        </p:nvSpPr>
        <p:spPr>
          <a:xfrm rot="5400000" flipV="1">
            <a:off x="881702" y="324770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112DB169-FC2F-4CFE-BD9E-EFC2D37A2223}"/>
              </a:ext>
            </a:extLst>
          </p:cNvPr>
          <p:cNvSpPr/>
          <p:nvPr userDrawn="1"/>
        </p:nvSpPr>
        <p:spPr>
          <a:xfrm rot="5400000" flipV="1">
            <a:off x="3616821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27C862D8-0F0F-4DFF-BF73-75D9A5DB5365}"/>
              </a:ext>
            </a:extLst>
          </p:cNvPr>
          <p:cNvSpPr/>
          <p:nvPr userDrawn="1"/>
        </p:nvSpPr>
        <p:spPr>
          <a:xfrm rot="5400000" flipV="1">
            <a:off x="6351940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148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EEC3B046-BE25-4AC3-B749-B7EE52737D3E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0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1DF7A5CF-1445-4D4C-B9E0-B7FC559FA3EB}"/>
              </a:ext>
            </a:extLst>
          </p:cNvPr>
          <p:cNvSpPr/>
          <p:nvPr userDrawn="1"/>
        </p:nvSpPr>
        <p:spPr>
          <a:xfrm rot="5400000" flipV="1">
            <a:off x="881702" y="39982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03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DD2DB228-0A4E-4000-8080-47B1E0DD88C0}"/>
              </a:ext>
            </a:extLst>
          </p:cNvPr>
          <p:cNvSpPr/>
          <p:nvPr userDrawn="1"/>
        </p:nvSpPr>
        <p:spPr>
          <a:xfrm rot="5400000" flipV="1">
            <a:off x="881702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4675D565-0FC1-410B-9F8B-FF41521FD538}"/>
              </a:ext>
            </a:extLst>
          </p:cNvPr>
          <p:cNvSpPr/>
          <p:nvPr userDrawn="1"/>
        </p:nvSpPr>
        <p:spPr>
          <a:xfrm rot="5400000" flipV="1">
            <a:off x="2905236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FFA05C18-B7C6-4E49-8704-EF4F217C20A7}"/>
              </a:ext>
            </a:extLst>
          </p:cNvPr>
          <p:cNvSpPr/>
          <p:nvPr userDrawn="1"/>
        </p:nvSpPr>
        <p:spPr>
          <a:xfrm rot="5400000" flipV="1">
            <a:off x="4928769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AA69AC92-400D-4489-9FEC-5DF1DD159270}"/>
              </a:ext>
            </a:extLst>
          </p:cNvPr>
          <p:cNvSpPr/>
          <p:nvPr userDrawn="1"/>
        </p:nvSpPr>
        <p:spPr>
          <a:xfrm rot="5400000" flipV="1">
            <a:off x="6952302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8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24"/>
            <a:ext cx="3282950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24" y="2790824"/>
            <a:ext cx="3280631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13"/>
            <a:ext cx="4419600" cy="3176585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8356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7" y="1306764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2A40125D-F800-4E64-A6F6-892198D2336A}"/>
              </a:ext>
            </a:extLst>
          </p:cNvPr>
          <p:cNvSpPr/>
          <p:nvPr userDrawn="1"/>
        </p:nvSpPr>
        <p:spPr>
          <a:xfrm>
            <a:off x="4572002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13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60" y="1636184"/>
            <a:ext cx="1452033" cy="1563369"/>
          </a:xfrm>
          <a:prstGeom prst="rect">
            <a:avLst/>
          </a:prstGeom>
          <a:ln w="6350">
            <a:noFill/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4" y="1636184"/>
            <a:ext cx="1452033" cy="1563369"/>
          </a:xfrm>
          <a:prstGeom prst="rect">
            <a:avLst/>
          </a:prstGeom>
          <a:ln w="6350">
            <a:noFill/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8" y="1636184"/>
            <a:ext cx="1452033" cy="1563369"/>
          </a:xfrm>
          <a:prstGeom prst="rect">
            <a:avLst/>
          </a:prstGeom>
          <a:ln w="6350">
            <a:noFill/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4"/>
            <a:ext cx="1452033" cy="1563369"/>
          </a:xfrm>
          <a:prstGeom prst="rect">
            <a:avLst/>
          </a:prstGeom>
          <a:ln w="6350">
            <a:noFill/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FFDE9971-10A8-4074-B02E-1D52CD8D6862}"/>
              </a:ext>
            </a:extLst>
          </p:cNvPr>
          <p:cNvSpPr/>
          <p:nvPr userDrawn="1"/>
        </p:nvSpPr>
        <p:spPr>
          <a:xfrm rot="5400000" flipV="1">
            <a:off x="1178037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C0F81D1B-C245-4739-8B80-706EB2960960}"/>
              </a:ext>
            </a:extLst>
          </p:cNvPr>
          <p:cNvSpPr/>
          <p:nvPr userDrawn="1"/>
        </p:nvSpPr>
        <p:spPr>
          <a:xfrm rot="5400000" flipV="1">
            <a:off x="3141962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6C19A532-827B-4975-86B2-AA924D5BA890}"/>
              </a:ext>
            </a:extLst>
          </p:cNvPr>
          <p:cNvSpPr/>
          <p:nvPr userDrawn="1"/>
        </p:nvSpPr>
        <p:spPr>
          <a:xfrm rot="5400000" flipV="1">
            <a:off x="5105875" y="291157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22CA6CBD-05FB-4C0D-B20D-5CC643109CE1}"/>
              </a:ext>
            </a:extLst>
          </p:cNvPr>
          <p:cNvSpPr/>
          <p:nvPr userDrawn="1"/>
        </p:nvSpPr>
        <p:spPr>
          <a:xfrm rot="5400000" flipV="1">
            <a:off x="7080054" y="291157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0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4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5D725C3B-BB18-4065-AD8C-368007C45672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91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76A171F7-E4EC-44CD-83AD-B1EE6B8F79A6}"/>
              </a:ext>
            </a:extLst>
          </p:cNvPr>
          <p:cNvSpPr/>
          <p:nvPr userDrawn="1"/>
        </p:nvSpPr>
        <p:spPr>
          <a:xfrm rot="5400000" flipV="1">
            <a:off x="881702" y="4011358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94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02597A62-61BB-405E-B270-2D78F7A4F9B8}"/>
              </a:ext>
            </a:extLst>
          </p:cNvPr>
          <p:cNvSpPr/>
          <p:nvPr userDrawn="1"/>
        </p:nvSpPr>
        <p:spPr>
          <a:xfrm rot="5400000" flipV="1">
            <a:off x="4210848" y="406971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13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49" y="1943100"/>
            <a:ext cx="3107531" cy="1943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ED170797-B56D-4C87-9014-41AE71C35D9A}"/>
              </a:ext>
            </a:extLst>
          </p:cNvPr>
          <p:cNvSpPr/>
          <p:nvPr userDrawn="1"/>
        </p:nvSpPr>
        <p:spPr>
          <a:xfrm rot="5400000" flipV="1">
            <a:off x="4955226" y="359839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48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6" y="1911986"/>
            <a:ext cx="2706929" cy="162893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CFE1A2AC-5135-468B-9FF6-B44CA6DD4D66}"/>
              </a:ext>
            </a:extLst>
          </p:cNvPr>
          <p:cNvSpPr/>
          <p:nvPr userDrawn="1"/>
        </p:nvSpPr>
        <p:spPr>
          <a:xfrm rot="5400000" flipV="1">
            <a:off x="1267223" y="32529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27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3" y="202168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38CEA4F1-E0B3-41AC-9FFF-D42749C82EFA}"/>
              </a:ext>
            </a:extLst>
          </p:cNvPr>
          <p:cNvSpPr/>
          <p:nvPr userDrawn="1"/>
        </p:nvSpPr>
        <p:spPr>
          <a:xfrm rot="5400000" flipV="1">
            <a:off x="4274190" y="39006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23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47" y="1804652"/>
            <a:ext cx="1573825" cy="210059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6" y="2437606"/>
            <a:ext cx="2107406" cy="158194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55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4583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75" y="1771649"/>
            <a:ext cx="7029451" cy="33718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EE36CCA3-557B-4E79-BB38-85B25F0337D1}"/>
              </a:ext>
            </a:extLst>
          </p:cNvPr>
          <p:cNvSpPr/>
          <p:nvPr userDrawn="1"/>
        </p:nvSpPr>
        <p:spPr>
          <a:xfrm rot="10800000" flipV="1">
            <a:off x="801124" y="1771649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0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996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35" y="4722843"/>
            <a:ext cx="20699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3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 lIns="91414" tIns="45707" rIns="91414" bIns="45707"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41" y="4713329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110" y="4713329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97AA7B48-EFF6-4051-939F-0C729EEB04B3}"/>
              </a:ext>
            </a:extLst>
          </p:cNvPr>
          <p:cNvSpPr/>
          <p:nvPr userDrawn="1"/>
        </p:nvSpPr>
        <p:spPr>
          <a:xfrm rot="5400000" flipV="1">
            <a:off x="881715" y="324770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112DB169-FC2F-4CFE-BD9E-EFC2D37A2223}"/>
              </a:ext>
            </a:extLst>
          </p:cNvPr>
          <p:cNvSpPr/>
          <p:nvPr userDrawn="1"/>
        </p:nvSpPr>
        <p:spPr>
          <a:xfrm rot="5400000" flipV="1">
            <a:off x="3616834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27C862D8-0F0F-4DFF-BF73-75D9A5DB5365}"/>
              </a:ext>
            </a:extLst>
          </p:cNvPr>
          <p:cNvSpPr/>
          <p:nvPr userDrawn="1"/>
        </p:nvSpPr>
        <p:spPr>
          <a:xfrm rot="5400000" flipV="1">
            <a:off x="6351953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9557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0" y="3128769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298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59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83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08355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913358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23021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6402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8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05000" y="94320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</a:t>
            </a:r>
            <a:r>
              <a:rPr lang="lt-LT" dirty="0" err="1"/>
              <a:t>pavad</a:t>
            </a:r>
            <a:r>
              <a:rPr lang="lt-LT" dirty="0"/>
              <a:t>. stilių</a:t>
            </a:r>
          </a:p>
        </p:txBody>
      </p:sp>
    </p:spTree>
    <p:extLst>
      <p:ext uri="{BB962C8B-B14F-4D97-AF65-F5344CB8AC3E}">
        <p14:creationId xmlns:p14="http://schemas.microsoft.com/office/powerpoint/2010/main" val="9852617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6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6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6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6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6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78564E49-404D-4DCB-B8DF-AA93B7B5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01" y="265274"/>
            <a:ext cx="8465576" cy="4431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/>
              <a:t>Click to</a:t>
            </a:r>
            <a:r>
              <a:rPr lang="lt-LT"/>
              <a:t> </a:t>
            </a:r>
            <a:r>
              <a:rPr lang="en-US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2227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"/>
          <p:cNvSpPr txBox="1">
            <a:spLocks noGrp="1"/>
          </p:cNvSpPr>
          <p:nvPr>
            <p:ph type="title"/>
          </p:nvPr>
        </p:nvSpPr>
        <p:spPr>
          <a:xfrm>
            <a:off x="459988" y="257119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2" tIns="68562" rIns="68562" bIns="68562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56281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4" y="316708"/>
            <a:ext cx="8478496" cy="443190"/>
          </a:xfrm>
          <a:prstGeom prst="rect">
            <a:avLst/>
          </a:prstGeom>
        </p:spPr>
        <p:txBody>
          <a:bodyPr lIns="68574" tIns="34289" rIns="68574" bIns="34289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4" y="1200150"/>
            <a:ext cx="8478496" cy="3153966"/>
          </a:xfrm>
          <a:prstGeom prst="rect">
            <a:avLst/>
          </a:prstGeom>
        </p:spPr>
        <p:txBody>
          <a:bodyPr lIns="68574" tIns="34289" rIns="68574" bIns="34289">
            <a:normAutofit/>
          </a:bodyPr>
          <a:lstStyle>
            <a:lvl1pPr marL="171434" indent="-171434">
              <a:buClr>
                <a:schemeClr val="accent1"/>
              </a:buClr>
              <a:buFont typeface=".AppleSystemUIFont" charset="-120"/>
              <a:buChar char="−"/>
              <a:defRPr sz="1500"/>
            </a:lvl1pPr>
            <a:lvl2pPr marL="514301" indent="-171434">
              <a:buClr>
                <a:schemeClr val="accent1"/>
              </a:buClr>
              <a:buFont typeface=".AppleSystemUIFont" charset="-120"/>
              <a:buChar char="−"/>
              <a:defRPr sz="1500"/>
            </a:lvl2pPr>
            <a:lvl3pPr marL="857165" indent="-171434">
              <a:buClr>
                <a:schemeClr val="accent1"/>
              </a:buClr>
              <a:buFont typeface=".AppleSystemUIFont" charset="-120"/>
              <a:buChar char="−"/>
              <a:defRPr sz="1500"/>
            </a:lvl3pPr>
            <a:lvl4pPr marL="1200030" indent="-171434">
              <a:buClr>
                <a:schemeClr val="accent1"/>
              </a:buClr>
              <a:buFont typeface=".AppleSystemUIFont" charset="-120"/>
              <a:buChar char="−"/>
              <a:defRPr sz="1500"/>
            </a:lvl4pPr>
            <a:lvl5pPr marL="1542896" indent="-171434">
              <a:buClr>
                <a:schemeClr val="accent1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506" y="4568690"/>
            <a:ext cx="4639358" cy="308967"/>
          </a:xfrm>
          <a:prstGeom prst="rect">
            <a:avLst/>
          </a:prstGeom>
        </p:spPr>
        <p:txBody>
          <a:bodyPr lIns="68574" tIns="34289" rIns="68574" bIns="34289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111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2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2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2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2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2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2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42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9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34" Type="http://schemas.openxmlformats.org/officeDocument/2006/relationships/slideLayout" Target="../slideLayouts/slideLayout136.xml"/><Relationship Id="rId42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slideLayout" Target="../slideLayouts/slideLayout135.xml"/><Relationship Id="rId38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41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slideLayout" Target="../slideLayouts/slideLayout134.xml"/><Relationship Id="rId37" Type="http://schemas.openxmlformats.org/officeDocument/2006/relationships/slideLayout" Target="../slideLayouts/slideLayout139.xml"/><Relationship Id="rId40" Type="http://schemas.openxmlformats.org/officeDocument/2006/relationships/slideLayout" Target="../slideLayouts/slideLayout142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36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4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35" Type="http://schemas.openxmlformats.org/officeDocument/2006/relationships/slideLayout" Target="../slideLayouts/slideLayout137.xml"/><Relationship Id="rId43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4" r:id="rId2"/>
    <p:sldLayoutId id="2147483673" r:id="rId3"/>
    <p:sldLayoutId id="2147483674" r:id="rId4"/>
    <p:sldLayoutId id="2147483690" r:id="rId5"/>
    <p:sldLayoutId id="2147483691" r:id="rId6"/>
    <p:sldLayoutId id="2147483672" r:id="rId7"/>
    <p:sldLayoutId id="2147483693" r:id="rId8"/>
    <p:sldLayoutId id="2147483671" r:id="rId9"/>
    <p:sldLayoutId id="2147483675" r:id="rId10"/>
    <p:sldLayoutId id="2147483682" r:id="rId11"/>
    <p:sldLayoutId id="2147483687" r:id="rId12"/>
    <p:sldLayoutId id="2147483680" r:id="rId13"/>
    <p:sldLayoutId id="2147483676" r:id="rId14"/>
    <p:sldLayoutId id="2147483692" r:id="rId15"/>
    <p:sldLayoutId id="2147483679" r:id="rId16"/>
    <p:sldLayoutId id="2147483677" r:id="rId17"/>
    <p:sldLayoutId id="2147483683" r:id="rId18"/>
    <p:sldLayoutId id="2147483684" r:id="rId19"/>
    <p:sldLayoutId id="2147483685" r:id="rId20"/>
    <p:sldLayoutId id="2147483689" r:id="rId21"/>
    <p:sldLayoutId id="2147483686" r:id="rId22"/>
    <p:sldLayoutId id="2147483681" r:id="rId23"/>
    <p:sldLayoutId id="2147483678" r:id="rId24"/>
    <p:sldLayoutId id="2147483688" r:id="rId25"/>
    <p:sldLayoutId id="2147483669" r:id="rId26"/>
    <p:sldLayoutId id="2147483668" r:id="rId27"/>
    <p:sldLayoutId id="2147483670" r:id="rId28"/>
    <p:sldLayoutId id="2147483695" r:id="rId29"/>
    <p:sldLayoutId id="2147484127" r:id="rId30"/>
  </p:sldLayoutIdLst>
  <p:transition spd="slow">
    <p:push dir="u"/>
  </p:transition>
  <p:txStyles>
    <p:titleStyle>
      <a:lvl1pPr algn="l" defTabSz="68557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68557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9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76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60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45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3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8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1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8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53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6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47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4074" r:id="rId23"/>
    <p:sldLayoutId id="2147484075" r:id="rId24"/>
    <p:sldLayoutId id="2147484076" r:id="rId25"/>
    <p:sldLayoutId id="2147484077" r:id="rId26"/>
    <p:sldLayoutId id="2147484078" r:id="rId27"/>
    <p:sldLayoutId id="2147484079" r:id="rId28"/>
    <p:sldLayoutId id="2147484080" r:id="rId29"/>
    <p:sldLayoutId id="2147484082" r:id="rId30"/>
    <p:sldLayoutId id="2147484084" r:id="rId31"/>
    <p:sldLayoutId id="2147484085" r:id="rId32"/>
    <p:sldLayoutId id="2147484086" r:id="rId33"/>
    <p:sldLayoutId id="2147484087" r:id="rId34"/>
    <p:sldLayoutId id="2147484088" r:id="rId35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1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  <p:sldLayoutId id="2147484106" r:id="rId17"/>
    <p:sldLayoutId id="2147484107" r:id="rId18"/>
    <p:sldLayoutId id="2147484108" r:id="rId19"/>
    <p:sldLayoutId id="2147484109" r:id="rId20"/>
    <p:sldLayoutId id="2147484110" r:id="rId21"/>
    <p:sldLayoutId id="2147484111" r:id="rId22"/>
    <p:sldLayoutId id="2147484112" r:id="rId23"/>
    <p:sldLayoutId id="2147484113" r:id="rId24"/>
    <p:sldLayoutId id="2147484114" r:id="rId25"/>
    <p:sldLayoutId id="2147484115" r:id="rId26"/>
    <p:sldLayoutId id="2147484116" r:id="rId27"/>
    <p:sldLayoutId id="2147484117" r:id="rId28"/>
    <p:sldLayoutId id="2147484118" r:id="rId29"/>
    <p:sldLayoutId id="2147484119" r:id="rId30"/>
    <p:sldLayoutId id="2147484120" r:id="rId31"/>
    <p:sldLayoutId id="2147484121" r:id="rId32"/>
    <p:sldLayoutId id="2147484122" r:id="rId33"/>
    <p:sldLayoutId id="2147484123" r:id="rId34"/>
    <p:sldLayoutId id="2147484124" r:id="rId35"/>
    <p:sldLayoutId id="2147484125" r:id="rId36"/>
    <p:sldLayoutId id="2147484126" r:id="rId37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3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  <p:sldLayoutId id="2147484148" r:id="rId18"/>
    <p:sldLayoutId id="2147484149" r:id="rId19"/>
    <p:sldLayoutId id="2147484150" r:id="rId20"/>
    <p:sldLayoutId id="2147484151" r:id="rId21"/>
    <p:sldLayoutId id="2147484152" r:id="rId22"/>
    <p:sldLayoutId id="2147484153" r:id="rId23"/>
    <p:sldLayoutId id="2147484154" r:id="rId24"/>
    <p:sldLayoutId id="2147484155" r:id="rId25"/>
    <p:sldLayoutId id="2147484156" r:id="rId26"/>
    <p:sldLayoutId id="2147484157" r:id="rId27"/>
    <p:sldLayoutId id="2147484158" r:id="rId28"/>
    <p:sldLayoutId id="2147484159" r:id="rId29"/>
    <p:sldLayoutId id="2147484160" r:id="rId30"/>
    <p:sldLayoutId id="2147484161" r:id="rId31"/>
    <p:sldLayoutId id="2147484162" r:id="rId32"/>
    <p:sldLayoutId id="2147484163" r:id="rId33"/>
    <p:sldLayoutId id="2147484164" r:id="rId34"/>
    <p:sldLayoutId id="2147484165" r:id="rId35"/>
    <p:sldLayoutId id="2147484166" r:id="rId36"/>
    <p:sldLayoutId id="2147484167" r:id="rId37"/>
    <p:sldLayoutId id="2147484168" r:id="rId38"/>
    <p:sldLayoutId id="2147484169" r:id="rId39"/>
    <p:sldLayoutId id="2147484170" r:id="rId40"/>
    <p:sldLayoutId id="2147484171" r:id="rId41"/>
    <p:sldLayoutId id="2147484172" r:id="rId42"/>
    <p:sldLayoutId id="2147484173" r:id="rId43"/>
    <p:sldLayoutId id="2147484174" r:id="rId44"/>
  </p:sldLayoutIdLst>
  <p:transition spd="slow">
    <p:push dir="u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26" Type="http://schemas.openxmlformats.org/officeDocument/2006/relationships/diagramLayout" Target="../diagrams/layout6.xml"/><Relationship Id="rId3" Type="http://schemas.openxmlformats.org/officeDocument/2006/relationships/image" Target="../media/image14.png"/><Relationship Id="rId21" Type="http://schemas.openxmlformats.org/officeDocument/2006/relationships/diagramLayout" Target="../diagrams/layout5.xml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5" Type="http://schemas.openxmlformats.org/officeDocument/2006/relationships/diagramData" Target="../diagrams/data6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4.xml"/><Relationship Id="rId20" Type="http://schemas.openxmlformats.org/officeDocument/2006/relationships/diagramData" Target="../diagrams/data5.xml"/><Relationship Id="rId29" Type="http://schemas.microsoft.com/office/2007/relationships/diagramDrawing" Target="../diagrams/drawing6.xml"/><Relationship Id="rId1" Type="http://schemas.openxmlformats.org/officeDocument/2006/relationships/slideLayout" Target="../slideLayouts/slideLayout114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24" Type="http://schemas.microsoft.com/office/2007/relationships/diagramDrawing" Target="../diagrams/drawing5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23" Type="http://schemas.openxmlformats.org/officeDocument/2006/relationships/diagramColors" Target="../diagrams/colors5.xml"/><Relationship Id="rId28" Type="http://schemas.openxmlformats.org/officeDocument/2006/relationships/diagramColors" Target="../diagrams/colors6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6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Relationship Id="rId22" Type="http://schemas.openxmlformats.org/officeDocument/2006/relationships/diagramQuickStyle" Target="../diagrams/quickStyle5.xml"/><Relationship Id="rId27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915714-4A8F-4143-8C09-CB75E77FC0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4809" r="4714" b="31755"/>
          <a:stretch/>
        </p:blipFill>
        <p:spPr>
          <a:xfrm>
            <a:off x="-1" y="1"/>
            <a:ext cx="9144001" cy="4021068"/>
          </a:xfrm>
          <a:prstGeom prst="rect">
            <a:avLst/>
          </a:prstGeom>
        </p:spPr>
      </p:pic>
      <p:cxnSp>
        <p:nvCxnSpPr>
          <p:cNvPr id="6" name="Tiesioji jungtis 33">
            <a:extLst>
              <a:ext uri="{FF2B5EF4-FFF2-40B4-BE49-F238E27FC236}">
                <a16:creationId xmlns:a16="http://schemas.microsoft.com/office/drawing/2014/main" xmlns="" id="{BBCA01A2-714E-5F45-85EE-5C061357AEF4}"/>
              </a:ext>
            </a:extLst>
          </p:cNvPr>
          <p:cNvCxnSpPr>
            <a:cxnSpLocks/>
          </p:cNvCxnSpPr>
          <p:nvPr/>
        </p:nvCxnSpPr>
        <p:spPr>
          <a:xfrm>
            <a:off x="0" y="4021069"/>
            <a:ext cx="9144000" cy="0"/>
          </a:xfrm>
          <a:prstGeom prst="line">
            <a:avLst/>
          </a:prstGeom>
          <a:ln w="57150">
            <a:solidFill>
              <a:srgbClr val="35DE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122B065-E4A2-BA4C-BB00-A0E3CC27B8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4"/>
          <a:stretch/>
        </p:blipFill>
        <p:spPr>
          <a:xfrm flipH="1">
            <a:off x="-1" y="-520607"/>
            <a:ext cx="7934470" cy="6184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211770-D347-7B43-99DF-F403ECE61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849" y="4195715"/>
            <a:ext cx="2406873" cy="6919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D143211-EF71-ED41-89BE-1D0E52299F7F}"/>
              </a:ext>
            </a:extLst>
          </p:cNvPr>
          <p:cNvSpPr/>
          <p:nvPr/>
        </p:nvSpPr>
        <p:spPr>
          <a:xfrm>
            <a:off x="3170840" y="2250143"/>
            <a:ext cx="401744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3800" b="1" dirty="0">
                <a:solidFill>
                  <a:srgbClr val="35D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DNR</a:t>
            </a:r>
            <a:endParaRPr lang="lt-LT" altLang="en-US" sz="13800" b="1" dirty="0">
              <a:solidFill>
                <a:srgbClr val="35D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ačiakampis 5">
            <a:extLst>
              <a:ext uri="{FF2B5EF4-FFF2-40B4-BE49-F238E27FC236}">
                <a16:creationId xmlns:a16="http://schemas.microsoft.com/office/drawing/2014/main" xmlns="" id="{5E1F04D5-94C7-934C-AD0D-4155A40F9750}"/>
              </a:ext>
            </a:extLst>
          </p:cNvPr>
          <p:cNvSpPr/>
          <p:nvPr/>
        </p:nvSpPr>
        <p:spPr>
          <a:xfrm>
            <a:off x="5832479" y="1410370"/>
            <a:ext cx="3241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Ateities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ekonomikos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DF7A6F-84A9-0D40-AA68-C9544D8CDE1E}"/>
              </a:ext>
            </a:extLst>
          </p:cNvPr>
          <p:cNvSpPr txBox="1"/>
          <p:nvPr/>
        </p:nvSpPr>
        <p:spPr>
          <a:xfrm>
            <a:off x="10190922" y="55659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240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46C3E6-AEB5-E14F-B7C8-7E20465427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24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D5F16E-8FE5-354C-BF70-392F8C5F4355}"/>
              </a:ext>
            </a:extLst>
          </p:cNvPr>
          <p:cNvSpPr txBox="1"/>
          <p:nvPr/>
        </p:nvSpPr>
        <p:spPr>
          <a:xfrm>
            <a:off x="1029662" y="3163499"/>
            <a:ext cx="1877441" cy="56169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/>
            <a:r>
              <a:rPr lang="lt-LT" sz="1600" b="1" dirty="0">
                <a:solidFill>
                  <a:schemeClr val="bg1"/>
                </a:solidFill>
              </a:rPr>
              <a:t>PIRMINIS PASIŪLYMAS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7C622C-F262-BC45-83AF-7A5C70E0E164}"/>
              </a:ext>
            </a:extLst>
          </p:cNvPr>
          <p:cNvSpPr txBox="1"/>
          <p:nvPr/>
        </p:nvSpPr>
        <p:spPr>
          <a:xfrm>
            <a:off x="1042633" y="4181669"/>
            <a:ext cx="1864470" cy="56169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/>
            <a:r>
              <a:rPr lang="lt-LT" sz="1600" b="1" dirty="0">
                <a:solidFill>
                  <a:schemeClr val="bg1"/>
                </a:solidFill>
              </a:rPr>
              <a:t>PO VIEŠOJO APTARIMO </a:t>
            </a:r>
          </a:p>
        </p:txBody>
      </p:sp>
      <p:pic>
        <p:nvPicPr>
          <p:cNvPr id="17" name="Picture 48">
            <a:extLst>
              <a:ext uri="{FF2B5EF4-FFF2-40B4-BE49-F238E27FC236}">
                <a16:creationId xmlns:a16="http://schemas.microsoft.com/office/drawing/2014/main" xmlns="" id="{7122B065-E4A2-BA4C-BB00-A0E3CC27B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4"/>
          <a:stretch/>
        </p:blipFill>
        <p:spPr>
          <a:xfrm flipH="1">
            <a:off x="0" y="-373171"/>
            <a:ext cx="3182700" cy="2691443"/>
          </a:xfrm>
          <a:prstGeom prst="rect">
            <a:avLst/>
          </a:prstGeom>
        </p:spPr>
      </p:pic>
      <p:sp>
        <p:nvSpPr>
          <p:cNvPr id="20" name="Suapvalintas stačiakampis 19"/>
          <p:cNvSpPr/>
          <p:nvPr/>
        </p:nvSpPr>
        <p:spPr>
          <a:xfrm>
            <a:off x="804672" y="3014141"/>
            <a:ext cx="7534656" cy="854786"/>
          </a:xfrm>
          <a:prstGeom prst="roundRect">
            <a:avLst>
              <a:gd name="adj" fmla="val 26763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Suapvalintas stačiakampis 20"/>
          <p:cNvSpPr/>
          <p:nvPr/>
        </p:nvSpPr>
        <p:spPr>
          <a:xfrm>
            <a:off x="804672" y="4070124"/>
            <a:ext cx="7534656" cy="854786"/>
          </a:xfrm>
          <a:prstGeom prst="roundRect">
            <a:avLst>
              <a:gd name="adj" fmla="val 27299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75100119"/>
              </p:ext>
            </p:extLst>
          </p:nvPr>
        </p:nvGraphicFramePr>
        <p:xfrm>
          <a:off x="2612825" y="1828781"/>
          <a:ext cx="4726295" cy="305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7EA0924D-B2D6-4E1A-A27A-825C84A2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830" y="1339481"/>
            <a:ext cx="2295624" cy="714670"/>
          </a:xfrm>
        </p:spPr>
        <p:txBody>
          <a:bodyPr/>
          <a:lstStyle/>
          <a:p>
            <a:pPr>
              <a:lnSpc>
                <a:spcPts val="3620"/>
              </a:lnSpc>
            </a:pPr>
            <a:r>
              <a:rPr lang="en-US" sz="3500" b="1" cap="all" spc="50" dirty="0" err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  <a:sym typeface="Trebuchet MS"/>
              </a:rPr>
              <a:t>planas</a:t>
            </a:r>
            <a:endParaRPr lang="lt-LT" sz="3500" b="1" cap="all" spc="5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Open Sans" panose="020B0606030504020204" pitchFamily="34" charset="0"/>
              <a:sym typeface="Trebuchet M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65937DC-4B1C-3E43-B3E3-1D7CD8D35296}"/>
              </a:ext>
            </a:extLst>
          </p:cNvPr>
          <p:cNvSpPr/>
          <p:nvPr/>
        </p:nvSpPr>
        <p:spPr>
          <a:xfrm>
            <a:off x="3325953" y="0"/>
            <a:ext cx="264527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3800" b="1" dirty="0">
                <a:solidFill>
                  <a:srgbClr val="35D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</a:t>
            </a:r>
            <a:endParaRPr lang="lt-LT" altLang="en-US" sz="13800" b="1" dirty="0">
              <a:solidFill>
                <a:srgbClr val="35D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39AFDE7-01B0-6646-9B64-D3A44BD5E749}"/>
              </a:ext>
            </a:extLst>
          </p:cNvPr>
          <p:cNvSpPr/>
          <p:nvPr/>
        </p:nvSpPr>
        <p:spPr>
          <a:xfrm>
            <a:off x="5939210" y="701617"/>
            <a:ext cx="1307537" cy="1143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lt-LT" sz="3600" b="1" dirty="0">
                <a:solidFill>
                  <a:srgbClr val="35DEED"/>
                </a:solidFill>
              </a:rPr>
              <a:t>mlrd. </a:t>
            </a:r>
          </a:p>
          <a:p>
            <a:pPr>
              <a:lnSpc>
                <a:spcPts val="4100"/>
              </a:lnSpc>
            </a:pPr>
            <a:r>
              <a:rPr lang="lt-LT" sz="3600" b="1" dirty="0">
                <a:solidFill>
                  <a:srgbClr val="35DEED"/>
                </a:solidFill>
              </a:rPr>
              <a:t>eurų</a:t>
            </a:r>
            <a:endParaRPr lang="en-US" sz="3600" dirty="0">
              <a:solidFill>
                <a:srgbClr val="35DEED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9AEA758-4714-384D-B379-E0B7E0C46B82}"/>
              </a:ext>
            </a:extLst>
          </p:cNvPr>
          <p:cNvSpPr/>
          <p:nvPr/>
        </p:nvSpPr>
        <p:spPr>
          <a:xfrm>
            <a:off x="1340092" y="701617"/>
            <a:ext cx="1685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5400" b="1" dirty="0">
                <a:solidFill>
                  <a:srgbClr val="35D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DNR</a:t>
            </a:r>
            <a:endParaRPr lang="lt-LT" altLang="en-US" sz="5400" b="1" dirty="0">
              <a:solidFill>
                <a:srgbClr val="35D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3D8ADCE-24BE-2145-9CB5-AF580D91433E}"/>
              </a:ext>
            </a:extLst>
          </p:cNvPr>
          <p:cNvCxnSpPr>
            <a:cxnSpLocks/>
          </p:cNvCxnSpPr>
          <p:nvPr/>
        </p:nvCxnSpPr>
        <p:spPr>
          <a:xfrm>
            <a:off x="5939210" y="1310144"/>
            <a:ext cx="1307537" cy="0"/>
          </a:xfrm>
          <a:prstGeom prst="line">
            <a:avLst/>
          </a:prstGeom>
          <a:ln w="28575">
            <a:solidFill>
              <a:srgbClr val="35DE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C19BB8-CF39-D546-8E2E-B2CAF75CF2D4}"/>
              </a:ext>
            </a:extLst>
          </p:cNvPr>
          <p:cNvSpPr txBox="1"/>
          <p:nvPr/>
        </p:nvSpPr>
        <p:spPr>
          <a:xfrm>
            <a:off x="9229344" y="33528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7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4BA287A-A40B-6F49-A78A-AC24137F7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15787" b="15721"/>
          <a:stretch/>
        </p:blipFill>
        <p:spPr>
          <a:xfrm>
            <a:off x="1" y="1017784"/>
            <a:ext cx="9144000" cy="4125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941AAB-4A7C-4CDC-BA39-8900660CB01B}"/>
              </a:ext>
            </a:extLst>
          </p:cNvPr>
          <p:cNvSpPr txBox="1"/>
          <p:nvPr/>
        </p:nvSpPr>
        <p:spPr>
          <a:xfrm>
            <a:off x="908803" y="508028"/>
            <a:ext cx="772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t-LT" sz="2800" b="1" cap="all" spc="50" dirty="0">
                <a:ea typeface="Roboto" panose="02000000000000000000" pitchFamily="2" charset="0"/>
                <a:cs typeface="Open Sans" panose="020B0606030504020204" pitchFamily="34" charset="0"/>
                <a:sym typeface="Trebuchet MS"/>
              </a:rPr>
              <a:t>tikslinių investicijų pokytis pagal kryptis</a:t>
            </a:r>
            <a:endParaRPr lang="en-US" sz="2800" b="1" dirty="0"/>
          </a:p>
        </p:txBody>
      </p:sp>
      <p:pic>
        <p:nvPicPr>
          <p:cNvPr id="19" name="Picture 48">
            <a:extLst>
              <a:ext uri="{FF2B5EF4-FFF2-40B4-BE49-F238E27FC236}">
                <a16:creationId xmlns:a16="http://schemas.microsoft.com/office/drawing/2014/main" xmlns="" id="{7122B065-E4A2-BA4C-BB00-A0E3CC27B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4"/>
          <a:stretch/>
        </p:blipFill>
        <p:spPr>
          <a:xfrm flipH="1">
            <a:off x="0" y="-285355"/>
            <a:ext cx="2079178" cy="17582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95959" y="4188235"/>
            <a:ext cx="13336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chemeClr val="bg1"/>
                </a:solidFill>
              </a:rPr>
              <a:t>+ </a:t>
            </a:r>
            <a:r>
              <a:rPr lang="lt-LT" sz="1600" b="1" dirty="0" smtClean="0">
                <a:solidFill>
                  <a:schemeClr val="bg1"/>
                </a:solidFill>
              </a:rPr>
              <a:t>3</a:t>
            </a:r>
            <a:r>
              <a:rPr lang="lt-LT" sz="1600" b="1" dirty="0">
                <a:solidFill>
                  <a:schemeClr val="bg1"/>
                </a:solidFill>
              </a:rPr>
              <a:t>7</a:t>
            </a:r>
            <a:r>
              <a:rPr lang="lt-LT" sz="1600" b="1" dirty="0" smtClean="0">
                <a:solidFill>
                  <a:schemeClr val="bg1"/>
                </a:solidFill>
              </a:rPr>
              <a:t> </a:t>
            </a:r>
            <a:r>
              <a:rPr lang="lt-LT" sz="1600" b="1" dirty="0">
                <a:solidFill>
                  <a:prstClr val="white"/>
                </a:solidFill>
              </a:rPr>
              <a:t>mln. €</a:t>
            </a: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60" name="Group 8">
            <a:extLst>
              <a:ext uri="{FF2B5EF4-FFF2-40B4-BE49-F238E27FC236}">
                <a16:creationId xmlns:a16="http://schemas.microsoft.com/office/drawing/2014/main" xmlns="" id="{F27C5DFF-5643-4E5E-B3A1-9D9FCA0E077F}"/>
              </a:ext>
            </a:extLst>
          </p:cNvPr>
          <p:cNvGrpSpPr/>
          <p:nvPr/>
        </p:nvGrpSpPr>
        <p:grpSpPr>
          <a:xfrm>
            <a:off x="635938" y="2665333"/>
            <a:ext cx="8042844" cy="1501106"/>
            <a:chOff x="613066" y="3909065"/>
            <a:chExt cx="10233299" cy="1685079"/>
          </a:xfrm>
        </p:grpSpPr>
        <p:sp>
          <p:nvSpPr>
            <p:cNvPr id="61" name="Rectangle: Rounded Corners 11">
              <a:extLst>
                <a:ext uri="{FF2B5EF4-FFF2-40B4-BE49-F238E27FC236}">
                  <a16:creationId xmlns:a16="http://schemas.microsoft.com/office/drawing/2014/main" xmlns="" id="{645F2291-517D-420F-9B83-1F09982AFF82}"/>
                </a:ext>
              </a:extLst>
            </p:cNvPr>
            <p:cNvSpPr/>
            <p:nvPr/>
          </p:nvSpPr>
          <p:spPr>
            <a:xfrm>
              <a:off x="613066" y="3909065"/>
              <a:ext cx="1895003" cy="1685079"/>
            </a:xfrm>
            <a:prstGeom prst="roundRect">
              <a:avLst>
                <a:gd name="adj" fmla="val 10755"/>
              </a:avLst>
            </a:prstGeom>
            <a:solidFill>
              <a:srgbClr val="E05637">
                <a:alpha val="89804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TextBox 12">
              <a:extLst>
                <a:ext uri="{FF2B5EF4-FFF2-40B4-BE49-F238E27FC236}">
                  <a16:creationId xmlns:a16="http://schemas.microsoft.com/office/drawing/2014/main" xmlns="" id="{3C3359CF-A2E8-4B15-BCC9-FF698EDF0E37}"/>
                </a:ext>
              </a:extLst>
            </p:cNvPr>
            <p:cNvSpPr txBox="1"/>
            <p:nvPr/>
          </p:nvSpPr>
          <p:spPr>
            <a:xfrm>
              <a:off x="613066" y="4861635"/>
              <a:ext cx="1895003" cy="5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Žmogiškasis kapitalas</a:t>
              </a:r>
            </a:p>
          </p:txBody>
        </p:sp>
        <p:pic>
          <p:nvPicPr>
            <p:cNvPr id="63" name="Graphic 13">
              <a:extLst>
                <a:ext uri="{FF2B5EF4-FFF2-40B4-BE49-F238E27FC236}">
                  <a16:creationId xmlns:a16="http://schemas.microsoft.com/office/drawing/2014/main" xmlns="" id="{9D37A980-7DF9-4F46-8046-C7E273C8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159200" y="4051667"/>
              <a:ext cx="802733" cy="740557"/>
            </a:xfrm>
            <a:prstGeom prst="rect">
              <a:avLst/>
            </a:prstGeom>
          </p:spPr>
        </p:pic>
        <p:sp>
          <p:nvSpPr>
            <p:cNvPr id="64" name="Rectangle: Rounded Corners 21">
              <a:extLst>
                <a:ext uri="{FF2B5EF4-FFF2-40B4-BE49-F238E27FC236}">
                  <a16:creationId xmlns:a16="http://schemas.microsoft.com/office/drawing/2014/main" xmlns="" id="{D4CA1504-4E7C-495F-82CB-EE6D0A29E552}"/>
                </a:ext>
              </a:extLst>
            </p:cNvPr>
            <p:cNvSpPr/>
            <p:nvPr/>
          </p:nvSpPr>
          <p:spPr>
            <a:xfrm>
              <a:off x="2697640" y="3909065"/>
              <a:ext cx="1895003" cy="1685079"/>
            </a:xfrm>
            <a:prstGeom prst="roundRect">
              <a:avLst>
                <a:gd name="adj" fmla="val 10755"/>
              </a:avLst>
            </a:prstGeom>
            <a:solidFill>
              <a:srgbClr val="F2A422">
                <a:alpha val="89804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TextBox 26">
              <a:extLst>
                <a:ext uri="{FF2B5EF4-FFF2-40B4-BE49-F238E27FC236}">
                  <a16:creationId xmlns:a16="http://schemas.microsoft.com/office/drawing/2014/main" xmlns="" id="{8C3117CD-7FD3-41A2-BAB0-6DEC25D5D8B5}"/>
                </a:ext>
              </a:extLst>
            </p:cNvPr>
            <p:cNvSpPr txBox="1"/>
            <p:nvPr/>
          </p:nvSpPr>
          <p:spPr>
            <a:xfrm>
              <a:off x="2684792" y="4801928"/>
              <a:ext cx="1895003" cy="741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Skaitmeninė ekonomika ir verslas</a:t>
              </a:r>
            </a:p>
          </p:txBody>
        </p:sp>
        <p:sp>
          <p:nvSpPr>
            <p:cNvPr id="66" name="Rectangle: Rounded Corners 28">
              <a:extLst>
                <a:ext uri="{FF2B5EF4-FFF2-40B4-BE49-F238E27FC236}">
                  <a16:creationId xmlns:a16="http://schemas.microsoft.com/office/drawing/2014/main" xmlns="" id="{8D1105E1-EE7D-488F-8C2A-002CAA7636BF}"/>
                </a:ext>
              </a:extLst>
            </p:cNvPr>
            <p:cNvSpPr/>
            <p:nvPr/>
          </p:nvSpPr>
          <p:spPr>
            <a:xfrm>
              <a:off x="6866788" y="3909065"/>
              <a:ext cx="1895003" cy="1685079"/>
            </a:xfrm>
            <a:prstGeom prst="roundRect">
              <a:avLst>
                <a:gd name="adj" fmla="val 10755"/>
              </a:avLst>
            </a:prstGeom>
            <a:solidFill>
              <a:srgbClr val="2C5843">
                <a:alpha val="89804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TextBox 30">
              <a:extLst>
                <a:ext uri="{FF2B5EF4-FFF2-40B4-BE49-F238E27FC236}">
                  <a16:creationId xmlns:a16="http://schemas.microsoft.com/office/drawing/2014/main" xmlns="" id="{8291883C-132C-43D6-BD2A-85C5B0C96D49}"/>
                </a:ext>
              </a:extLst>
            </p:cNvPr>
            <p:cNvSpPr txBox="1"/>
            <p:nvPr/>
          </p:nvSpPr>
          <p:spPr>
            <a:xfrm>
              <a:off x="6866788" y="4861635"/>
              <a:ext cx="1895003" cy="5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Ekonominė infrastruktūra</a:t>
              </a:r>
            </a:p>
          </p:txBody>
        </p:sp>
        <p:sp>
          <p:nvSpPr>
            <p:cNvPr id="68" name="Rectangle: Rounded Corners 32">
              <a:extLst>
                <a:ext uri="{FF2B5EF4-FFF2-40B4-BE49-F238E27FC236}">
                  <a16:creationId xmlns:a16="http://schemas.microsoft.com/office/drawing/2014/main" xmlns="" id="{9B80E2F5-C5BB-41EF-A966-00F3DF9974E6}"/>
                </a:ext>
              </a:extLst>
            </p:cNvPr>
            <p:cNvSpPr/>
            <p:nvPr/>
          </p:nvSpPr>
          <p:spPr>
            <a:xfrm>
              <a:off x="4782214" y="3909065"/>
              <a:ext cx="1895003" cy="1685079"/>
            </a:xfrm>
            <a:prstGeom prst="roundRect">
              <a:avLst>
                <a:gd name="adj" fmla="val 10755"/>
              </a:avLst>
            </a:prstGeom>
            <a:solidFill>
              <a:srgbClr val="A47880">
                <a:alpha val="89804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TextBox 35">
              <a:extLst>
                <a:ext uri="{FF2B5EF4-FFF2-40B4-BE49-F238E27FC236}">
                  <a16:creationId xmlns:a16="http://schemas.microsoft.com/office/drawing/2014/main" xmlns="" id="{5EF46B50-2BF7-43C8-8733-CE8EB08DAD9F}"/>
                </a:ext>
              </a:extLst>
            </p:cNvPr>
            <p:cNvSpPr txBox="1"/>
            <p:nvPr/>
          </p:nvSpPr>
          <p:spPr>
            <a:xfrm>
              <a:off x="4782214" y="4810471"/>
              <a:ext cx="1895003" cy="5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Inovacijos ir moksliniai tyrimai</a:t>
              </a:r>
            </a:p>
          </p:txBody>
        </p:sp>
        <p:sp>
          <p:nvSpPr>
            <p:cNvPr id="70" name="Rectangle: Rounded Corners 40">
              <a:extLst>
                <a:ext uri="{FF2B5EF4-FFF2-40B4-BE49-F238E27FC236}">
                  <a16:creationId xmlns:a16="http://schemas.microsoft.com/office/drawing/2014/main" xmlns="" id="{F20F41C3-56CF-466E-B473-CA59A8FA6562}"/>
                </a:ext>
              </a:extLst>
            </p:cNvPr>
            <p:cNvSpPr/>
            <p:nvPr/>
          </p:nvSpPr>
          <p:spPr>
            <a:xfrm>
              <a:off x="8951362" y="3909065"/>
              <a:ext cx="1895003" cy="1685079"/>
            </a:xfrm>
            <a:prstGeom prst="roundRect">
              <a:avLst>
                <a:gd name="adj" fmla="val 10755"/>
              </a:avLst>
            </a:prstGeom>
            <a:solidFill>
              <a:srgbClr val="83A14E">
                <a:alpha val="89804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TextBox 41">
              <a:extLst>
                <a:ext uri="{FF2B5EF4-FFF2-40B4-BE49-F238E27FC236}">
                  <a16:creationId xmlns:a16="http://schemas.microsoft.com/office/drawing/2014/main" xmlns="" id="{C7D0C942-0A0A-4BD9-B38F-F171EFAA981F}"/>
                </a:ext>
              </a:extLst>
            </p:cNvPr>
            <p:cNvSpPr txBox="1"/>
            <p:nvPr/>
          </p:nvSpPr>
          <p:spPr>
            <a:xfrm>
              <a:off x="8951363" y="4861635"/>
              <a:ext cx="1895002" cy="51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lt-LT" sz="1200" b="1" dirty="0">
                  <a:solidFill>
                    <a:srgbClr val="FFFFFF"/>
                  </a:solidFill>
                  <a:latin typeface="Arial"/>
                </a:rPr>
                <a:t>Klimato kaita ir energetika</a:t>
              </a:r>
              <a:endParaRPr kumimoji="0" lang="lt-L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Graphic 3">
              <a:extLst>
                <a:ext uri="{FF2B5EF4-FFF2-40B4-BE49-F238E27FC236}">
                  <a16:creationId xmlns:a16="http://schemas.microsoft.com/office/drawing/2014/main" xmlns="" id="{8E91989F-EB85-42E1-9718-3D3B76E76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230926" y="3990955"/>
              <a:ext cx="802733" cy="699961"/>
            </a:xfrm>
            <a:prstGeom prst="rect">
              <a:avLst/>
            </a:prstGeom>
          </p:spPr>
        </p:pic>
        <p:pic>
          <p:nvPicPr>
            <p:cNvPr id="73" name="Graphic 5">
              <a:extLst>
                <a:ext uri="{FF2B5EF4-FFF2-40B4-BE49-F238E27FC236}">
                  <a16:creationId xmlns:a16="http://schemas.microsoft.com/office/drawing/2014/main" xmlns="" id="{DFEEEACF-C20E-4033-A6CB-EF324F45F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430535" y="4028701"/>
              <a:ext cx="836731" cy="773227"/>
            </a:xfrm>
            <a:prstGeom prst="rect">
              <a:avLst/>
            </a:prstGeom>
          </p:spPr>
        </p:pic>
        <p:pic>
          <p:nvPicPr>
            <p:cNvPr id="74" name="Graphic 22">
              <a:extLst>
                <a:ext uri="{FF2B5EF4-FFF2-40B4-BE49-F238E27FC236}">
                  <a16:creationId xmlns:a16="http://schemas.microsoft.com/office/drawing/2014/main" xmlns="" id="{BBDD6034-41D5-4342-A8FC-F4E6BF3CE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331216" y="4016140"/>
              <a:ext cx="787019" cy="674775"/>
            </a:xfrm>
            <a:prstGeom prst="rect">
              <a:avLst/>
            </a:prstGeom>
          </p:spPr>
        </p:pic>
        <p:pic>
          <p:nvPicPr>
            <p:cNvPr id="75" name="Graphic 7">
              <a:extLst>
                <a:ext uri="{FF2B5EF4-FFF2-40B4-BE49-F238E27FC236}">
                  <a16:creationId xmlns:a16="http://schemas.microsoft.com/office/drawing/2014/main" xmlns="" id="{9C1701FB-1C1C-4434-9C8F-08BDB678E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9545348" y="4124677"/>
              <a:ext cx="677251" cy="614357"/>
            </a:xfrm>
            <a:prstGeom prst="rect">
              <a:avLst/>
            </a:prstGeom>
          </p:spPr>
        </p:pic>
      </p:grpSp>
      <p:sp>
        <p:nvSpPr>
          <p:cNvPr id="7" name="Lygiašonis trikampis 6"/>
          <p:cNvSpPr/>
          <p:nvPr/>
        </p:nvSpPr>
        <p:spPr>
          <a:xfrm>
            <a:off x="737270" y="1253137"/>
            <a:ext cx="7951726" cy="848412"/>
          </a:xfrm>
          <a:prstGeom prst="triangle">
            <a:avLst>
              <a:gd name="adj" fmla="val 4988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7" name="TextBox 43">
            <a:extLst>
              <a:ext uri="{FF2B5EF4-FFF2-40B4-BE49-F238E27FC236}">
                <a16:creationId xmlns:a16="http://schemas.microsoft.com/office/drawing/2014/main" xmlns="" id="{F7941AAB-4A7C-4CDC-BA39-8900660CB01B}"/>
              </a:ext>
            </a:extLst>
          </p:cNvPr>
          <p:cNvSpPr txBox="1"/>
          <p:nvPr/>
        </p:nvSpPr>
        <p:spPr>
          <a:xfrm>
            <a:off x="1838323" y="1466814"/>
            <a:ext cx="546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b="1" dirty="0">
                <a:solidFill>
                  <a:schemeClr val="bg1"/>
                </a:solidFill>
              </a:rPr>
              <a:t>Tvari, subalansuota ir</a:t>
            </a:r>
          </a:p>
          <a:p>
            <a:pPr algn="ctr"/>
            <a:r>
              <a:rPr lang="lt-LT" b="1" dirty="0">
                <a:solidFill>
                  <a:schemeClr val="bg1"/>
                </a:solidFill>
              </a:rPr>
              <a:t>pažangi Lietuvos ekonomika</a:t>
            </a:r>
          </a:p>
        </p:txBody>
      </p:sp>
      <p:sp>
        <p:nvSpPr>
          <p:cNvPr id="78" name="Rectangle: Rounded Corners 17">
            <a:extLst>
              <a:ext uri="{FF2B5EF4-FFF2-40B4-BE49-F238E27FC236}">
                <a16:creationId xmlns:a16="http://schemas.microsoft.com/office/drawing/2014/main" xmlns="" id="{365F6925-FA1C-4022-931F-9814F601808B}"/>
              </a:ext>
            </a:extLst>
          </p:cNvPr>
          <p:cNvSpPr/>
          <p:nvPr/>
        </p:nvSpPr>
        <p:spPr>
          <a:xfrm>
            <a:off x="657926" y="2207383"/>
            <a:ext cx="1421252" cy="396117"/>
          </a:xfrm>
          <a:prstGeom prst="roundRect">
            <a:avLst>
              <a:gd name="adj" fmla="val 10755"/>
            </a:avLst>
          </a:prstGeom>
          <a:solidFill>
            <a:srgbClr val="E05637">
              <a:alpha val="8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/>
            <a:r>
              <a:rPr lang="lt-LT" sz="1800" b="1" dirty="0" smtClean="0">
                <a:solidFill>
                  <a:prstClr val="white"/>
                </a:solidFill>
              </a:rPr>
              <a:t>757 </a:t>
            </a:r>
            <a:r>
              <a:rPr lang="lt-LT" sz="1800" b="1" dirty="0">
                <a:solidFill>
                  <a:prstClr val="white"/>
                </a:solidFill>
              </a:rPr>
              <a:t>mln. €</a:t>
            </a:r>
          </a:p>
        </p:txBody>
      </p:sp>
      <p:sp>
        <p:nvSpPr>
          <p:cNvPr id="79" name="Rectangle: Rounded Corners 17">
            <a:extLst>
              <a:ext uri="{FF2B5EF4-FFF2-40B4-BE49-F238E27FC236}">
                <a16:creationId xmlns:a16="http://schemas.microsoft.com/office/drawing/2014/main" xmlns="" id="{365F6925-FA1C-4022-931F-9814F601808B}"/>
              </a:ext>
            </a:extLst>
          </p:cNvPr>
          <p:cNvSpPr/>
          <p:nvPr/>
        </p:nvSpPr>
        <p:spPr>
          <a:xfrm>
            <a:off x="2308366" y="2201067"/>
            <a:ext cx="1421252" cy="396117"/>
          </a:xfrm>
          <a:prstGeom prst="roundRect">
            <a:avLst>
              <a:gd name="adj" fmla="val 10755"/>
            </a:avLst>
          </a:prstGeom>
          <a:solidFill>
            <a:srgbClr val="F2A422">
              <a:alpha val="8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22" tIns="45711" rIns="91422" bIns="45711" rtlCol="0" anchor="ctr"/>
          <a:lstStyle/>
          <a:p>
            <a:pPr algn="ctr"/>
            <a:r>
              <a:rPr lang="lt-LT" sz="1800" b="1" dirty="0">
                <a:solidFill>
                  <a:srgbClr val="FFFFFF"/>
                </a:solidFill>
              </a:rPr>
              <a:t>1 </a:t>
            </a:r>
            <a:r>
              <a:rPr lang="lt-LT" sz="1800" b="1" dirty="0" smtClean="0">
                <a:solidFill>
                  <a:srgbClr val="FFFFFF"/>
                </a:solidFill>
              </a:rPr>
              <a:t>382 </a:t>
            </a:r>
            <a:r>
              <a:rPr lang="lt-LT" sz="1800" b="1" dirty="0">
                <a:solidFill>
                  <a:prstClr val="white"/>
                </a:solidFill>
              </a:rPr>
              <a:t>mln. €</a:t>
            </a:r>
          </a:p>
        </p:txBody>
      </p:sp>
      <p:sp>
        <p:nvSpPr>
          <p:cNvPr id="80" name="Rectangle: Rounded Corners 17">
            <a:extLst>
              <a:ext uri="{FF2B5EF4-FFF2-40B4-BE49-F238E27FC236}">
                <a16:creationId xmlns:a16="http://schemas.microsoft.com/office/drawing/2014/main" xmlns="" id="{365F6925-FA1C-4022-931F-9814F601808B}"/>
              </a:ext>
            </a:extLst>
          </p:cNvPr>
          <p:cNvSpPr/>
          <p:nvPr/>
        </p:nvSpPr>
        <p:spPr>
          <a:xfrm>
            <a:off x="3946734" y="2188990"/>
            <a:ext cx="1421252" cy="396116"/>
          </a:xfrm>
          <a:prstGeom prst="roundRect">
            <a:avLst>
              <a:gd name="adj" fmla="val 10755"/>
            </a:avLst>
          </a:prstGeom>
          <a:solidFill>
            <a:srgbClr val="A47880">
              <a:alpha val="8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r>
              <a:rPr lang="lt-LT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smtClean="0">
                <a:solidFill>
                  <a:prstClr val="white"/>
                </a:solidFill>
              </a:rPr>
              <a:t>989 </a:t>
            </a:r>
            <a:r>
              <a:rPr lang="lt-LT" sz="1800" b="1" dirty="0">
                <a:solidFill>
                  <a:prstClr val="white"/>
                </a:solidFill>
              </a:rPr>
              <a:t>mln. €</a:t>
            </a:r>
          </a:p>
        </p:txBody>
      </p:sp>
      <p:sp>
        <p:nvSpPr>
          <p:cNvPr id="81" name="Rectangle: Rounded Corners 17">
            <a:extLst>
              <a:ext uri="{FF2B5EF4-FFF2-40B4-BE49-F238E27FC236}">
                <a16:creationId xmlns:a16="http://schemas.microsoft.com/office/drawing/2014/main" xmlns="" id="{365F6925-FA1C-4022-931F-9814F601808B}"/>
              </a:ext>
            </a:extLst>
          </p:cNvPr>
          <p:cNvSpPr/>
          <p:nvPr/>
        </p:nvSpPr>
        <p:spPr>
          <a:xfrm>
            <a:off x="5585101" y="2170597"/>
            <a:ext cx="1421252" cy="432903"/>
          </a:xfrm>
          <a:prstGeom prst="roundRect">
            <a:avLst>
              <a:gd name="adj" fmla="val 10755"/>
            </a:avLst>
          </a:prstGeom>
          <a:solidFill>
            <a:srgbClr val="2C5843">
              <a:alpha val="8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22" tIns="45711" rIns="91422" bIns="45711" rtlCol="0" anchor="ctr"/>
          <a:lstStyle/>
          <a:p>
            <a:pPr algn="ctr"/>
            <a:r>
              <a:rPr lang="lt-LT" sz="1800" b="1" dirty="0">
                <a:solidFill>
                  <a:srgbClr val="FFFFFF"/>
                </a:solidFill>
              </a:rPr>
              <a:t>2 </a:t>
            </a:r>
            <a:r>
              <a:rPr lang="lt-LT" sz="1800" b="1" dirty="0" smtClean="0">
                <a:solidFill>
                  <a:srgbClr val="FFFFFF"/>
                </a:solidFill>
              </a:rPr>
              <a:t>0</a:t>
            </a:r>
            <a:r>
              <a:rPr lang="en-US" sz="1800" b="1" dirty="0" smtClean="0">
                <a:solidFill>
                  <a:srgbClr val="FFFFFF"/>
                </a:solidFill>
              </a:rPr>
              <a:t>56</a:t>
            </a:r>
            <a:r>
              <a:rPr lang="lt-LT" sz="1800" b="1" dirty="0" smtClean="0">
                <a:solidFill>
                  <a:srgbClr val="FFFFFF"/>
                </a:solidFill>
              </a:rPr>
              <a:t> </a:t>
            </a:r>
            <a:r>
              <a:rPr lang="lt-LT" sz="1800" b="1" dirty="0">
                <a:solidFill>
                  <a:prstClr val="white"/>
                </a:solidFill>
              </a:rPr>
              <a:t>mln. €</a:t>
            </a:r>
          </a:p>
        </p:txBody>
      </p:sp>
      <p:sp>
        <p:nvSpPr>
          <p:cNvPr id="82" name="Rectangle: Rounded Corners 17">
            <a:extLst>
              <a:ext uri="{FF2B5EF4-FFF2-40B4-BE49-F238E27FC236}">
                <a16:creationId xmlns:a16="http://schemas.microsoft.com/office/drawing/2014/main" xmlns="" id="{365F6925-FA1C-4022-931F-9814F601808B}"/>
              </a:ext>
            </a:extLst>
          </p:cNvPr>
          <p:cNvSpPr/>
          <p:nvPr/>
        </p:nvSpPr>
        <p:spPr>
          <a:xfrm>
            <a:off x="7211766" y="2142435"/>
            <a:ext cx="1421252" cy="461065"/>
          </a:xfrm>
          <a:prstGeom prst="roundRect">
            <a:avLst>
              <a:gd name="adj" fmla="val 10755"/>
            </a:avLst>
          </a:prstGeom>
          <a:solidFill>
            <a:srgbClr val="83A14E">
              <a:alpha val="8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22" tIns="45711" rIns="91422" bIns="45711" rtlCol="0" anchor="ctr"/>
          <a:lstStyle/>
          <a:p>
            <a:pPr algn="ctr" defTabSz="914198"/>
            <a:r>
              <a:rPr lang="lt-LT" sz="1800" b="1" dirty="0" smtClean="0">
                <a:solidFill>
                  <a:srgbClr val="FFFFFF"/>
                </a:solidFill>
              </a:rPr>
              <a:t>9</a:t>
            </a:r>
            <a:r>
              <a:rPr lang="en-US" sz="1800" b="1" smtClean="0">
                <a:solidFill>
                  <a:srgbClr val="FFFFFF"/>
                </a:solidFill>
              </a:rPr>
              <a:t>27</a:t>
            </a:r>
            <a:r>
              <a:rPr lang="lt-LT" sz="1800" b="1" smtClean="0">
                <a:solidFill>
                  <a:srgbClr val="FFFFFF"/>
                </a:solidFill>
              </a:rPr>
              <a:t> </a:t>
            </a:r>
            <a:r>
              <a:rPr lang="lt-LT" sz="1800" b="1" dirty="0">
                <a:solidFill>
                  <a:prstClr val="white"/>
                </a:solidFill>
              </a:rPr>
              <a:t>mln. €</a:t>
            </a:r>
            <a:endParaRPr lang="lt-LT" sz="1800" b="1" dirty="0">
              <a:solidFill>
                <a:srgbClr val="FFFF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37270" y="4188235"/>
            <a:ext cx="13419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chemeClr val="bg1"/>
                </a:solidFill>
              </a:rPr>
              <a:t>+ </a:t>
            </a:r>
            <a:r>
              <a:rPr lang="lt-LT" sz="1600" b="1" dirty="0" smtClean="0">
                <a:solidFill>
                  <a:schemeClr val="bg1"/>
                </a:solidFill>
              </a:rPr>
              <a:t>115 </a:t>
            </a:r>
            <a:r>
              <a:rPr lang="lt-LT" sz="1600" b="1" dirty="0">
                <a:solidFill>
                  <a:prstClr val="white"/>
                </a:solidFill>
              </a:rPr>
              <a:t>mln. €</a:t>
            </a: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12673" y="4188235"/>
            <a:ext cx="145531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chemeClr val="bg1"/>
                </a:solidFill>
              </a:rPr>
              <a:t>+ </a:t>
            </a:r>
            <a:r>
              <a:rPr lang="lt-LT" sz="1600" b="1" dirty="0" smtClean="0">
                <a:solidFill>
                  <a:schemeClr val="bg1"/>
                </a:solidFill>
              </a:rPr>
              <a:t>1</a:t>
            </a:r>
            <a:r>
              <a:rPr lang="lt-LT" sz="1600" b="1" dirty="0" smtClean="0">
                <a:solidFill>
                  <a:schemeClr val="bg1"/>
                </a:solidFill>
              </a:rPr>
              <a:t>85</a:t>
            </a:r>
            <a:r>
              <a:rPr lang="lt-LT" sz="1600" b="1" dirty="0" smtClean="0">
                <a:solidFill>
                  <a:schemeClr val="bg1"/>
                </a:solidFill>
              </a:rPr>
              <a:t> </a:t>
            </a:r>
            <a:r>
              <a:rPr lang="lt-LT" sz="1600" b="1" dirty="0">
                <a:solidFill>
                  <a:prstClr val="white"/>
                </a:solidFill>
              </a:rPr>
              <a:t>mln. €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11766" y="4188235"/>
            <a:ext cx="1467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chemeClr val="bg1"/>
                </a:solidFill>
              </a:rPr>
              <a:t>+ </a:t>
            </a:r>
            <a:r>
              <a:rPr lang="lt-LT" sz="1600" b="1" dirty="0" smtClean="0">
                <a:solidFill>
                  <a:schemeClr val="bg1"/>
                </a:solidFill>
              </a:rPr>
              <a:t>35</a:t>
            </a:r>
            <a:r>
              <a:rPr lang="lt-LT" sz="1600" b="1" dirty="0" smtClean="0">
                <a:solidFill>
                  <a:schemeClr val="bg1"/>
                </a:solidFill>
              </a:rPr>
              <a:t> </a:t>
            </a:r>
            <a:r>
              <a:rPr lang="lt-LT" sz="1600" b="1" dirty="0">
                <a:solidFill>
                  <a:prstClr val="white"/>
                </a:solidFill>
              </a:rPr>
              <a:t>mln. €</a:t>
            </a: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41043" y="4188235"/>
            <a:ext cx="12993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chemeClr val="bg1"/>
                </a:solidFill>
              </a:rPr>
              <a:t>+ </a:t>
            </a:r>
            <a:r>
              <a:rPr lang="lt-LT" sz="1600" b="1" dirty="0" smtClean="0">
                <a:solidFill>
                  <a:schemeClr val="bg1"/>
                </a:solidFill>
              </a:rPr>
              <a:t>2</a:t>
            </a:r>
            <a:r>
              <a:rPr lang="lt-LT" sz="1600" b="1" dirty="0">
                <a:solidFill>
                  <a:schemeClr val="bg1"/>
                </a:solidFill>
              </a:rPr>
              <a:t>3</a:t>
            </a:r>
            <a:r>
              <a:rPr lang="lt-LT" sz="1600" b="1" dirty="0" smtClean="0">
                <a:solidFill>
                  <a:schemeClr val="bg1"/>
                </a:solidFill>
              </a:rPr>
              <a:t> </a:t>
            </a:r>
            <a:r>
              <a:rPr lang="lt-LT" sz="1600" b="1" dirty="0">
                <a:solidFill>
                  <a:prstClr val="white"/>
                </a:solidFill>
              </a:rPr>
              <a:t>mln. €</a:t>
            </a: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30587" y="4704570"/>
            <a:ext cx="30828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t-LT" b="1" dirty="0">
                <a:solidFill>
                  <a:schemeClr val="bg1"/>
                </a:solidFill>
              </a:rPr>
              <a:t>Naujų investicijų pokytis, mln. eurų</a:t>
            </a:r>
          </a:p>
        </p:txBody>
      </p:sp>
    </p:spTree>
    <p:extLst>
      <p:ext uri="{BB962C8B-B14F-4D97-AF65-F5344CB8AC3E}">
        <p14:creationId xmlns:p14="http://schemas.microsoft.com/office/powerpoint/2010/main" val="17037812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6">
            <a:extLst>
              <a:ext uri="{FF2B5EF4-FFF2-40B4-BE49-F238E27FC236}">
                <a16:creationId xmlns:a16="http://schemas.microsoft.com/office/drawing/2014/main" xmlns="" id="{A4BA287A-A40B-6F49-A78A-AC24137F7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83973"/>
            <a:ext cx="9144000" cy="4159523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xmlns="" id="{7F6FFFD7-E68B-4D4F-85D6-851ED9316F8F}"/>
              </a:ext>
            </a:extLst>
          </p:cNvPr>
          <p:cNvSpPr/>
          <p:nvPr/>
        </p:nvSpPr>
        <p:spPr>
          <a:xfrm rot="10800000">
            <a:off x="3843201" y="1371004"/>
            <a:ext cx="1546806" cy="2338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63846B0D-CA86-CD4F-BC26-F041C87350EA}"/>
              </a:ext>
            </a:extLst>
          </p:cNvPr>
          <p:cNvSpPr/>
          <p:nvPr/>
        </p:nvSpPr>
        <p:spPr>
          <a:xfrm>
            <a:off x="3070860" y="1707888"/>
            <a:ext cx="3485892" cy="29972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bg1"/>
                </a:solidFill>
              </a:rPr>
              <a:t>Iki kiekvieno mėnesio 10 d. 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258" y="539667"/>
            <a:ext cx="375096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sz="2800" b="1" dirty="0"/>
              <a:t>STEBĖSENA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122B065-E4A2-BA4C-BB00-A0E3CC27B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4"/>
          <a:stretch/>
        </p:blipFill>
        <p:spPr>
          <a:xfrm flipH="1">
            <a:off x="0" y="-285355"/>
            <a:ext cx="2079178" cy="1758252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95255484"/>
              </p:ext>
            </p:extLst>
          </p:nvPr>
        </p:nvGraphicFramePr>
        <p:xfrm>
          <a:off x="1970314" y="1475283"/>
          <a:ext cx="8671651" cy="241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3852774"/>
              </p:ext>
            </p:extLst>
          </p:nvPr>
        </p:nvGraphicFramePr>
        <p:xfrm>
          <a:off x="1017287" y="1188933"/>
          <a:ext cx="7792177" cy="397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44592823"/>
              </p:ext>
            </p:extLst>
          </p:nvPr>
        </p:nvGraphicFramePr>
        <p:xfrm>
          <a:off x="244926" y="1914130"/>
          <a:ext cx="3026229" cy="1426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cxnSp>
        <p:nvCxnSpPr>
          <p:cNvPr id="4" name="Tiesioji rodyklės jungtis 3"/>
          <p:cNvCxnSpPr/>
          <p:nvPr/>
        </p:nvCxnSpPr>
        <p:spPr>
          <a:xfrm>
            <a:off x="1297359" y="2629988"/>
            <a:ext cx="478971" cy="0"/>
          </a:xfrm>
          <a:prstGeom prst="straightConnector1">
            <a:avLst/>
          </a:prstGeom>
          <a:ln w="25400">
            <a:solidFill>
              <a:srgbClr val="35DEED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63846B0D-CA86-CD4F-BC26-F041C87350EA}"/>
              </a:ext>
            </a:extLst>
          </p:cNvPr>
          <p:cNvSpPr/>
          <p:nvPr/>
        </p:nvSpPr>
        <p:spPr>
          <a:xfrm>
            <a:off x="343303" y="1857749"/>
            <a:ext cx="1904194" cy="4617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bg1"/>
                </a:solidFill>
              </a:rPr>
              <a:t>BENDROJI</a:t>
            </a:r>
            <a:endParaRPr lang="lt-LT" sz="2000" dirty="0">
              <a:solidFill>
                <a:schemeClr val="bg1"/>
              </a:solidFill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289092126"/>
              </p:ext>
            </p:extLst>
          </p:nvPr>
        </p:nvGraphicFramePr>
        <p:xfrm>
          <a:off x="239286" y="3533137"/>
          <a:ext cx="4016422" cy="145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63846B0D-CA86-CD4F-BC26-F041C87350EA}"/>
              </a:ext>
            </a:extLst>
          </p:cNvPr>
          <p:cNvSpPr/>
          <p:nvPr/>
        </p:nvSpPr>
        <p:spPr>
          <a:xfrm>
            <a:off x="365074" y="3528370"/>
            <a:ext cx="1904194" cy="361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bg1"/>
                </a:solidFill>
              </a:rPr>
              <a:t>SPECIALIOJI</a:t>
            </a:r>
            <a:endParaRPr lang="lt-LT" sz="2000" dirty="0">
              <a:solidFill>
                <a:schemeClr val="bg1"/>
              </a:solidFill>
            </a:endParaRPr>
          </a:p>
        </p:txBody>
      </p:sp>
      <p:cxnSp>
        <p:nvCxnSpPr>
          <p:cNvPr id="19" name="Tiesioji rodyklės jungtis 18"/>
          <p:cNvCxnSpPr/>
          <p:nvPr/>
        </p:nvCxnSpPr>
        <p:spPr>
          <a:xfrm>
            <a:off x="1521384" y="4265022"/>
            <a:ext cx="424546" cy="0"/>
          </a:xfrm>
          <a:prstGeom prst="straightConnector1">
            <a:avLst/>
          </a:prstGeom>
          <a:ln w="25400">
            <a:solidFill>
              <a:srgbClr val="35DEED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63846B0D-CA86-CD4F-BC26-F041C87350EA}"/>
              </a:ext>
            </a:extLst>
          </p:cNvPr>
          <p:cNvSpPr/>
          <p:nvPr/>
        </p:nvSpPr>
        <p:spPr>
          <a:xfrm>
            <a:off x="3843201" y="4050752"/>
            <a:ext cx="1783080" cy="3558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bg1"/>
                </a:solidFill>
              </a:rPr>
              <a:t>teikiama kas savaitę</a:t>
            </a:r>
            <a:endParaRPr lang="lt-LT" dirty="0">
              <a:solidFill>
                <a:schemeClr val="bg1"/>
              </a:solidFill>
            </a:endParaRPr>
          </a:p>
        </p:txBody>
      </p:sp>
      <p:graphicFrame>
        <p:nvGraphicFramePr>
          <p:cNvPr id="25" name="Diagram 7"/>
          <p:cNvGraphicFramePr/>
          <p:nvPr>
            <p:extLst>
              <p:ext uri="{D42A27DB-BD31-4B8C-83A1-F6EECF244321}">
                <p14:modId xmlns:p14="http://schemas.microsoft.com/office/powerpoint/2010/main" val="2947697667"/>
              </p:ext>
            </p:extLst>
          </p:nvPr>
        </p:nvGraphicFramePr>
        <p:xfrm>
          <a:off x="5471631" y="3209108"/>
          <a:ext cx="2003128" cy="211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  <p:extLst>
      <p:ext uri="{BB962C8B-B14F-4D97-AF65-F5344CB8AC3E}">
        <p14:creationId xmlns:p14="http://schemas.microsoft.com/office/powerpoint/2010/main" val="357588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6">
            <a:extLst>
              <a:ext uri="{FF2B5EF4-FFF2-40B4-BE49-F238E27FC236}">
                <a16:creationId xmlns:a16="http://schemas.microsoft.com/office/drawing/2014/main" xmlns="" id="{A4BA287A-A40B-6F49-A78A-AC24137F7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88572"/>
            <a:ext cx="9144000" cy="41595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62258" y="588435"/>
            <a:ext cx="375096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/>
              <a:t>PAVEDIMAI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122B065-E4A2-BA4C-BB00-A0E3CC27B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4"/>
          <a:stretch/>
        </p:blipFill>
        <p:spPr>
          <a:xfrm flipH="1">
            <a:off x="0" y="-285355"/>
            <a:ext cx="2079178" cy="1758252"/>
          </a:xfrm>
          <a:prstGeom prst="rect">
            <a:avLst/>
          </a:prstGeom>
        </p:spPr>
      </p:pic>
      <p:sp>
        <p:nvSpPr>
          <p:cNvPr id="6" name="Suapvalintas stačiakampis 5"/>
          <p:cNvSpPr/>
          <p:nvPr/>
        </p:nvSpPr>
        <p:spPr>
          <a:xfrm>
            <a:off x="862258" y="1714861"/>
            <a:ext cx="2079178" cy="1200329"/>
          </a:xfrm>
          <a:prstGeom prst="roundRect">
            <a:avLst/>
          </a:prstGeom>
          <a:solidFill>
            <a:srgbClr val="35DEE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FM</a:t>
            </a:r>
          </a:p>
        </p:txBody>
      </p:sp>
      <p:sp>
        <p:nvSpPr>
          <p:cNvPr id="15" name="Suapvalintas stačiakampis 14"/>
          <p:cNvSpPr/>
          <p:nvPr/>
        </p:nvSpPr>
        <p:spPr>
          <a:xfrm>
            <a:off x="862258" y="3168333"/>
            <a:ext cx="2079178" cy="1973762"/>
          </a:xfrm>
          <a:prstGeom prst="roundRect">
            <a:avLst/>
          </a:prstGeom>
          <a:solidFill>
            <a:srgbClr val="35DEE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Ministerijos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2793" y="1714861"/>
            <a:ext cx="535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5DEED"/>
              </a:buClr>
              <a:buFont typeface="Arial" panose="020B0604020202020204" pitchFamily="34" charset="0"/>
              <a:buChar char="•"/>
            </a:pPr>
            <a:r>
              <a:rPr lang="lt-LT" sz="1800" dirty="0">
                <a:solidFill>
                  <a:schemeClr val="bg1"/>
                </a:solidFill>
              </a:rPr>
              <a:t>Iki 2020-06-12 DNR plano koncepcijos pristatymas ministerijoms</a:t>
            </a: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35DEED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Iki</a:t>
            </a:r>
            <a:r>
              <a:rPr lang="en-US" sz="1800" dirty="0">
                <a:solidFill>
                  <a:schemeClr val="bg1"/>
                </a:solidFill>
              </a:rPr>
              <a:t> 2020-06-25 </a:t>
            </a:r>
            <a:r>
              <a:rPr lang="en-US" sz="1800" dirty="0" err="1">
                <a:solidFill>
                  <a:schemeClr val="bg1"/>
                </a:solidFill>
              </a:rPr>
              <a:t>pateikt</a:t>
            </a:r>
            <a:r>
              <a:rPr lang="lt-LT" sz="1800" dirty="0" err="1">
                <a:solidFill>
                  <a:schemeClr val="bg1"/>
                </a:solidFill>
              </a:rPr>
              <a:t>as</a:t>
            </a:r>
            <a:r>
              <a:rPr lang="en-US" sz="1800" dirty="0">
                <a:solidFill>
                  <a:schemeClr val="bg1"/>
                </a:solidFill>
              </a:rPr>
              <a:t> DNR </a:t>
            </a:r>
            <a:r>
              <a:rPr lang="en-US" sz="1800" dirty="0" err="1">
                <a:solidFill>
                  <a:schemeClr val="bg1"/>
                </a:solidFill>
              </a:rPr>
              <a:t>plano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lt-LT" sz="1800" dirty="0">
                <a:solidFill>
                  <a:schemeClr val="bg1"/>
                </a:solidFill>
              </a:rPr>
              <a:t>į</a:t>
            </a:r>
            <a:r>
              <a:rPr lang="en-US" sz="1800" dirty="0" err="1">
                <a:solidFill>
                  <a:schemeClr val="bg1"/>
                </a:solidFill>
              </a:rPr>
              <a:t>gyvendinimo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apra</a:t>
            </a:r>
            <a:r>
              <a:rPr lang="lt-LT" sz="1800" dirty="0" err="1">
                <a:solidFill>
                  <a:schemeClr val="bg1"/>
                </a:solidFill>
              </a:rPr>
              <a:t>šas</a:t>
            </a:r>
            <a:endParaRPr lang="lt-LT" sz="1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2792" y="3110770"/>
            <a:ext cx="5350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5DEED"/>
              </a:buClr>
              <a:buFont typeface="Arial" panose="020B0604020202020204" pitchFamily="34" charset="0"/>
              <a:buChar char="•"/>
            </a:pPr>
            <a:r>
              <a:rPr lang="lt-LT" sz="1800" dirty="0">
                <a:solidFill>
                  <a:schemeClr val="bg1"/>
                </a:solidFill>
              </a:rPr>
              <a:t>Pradėti</a:t>
            </a:r>
            <a:r>
              <a:rPr lang="en-US" sz="1800" dirty="0">
                <a:solidFill>
                  <a:schemeClr val="bg1"/>
                </a:solidFill>
              </a:rPr>
              <a:t> DNR plan</a:t>
            </a:r>
            <a:r>
              <a:rPr lang="lt-LT" sz="1800" dirty="0">
                <a:solidFill>
                  <a:schemeClr val="bg1"/>
                </a:solidFill>
              </a:rPr>
              <a:t>o įgyvendinimo parengiamuosius darbus (siektini pokyčiai ir rezultatai, veiksmo vykdytojai, galimi pareiškėjai ir kt</a:t>
            </a:r>
            <a:r>
              <a:rPr lang="lt-LT" sz="1800" dirty="0" smtClean="0">
                <a:solidFill>
                  <a:schemeClr val="bg1"/>
                </a:solidFill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800" dirty="0">
                <a:solidFill>
                  <a:schemeClr val="bg1"/>
                </a:solidFill>
              </a:rPr>
              <a:t>Integruoti DNR plano projektus į 2021-2023 strateginius veiklos planus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800" dirty="0">
                <a:solidFill>
                  <a:schemeClr val="bg1"/>
                </a:solidFill>
              </a:rPr>
              <a:t>Pagal poreikį teikti FM informaciją reikalingą pasirengimui įgyvendinti DNR </a:t>
            </a:r>
            <a:r>
              <a:rPr lang="lt-LT" sz="1800" dirty="0" smtClean="0">
                <a:solidFill>
                  <a:schemeClr val="bg1"/>
                </a:solidFill>
              </a:rPr>
              <a:t>planą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C19BB8-CF39-D546-8E2E-B2CAF75CF2D4}"/>
              </a:ext>
            </a:extLst>
          </p:cNvPr>
          <p:cNvSpPr txBox="1"/>
          <p:nvPr/>
        </p:nvSpPr>
        <p:spPr>
          <a:xfrm>
            <a:off x="9229344" y="33528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aveikslėlis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6" y="274911"/>
            <a:ext cx="5320030" cy="4643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91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B3A6E1-17F9-974A-903F-8EF08A05D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0" t="39844" r="875" b="2204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03" y="1919170"/>
            <a:ext cx="3353794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4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2957A3"/>
      </a:accent2>
      <a:accent3>
        <a:srgbClr val="6E7378"/>
      </a:accent3>
      <a:accent4>
        <a:srgbClr val="91969B"/>
      </a:accent4>
      <a:accent5>
        <a:srgbClr val="AAAFB4"/>
      </a:accent5>
      <a:accent6>
        <a:srgbClr val="AE8958"/>
      </a:accent6>
      <a:hlink>
        <a:srgbClr val="2957A3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2957A3"/>
      </a:accent2>
      <a:accent3>
        <a:srgbClr val="6E7378"/>
      </a:accent3>
      <a:accent4>
        <a:srgbClr val="91969B"/>
      </a:accent4>
      <a:accent5>
        <a:srgbClr val="AAAFB4"/>
      </a:accent5>
      <a:accent6>
        <a:srgbClr val="AE8958"/>
      </a:accent6>
      <a:hlink>
        <a:srgbClr val="2957A3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2957A3"/>
      </a:accent2>
      <a:accent3>
        <a:srgbClr val="6E7378"/>
      </a:accent3>
      <a:accent4>
        <a:srgbClr val="91969B"/>
      </a:accent4>
      <a:accent5>
        <a:srgbClr val="AAAFB4"/>
      </a:accent5>
      <a:accent6>
        <a:srgbClr val="AE8958"/>
      </a:accent6>
      <a:hlink>
        <a:srgbClr val="2957A3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24710</TotalTime>
  <Words>226</Words>
  <Application>Microsoft Office PowerPoint</Application>
  <PresentationFormat>Demonstracija ekrane (16:9)</PresentationFormat>
  <Paragraphs>66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Skaidrių pavadinimai</vt:lpstr>
      </vt:variant>
      <vt:variant>
        <vt:i4>7</vt:i4>
      </vt:variant>
    </vt:vector>
  </HeadingPairs>
  <TitlesOfParts>
    <vt:vector size="11" baseType="lpstr">
      <vt:lpstr>Office Theme</vt:lpstr>
      <vt:lpstr>5_Office Theme</vt:lpstr>
      <vt:lpstr>7_Office Theme</vt:lpstr>
      <vt:lpstr>8_Office Theme</vt:lpstr>
      <vt:lpstr>PowerPoint pristatymas</vt:lpstr>
      <vt:lpstr>planas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Company>Moorche 30 DVDs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SOME AGENCY</dc:creator>
  <cp:lastModifiedBy>Akvilė Liatkovskienė</cp:lastModifiedBy>
  <cp:revision>2416</cp:revision>
  <cp:lastPrinted>2019-02-19T11:27:58Z</cp:lastPrinted>
  <dcterms:created xsi:type="dcterms:W3CDTF">2015-05-25T12:45:08Z</dcterms:created>
  <dcterms:modified xsi:type="dcterms:W3CDTF">2020-06-10T07:35:58Z</dcterms:modified>
</cp:coreProperties>
</file>