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304" r:id="rId6"/>
    <p:sldId id="308" r:id="rId7"/>
    <p:sldId id="305" r:id="rId8"/>
    <p:sldId id="285" r:id="rId9"/>
    <p:sldId id="299" r:id="rId10"/>
    <p:sldId id="286" r:id="rId11"/>
    <p:sldId id="287" r:id="rId12"/>
    <p:sldId id="282" r:id="rId13"/>
    <p:sldId id="309" r:id="rId14"/>
    <p:sldId id="311" r:id="rId15"/>
    <p:sldId id="306" r:id="rId16"/>
    <p:sldId id="283" r:id="rId17"/>
  </p:sldIdLst>
  <p:sldSz cx="12192000" cy="6858000"/>
  <p:notesSz cx="6794500" cy="99314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8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16" autoAdjust="0"/>
  </p:normalViewPr>
  <p:slideViewPr>
    <p:cSldViewPr snapToGrid="0">
      <p:cViewPr varScale="1">
        <p:scale>
          <a:sx n="55" d="100"/>
          <a:sy n="55" d="100"/>
        </p:scale>
        <p:origin x="90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darbalapis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499999999999999E-2"/>
          <c:y val="0"/>
          <c:w val="0.87916666666666665"/>
          <c:h val="0.61098671259842519"/>
        </c:manualLayout>
      </c:layout>
      <c:pie3DChart>
        <c:varyColors val="1"/>
        <c:ser>
          <c:idx val="0"/>
          <c:order val="0"/>
          <c:tx>
            <c:strRef>
              <c:f>Sheet1!$B$1</c:f>
              <c:strCache>
                <c:ptCount val="1"/>
                <c:pt idx="0">
                  <c:v>Sales</c:v>
                </c:pt>
              </c:strCache>
            </c:strRef>
          </c:tx>
          <c:dPt>
            <c:idx val="0"/>
            <c:bubble3D val="0"/>
            <c:spPr>
              <a:solidFill>
                <a:srgbClr val="FFFF00"/>
              </a:solidFill>
              <a:ln>
                <a:solidFill>
                  <a:schemeClr val="accent3">
                    <a:shade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accent3">
                    <a:shade val="50000"/>
                  </a:schemeClr>
                </a:contourClr>
              </a:sp3d>
            </c:spPr>
            <c:extLst>
              <c:ext xmlns:c16="http://schemas.microsoft.com/office/drawing/2014/chart" uri="{C3380CC4-5D6E-409C-BE32-E72D297353CC}">
                <c16:uniqueId val="{00000001-FBE0-4FD7-A3B6-30925D00A286}"/>
              </c:ext>
            </c:extLst>
          </c:dPt>
          <c:dPt>
            <c:idx val="1"/>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BE0-4FD7-A3B6-30925D00A286}"/>
              </c:ext>
            </c:extLst>
          </c:dPt>
          <c:dPt>
            <c:idx val="2"/>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BE0-4FD7-A3B6-30925D00A286}"/>
              </c:ext>
            </c:extLst>
          </c:dPt>
          <c:dPt>
            <c:idx val="3"/>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BE0-4FD7-A3B6-30925D00A286}"/>
              </c:ext>
            </c:extLst>
          </c:dPt>
          <c:dLbls>
            <c:dLbl>
              <c:idx val="0"/>
              <c:layout/>
              <c:tx>
                <c:rich>
                  <a:bodyPr rot="0" spcFirstLastPara="1" vertOverflow="ellipsis" vert="horz" wrap="square" lIns="38100" tIns="19050" rIns="38100" bIns="19050" anchor="ctr" anchorCtr="1">
                    <a:spAutoFit/>
                  </a:bodyPr>
                  <a:lstStyle/>
                  <a:p>
                    <a:pPr>
                      <a:defRPr sz="2400" b="0" i="0" u="none" strike="noStrike" kern="1200" baseline="0">
                        <a:solidFill>
                          <a:srgbClr val="253781"/>
                        </a:solidFill>
                        <a:latin typeface="+mn-lt"/>
                        <a:ea typeface="+mn-ea"/>
                        <a:cs typeface="+mn-cs"/>
                      </a:defRPr>
                    </a:pPr>
                    <a:fld id="{D4183ADB-193D-47FE-9909-0C0FF348ABFB}" type="PERCENTAGE">
                      <a:rPr lang="en-US" baseline="0" smtClean="0">
                        <a:solidFill>
                          <a:srgbClr val="253781"/>
                        </a:solidFill>
                      </a:rPr>
                      <a:pPr>
                        <a:defRPr sz="2400">
                          <a:solidFill>
                            <a:srgbClr val="253781"/>
                          </a:solidFill>
                        </a:defRPr>
                      </a:pPr>
                      <a:t>[PROCENTAI]</a:t>
                    </a:fld>
                    <a:endParaRPr lang="lt-LT"/>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253781"/>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BE0-4FD7-A3B6-30925D00A286}"/>
                </c:ext>
              </c:extLst>
            </c:dLbl>
            <c:dLbl>
              <c:idx val="1"/>
              <c:layout/>
              <c:tx>
                <c:rich>
                  <a:bodyPr/>
                  <a:lstStyle/>
                  <a:p>
                    <a:fld id="{B7322D12-C4F6-4E59-A733-0D18B800B302}" type="PERCENTAGE">
                      <a:rPr lang="en-US" baseline="0" smtClean="0"/>
                      <a:pPr/>
                      <a:t>[PROCENTAI]</a:t>
                    </a:fld>
                    <a:endParaRPr lang="lt-LT"/>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BE0-4FD7-A3B6-30925D00A286}"/>
                </c:ext>
              </c:extLst>
            </c:dLbl>
            <c:dLbl>
              <c:idx val="2"/>
              <c:layout/>
              <c:tx>
                <c:rich>
                  <a:bodyPr/>
                  <a:lstStyle/>
                  <a:p>
                    <a:fld id="{D2A9E2C0-FFF1-4A99-AF53-26645C9E4EB3}" type="PERCENTAGE">
                      <a:rPr lang="en-US" baseline="0" smtClean="0"/>
                      <a:pPr/>
                      <a:t>[PROCENTAI]</a:t>
                    </a:fld>
                    <a:endParaRPr lang="lt-LT"/>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BE0-4FD7-A3B6-30925D00A286}"/>
                </c:ext>
              </c:extLst>
            </c:dLbl>
            <c:dLbl>
              <c:idx val="3"/>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fld id="{C4B03430-27F8-435C-BA0A-1CB6EBB0402F}" type="PERCENTAGE">
                      <a:rPr lang="en-US" baseline="0" smtClean="0">
                        <a:solidFill>
                          <a:schemeClr val="bg1"/>
                        </a:solidFill>
                      </a:rPr>
                      <a:pPr>
                        <a:defRPr sz="2400">
                          <a:solidFill>
                            <a:schemeClr val="bg1"/>
                          </a:solidFill>
                        </a:defRPr>
                      </a:pPr>
                      <a:t>[PROCENTAI]</a:t>
                    </a:fld>
                    <a:endParaRPr lang="lt-LT"/>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BE0-4FD7-A3B6-30925D00A28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lt-LT"/>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Investicijų pritraukimo, pramonės, verslo bei susisiekimo infrastruktūrų projektai - 13</c:v>
                </c:pt>
                <c:pt idx="1">
                  <c:v>Energetikos projektai - 6</c:v>
                </c:pt>
                <c:pt idx="2">
                  <c:v>Visuomeninių teritorijų, kultūros, renginių ir sporto objektų infrastruktūrų projektai - 11</c:v>
                </c:pt>
                <c:pt idx="3">
                  <c:v>Atliekų tvarkymo infrastruktūrų projektai - 10</c:v>
                </c:pt>
              </c:strCache>
            </c:strRef>
          </c:cat>
          <c:val>
            <c:numRef>
              <c:f>Sheet1!$B$2:$B$5</c:f>
              <c:numCache>
                <c:formatCode>General</c:formatCode>
                <c:ptCount val="4"/>
                <c:pt idx="0">
                  <c:v>13</c:v>
                </c:pt>
                <c:pt idx="1">
                  <c:v>6</c:v>
                </c:pt>
                <c:pt idx="2">
                  <c:v>11</c:v>
                </c:pt>
                <c:pt idx="3">
                  <c:v>10</c:v>
                </c:pt>
              </c:numCache>
            </c:numRef>
          </c:val>
          <c:extLst>
            <c:ext xmlns:c16="http://schemas.microsoft.com/office/drawing/2014/chart" uri="{C3380CC4-5D6E-409C-BE32-E72D297353CC}">
              <c16:uniqueId val="{00000008-FBE0-4FD7-A3B6-30925D00A286}"/>
            </c:ext>
          </c:extLst>
        </c:ser>
        <c:dLbls>
          <c:dLblPos val="inEnd"/>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0"/>
          <c:y val="0.60680735139519615"/>
          <c:w val="1"/>
          <c:h val="0.379638287401574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264116541558256E-2"/>
          <c:y val="0"/>
          <c:w val="0.87916666666666665"/>
          <c:h val="0.61098671259842519"/>
        </c:manualLayout>
      </c:layout>
      <c:pie3DChart>
        <c:varyColors val="1"/>
        <c:ser>
          <c:idx val="0"/>
          <c:order val="0"/>
          <c:tx>
            <c:strRef>
              <c:f>Sheet1!$B$1</c:f>
              <c:strCache>
                <c:ptCount val="1"/>
                <c:pt idx="0">
                  <c:v>Sales</c:v>
                </c:pt>
              </c:strCache>
            </c:strRef>
          </c:tx>
          <c:dPt>
            <c:idx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1D8-49AD-850E-CEC7676EFB8D}"/>
              </c:ext>
            </c:extLst>
          </c:dPt>
          <c:dPt>
            <c:idx val="1"/>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1D8-49AD-850E-CEC7676EFB8D}"/>
              </c:ext>
            </c:extLst>
          </c:dPt>
          <c:dPt>
            <c:idx val="2"/>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1D8-49AD-850E-CEC7676EFB8D}"/>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1D8-49AD-850E-CEC7676EFB8D}"/>
              </c:ext>
            </c:extLst>
          </c:dPt>
          <c:dLbls>
            <c:dLbl>
              <c:idx val="0"/>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D4183ADB-193D-47FE-9909-0C0FF348ABFB}" type="PERCENTAGE">
                      <a:rPr lang="en-US"/>
                      <a:pPr>
                        <a:defRPr sz="1800"/>
                      </a:pPr>
                      <a:t>[PROCENTAI]</a:t>
                    </a:fld>
                    <a:endParaRPr lang="lt-LT"/>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1D8-49AD-850E-CEC7676EFB8D}"/>
                </c:ext>
              </c:extLst>
            </c:dLbl>
            <c:dLbl>
              <c:idx val="1"/>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B7322D12-C4F6-4E59-A733-0D18B800B302}" type="PERCENTAGE">
                      <a:rPr lang="en-US" baseline="0" smtClean="0"/>
                      <a:pPr>
                        <a:defRPr sz="1800"/>
                      </a:pPr>
                      <a:t>[PROCENTAI]</a:t>
                    </a:fld>
                    <a:endParaRPr lang="lt-LT"/>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1D8-49AD-850E-CEC7676EFB8D}"/>
                </c:ext>
              </c:extLst>
            </c:dLbl>
            <c:dLbl>
              <c:idx val="2"/>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D2A9E2C0-FFF1-4A99-AF53-26645C9E4EB3}" type="PERCENTAGE">
                      <a:rPr lang="en-US" baseline="0" smtClean="0"/>
                      <a:pPr>
                        <a:defRPr sz="1800"/>
                      </a:pPr>
                      <a:t>[PROCENTAI]</a:t>
                    </a:fld>
                    <a:endParaRPr lang="lt-LT"/>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1D8-49AD-850E-CEC7676EFB8D}"/>
                </c:ext>
              </c:extLst>
            </c:dLbl>
            <c:dLbl>
              <c:idx val="3"/>
              <c:tx>
                <c:rich>
                  <a:bodyPr/>
                  <a:lstStyle/>
                  <a:p>
                    <a:fld id="{C4B03430-27F8-435C-BA0A-1CB6EBB0402F}" type="PERCENTAGE">
                      <a:rPr lang="en-US"/>
                      <a:pPr/>
                      <a:t>[PROCENTAI]</a:t>
                    </a:fld>
                    <a:endParaRPr lang="lt-LT"/>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1D8-49AD-850E-CEC7676EFB8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Investicijų pritraukimo, pramonės, verslo bei susisiekimo infrastruktūrų projektai - 9</c:v>
                </c:pt>
                <c:pt idx="1">
                  <c:v>Energetikos projektai - 6</c:v>
                </c:pt>
                <c:pt idx="2">
                  <c:v>Visuomeninių teritorijų, kultūros, renginių ir sporto objektų infrastruktūrų projektai - 9</c:v>
                </c:pt>
              </c:strCache>
            </c:strRef>
          </c:cat>
          <c:val>
            <c:numRef>
              <c:f>Sheet1!$B$2:$B$5</c:f>
              <c:numCache>
                <c:formatCode>General</c:formatCode>
                <c:ptCount val="4"/>
                <c:pt idx="0">
                  <c:v>9</c:v>
                </c:pt>
                <c:pt idx="1">
                  <c:v>6</c:v>
                </c:pt>
                <c:pt idx="2">
                  <c:v>9</c:v>
                </c:pt>
              </c:numCache>
            </c:numRef>
          </c:val>
          <c:extLst>
            <c:ext xmlns:c16="http://schemas.microsoft.com/office/drawing/2014/chart" uri="{C3380CC4-5D6E-409C-BE32-E72D297353CC}">
              <c16:uniqueId val="{00000008-11D8-49AD-850E-CEC7676EFB8D}"/>
            </c:ext>
          </c:extLst>
        </c:ser>
        <c:dLbls>
          <c:dLblPos val="inEnd"/>
          <c:showLegendKey val="0"/>
          <c:showVal val="0"/>
          <c:showCatName val="1"/>
          <c:showSerName val="0"/>
          <c:showPercent val="0"/>
          <c:showBubbleSize val="0"/>
          <c:showLeaderLines val="1"/>
        </c:dLbls>
      </c:pie3DChart>
      <c:spPr>
        <a:noFill/>
        <a:ln>
          <a:noFill/>
        </a:ln>
        <a:effectLst/>
      </c:spPr>
    </c:plotArea>
    <c:legend>
      <c:legendPos val="b"/>
      <c:legendEntry>
        <c:idx val="3"/>
        <c:delete val="1"/>
      </c:legendEntry>
      <c:layout>
        <c:manualLayout>
          <c:xMode val="edge"/>
          <c:yMode val="edge"/>
          <c:x val="3.589830873983834E-2"/>
          <c:y val="0.63129144990749997"/>
          <c:w val="0.72057159439651342"/>
          <c:h val="0.306829543972525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264116541558256E-2"/>
          <c:y val="0"/>
          <c:w val="0.87916666666666665"/>
          <c:h val="0.61098671259842519"/>
        </c:manualLayout>
      </c:layout>
      <c:pie3DChart>
        <c:varyColors val="1"/>
        <c:ser>
          <c:idx val="0"/>
          <c:order val="0"/>
          <c:tx>
            <c:strRef>
              <c:f>Sheet1!$B$1</c:f>
              <c:strCache>
                <c:ptCount val="1"/>
                <c:pt idx="0">
                  <c:v>Sales</c:v>
                </c:pt>
              </c:strCache>
            </c:strRef>
          </c:tx>
          <c:dPt>
            <c:idx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1D8-49AD-850E-CEC7676EFB8D}"/>
              </c:ext>
            </c:extLst>
          </c:dPt>
          <c:dPt>
            <c:idx val="1"/>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1D8-49AD-850E-CEC7676EFB8D}"/>
              </c:ext>
            </c:extLst>
          </c:dPt>
          <c:dPt>
            <c:idx val="2"/>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1D8-49AD-850E-CEC7676EFB8D}"/>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1D8-49AD-850E-CEC7676EFB8D}"/>
              </c:ext>
            </c:extLst>
          </c:dPt>
          <c:dLbls>
            <c:dLbl>
              <c:idx val="0"/>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D4183ADB-193D-47FE-9909-0C0FF348ABFB}" type="PERCENTAGE">
                      <a:rPr lang="en-US"/>
                      <a:pPr>
                        <a:defRPr sz="1800"/>
                      </a:pPr>
                      <a:t>[PROCENTAI]</a:t>
                    </a:fld>
                    <a:endParaRPr lang="lt-LT"/>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1D8-49AD-850E-CEC7676EFB8D}"/>
                </c:ext>
              </c:extLst>
            </c:dLbl>
            <c:dLbl>
              <c:idx val="1"/>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B7322D12-C4F6-4E59-A733-0D18B800B302}" type="PERCENTAGE">
                      <a:rPr lang="en-US" baseline="0" smtClean="0"/>
                      <a:pPr>
                        <a:defRPr sz="1800"/>
                      </a:pPr>
                      <a:t>[PROCENTAI]</a:t>
                    </a:fld>
                    <a:endParaRPr lang="lt-LT"/>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1D8-49AD-850E-CEC7676EFB8D}"/>
                </c:ext>
              </c:extLst>
            </c:dLbl>
            <c:dLbl>
              <c:idx val="2"/>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D2A9E2C0-FFF1-4A99-AF53-26645C9E4EB3}" type="PERCENTAGE">
                      <a:rPr lang="en-US" baseline="0" smtClean="0"/>
                      <a:pPr>
                        <a:defRPr sz="1800"/>
                      </a:pPr>
                      <a:t>[PROCENTAI]</a:t>
                    </a:fld>
                    <a:endParaRPr lang="lt-LT"/>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1D8-49AD-850E-CEC7676EFB8D}"/>
                </c:ext>
              </c:extLst>
            </c:dLbl>
            <c:dLbl>
              <c:idx val="3"/>
              <c:tx>
                <c:rich>
                  <a:bodyPr/>
                  <a:lstStyle/>
                  <a:p>
                    <a:fld id="{C4B03430-27F8-435C-BA0A-1CB6EBB0402F}" type="PERCENTAGE">
                      <a:rPr lang="en-US"/>
                      <a:pPr/>
                      <a:t>[PROCENTAI]</a:t>
                    </a:fld>
                    <a:endParaRPr lang="lt-LT"/>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1D8-49AD-850E-CEC7676EFB8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Investicijų pritraukimo, pramonės, verslo bei susisiekimo infrastruktūrų projektai - 9</c:v>
                </c:pt>
                <c:pt idx="1">
                  <c:v>Energetikos projektai - 4</c:v>
                </c:pt>
                <c:pt idx="2">
                  <c:v>Visuomeninių teritorijų, kultūros, renginių ir sporto objektų infrastruktūrų projektai - 5</c:v>
                </c:pt>
              </c:strCache>
            </c:strRef>
          </c:cat>
          <c:val>
            <c:numRef>
              <c:f>Sheet1!$B$2:$B$5</c:f>
              <c:numCache>
                <c:formatCode>General</c:formatCode>
                <c:ptCount val="4"/>
                <c:pt idx="0">
                  <c:v>9</c:v>
                </c:pt>
                <c:pt idx="1">
                  <c:v>4</c:v>
                </c:pt>
                <c:pt idx="2">
                  <c:v>5</c:v>
                </c:pt>
              </c:numCache>
            </c:numRef>
          </c:val>
          <c:extLst>
            <c:ext xmlns:c16="http://schemas.microsoft.com/office/drawing/2014/chart" uri="{C3380CC4-5D6E-409C-BE32-E72D297353CC}">
              <c16:uniqueId val="{00000008-11D8-49AD-850E-CEC7676EFB8D}"/>
            </c:ext>
          </c:extLst>
        </c:ser>
        <c:dLbls>
          <c:dLblPos val="inEnd"/>
          <c:showLegendKey val="0"/>
          <c:showVal val="0"/>
          <c:showCatName val="1"/>
          <c:showSerName val="0"/>
          <c:showPercent val="0"/>
          <c:showBubbleSize val="0"/>
          <c:showLeaderLines val="1"/>
        </c:dLbls>
      </c:pie3DChart>
      <c:spPr>
        <a:noFill/>
        <a:ln>
          <a:noFill/>
        </a:ln>
        <a:effectLst/>
      </c:spPr>
    </c:plotArea>
    <c:legend>
      <c:legendPos val="b"/>
      <c:legendEntry>
        <c:idx val="3"/>
        <c:delete val="1"/>
      </c:legendEntry>
      <c:layout>
        <c:manualLayout>
          <c:xMode val="edge"/>
          <c:yMode val="edge"/>
          <c:x val="3.589830873983834E-2"/>
          <c:y val="0.63129144990749997"/>
          <c:w val="0.72057159439651342"/>
          <c:h val="0.306829543972525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923A152-58A9-482C-A1BF-3784273BCA6A}" type="datetimeFigureOut">
              <a:rPr lang="lt-LT" smtClean="0"/>
              <a:t>2020.05.29</a:t>
            </a:fld>
            <a:endParaRPr lang="lt-LT"/>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D2555CD9-F513-4B3A-9A38-4073B899965B}" type="slidenum">
              <a:rPr lang="lt-LT" smtClean="0"/>
              <a:t>‹#›</a:t>
            </a:fld>
            <a:endParaRPr lang="lt-LT"/>
          </a:p>
        </p:txBody>
      </p:sp>
    </p:spTree>
    <p:extLst>
      <p:ext uri="{BB962C8B-B14F-4D97-AF65-F5344CB8AC3E}">
        <p14:creationId xmlns:p14="http://schemas.microsoft.com/office/powerpoint/2010/main" val="104912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2555CD9-F513-4B3A-9A38-4073B899965B}" type="slidenum">
              <a:rPr lang="lt-LT" smtClean="0"/>
              <a:t>1</a:t>
            </a:fld>
            <a:endParaRPr lang="lt-LT"/>
          </a:p>
        </p:txBody>
      </p:sp>
    </p:spTree>
    <p:extLst>
      <p:ext uri="{BB962C8B-B14F-4D97-AF65-F5344CB8AC3E}">
        <p14:creationId xmlns:p14="http://schemas.microsoft.com/office/powerpoint/2010/main" val="37417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D2555CD9-F513-4B3A-9A38-4073B899965B}" type="slidenum">
              <a:rPr lang="lt-LT" smtClean="0"/>
              <a:t>2</a:t>
            </a:fld>
            <a:endParaRPr lang="lt-LT"/>
          </a:p>
        </p:txBody>
      </p:sp>
    </p:spTree>
    <p:extLst>
      <p:ext uri="{BB962C8B-B14F-4D97-AF65-F5344CB8AC3E}">
        <p14:creationId xmlns:p14="http://schemas.microsoft.com/office/powerpoint/2010/main" val="87430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D2555CD9-F513-4B3A-9A38-4073B899965B}" type="slidenum">
              <a:rPr lang="lt-LT" smtClean="0"/>
              <a:t>5</a:t>
            </a:fld>
            <a:endParaRPr lang="lt-LT"/>
          </a:p>
        </p:txBody>
      </p:sp>
    </p:spTree>
    <p:extLst>
      <p:ext uri="{BB962C8B-B14F-4D97-AF65-F5344CB8AC3E}">
        <p14:creationId xmlns:p14="http://schemas.microsoft.com/office/powerpoint/2010/main" val="15200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D2555CD9-F513-4B3A-9A38-4073B899965B}" type="slidenum">
              <a:rPr lang="lt-LT" smtClean="0"/>
              <a:t>10</a:t>
            </a:fld>
            <a:endParaRPr lang="lt-LT"/>
          </a:p>
        </p:txBody>
      </p:sp>
    </p:spTree>
    <p:extLst>
      <p:ext uri="{BB962C8B-B14F-4D97-AF65-F5344CB8AC3E}">
        <p14:creationId xmlns:p14="http://schemas.microsoft.com/office/powerpoint/2010/main" val="276415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D2555CD9-F513-4B3A-9A38-4073B899965B}" type="slidenum">
              <a:rPr lang="lt-LT" smtClean="0"/>
              <a:t>11</a:t>
            </a:fld>
            <a:endParaRPr lang="lt-LT"/>
          </a:p>
        </p:txBody>
      </p:sp>
    </p:spTree>
    <p:extLst>
      <p:ext uri="{BB962C8B-B14F-4D97-AF65-F5344CB8AC3E}">
        <p14:creationId xmlns:p14="http://schemas.microsoft.com/office/powerpoint/2010/main" val="127368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D2555CD9-F513-4B3A-9A38-4073B899965B}" type="slidenum">
              <a:rPr lang="lt-LT" smtClean="0"/>
              <a:t>12</a:t>
            </a:fld>
            <a:endParaRPr lang="lt-LT"/>
          </a:p>
        </p:txBody>
      </p:sp>
    </p:spTree>
    <p:extLst>
      <p:ext uri="{BB962C8B-B14F-4D97-AF65-F5344CB8AC3E}">
        <p14:creationId xmlns:p14="http://schemas.microsoft.com/office/powerpoint/2010/main" val="865221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700"/>
            <a:ext cx="12192000" cy="6770526"/>
          </a:xfrm>
          <a:prstGeom prst="rect">
            <a:avLst/>
          </a:prstGeom>
        </p:spPr>
      </p:pic>
      <p:sp>
        <p:nvSpPr>
          <p:cNvPr id="2" name="Title 1"/>
          <p:cNvSpPr>
            <a:spLocks noGrp="1"/>
          </p:cNvSpPr>
          <p:nvPr>
            <p:ph type="ctrTitle" hasCustomPrompt="1"/>
          </p:nvPr>
        </p:nvSpPr>
        <p:spPr>
          <a:xfrm>
            <a:off x="1524000" y="3322750"/>
            <a:ext cx="9144000" cy="753884"/>
          </a:xfrm>
        </p:spPr>
        <p:txBody>
          <a:bodyPr anchor="b">
            <a:normAutofit/>
          </a:bodyPr>
          <a:lstStyle>
            <a:lvl1pPr algn="ctr">
              <a:defRPr sz="4000" b="1" baseline="0">
                <a:effectLst/>
              </a:defRPr>
            </a:lvl1pPr>
          </a:lstStyle>
          <a:p>
            <a:r>
              <a:rPr lang="en-US" dirty="0" smtClean="0"/>
              <a:t>A</a:t>
            </a:r>
            <a:r>
              <a:rPr lang="lt-LT" dirty="0" smtClean="0"/>
              <a:t>ČIŪ UŽ JŪSŲ DĖMESĮ </a:t>
            </a:r>
            <a:r>
              <a:rPr lang="en-US" dirty="0" smtClean="0"/>
              <a:t>!</a:t>
            </a:r>
            <a:endParaRPr lang="lt-LT" dirty="0"/>
          </a:p>
        </p:txBody>
      </p:sp>
      <p:sp>
        <p:nvSpPr>
          <p:cNvPr id="3" name="Subtitle 2"/>
          <p:cNvSpPr>
            <a:spLocks noGrp="1"/>
          </p:cNvSpPr>
          <p:nvPr>
            <p:ph type="subTitle" idx="1"/>
          </p:nvPr>
        </p:nvSpPr>
        <p:spPr>
          <a:xfrm>
            <a:off x="1524000" y="45279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lt-LT" dirty="0"/>
          </a:p>
        </p:txBody>
      </p:sp>
    </p:spTree>
    <p:extLst>
      <p:ext uri="{BB962C8B-B14F-4D97-AF65-F5344CB8AC3E}">
        <p14:creationId xmlns:p14="http://schemas.microsoft.com/office/powerpoint/2010/main" val="37847085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smtClean="0"/>
              <a:t>PAVADINIMAS</a:t>
            </a:r>
            <a:r>
              <a:rPr lang="lt-LT" dirty="0" smtClean="0"/>
              <a:t>  </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sp>
        <p:nvSpPr>
          <p:cNvPr id="9" name="Content Placeholder 2"/>
          <p:cNvSpPr>
            <a:spLocks noGrp="1"/>
          </p:cNvSpPr>
          <p:nvPr>
            <p:ph idx="13" hasCustomPrompt="1"/>
          </p:nvPr>
        </p:nvSpPr>
        <p:spPr>
          <a:xfrm>
            <a:off x="7559898" y="2137893"/>
            <a:ext cx="3528811" cy="3425779"/>
          </a:xfrm>
        </p:spPr>
        <p:txBody>
          <a:bodyPr>
            <a:normAutofit/>
          </a:bodyPr>
          <a:lstStyle>
            <a:lvl1pPr marL="0" indent="0" algn="l">
              <a:buNone/>
              <a:defRPr sz="1400"/>
            </a:lvl1pPr>
          </a:lstStyle>
          <a:p>
            <a:pPr lvl="0"/>
            <a:r>
              <a:rPr lang="en-US" dirty="0" smtClean="0"/>
              <a:t>TEKSTAS</a:t>
            </a:r>
            <a:endParaRPr lang="lt-LT"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2744355"/>
            <a:ext cx="6205741" cy="2212853"/>
          </a:xfrm>
          <a:prstGeom prst="rect">
            <a:avLst/>
          </a:prstGeom>
        </p:spPr>
      </p:pic>
      <p:sp>
        <p:nvSpPr>
          <p:cNvPr id="8" name="Content Placeholder 2"/>
          <p:cNvSpPr>
            <a:spLocks noGrp="1"/>
          </p:cNvSpPr>
          <p:nvPr>
            <p:ph idx="14" hasCustomPrompt="1"/>
          </p:nvPr>
        </p:nvSpPr>
        <p:spPr>
          <a:xfrm>
            <a:off x="2176665" y="5008586"/>
            <a:ext cx="1404736" cy="748270"/>
          </a:xfrm>
        </p:spPr>
        <p:txBody>
          <a:bodyPr>
            <a:normAutofit/>
          </a:bodyPr>
          <a:lstStyle>
            <a:lvl1pPr marL="0" indent="0" algn="ctr">
              <a:buNone/>
              <a:defRPr sz="1400"/>
            </a:lvl1pPr>
          </a:lstStyle>
          <a:p>
            <a:pPr lvl="0"/>
            <a:r>
              <a:rPr lang="en-US" dirty="0" smtClean="0"/>
              <a:t>TEKSTAS</a:t>
            </a:r>
            <a:endParaRPr lang="lt-LT" dirty="0"/>
          </a:p>
        </p:txBody>
      </p:sp>
      <p:sp>
        <p:nvSpPr>
          <p:cNvPr id="10" name="Content Placeholder 2"/>
          <p:cNvSpPr>
            <a:spLocks noGrp="1"/>
          </p:cNvSpPr>
          <p:nvPr>
            <p:ph idx="15" hasCustomPrompt="1"/>
          </p:nvPr>
        </p:nvSpPr>
        <p:spPr>
          <a:xfrm>
            <a:off x="4610235" y="5008586"/>
            <a:ext cx="1404736" cy="748270"/>
          </a:xfrm>
        </p:spPr>
        <p:txBody>
          <a:bodyPr>
            <a:normAutofit/>
          </a:bodyPr>
          <a:lstStyle>
            <a:lvl1pPr marL="0" indent="0" algn="ctr">
              <a:buNone/>
              <a:defRPr sz="1400"/>
            </a:lvl1pPr>
          </a:lstStyle>
          <a:p>
            <a:pPr lvl="0"/>
            <a:r>
              <a:rPr lang="en-US" dirty="0" smtClean="0"/>
              <a:t>TEKSTAS</a:t>
            </a:r>
            <a:endParaRPr lang="lt-LT" dirty="0"/>
          </a:p>
        </p:txBody>
      </p:sp>
    </p:spTree>
    <p:extLst>
      <p:ext uri="{BB962C8B-B14F-4D97-AF65-F5344CB8AC3E}">
        <p14:creationId xmlns:p14="http://schemas.microsoft.com/office/powerpoint/2010/main" val="21489858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smtClean="0"/>
              <a:t>PAVADINIMAS</a:t>
            </a:r>
            <a:endParaRPr lang="lt-LT"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817649"/>
            <a:ext cx="6012857" cy="4538701"/>
          </a:xfrm>
          <a:prstGeom prst="rect">
            <a:avLst/>
          </a:prstGeom>
        </p:spPr>
      </p:pic>
      <p:sp>
        <p:nvSpPr>
          <p:cNvPr id="7" name="Content Placeholder 2"/>
          <p:cNvSpPr>
            <a:spLocks noGrp="1"/>
          </p:cNvSpPr>
          <p:nvPr>
            <p:ph idx="11" hasCustomPrompt="1"/>
          </p:nvPr>
        </p:nvSpPr>
        <p:spPr>
          <a:xfrm>
            <a:off x="4534548" y="5155285"/>
            <a:ext cx="2069212" cy="553791"/>
          </a:xfrm>
        </p:spPr>
        <p:txBody>
          <a:bodyPr>
            <a:normAutofit/>
          </a:bodyPr>
          <a:lstStyle>
            <a:lvl1pPr marL="0" indent="0">
              <a:buNone/>
              <a:defRPr sz="1400"/>
            </a:lvl1pPr>
          </a:lstStyle>
          <a:p>
            <a:pPr lvl="0"/>
            <a:r>
              <a:rPr lang="lt-LT" dirty="0" smtClean="0"/>
              <a:t>TEKSTAS</a:t>
            </a:r>
            <a:endParaRPr lang="lt-LT" dirty="0"/>
          </a:p>
        </p:txBody>
      </p:sp>
      <p:sp>
        <p:nvSpPr>
          <p:cNvPr id="11" name="Content Placeholder 2"/>
          <p:cNvSpPr>
            <a:spLocks noGrp="1"/>
          </p:cNvSpPr>
          <p:nvPr>
            <p:ph idx="15" hasCustomPrompt="1"/>
          </p:nvPr>
        </p:nvSpPr>
        <p:spPr>
          <a:xfrm>
            <a:off x="4534548" y="2982357"/>
            <a:ext cx="2069212" cy="504110"/>
          </a:xfrm>
        </p:spPr>
        <p:txBody>
          <a:bodyPr>
            <a:normAutofit/>
          </a:bodyPr>
          <a:lstStyle>
            <a:lvl1pPr marL="0" indent="0">
              <a:buNone/>
              <a:defRPr sz="1400"/>
            </a:lvl1pPr>
          </a:lstStyle>
          <a:p>
            <a:pPr lvl="0"/>
            <a:r>
              <a:rPr lang="lt-LT" dirty="0" smtClean="0"/>
              <a:t>TEKSTAS</a:t>
            </a:r>
            <a:endParaRPr lang="lt-LT" dirty="0"/>
          </a:p>
        </p:txBody>
      </p:sp>
      <p:sp>
        <p:nvSpPr>
          <p:cNvPr id="9" name="Content Placeholder 2"/>
          <p:cNvSpPr>
            <a:spLocks noGrp="1"/>
          </p:cNvSpPr>
          <p:nvPr>
            <p:ph idx="13" hasCustomPrompt="1"/>
          </p:nvPr>
        </p:nvSpPr>
        <p:spPr>
          <a:xfrm>
            <a:off x="1078723" y="1817649"/>
            <a:ext cx="2069212" cy="553791"/>
          </a:xfrm>
        </p:spPr>
        <p:txBody>
          <a:bodyPr>
            <a:normAutofit/>
          </a:bodyPr>
          <a:lstStyle>
            <a:lvl1pPr marL="0" indent="0">
              <a:buNone/>
              <a:defRPr sz="1400"/>
            </a:lvl1pPr>
          </a:lstStyle>
          <a:p>
            <a:pPr lvl="0"/>
            <a:r>
              <a:rPr lang="lt-LT" dirty="0" smtClean="0"/>
              <a:t>TEKSTAS</a:t>
            </a:r>
            <a:endParaRPr lang="lt-LT" dirty="0"/>
          </a:p>
        </p:txBody>
      </p:sp>
      <p:sp>
        <p:nvSpPr>
          <p:cNvPr id="12" name="Content Placeholder 2"/>
          <p:cNvSpPr>
            <a:spLocks noGrp="1"/>
          </p:cNvSpPr>
          <p:nvPr>
            <p:ph idx="16" hasCustomPrompt="1"/>
          </p:nvPr>
        </p:nvSpPr>
        <p:spPr>
          <a:xfrm>
            <a:off x="1078723" y="4043729"/>
            <a:ext cx="2069212" cy="504110"/>
          </a:xfrm>
        </p:spPr>
        <p:txBody>
          <a:bodyPr>
            <a:normAutofit/>
          </a:bodyPr>
          <a:lstStyle>
            <a:lvl1pPr marL="0" indent="0">
              <a:buNone/>
              <a:defRPr sz="1400"/>
            </a:lvl1pPr>
          </a:lstStyle>
          <a:p>
            <a:pPr lvl="0"/>
            <a:r>
              <a:rPr lang="lt-LT" dirty="0" smtClean="0"/>
              <a:t>TEKSTAS</a:t>
            </a:r>
            <a:endParaRPr lang="lt-LT"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1709" y="2165272"/>
            <a:ext cx="667402" cy="602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25629" y="4292477"/>
            <a:ext cx="647513" cy="6475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77843" y="3178929"/>
            <a:ext cx="553970" cy="690907"/>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7843" y="5343095"/>
            <a:ext cx="719075" cy="731962"/>
          </a:xfrm>
          <a:prstGeom prst="rect">
            <a:avLst/>
          </a:prstGeom>
        </p:spPr>
      </p:pic>
      <p:sp>
        <p:nvSpPr>
          <p:cNvPr id="14" name="Content Placeholder 2"/>
          <p:cNvSpPr>
            <a:spLocks noGrp="1"/>
          </p:cNvSpPr>
          <p:nvPr>
            <p:ph idx="17" hasCustomPrompt="1"/>
          </p:nvPr>
        </p:nvSpPr>
        <p:spPr>
          <a:xfrm>
            <a:off x="7214994" y="1817648"/>
            <a:ext cx="3873715" cy="3762881"/>
          </a:xfrm>
        </p:spPr>
        <p:txBody>
          <a:bodyPr>
            <a:normAutofit/>
          </a:bodyPr>
          <a:lstStyle>
            <a:lvl1pPr marL="0" indent="0">
              <a:buNone/>
              <a:defRPr sz="1600"/>
            </a:lvl1pPr>
          </a:lstStyle>
          <a:p>
            <a:pPr lvl="0"/>
            <a:r>
              <a:rPr lang="lt-LT" dirty="0" smtClean="0"/>
              <a:t>TEKSTAS</a:t>
            </a:r>
            <a:endParaRPr lang="lt-LT" dirty="0"/>
          </a:p>
        </p:txBody>
      </p:sp>
    </p:spTree>
    <p:extLst>
      <p:ext uri="{BB962C8B-B14F-4D97-AF65-F5344CB8AC3E}">
        <p14:creationId xmlns:p14="http://schemas.microsoft.com/office/powerpoint/2010/main" val="3251678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a:lvl1pPr>
          </a:lstStyle>
          <a:p>
            <a:r>
              <a:rPr lang="en-US" dirty="0" smtClean="0"/>
              <a:t>PAVADINIMAS</a:t>
            </a:r>
            <a:endParaRPr lang="lt-LT" dirty="0"/>
          </a:p>
        </p:txBody>
      </p:sp>
      <p:sp>
        <p:nvSpPr>
          <p:cNvPr id="3" name="Content Placeholder 2"/>
          <p:cNvSpPr>
            <a:spLocks noGrp="1"/>
          </p:cNvSpPr>
          <p:nvPr>
            <p:ph idx="1" hasCustomPrompt="1"/>
          </p:nvPr>
        </p:nvSpPr>
        <p:spPr>
          <a:xfrm>
            <a:off x="5963455" y="2029071"/>
            <a:ext cx="4753852" cy="3726060"/>
          </a:xfrm>
        </p:spPr>
        <p:txBody>
          <a:bodyPr>
            <a:normAutofit/>
          </a:bodyPr>
          <a:lstStyle>
            <a:lvl1pPr marL="0" indent="0">
              <a:buNone/>
              <a:defRPr sz="1800"/>
            </a:lvl1pPr>
          </a:lstStyle>
          <a:p>
            <a:pPr lvl="0"/>
            <a:r>
              <a:rPr lang="lt-LT" dirty="0" smtClean="0"/>
              <a:t>TEKSTAS</a:t>
            </a:r>
            <a:r>
              <a:rPr lang="en-US" dirty="0" smtClean="0"/>
              <a:t>/</a:t>
            </a:r>
            <a:r>
              <a:rPr lang="en-US" dirty="0" err="1" smtClean="0"/>
              <a:t>nuotrauka</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88395"/>
            <a:ext cx="4428402" cy="4129572"/>
          </a:xfrm>
          <a:prstGeom prst="rect">
            <a:avLst/>
          </a:prstGeom>
        </p:spPr>
      </p:pic>
      <p:sp>
        <p:nvSpPr>
          <p:cNvPr id="6" name="Content Placeholder 2"/>
          <p:cNvSpPr>
            <a:spLocks noGrp="1"/>
          </p:cNvSpPr>
          <p:nvPr>
            <p:ph idx="11" hasCustomPrompt="1"/>
          </p:nvPr>
        </p:nvSpPr>
        <p:spPr>
          <a:xfrm>
            <a:off x="1549316" y="2138082"/>
            <a:ext cx="387060" cy="510989"/>
          </a:xfrm>
        </p:spPr>
        <p:txBody>
          <a:bodyPr>
            <a:normAutofit/>
          </a:bodyPr>
          <a:lstStyle>
            <a:lvl1pPr marL="0" indent="0">
              <a:buNone/>
              <a:defRPr sz="2800"/>
            </a:lvl1pPr>
          </a:lstStyle>
          <a:p>
            <a:pPr lvl="0"/>
            <a:r>
              <a:rPr lang="en-US" dirty="0" smtClean="0"/>
              <a:t>1</a:t>
            </a:r>
            <a:endParaRPr lang="lt-LT" dirty="0"/>
          </a:p>
        </p:txBody>
      </p:sp>
      <p:sp>
        <p:nvSpPr>
          <p:cNvPr id="8" name="Content Placeholder 2"/>
          <p:cNvSpPr>
            <a:spLocks noGrp="1"/>
          </p:cNvSpPr>
          <p:nvPr>
            <p:ph idx="12" hasCustomPrompt="1"/>
          </p:nvPr>
        </p:nvSpPr>
        <p:spPr>
          <a:xfrm>
            <a:off x="1135362" y="3173429"/>
            <a:ext cx="387060" cy="510989"/>
          </a:xfrm>
        </p:spPr>
        <p:txBody>
          <a:bodyPr>
            <a:normAutofit/>
          </a:bodyPr>
          <a:lstStyle>
            <a:lvl1pPr marL="0" indent="0">
              <a:buNone/>
              <a:defRPr sz="2800"/>
            </a:lvl1pPr>
          </a:lstStyle>
          <a:p>
            <a:pPr lvl="0"/>
            <a:r>
              <a:rPr lang="en-US" dirty="0" smtClean="0"/>
              <a:t>2</a:t>
            </a:r>
            <a:endParaRPr lang="lt-LT" dirty="0"/>
          </a:p>
        </p:txBody>
      </p:sp>
      <p:sp>
        <p:nvSpPr>
          <p:cNvPr id="9" name="Content Placeholder 2"/>
          <p:cNvSpPr>
            <a:spLocks noGrp="1"/>
          </p:cNvSpPr>
          <p:nvPr>
            <p:ph idx="13" hasCustomPrompt="1"/>
          </p:nvPr>
        </p:nvSpPr>
        <p:spPr>
          <a:xfrm>
            <a:off x="1549316" y="4199964"/>
            <a:ext cx="387060" cy="510989"/>
          </a:xfrm>
        </p:spPr>
        <p:txBody>
          <a:bodyPr>
            <a:normAutofit/>
          </a:bodyPr>
          <a:lstStyle>
            <a:lvl1pPr marL="0" indent="0">
              <a:buNone/>
              <a:defRPr sz="2800"/>
            </a:lvl1pPr>
          </a:lstStyle>
          <a:p>
            <a:pPr lvl="0"/>
            <a:r>
              <a:rPr lang="en-US" dirty="0" smtClean="0"/>
              <a:t>3</a:t>
            </a:r>
            <a:endParaRPr lang="lt-LT" dirty="0"/>
          </a:p>
        </p:txBody>
      </p:sp>
      <p:sp>
        <p:nvSpPr>
          <p:cNvPr id="10" name="Content Placeholder 2"/>
          <p:cNvSpPr>
            <a:spLocks noGrp="1"/>
          </p:cNvSpPr>
          <p:nvPr>
            <p:ph idx="14" hasCustomPrompt="1"/>
          </p:nvPr>
        </p:nvSpPr>
        <p:spPr>
          <a:xfrm>
            <a:off x="1108467" y="5244142"/>
            <a:ext cx="387060" cy="510989"/>
          </a:xfrm>
        </p:spPr>
        <p:txBody>
          <a:bodyPr>
            <a:normAutofit/>
          </a:bodyPr>
          <a:lstStyle>
            <a:lvl1pPr marL="0" indent="0">
              <a:buNone/>
              <a:defRPr sz="2800"/>
            </a:lvl1pPr>
          </a:lstStyle>
          <a:p>
            <a:pPr lvl="0"/>
            <a:r>
              <a:rPr lang="en-US" dirty="0" smtClean="0"/>
              <a:t>4</a:t>
            </a:r>
            <a:endParaRPr lang="lt-LT" dirty="0"/>
          </a:p>
        </p:txBody>
      </p:sp>
      <p:sp>
        <p:nvSpPr>
          <p:cNvPr id="11" name="Content Placeholder 2"/>
          <p:cNvSpPr>
            <a:spLocks noGrp="1"/>
          </p:cNvSpPr>
          <p:nvPr>
            <p:ph idx="15" hasCustomPrompt="1"/>
          </p:nvPr>
        </p:nvSpPr>
        <p:spPr>
          <a:xfrm>
            <a:off x="2475747" y="2029071"/>
            <a:ext cx="2486218" cy="510989"/>
          </a:xfrm>
        </p:spPr>
        <p:txBody>
          <a:bodyPr>
            <a:normAutofit/>
          </a:bodyPr>
          <a:lstStyle>
            <a:lvl1pPr marL="0" indent="0">
              <a:buNone/>
              <a:defRPr sz="1400"/>
            </a:lvl1pPr>
          </a:lstStyle>
          <a:p>
            <a:pPr lvl="0"/>
            <a:r>
              <a:rPr lang="en-US" dirty="0" err="1" smtClean="0"/>
              <a:t>tekstas</a:t>
            </a:r>
            <a:endParaRPr lang="lt-LT" dirty="0"/>
          </a:p>
        </p:txBody>
      </p:sp>
      <p:sp>
        <p:nvSpPr>
          <p:cNvPr id="12" name="Content Placeholder 2"/>
          <p:cNvSpPr>
            <a:spLocks noGrp="1"/>
          </p:cNvSpPr>
          <p:nvPr>
            <p:ph idx="16" hasCustomPrompt="1"/>
          </p:nvPr>
        </p:nvSpPr>
        <p:spPr>
          <a:xfrm>
            <a:off x="2020662" y="3100723"/>
            <a:ext cx="2486218" cy="510989"/>
          </a:xfrm>
        </p:spPr>
        <p:txBody>
          <a:bodyPr>
            <a:normAutofit/>
          </a:bodyPr>
          <a:lstStyle>
            <a:lvl1pPr marL="0" indent="0">
              <a:buNone/>
              <a:defRPr sz="1400"/>
            </a:lvl1pPr>
          </a:lstStyle>
          <a:p>
            <a:pPr lvl="0"/>
            <a:r>
              <a:rPr lang="en-US" dirty="0" err="1" smtClean="0"/>
              <a:t>tekstas</a:t>
            </a:r>
            <a:endParaRPr lang="lt-LT" dirty="0"/>
          </a:p>
        </p:txBody>
      </p:sp>
      <p:sp>
        <p:nvSpPr>
          <p:cNvPr id="13" name="Content Placeholder 2"/>
          <p:cNvSpPr>
            <a:spLocks noGrp="1"/>
          </p:cNvSpPr>
          <p:nvPr>
            <p:ph idx="17" hasCustomPrompt="1"/>
          </p:nvPr>
        </p:nvSpPr>
        <p:spPr>
          <a:xfrm>
            <a:off x="2475747" y="4099719"/>
            <a:ext cx="2486218" cy="510989"/>
          </a:xfrm>
        </p:spPr>
        <p:txBody>
          <a:bodyPr>
            <a:normAutofit/>
          </a:bodyPr>
          <a:lstStyle>
            <a:lvl1pPr marL="0" indent="0">
              <a:buNone/>
              <a:defRPr sz="1400"/>
            </a:lvl1pPr>
          </a:lstStyle>
          <a:p>
            <a:pPr lvl="0"/>
            <a:r>
              <a:rPr lang="en-US" dirty="0" err="1" smtClean="0"/>
              <a:t>tekstas</a:t>
            </a:r>
            <a:endParaRPr lang="lt-LT" dirty="0"/>
          </a:p>
        </p:txBody>
      </p:sp>
      <p:sp>
        <p:nvSpPr>
          <p:cNvPr id="14" name="Content Placeholder 2"/>
          <p:cNvSpPr>
            <a:spLocks noGrp="1"/>
          </p:cNvSpPr>
          <p:nvPr>
            <p:ph idx="18" hasCustomPrompt="1"/>
          </p:nvPr>
        </p:nvSpPr>
        <p:spPr>
          <a:xfrm>
            <a:off x="2020662" y="5194352"/>
            <a:ext cx="2486218" cy="510989"/>
          </a:xfrm>
        </p:spPr>
        <p:txBody>
          <a:bodyPr>
            <a:normAutofit/>
          </a:bodyPr>
          <a:lstStyle>
            <a:lvl1pPr marL="0" indent="0">
              <a:buNone/>
              <a:defRPr sz="1400">
                <a:solidFill>
                  <a:schemeClr val="bg1">
                    <a:lumMod val="95000"/>
                  </a:schemeClr>
                </a:solidFill>
              </a:defRPr>
            </a:lvl1pPr>
          </a:lstStyle>
          <a:p>
            <a:pPr lvl="0"/>
            <a:r>
              <a:rPr lang="en-US" dirty="0" err="1" smtClean="0"/>
              <a:t>tekstas</a:t>
            </a:r>
            <a:endParaRPr lang="lt-LT" dirty="0"/>
          </a:p>
        </p:txBody>
      </p:sp>
    </p:spTree>
    <p:extLst>
      <p:ext uri="{BB962C8B-B14F-4D97-AF65-F5344CB8AC3E}">
        <p14:creationId xmlns:p14="http://schemas.microsoft.com/office/powerpoint/2010/main" val="10933180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96093"/>
            <a:ext cx="10515600" cy="2852737"/>
          </a:xfrm>
        </p:spPr>
        <p:txBody>
          <a:bodyPr anchor="b"/>
          <a:lstStyle>
            <a:lvl1pPr>
              <a:defRPr sz="5400" baseline="0"/>
            </a:lvl1pPr>
          </a:lstStyle>
          <a:p>
            <a:endParaRPr lang="lt-LT" dirty="0"/>
          </a:p>
        </p:txBody>
      </p:sp>
      <p:sp>
        <p:nvSpPr>
          <p:cNvPr id="3" name="Text Placeholder 2"/>
          <p:cNvSpPr>
            <a:spLocks noGrp="1"/>
          </p:cNvSpPr>
          <p:nvPr>
            <p:ph type="body" idx="1" hasCustomPrompt="1"/>
          </p:nvPr>
        </p:nvSpPr>
        <p:spPr>
          <a:xfrm>
            <a:off x="838200" y="35591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smtClean="0"/>
              <a:t>TEXT</a:t>
            </a:r>
            <a:r>
              <a:rPr lang="en-US" dirty="0" smtClean="0"/>
              <a:t>/</a:t>
            </a:r>
            <a:r>
              <a:rPr lang="lt-LT" dirty="0" smtClean="0"/>
              <a:t> TEKSTAS</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sp>
        <p:nvSpPr>
          <p:cNvPr id="5" name="Footer Placeholder 4"/>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14759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76268" cy="1325563"/>
          </a:xfrm>
        </p:spPr>
        <p:txBody>
          <a:bodyPr/>
          <a:lstStyle>
            <a:lvl1pPr>
              <a:defRPr sz="3600"/>
            </a:lvl1pPr>
          </a:lstStyle>
          <a:p>
            <a:r>
              <a:rPr lang="en-US" dirty="0" smtClean="0"/>
              <a:t>TITLE/PAVADINIMAS</a:t>
            </a:r>
            <a:endParaRPr lang="lt-LT" dirty="0"/>
          </a:p>
        </p:txBody>
      </p:sp>
      <p:sp>
        <p:nvSpPr>
          <p:cNvPr id="3" name="Content Placeholder 2"/>
          <p:cNvSpPr>
            <a:spLocks noGrp="1"/>
          </p:cNvSpPr>
          <p:nvPr>
            <p:ph sz="half" idx="1" hasCustomPrompt="1"/>
          </p:nvPr>
        </p:nvSpPr>
        <p:spPr>
          <a:xfrm>
            <a:off x="838200" y="1825625"/>
            <a:ext cx="5163355" cy="4317598"/>
          </a:xfrm>
        </p:spPr>
        <p:txBody>
          <a:bodyPr/>
          <a:lstStyle/>
          <a:p>
            <a:pPr lvl="0"/>
            <a:r>
              <a:rPr lang="en-US" dirty="0" smtClean="0"/>
              <a:t>PHOTO/NUOTRAUKA</a:t>
            </a:r>
            <a:endParaRPr lang="lt-LT" dirty="0"/>
          </a:p>
        </p:txBody>
      </p:sp>
      <p:sp>
        <p:nvSpPr>
          <p:cNvPr id="4" name="Content Placeholder 3"/>
          <p:cNvSpPr>
            <a:spLocks noGrp="1"/>
          </p:cNvSpPr>
          <p:nvPr>
            <p:ph sz="half" idx="2" hasCustomPrompt="1"/>
          </p:nvPr>
        </p:nvSpPr>
        <p:spPr>
          <a:xfrm>
            <a:off x="6172200" y="1825625"/>
            <a:ext cx="4942268" cy="3866837"/>
          </a:xfrm>
        </p:spPr>
        <p:txBody>
          <a:bodyPr>
            <a:normAutofit/>
          </a:bodyPr>
          <a:lstStyle>
            <a:lvl1pPr>
              <a:defRPr sz="1800"/>
            </a:lvl1pPr>
          </a:lstStyle>
          <a:p>
            <a:pPr lvl="0"/>
            <a:r>
              <a:rPr lang="lt-LT" dirty="0" smtClean="0"/>
              <a:t>TEXT</a:t>
            </a:r>
            <a:r>
              <a:rPr lang="en-US" dirty="0" smtClean="0"/>
              <a:t>/</a:t>
            </a:r>
            <a:r>
              <a:rPr lang="lt-LT" dirty="0" smtClean="0"/>
              <a:t> TEKSTAS</a:t>
            </a:r>
            <a:endParaRPr lang="lt-LT" dirty="0"/>
          </a:p>
        </p:txBody>
      </p:sp>
      <p:sp>
        <p:nvSpPr>
          <p:cNvPr id="5" name="Date Placeholder 4"/>
          <p:cNvSpPr>
            <a:spLocks noGrp="1"/>
          </p:cNvSpPr>
          <p:nvPr>
            <p:ph type="dt" sz="half" idx="10"/>
          </p:nvPr>
        </p:nvSpPr>
        <p:spPr/>
        <p:txBody>
          <a:bodyPr/>
          <a:lstStyle/>
          <a:p>
            <a:fld id="{35B2A916-379C-42D7-B45D-68947AD95BD7}" type="datetimeFigureOut">
              <a:rPr lang="lt-LT" smtClean="0"/>
              <a:t>2020.05.29</a:t>
            </a:fld>
            <a:endParaRPr lang="lt-LT"/>
          </a:p>
        </p:txBody>
      </p:sp>
      <p:sp>
        <p:nvSpPr>
          <p:cNvPr id="6" name="Footer Placeholder 5"/>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31655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223164" cy="1325563"/>
          </a:xfrm>
        </p:spPr>
        <p:txBody>
          <a:bodyPr>
            <a:normAutofit/>
          </a:bodyPr>
          <a:lstStyle>
            <a:lvl1pPr>
              <a:defRPr sz="3600"/>
            </a:lvl1pPr>
          </a:lstStyle>
          <a:p>
            <a:r>
              <a:rPr lang="en-US" dirty="0" smtClean="0"/>
              <a:t>TITLE/PAVADINIMAS</a:t>
            </a:r>
            <a:endParaRPr lang="lt-LT"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TITLE/PAVADINIMAS</a:t>
            </a:r>
          </a:p>
        </p:txBody>
      </p:sp>
      <p:sp>
        <p:nvSpPr>
          <p:cNvPr id="4" name="Content Placeholder 3"/>
          <p:cNvSpPr>
            <a:spLocks noGrp="1"/>
          </p:cNvSpPr>
          <p:nvPr>
            <p:ph sz="half" idx="2" hasCustomPrompt="1"/>
          </p:nvPr>
        </p:nvSpPr>
        <p:spPr>
          <a:xfrm>
            <a:off x="839788" y="2505075"/>
            <a:ext cx="5157787" cy="3251781"/>
          </a:xfrm>
        </p:spPr>
        <p:txBody>
          <a:bodyPr>
            <a:normAutofit/>
          </a:bodyPr>
          <a:lstStyle>
            <a:lvl1pPr>
              <a:defRPr sz="1600"/>
            </a:lvl1pPr>
          </a:lstStyle>
          <a:p>
            <a:pPr lvl="0"/>
            <a:r>
              <a:rPr lang="lt-LT" dirty="0" smtClean="0"/>
              <a:t>TEXT</a:t>
            </a:r>
            <a:r>
              <a:rPr lang="en-US" dirty="0" smtClean="0"/>
              <a:t>/</a:t>
            </a:r>
            <a:r>
              <a:rPr lang="lt-LT" dirty="0" smtClean="0"/>
              <a:t> TEKSTAS</a:t>
            </a:r>
            <a:endParaRPr lang="lt-LT" dirty="0"/>
          </a:p>
        </p:txBody>
      </p:sp>
      <p:sp>
        <p:nvSpPr>
          <p:cNvPr id="5" name="Text Placeholder 4"/>
          <p:cNvSpPr>
            <a:spLocks noGrp="1"/>
          </p:cNvSpPr>
          <p:nvPr>
            <p:ph type="body" sz="quarter" idx="3" hasCustomPrompt="1"/>
          </p:nvPr>
        </p:nvSpPr>
        <p:spPr>
          <a:xfrm>
            <a:off x="6172200" y="1681163"/>
            <a:ext cx="48907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TITLE/PAVADINIMAS</a:t>
            </a:r>
          </a:p>
        </p:txBody>
      </p:sp>
      <p:sp>
        <p:nvSpPr>
          <p:cNvPr id="6" name="Content Placeholder 5"/>
          <p:cNvSpPr>
            <a:spLocks noGrp="1"/>
          </p:cNvSpPr>
          <p:nvPr>
            <p:ph sz="quarter" idx="4" hasCustomPrompt="1"/>
          </p:nvPr>
        </p:nvSpPr>
        <p:spPr>
          <a:xfrm>
            <a:off x="6172200" y="2505075"/>
            <a:ext cx="4890752" cy="3251781"/>
          </a:xfrm>
        </p:spPr>
        <p:txBody>
          <a:bodyPr>
            <a:normAutofit/>
          </a:bodyPr>
          <a:lstStyle>
            <a:lvl1pPr>
              <a:defRPr sz="1600"/>
            </a:lvl1pPr>
          </a:lstStyle>
          <a:p>
            <a:pPr lvl="0"/>
            <a:r>
              <a:rPr lang="lt-LT" dirty="0" smtClean="0"/>
              <a:t>TEXT</a:t>
            </a:r>
            <a:r>
              <a:rPr lang="en-US" dirty="0" smtClean="0"/>
              <a:t>/</a:t>
            </a:r>
            <a:r>
              <a:rPr lang="lt-LT" dirty="0" smtClean="0"/>
              <a:t> TEKSTAS</a:t>
            </a:r>
            <a:endParaRPr lang="lt-LT" dirty="0"/>
          </a:p>
        </p:txBody>
      </p:sp>
      <p:sp>
        <p:nvSpPr>
          <p:cNvPr id="7" name="Date Placeholder 6"/>
          <p:cNvSpPr>
            <a:spLocks noGrp="1"/>
          </p:cNvSpPr>
          <p:nvPr>
            <p:ph type="dt" sz="half" idx="10"/>
          </p:nvPr>
        </p:nvSpPr>
        <p:spPr/>
        <p:txBody>
          <a:bodyPr/>
          <a:lstStyle/>
          <a:p>
            <a:fld id="{35B2A916-379C-42D7-B45D-68947AD95BD7}" type="datetimeFigureOut">
              <a:rPr lang="lt-LT" smtClean="0"/>
              <a:t>2020.05.29</a:t>
            </a:fld>
            <a:endParaRPr lang="lt-LT"/>
          </a:p>
        </p:txBody>
      </p:sp>
      <p:sp>
        <p:nvSpPr>
          <p:cNvPr id="8" name="Footer Placeholder 7"/>
          <p:cNvSpPr>
            <a:spLocks noGrp="1"/>
          </p:cNvSpPr>
          <p:nvPr>
            <p:ph type="ftr" sz="quarter" idx="11"/>
          </p:nvPr>
        </p:nvSpPr>
        <p:spPr/>
        <p:txBody>
          <a:bodyPr/>
          <a:lstStyle/>
          <a:p>
            <a:endParaRPr lang="lt-LT" dirty="0"/>
          </a:p>
        </p:txBody>
      </p:sp>
    </p:spTree>
    <p:extLst>
      <p:ext uri="{BB962C8B-B14F-4D97-AF65-F5344CB8AC3E}">
        <p14:creationId xmlns:p14="http://schemas.microsoft.com/office/powerpoint/2010/main" val="274614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307206"/>
          </a:xfrm>
        </p:spPr>
        <p:txBody>
          <a:bodyPr anchor="b"/>
          <a:lstStyle>
            <a:lvl1pPr>
              <a:defRPr sz="3200"/>
            </a:lvl1pPr>
          </a:lstStyle>
          <a:p>
            <a:r>
              <a:rPr lang="en-US" dirty="0" smtClean="0"/>
              <a:t>TITLE/PAVADINIMAS</a:t>
            </a:r>
            <a:endParaRPr lang="lt-LT" dirty="0"/>
          </a:p>
        </p:txBody>
      </p:sp>
      <p:sp>
        <p:nvSpPr>
          <p:cNvPr id="3" name="Content Placeholder 2"/>
          <p:cNvSpPr>
            <a:spLocks noGrp="1"/>
          </p:cNvSpPr>
          <p:nvPr>
            <p:ph idx="1" hasCustomPrompt="1"/>
          </p:nvPr>
        </p:nvSpPr>
        <p:spPr>
          <a:xfrm>
            <a:off x="5183188" y="987425"/>
            <a:ext cx="5905522" cy="4730795"/>
          </a:xfrm>
        </p:spPr>
        <p:txBody>
          <a:bodyPr>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PHOTO/NUOTRAUKA</a:t>
            </a:r>
            <a:r>
              <a:rPr lang="lt-LT" dirty="0" smtClean="0"/>
              <a:t> ARBA TEKSTAS</a:t>
            </a:r>
            <a:endParaRPr lang="lt-LT" dirty="0"/>
          </a:p>
        </p:txBody>
      </p:sp>
      <p:sp>
        <p:nvSpPr>
          <p:cNvPr id="4" name="Text Placeholder 3"/>
          <p:cNvSpPr>
            <a:spLocks noGrp="1"/>
          </p:cNvSpPr>
          <p:nvPr>
            <p:ph type="body" sz="half" idx="2" hasCustomPrompt="1"/>
          </p:nvPr>
        </p:nvSpPr>
        <p:spPr>
          <a:xfrm>
            <a:off x="839788" y="2057400"/>
            <a:ext cx="3932237" cy="3660820"/>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smtClean="0"/>
              <a:t>TEXT</a:t>
            </a:r>
            <a:r>
              <a:rPr lang="en-US" dirty="0" smtClean="0"/>
              <a:t>/</a:t>
            </a:r>
            <a:r>
              <a:rPr lang="lt-LT" dirty="0" smtClean="0"/>
              <a:t> TEKSTAS</a:t>
            </a:r>
            <a:endParaRPr lang="lt-LT" dirty="0"/>
          </a:p>
        </p:txBody>
      </p:sp>
      <p:sp>
        <p:nvSpPr>
          <p:cNvPr id="5" name="Date Placeholder 4"/>
          <p:cNvSpPr>
            <a:spLocks noGrp="1"/>
          </p:cNvSpPr>
          <p:nvPr>
            <p:ph type="dt" sz="half" idx="10"/>
          </p:nvPr>
        </p:nvSpPr>
        <p:spPr/>
        <p:txBody>
          <a:bodyPr/>
          <a:lstStyle/>
          <a:p>
            <a:fld id="{35B2A916-379C-42D7-B45D-68947AD95BD7}" type="datetimeFigureOut">
              <a:rPr lang="lt-LT" smtClean="0"/>
              <a:t>2020.05.29</a:t>
            </a:fld>
            <a:endParaRPr lang="lt-LT"/>
          </a:p>
        </p:txBody>
      </p:sp>
      <p:sp>
        <p:nvSpPr>
          <p:cNvPr id="6" name="Footer Placeholder 5"/>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2902947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345842"/>
          </a:xfrm>
        </p:spPr>
        <p:txBody>
          <a:bodyPr anchor="b"/>
          <a:lstStyle>
            <a:lvl1pPr>
              <a:defRPr sz="3200"/>
            </a:lvl1pPr>
          </a:lstStyle>
          <a:p>
            <a:r>
              <a:rPr lang="en-US" dirty="0" smtClean="0"/>
              <a:t>TITLE/PAVADINIMAS</a:t>
            </a:r>
            <a:endParaRPr lang="lt-LT" dirty="0"/>
          </a:p>
        </p:txBody>
      </p:sp>
      <p:sp>
        <p:nvSpPr>
          <p:cNvPr id="3" name="Picture Placeholder 2"/>
          <p:cNvSpPr>
            <a:spLocks noGrp="1"/>
          </p:cNvSpPr>
          <p:nvPr>
            <p:ph type="pic" idx="1" hasCustomPrompt="1"/>
          </p:nvPr>
        </p:nvSpPr>
        <p:spPr>
          <a:xfrm>
            <a:off x="5183188" y="987425"/>
            <a:ext cx="5918401" cy="467927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dirty="0" smtClean="0"/>
              <a:t>TEXT</a:t>
            </a:r>
            <a:r>
              <a:rPr lang="en-US" dirty="0" smtClean="0"/>
              <a:t>/</a:t>
            </a:r>
            <a:r>
              <a:rPr lang="lt-LT" dirty="0" smtClean="0"/>
              <a:t> TEKSTAS</a:t>
            </a:r>
          </a:p>
          <a:p>
            <a:endParaRPr lang="lt-LT" dirty="0"/>
          </a:p>
        </p:txBody>
      </p:sp>
      <p:sp>
        <p:nvSpPr>
          <p:cNvPr id="4" name="Text Placeholder 3"/>
          <p:cNvSpPr>
            <a:spLocks noGrp="1"/>
          </p:cNvSpPr>
          <p:nvPr>
            <p:ph type="body" sz="half" idx="2" hasCustomPrompt="1"/>
          </p:nvPr>
        </p:nvSpPr>
        <p:spPr>
          <a:xfrm>
            <a:off x="839788" y="2057400"/>
            <a:ext cx="3932237" cy="36093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smtClean="0"/>
              <a:t>TEXT</a:t>
            </a:r>
            <a:r>
              <a:rPr lang="en-US" dirty="0" smtClean="0"/>
              <a:t>/</a:t>
            </a:r>
            <a:r>
              <a:rPr lang="lt-LT" dirty="0" smtClean="0"/>
              <a:t> TEKSTAS</a:t>
            </a:r>
            <a:endParaRPr lang="lt-LT" dirty="0"/>
          </a:p>
        </p:txBody>
      </p:sp>
      <p:sp>
        <p:nvSpPr>
          <p:cNvPr id="5" name="Date Placeholder 4"/>
          <p:cNvSpPr>
            <a:spLocks noGrp="1"/>
          </p:cNvSpPr>
          <p:nvPr>
            <p:ph type="dt" sz="half" idx="10"/>
          </p:nvPr>
        </p:nvSpPr>
        <p:spPr/>
        <p:txBody>
          <a:bodyPr/>
          <a:lstStyle/>
          <a:p>
            <a:fld id="{35B2A916-379C-42D7-B45D-68947AD95BD7}" type="datetimeFigureOut">
              <a:rPr lang="lt-LT" smtClean="0"/>
              <a:t>2020.05.29</a:t>
            </a:fld>
            <a:endParaRPr lang="lt-LT"/>
          </a:p>
        </p:txBody>
      </p:sp>
      <p:sp>
        <p:nvSpPr>
          <p:cNvPr id="6" name="Footer Placeholder 5"/>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74226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7474"/>
            <a:ext cx="12192000" cy="6770526"/>
          </a:xfrm>
          <a:prstGeom prst="rect">
            <a:avLst/>
          </a:prstGeom>
        </p:spPr>
      </p:pic>
      <p:sp>
        <p:nvSpPr>
          <p:cNvPr id="2" name="Title 1"/>
          <p:cNvSpPr>
            <a:spLocks noGrp="1"/>
          </p:cNvSpPr>
          <p:nvPr>
            <p:ph type="ctrTitle" hasCustomPrompt="1"/>
          </p:nvPr>
        </p:nvSpPr>
        <p:spPr>
          <a:xfrm>
            <a:off x="583842" y="2533117"/>
            <a:ext cx="7607121" cy="1601001"/>
          </a:xfrm>
        </p:spPr>
        <p:txBody>
          <a:bodyPr anchor="b">
            <a:normAutofit/>
          </a:bodyPr>
          <a:lstStyle>
            <a:lvl1pPr algn="l">
              <a:defRPr sz="4800">
                <a:solidFill>
                  <a:srgbClr val="253781"/>
                </a:solidFill>
              </a:defRPr>
            </a:lvl1pPr>
          </a:lstStyle>
          <a:p>
            <a:r>
              <a:rPr lang="lt-LT" dirty="0" smtClean="0"/>
              <a:t>PAVADINIMAS</a:t>
            </a:r>
            <a:endParaRPr lang="lt-LT" dirty="0"/>
          </a:p>
        </p:txBody>
      </p:sp>
      <p:sp>
        <p:nvSpPr>
          <p:cNvPr id="3" name="Subtitle 2"/>
          <p:cNvSpPr>
            <a:spLocks noGrp="1"/>
          </p:cNvSpPr>
          <p:nvPr>
            <p:ph type="subTitle" idx="1" hasCustomPrompt="1"/>
          </p:nvPr>
        </p:nvSpPr>
        <p:spPr>
          <a:xfrm>
            <a:off x="583842" y="4596445"/>
            <a:ext cx="6808631" cy="827881"/>
          </a:xfrm>
        </p:spPr>
        <p:txBody>
          <a:bodyPr>
            <a:normAutofit/>
          </a:bodyPr>
          <a:lstStyle>
            <a:lvl1pPr marL="0" indent="0" algn="l">
              <a:buNone/>
              <a:defRPr sz="2000" baseline="0">
                <a:solidFill>
                  <a:srgbClr val="2537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smtClean="0"/>
              <a:t>KAS ATLIKO PRISTATYMĄ</a:t>
            </a:r>
            <a:endParaRPr lang="lt-LT" dirty="0"/>
          </a:p>
        </p:txBody>
      </p:sp>
    </p:spTree>
    <p:extLst>
      <p:ext uri="{BB962C8B-B14F-4D97-AF65-F5344CB8AC3E}">
        <p14:creationId xmlns:p14="http://schemas.microsoft.com/office/powerpoint/2010/main" val="157863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smtClean="0"/>
              <a:t>PAVADINIMAS</a:t>
            </a:r>
            <a:r>
              <a:rPr lang="lt-LT" dirty="0" smtClean="0"/>
              <a:t>  </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201087"/>
            <a:ext cx="7921581" cy="1644863"/>
          </a:xfrm>
          <a:prstGeom prst="rect">
            <a:avLst/>
          </a:prstGeom>
        </p:spPr>
      </p:pic>
      <p:sp>
        <p:nvSpPr>
          <p:cNvPr id="7" name="Content Placeholder 2"/>
          <p:cNvSpPr>
            <a:spLocks noGrp="1"/>
          </p:cNvSpPr>
          <p:nvPr>
            <p:ph idx="11" hasCustomPrompt="1"/>
          </p:nvPr>
        </p:nvSpPr>
        <p:spPr>
          <a:xfrm>
            <a:off x="916635" y="2513729"/>
            <a:ext cx="1378040" cy="553791"/>
          </a:xfrm>
        </p:spPr>
        <p:txBody>
          <a:bodyPr>
            <a:normAutofit/>
          </a:bodyPr>
          <a:lstStyle>
            <a:lvl1pPr marL="0" indent="0">
              <a:buNone/>
              <a:defRPr sz="1400"/>
            </a:lvl1pPr>
          </a:lstStyle>
          <a:p>
            <a:pPr lvl="0"/>
            <a:r>
              <a:rPr lang="lt-LT" dirty="0" smtClean="0"/>
              <a:t>TEKSTAS</a:t>
            </a:r>
            <a:endParaRPr lang="lt-LT" dirty="0"/>
          </a:p>
        </p:txBody>
      </p:sp>
      <p:sp>
        <p:nvSpPr>
          <p:cNvPr id="9" name="Content Placeholder 2"/>
          <p:cNvSpPr>
            <a:spLocks noGrp="1"/>
          </p:cNvSpPr>
          <p:nvPr>
            <p:ph idx="13" hasCustomPrompt="1"/>
          </p:nvPr>
        </p:nvSpPr>
        <p:spPr>
          <a:xfrm>
            <a:off x="2165886" y="4979517"/>
            <a:ext cx="1378040" cy="553791"/>
          </a:xfrm>
        </p:spPr>
        <p:txBody>
          <a:bodyPr>
            <a:normAutofit/>
          </a:bodyPr>
          <a:lstStyle>
            <a:lvl1pPr marL="0" indent="0">
              <a:buNone/>
              <a:defRPr sz="1400"/>
            </a:lvl1pPr>
          </a:lstStyle>
          <a:p>
            <a:pPr lvl="0"/>
            <a:r>
              <a:rPr lang="lt-LT" dirty="0" smtClean="0"/>
              <a:t>TEKSTAS</a:t>
            </a:r>
            <a:endParaRPr lang="lt-LT" dirty="0"/>
          </a:p>
        </p:txBody>
      </p:sp>
      <p:sp>
        <p:nvSpPr>
          <p:cNvPr id="10" name="Content Placeholder 2"/>
          <p:cNvSpPr>
            <a:spLocks noGrp="1"/>
          </p:cNvSpPr>
          <p:nvPr>
            <p:ph idx="14" hasCustomPrompt="1"/>
          </p:nvPr>
        </p:nvSpPr>
        <p:spPr>
          <a:xfrm>
            <a:off x="5989839" y="2520834"/>
            <a:ext cx="1378040" cy="553791"/>
          </a:xfrm>
        </p:spPr>
        <p:txBody>
          <a:bodyPr>
            <a:normAutofit/>
          </a:bodyPr>
          <a:lstStyle>
            <a:lvl1pPr marL="0" indent="0">
              <a:buNone/>
              <a:defRPr sz="1400"/>
            </a:lvl1pPr>
          </a:lstStyle>
          <a:p>
            <a:pPr lvl="0"/>
            <a:r>
              <a:rPr lang="lt-LT" dirty="0" smtClean="0"/>
              <a:t>TEKSTAS</a:t>
            </a:r>
            <a:endParaRPr lang="lt-LT" dirty="0"/>
          </a:p>
        </p:txBody>
      </p:sp>
      <p:sp>
        <p:nvSpPr>
          <p:cNvPr id="12" name="Content Placeholder 2"/>
          <p:cNvSpPr>
            <a:spLocks noGrp="1"/>
          </p:cNvSpPr>
          <p:nvPr>
            <p:ph idx="16" hasCustomPrompt="1"/>
          </p:nvPr>
        </p:nvSpPr>
        <p:spPr>
          <a:xfrm>
            <a:off x="4721451" y="4979517"/>
            <a:ext cx="1378040" cy="553791"/>
          </a:xfrm>
        </p:spPr>
        <p:txBody>
          <a:bodyPr>
            <a:normAutofit/>
          </a:bodyPr>
          <a:lstStyle>
            <a:lvl1pPr marL="0" indent="0">
              <a:buNone/>
              <a:defRPr sz="1400"/>
            </a:lvl1pPr>
          </a:lstStyle>
          <a:p>
            <a:pPr lvl="0"/>
            <a:r>
              <a:rPr lang="lt-LT" dirty="0" smtClean="0"/>
              <a:t>TEKSTAS</a:t>
            </a:r>
            <a:endParaRPr lang="lt-LT" dirty="0"/>
          </a:p>
        </p:txBody>
      </p:sp>
      <p:sp>
        <p:nvSpPr>
          <p:cNvPr id="13" name="Content Placeholder 2"/>
          <p:cNvSpPr>
            <a:spLocks noGrp="1"/>
          </p:cNvSpPr>
          <p:nvPr>
            <p:ph idx="1" hasCustomPrompt="1"/>
          </p:nvPr>
        </p:nvSpPr>
        <p:spPr>
          <a:xfrm>
            <a:off x="7277016" y="4979517"/>
            <a:ext cx="1378040" cy="553791"/>
          </a:xfrm>
        </p:spPr>
        <p:txBody>
          <a:bodyPr>
            <a:normAutofit/>
          </a:bodyPr>
          <a:lstStyle>
            <a:lvl1pPr marL="0" indent="0">
              <a:buNone/>
              <a:defRPr sz="1400"/>
            </a:lvl1pPr>
          </a:lstStyle>
          <a:p>
            <a:pPr lvl="0"/>
            <a:r>
              <a:rPr lang="lt-LT" dirty="0" smtClean="0"/>
              <a:t>TEKSTAS</a:t>
            </a:r>
            <a:endParaRPr lang="lt-LT" dirty="0"/>
          </a:p>
        </p:txBody>
      </p:sp>
      <p:sp>
        <p:nvSpPr>
          <p:cNvPr id="14" name="Content Placeholder 2"/>
          <p:cNvSpPr>
            <a:spLocks noGrp="1"/>
          </p:cNvSpPr>
          <p:nvPr>
            <p:ph idx="17" hasCustomPrompt="1"/>
          </p:nvPr>
        </p:nvSpPr>
        <p:spPr>
          <a:xfrm>
            <a:off x="3453237" y="2520835"/>
            <a:ext cx="1378040" cy="553791"/>
          </a:xfrm>
        </p:spPr>
        <p:txBody>
          <a:bodyPr>
            <a:normAutofit/>
          </a:bodyPr>
          <a:lstStyle>
            <a:lvl1pPr marL="0" indent="0">
              <a:buNone/>
              <a:defRPr sz="1400"/>
            </a:lvl1pPr>
          </a:lstStyle>
          <a:p>
            <a:pPr lvl="0"/>
            <a:r>
              <a:rPr lang="lt-LT" dirty="0" smtClean="0"/>
              <a:t>TEKSTAS</a:t>
            </a:r>
            <a:endParaRPr lang="lt-LT"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767" y="3631841"/>
            <a:ext cx="770232" cy="72504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0532" y="3722192"/>
            <a:ext cx="857883" cy="723994"/>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2974" y="3596084"/>
            <a:ext cx="745206" cy="854868"/>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2184" y="3590154"/>
            <a:ext cx="757874" cy="856032"/>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66811" y="3590154"/>
            <a:ext cx="789952" cy="789952"/>
          </a:xfrm>
          <a:prstGeom prst="rect">
            <a:avLst/>
          </a:prstGeom>
        </p:spPr>
      </p:pic>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8804" y="3660050"/>
            <a:ext cx="696836" cy="696836"/>
          </a:xfrm>
          <a:prstGeom prst="rect">
            <a:avLst/>
          </a:prstGeom>
        </p:spPr>
      </p:pic>
    </p:spTree>
    <p:extLst>
      <p:ext uri="{BB962C8B-B14F-4D97-AF65-F5344CB8AC3E}">
        <p14:creationId xmlns:p14="http://schemas.microsoft.com/office/powerpoint/2010/main" val="3330802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0859" y="2020232"/>
            <a:ext cx="7539692" cy="3236180"/>
          </a:xfrm>
          <a:prstGeom prst="rect">
            <a:avLst/>
          </a:prstGeom>
        </p:spPr>
      </p:pic>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smtClean="0"/>
              <a:t>PAVADINIMAS</a:t>
            </a:r>
            <a:r>
              <a:rPr lang="lt-LT" dirty="0" smtClean="0"/>
              <a:t>  </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sp>
        <p:nvSpPr>
          <p:cNvPr id="7" name="Content Placeholder 2"/>
          <p:cNvSpPr>
            <a:spLocks noGrp="1"/>
          </p:cNvSpPr>
          <p:nvPr>
            <p:ph idx="11" hasCustomPrompt="1"/>
          </p:nvPr>
        </p:nvSpPr>
        <p:spPr>
          <a:xfrm>
            <a:off x="2087621" y="2934226"/>
            <a:ext cx="2056772" cy="346855"/>
          </a:xfrm>
        </p:spPr>
        <p:txBody>
          <a:bodyPr>
            <a:normAutofit/>
          </a:bodyPr>
          <a:lstStyle>
            <a:lvl1pPr marL="0" indent="0" algn="ctr">
              <a:buNone/>
              <a:defRPr sz="1400"/>
            </a:lvl1pPr>
          </a:lstStyle>
          <a:p>
            <a:pPr lvl="0"/>
            <a:r>
              <a:rPr lang="lt-LT" dirty="0" smtClean="0"/>
              <a:t>TEKSTAS</a:t>
            </a:r>
            <a:endParaRPr lang="lt-LT" dirty="0"/>
          </a:p>
        </p:txBody>
      </p:sp>
      <p:sp>
        <p:nvSpPr>
          <p:cNvPr id="9" name="Content Placeholder 2"/>
          <p:cNvSpPr>
            <a:spLocks noGrp="1"/>
          </p:cNvSpPr>
          <p:nvPr>
            <p:ph idx="13" hasCustomPrompt="1"/>
          </p:nvPr>
        </p:nvSpPr>
        <p:spPr>
          <a:xfrm>
            <a:off x="2087621" y="3463387"/>
            <a:ext cx="2056772" cy="1175848"/>
          </a:xfrm>
        </p:spPr>
        <p:txBody>
          <a:bodyPr>
            <a:normAutofit/>
          </a:bodyPr>
          <a:lstStyle>
            <a:lvl1pPr marL="0" indent="0" algn="ctr">
              <a:buNone/>
              <a:defRPr sz="1200"/>
            </a:lvl1pPr>
          </a:lstStyle>
          <a:p>
            <a:pPr lvl="0"/>
            <a:r>
              <a:rPr lang="lt-LT" dirty="0" smtClean="0"/>
              <a:t>TEKSTAS</a:t>
            </a:r>
            <a:endParaRPr lang="lt-LT" dirty="0"/>
          </a:p>
        </p:txBody>
      </p:sp>
      <p:sp>
        <p:nvSpPr>
          <p:cNvPr id="10" name="Content Placeholder 2"/>
          <p:cNvSpPr>
            <a:spLocks noGrp="1"/>
          </p:cNvSpPr>
          <p:nvPr>
            <p:ph idx="14" hasCustomPrompt="1"/>
          </p:nvPr>
        </p:nvSpPr>
        <p:spPr>
          <a:xfrm>
            <a:off x="7277016" y="2946083"/>
            <a:ext cx="2068689" cy="334999"/>
          </a:xfrm>
        </p:spPr>
        <p:txBody>
          <a:bodyPr>
            <a:normAutofit/>
          </a:bodyPr>
          <a:lstStyle>
            <a:lvl1pPr marL="0" indent="0" algn="ctr">
              <a:buNone/>
              <a:defRPr sz="1400">
                <a:solidFill>
                  <a:schemeClr val="bg1"/>
                </a:solidFill>
              </a:defRPr>
            </a:lvl1pPr>
          </a:lstStyle>
          <a:p>
            <a:pPr lvl="0"/>
            <a:r>
              <a:rPr lang="lt-LT" dirty="0" smtClean="0"/>
              <a:t>TEKSTAS</a:t>
            </a:r>
            <a:endParaRPr lang="lt-LT" dirty="0"/>
          </a:p>
        </p:txBody>
      </p:sp>
      <p:sp>
        <p:nvSpPr>
          <p:cNvPr id="19" name="Content Placeholder 2"/>
          <p:cNvSpPr>
            <a:spLocks noGrp="1"/>
          </p:cNvSpPr>
          <p:nvPr>
            <p:ph idx="18" hasCustomPrompt="1"/>
          </p:nvPr>
        </p:nvSpPr>
        <p:spPr>
          <a:xfrm>
            <a:off x="7277015" y="3443126"/>
            <a:ext cx="2068689" cy="1196109"/>
          </a:xfrm>
        </p:spPr>
        <p:txBody>
          <a:bodyPr>
            <a:normAutofit/>
          </a:bodyPr>
          <a:lstStyle>
            <a:lvl1pPr marL="0" indent="0" algn="ctr">
              <a:buNone/>
              <a:defRPr sz="1200">
                <a:solidFill>
                  <a:schemeClr val="bg1"/>
                </a:solidFill>
              </a:defRPr>
            </a:lvl1pPr>
          </a:lstStyle>
          <a:p>
            <a:pPr lvl="0"/>
            <a:r>
              <a:rPr lang="lt-LT" dirty="0" smtClean="0"/>
              <a:t>TEKSTAS</a:t>
            </a:r>
            <a:endParaRPr lang="lt-LT" dirty="0"/>
          </a:p>
        </p:txBody>
      </p:sp>
      <p:sp>
        <p:nvSpPr>
          <p:cNvPr id="22" name="Content Placeholder 2"/>
          <p:cNvSpPr>
            <a:spLocks noGrp="1"/>
          </p:cNvSpPr>
          <p:nvPr>
            <p:ph idx="19" hasCustomPrompt="1"/>
          </p:nvPr>
        </p:nvSpPr>
        <p:spPr>
          <a:xfrm>
            <a:off x="4676360" y="2934227"/>
            <a:ext cx="2068689" cy="334999"/>
          </a:xfrm>
        </p:spPr>
        <p:txBody>
          <a:bodyPr>
            <a:normAutofit/>
          </a:bodyPr>
          <a:lstStyle>
            <a:lvl1pPr marL="0" indent="0" algn="ctr">
              <a:buNone/>
              <a:defRPr sz="1400">
                <a:solidFill>
                  <a:schemeClr val="bg1"/>
                </a:solidFill>
              </a:defRPr>
            </a:lvl1pPr>
          </a:lstStyle>
          <a:p>
            <a:pPr lvl="0"/>
            <a:r>
              <a:rPr lang="lt-LT" dirty="0" smtClean="0"/>
              <a:t>TEKSTAS</a:t>
            </a:r>
            <a:endParaRPr lang="lt-LT" dirty="0"/>
          </a:p>
        </p:txBody>
      </p:sp>
      <p:sp>
        <p:nvSpPr>
          <p:cNvPr id="23" name="Content Placeholder 2"/>
          <p:cNvSpPr>
            <a:spLocks noGrp="1"/>
          </p:cNvSpPr>
          <p:nvPr>
            <p:ph idx="20" hasCustomPrompt="1"/>
          </p:nvPr>
        </p:nvSpPr>
        <p:spPr>
          <a:xfrm>
            <a:off x="4676360" y="3463387"/>
            <a:ext cx="2068689" cy="1196109"/>
          </a:xfrm>
        </p:spPr>
        <p:txBody>
          <a:bodyPr>
            <a:normAutofit/>
          </a:bodyPr>
          <a:lstStyle>
            <a:lvl1pPr marL="0" indent="0" algn="ctr">
              <a:buNone/>
              <a:defRPr sz="1200">
                <a:solidFill>
                  <a:schemeClr val="bg1"/>
                </a:solidFill>
              </a:defRPr>
            </a:lvl1pPr>
          </a:lstStyle>
          <a:p>
            <a:pPr lvl="0"/>
            <a:r>
              <a:rPr lang="lt-LT" dirty="0" smtClean="0"/>
              <a:t>TEKSTAS</a:t>
            </a:r>
            <a:endParaRPr lang="lt-LT" dirty="0"/>
          </a:p>
        </p:txBody>
      </p:sp>
      <p:sp>
        <p:nvSpPr>
          <p:cNvPr id="24" name="Content Placeholder 2"/>
          <p:cNvSpPr>
            <a:spLocks noGrp="1"/>
          </p:cNvSpPr>
          <p:nvPr>
            <p:ph idx="21" hasCustomPrompt="1"/>
          </p:nvPr>
        </p:nvSpPr>
        <p:spPr>
          <a:xfrm>
            <a:off x="2087621" y="5356430"/>
            <a:ext cx="2056772" cy="813976"/>
          </a:xfrm>
        </p:spPr>
        <p:txBody>
          <a:bodyPr>
            <a:normAutofit/>
          </a:bodyPr>
          <a:lstStyle>
            <a:lvl1pPr marL="0" indent="0" algn="ctr">
              <a:buNone/>
              <a:defRPr sz="1200"/>
            </a:lvl1pPr>
          </a:lstStyle>
          <a:p>
            <a:pPr lvl="0"/>
            <a:r>
              <a:rPr lang="lt-LT" dirty="0" smtClean="0"/>
              <a:t>TEKSTAS</a:t>
            </a:r>
            <a:endParaRPr lang="lt-LT" dirty="0"/>
          </a:p>
        </p:txBody>
      </p:sp>
      <p:sp>
        <p:nvSpPr>
          <p:cNvPr id="25" name="Content Placeholder 2"/>
          <p:cNvSpPr>
            <a:spLocks noGrp="1"/>
          </p:cNvSpPr>
          <p:nvPr>
            <p:ph idx="22" hasCustomPrompt="1"/>
          </p:nvPr>
        </p:nvSpPr>
        <p:spPr>
          <a:xfrm>
            <a:off x="4676360" y="5356430"/>
            <a:ext cx="2056772" cy="813976"/>
          </a:xfrm>
        </p:spPr>
        <p:txBody>
          <a:bodyPr>
            <a:normAutofit/>
          </a:bodyPr>
          <a:lstStyle>
            <a:lvl1pPr marL="0" indent="0" algn="ctr">
              <a:buNone/>
              <a:defRPr sz="1200"/>
            </a:lvl1pPr>
          </a:lstStyle>
          <a:p>
            <a:pPr lvl="0"/>
            <a:r>
              <a:rPr lang="lt-LT" dirty="0" smtClean="0"/>
              <a:t>TEKSTAS</a:t>
            </a:r>
            <a:endParaRPr lang="lt-LT" dirty="0"/>
          </a:p>
        </p:txBody>
      </p:sp>
      <p:sp>
        <p:nvSpPr>
          <p:cNvPr id="26" name="Content Placeholder 2"/>
          <p:cNvSpPr>
            <a:spLocks noGrp="1"/>
          </p:cNvSpPr>
          <p:nvPr>
            <p:ph idx="23" hasCustomPrompt="1"/>
          </p:nvPr>
        </p:nvSpPr>
        <p:spPr>
          <a:xfrm>
            <a:off x="7242687" y="5320605"/>
            <a:ext cx="2056772" cy="813976"/>
          </a:xfrm>
        </p:spPr>
        <p:txBody>
          <a:bodyPr>
            <a:normAutofit/>
          </a:bodyPr>
          <a:lstStyle>
            <a:lvl1pPr marL="0" indent="0" algn="ctr">
              <a:buNone/>
              <a:defRPr sz="1200"/>
            </a:lvl1pPr>
          </a:lstStyle>
          <a:p>
            <a:pPr lvl="0"/>
            <a:r>
              <a:rPr lang="lt-LT" dirty="0" smtClean="0"/>
              <a:t>TEKSTAS</a:t>
            </a:r>
            <a:endParaRPr lang="lt-LT" dirty="0"/>
          </a:p>
        </p:txBody>
      </p:sp>
    </p:spTree>
    <p:extLst>
      <p:ext uri="{BB962C8B-B14F-4D97-AF65-F5344CB8AC3E}">
        <p14:creationId xmlns:p14="http://schemas.microsoft.com/office/powerpoint/2010/main" val="2051631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smtClean="0"/>
              <a:t>PAVADINIMAS</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201087"/>
            <a:ext cx="7921581" cy="1644863"/>
          </a:xfrm>
          <a:prstGeom prst="rect">
            <a:avLst/>
          </a:prstGeom>
        </p:spPr>
      </p:pic>
      <p:sp>
        <p:nvSpPr>
          <p:cNvPr id="7" name="Content Placeholder 2"/>
          <p:cNvSpPr>
            <a:spLocks noGrp="1"/>
          </p:cNvSpPr>
          <p:nvPr>
            <p:ph idx="11" hasCustomPrompt="1"/>
          </p:nvPr>
        </p:nvSpPr>
        <p:spPr>
          <a:xfrm>
            <a:off x="916635" y="2513729"/>
            <a:ext cx="1378040" cy="553791"/>
          </a:xfrm>
        </p:spPr>
        <p:txBody>
          <a:bodyPr>
            <a:normAutofit/>
          </a:bodyPr>
          <a:lstStyle>
            <a:lvl1pPr marL="0" indent="0">
              <a:buNone/>
              <a:defRPr sz="1400"/>
            </a:lvl1pPr>
          </a:lstStyle>
          <a:p>
            <a:pPr lvl="0"/>
            <a:r>
              <a:rPr lang="lt-LT" dirty="0" smtClean="0"/>
              <a:t>TEKSTAS</a:t>
            </a:r>
            <a:endParaRPr lang="lt-LT" dirty="0"/>
          </a:p>
        </p:txBody>
      </p:sp>
      <p:sp>
        <p:nvSpPr>
          <p:cNvPr id="9" name="Content Placeholder 2"/>
          <p:cNvSpPr>
            <a:spLocks noGrp="1"/>
          </p:cNvSpPr>
          <p:nvPr>
            <p:ph idx="13" hasCustomPrompt="1"/>
          </p:nvPr>
        </p:nvSpPr>
        <p:spPr>
          <a:xfrm>
            <a:off x="2165886" y="4979517"/>
            <a:ext cx="1378040" cy="553791"/>
          </a:xfrm>
        </p:spPr>
        <p:txBody>
          <a:bodyPr>
            <a:normAutofit/>
          </a:bodyPr>
          <a:lstStyle>
            <a:lvl1pPr marL="0" indent="0">
              <a:buNone/>
              <a:defRPr sz="1400"/>
            </a:lvl1pPr>
          </a:lstStyle>
          <a:p>
            <a:pPr lvl="0"/>
            <a:r>
              <a:rPr lang="lt-LT" dirty="0" smtClean="0"/>
              <a:t>TEKSTAS</a:t>
            </a:r>
            <a:endParaRPr lang="lt-LT" dirty="0"/>
          </a:p>
        </p:txBody>
      </p:sp>
      <p:sp>
        <p:nvSpPr>
          <p:cNvPr id="10" name="Content Placeholder 2"/>
          <p:cNvSpPr>
            <a:spLocks noGrp="1"/>
          </p:cNvSpPr>
          <p:nvPr>
            <p:ph idx="14" hasCustomPrompt="1"/>
          </p:nvPr>
        </p:nvSpPr>
        <p:spPr>
          <a:xfrm>
            <a:off x="5989839" y="2520834"/>
            <a:ext cx="1378040" cy="553791"/>
          </a:xfrm>
        </p:spPr>
        <p:txBody>
          <a:bodyPr>
            <a:normAutofit/>
          </a:bodyPr>
          <a:lstStyle>
            <a:lvl1pPr marL="0" indent="0">
              <a:buNone/>
              <a:defRPr sz="1400"/>
            </a:lvl1pPr>
          </a:lstStyle>
          <a:p>
            <a:pPr lvl="0"/>
            <a:r>
              <a:rPr lang="lt-LT" dirty="0" smtClean="0"/>
              <a:t>TEKSTAS</a:t>
            </a:r>
            <a:endParaRPr lang="lt-LT" dirty="0"/>
          </a:p>
        </p:txBody>
      </p:sp>
      <p:sp>
        <p:nvSpPr>
          <p:cNvPr id="12" name="Content Placeholder 2"/>
          <p:cNvSpPr>
            <a:spLocks noGrp="1"/>
          </p:cNvSpPr>
          <p:nvPr>
            <p:ph idx="16" hasCustomPrompt="1"/>
          </p:nvPr>
        </p:nvSpPr>
        <p:spPr>
          <a:xfrm>
            <a:off x="4721451" y="4979517"/>
            <a:ext cx="1378040" cy="553791"/>
          </a:xfrm>
        </p:spPr>
        <p:txBody>
          <a:bodyPr>
            <a:normAutofit/>
          </a:bodyPr>
          <a:lstStyle>
            <a:lvl1pPr marL="0" indent="0">
              <a:buNone/>
              <a:defRPr sz="1400"/>
            </a:lvl1pPr>
          </a:lstStyle>
          <a:p>
            <a:pPr lvl="0"/>
            <a:r>
              <a:rPr lang="lt-LT" dirty="0" smtClean="0"/>
              <a:t>TEKSTAS</a:t>
            </a:r>
            <a:endParaRPr lang="lt-LT" dirty="0"/>
          </a:p>
        </p:txBody>
      </p:sp>
      <p:sp>
        <p:nvSpPr>
          <p:cNvPr id="13" name="Content Placeholder 2"/>
          <p:cNvSpPr>
            <a:spLocks noGrp="1"/>
          </p:cNvSpPr>
          <p:nvPr>
            <p:ph idx="1" hasCustomPrompt="1"/>
          </p:nvPr>
        </p:nvSpPr>
        <p:spPr>
          <a:xfrm>
            <a:off x="7277016" y="4979517"/>
            <a:ext cx="1378040" cy="553791"/>
          </a:xfrm>
        </p:spPr>
        <p:txBody>
          <a:bodyPr>
            <a:normAutofit/>
          </a:bodyPr>
          <a:lstStyle>
            <a:lvl1pPr marL="0" indent="0">
              <a:buNone/>
              <a:defRPr sz="1400"/>
            </a:lvl1pPr>
          </a:lstStyle>
          <a:p>
            <a:pPr lvl="0"/>
            <a:r>
              <a:rPr lang="lt-LT" dirty="0" smtClean="0"/>
              <a:t>TEKSTAS</a:t>
            </a:r>
            <a:endParaRPr lang="lt-LT" dirty="0"/>
          </a:p>
        </p:txBody>
      </p:sp>
      <p:sp>
        <p:nvSpPr>
          <p:cNvPr id="14" name="Content Placeholder 2"/>
          <p:cNvSpPr>
            <a:spLocks noGrp="1"/>
          </p:cNvSpPr>
          <p:nvPr>
            <p:ph idx="17" hasCustomPrompt="1"/>
          </p:nvPr>
        </p:nvSpPr>
        <p:spPr>
          <a:xfrm>
            <a:off x="3453237" y="2520835"/>
            <a:ext cx="1378040" cy="553791"/>
          </a:xfrm>
        </p:spPr>
        <p:txBody>
          <a:bodyPr>
            <a:normAutofit/>
          </a:bodyPr>
          <a:lstStyle>
            <a:lvl1pPr marL="0" indent="0">
              <a:buNone/>
              <a:defRPr sz="1400"/>
            </a:lvl1pPr>
          </a:lstStyle>
          <a:p>
            <a:pPr lvl="0"/>
            <a:r>
              <a:rPr lang="lt-LT" dirty="0" smtClean="0"/>
              <a:t>TEKSTAS</a:t>
            </a:r>
            <a:endParaRPr lang="lt-LT"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1929" y="3631841"/>
            <a:ext cx="783037" cy="623775"/>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6277" y="3710469"/>
            <a:ext cx="726137" cy="67628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09469" y="3604424"/>
            <a:ext cx="768710" cy="768710"/>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8495" y="3596863"/>
            <a:ext cx="770970" cy="78799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29781" y="3631841"/>
            <a:ext cx="806133" cy="78879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49828" y="3596268"/>
            <a:ext cx="788589" cy="788589"/>
          </a:xfrm>
          <a:prstGeom prst="rect">
            <a:avLst/>
          </a:prstGeom>
        </p:spPr>
      </p:pic>
    </p:spTree>
    <p:extLst>
      <p:ext uri="{BB962C8B-B14F-4D97-AF65-F5344CB8AC3E}">
        <p14:creationId xmlns:p14="http://schemas.microsoft.com/office/powerpoint/2010/main" val="801503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smtClean="0"/>
              <a:t>PAVADINIMAS</a:t>
            </a:r>
            <a:r>
              <a:rPr lang="lt-LT" dirty="0" smtClean="0"/>
              <a:t>  </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sp>
        <p:nvSpPr>
          <p:cNvPr id="13" name="Content Placeholder 2"/>
          <p:cNvSpPr>
            <a:spLocks noGrp="1"/>
          </p:cNvSpPr>
          <p:nvPr>
            <p:ph idx="1" hasCustomPrompt="1"/>
          </p:nvPr>
        </p:nvSpPr>
        <p:spPr>
          <a:xfrm>
            <a:off x="838200" y="3541690"/>
            <a:ext cx="2973946" cy="2498502"/>
          </a:xfrm>
        </p:spPr>
        <p:txBody>
          <a:bodyPr>
            <a:normAutofit/>
          </a:bodyPr>
          <a:lstStyle>
            <a:lvl1pPr>
              <a:defRPr sz="1400"/>
            </a:lvl1pPr>
          </a:lstStyle>
          <a:p>
            <a:pPr lvl="0"/>
            <a:r>
              <a:rPr lang="lt-LT" dirty="0" smtClean="0"/>
              <a:t>TEKSTAS</a:t>
            </a:r>
            <a:endParaRPr lang="lt-LT"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741" y="1817880"/>
            <a:ext cx="7857143" cy="3447619"/>
          </a:xfrm>
          <a:prstGeom prst="rect">
            <a:avLst/>
          </a:prstGeom>
        </p:spPr>
      </p:pic>
    </p:spTree>
    <p:extLst>
      <p:ext uri="{BB962C8B-B14F-4D97-AF65-F5344CB8AC3E}">
        <p14:creationId xmlns:p14="http://schemas.microsoft.com/office/powerpoint/2010/main" val="9366406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smtClean="0"/>
              <a:t>PAVADINIMAS</a:t>
            </a:r>
            <a:r>
              <a:rPr lang="lt-LT" dirty="0" smtClean="0"/>
              <a:t>  </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sp>
        <p:nvSpPr>
          <p:cNvPr id="6" name="Content Placeholder 2"/>
          <p:cNvSpPr>
            <a:spLocks noGrp="1"/>
          </p:cNvSpPr>
          <p:nvPr>
            <p:ph idx="11" hasCustomPrompt="1"/>
          </p:nvPr>
        </p:nvSpPr>
        <p:spPr>
          <a:xfrm>
            <a:off x="838200" y="3724835"/>
            <a:ext cx="3566374" cy="2186567"/>
          </a:xfrm>
        </p:spPr>
        <p:txBody>
          <a:bodyPr>
            <a:normAutofit/>
          </a:bodyPr>
          <a:lstStyle>
            <a:lvl1pPr>
              <a:defRPr sz="1400"/>
            </a:lvl1pPr>
          </a:lstStyle>
          <a:p>
            <a:pPr lvl="0"/>
            <a:r>
              <a:rPr lang="lt-LT" dirty="0" smtClean="0"/>
              <a:t>TEKSTAS</a:t>
            </a:r>
            <a:endParaRPr lang="lt-LT"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1411" y="1963929"/>
            <a:ext cx="5536842" cy="2721194"/>
          </a:xfrm>
          <a:prstGeom prst="rect">
            <a:avLst/>
          </a:prstGeom>
        </p:spPr>
      </p:pic>
      <p:sp>
        <p:nvSpPr>
          <p:cNvPr id="8" name="Content Placeholder 2"/>
          <p:cNvSpPr>
            <a:spLocks noGrp="1"/>
          </p:cNvSpPr>
          <p:nvPr>
            <p:ph idx="12" hasCustomPrompt="1"/>
          </p:nvPr>
        </p:nvSpPr>
        <p:spPr>
          <a:xfrm>
            <a:off x="838199" y="2165427"/>
            <a:ext cx="3566375" cy="1281888"/>
          </a:xfrm>
        </p:spPr>
        <p:txBody>
          <a:bodyPr>
            <a:normAutofit/>
          </a:bodyPr>
          <a:lstStyle>
            <a:lvl1pPr>
              <a:defRPr sz="1400"/>
            </a:lvl1pPr>
          </a:lstStyle>
          <a:p>
            <a:pPr lvl="0"/>
            <a:r>
              <a:rPr lang="lt-LT" dirty="0" smtClean="0"/>
              <a:t>TEKSTAS</a:t>
            </a:r>
            <a:endParaRPr lang="lt-LT" dirty="0"/>
          </a:p>
        </p:txBody>
      </p:sp>
      <p:sp>
        <p:nvSpPr>
          <p:cNvPr id="9" name="Content Placeholder 2"/>
          <p:cNvSpPr>
            <a:spLocks noGrp="1"/>
          </p:cNvSpPr>
          <p:nvPr>
            <p:ph idx="13" hasCustomPrompt="1"/>
          </p:nvPr>
        </p:nvSpPr>
        <p:spPr>
          <a:xfrm>
            <a:off x="6670719" y="3477296"/>
            <a:ext cx="1048555" cy="463640"/>
          </a:xfrm>
        </p:spPr>
        <p:txBody>
          <a:bodyPr>
            <a:normAutofit/>
          </a:bodyPr>
          <a:lstStyle>
            <a:lvl1pPr marL="0" indent="0">
              <a:buNone/>
              <a:defRPr sz="1400">
                <a:solidFill>
                  <a:schemeClr val="bg1"/>
                </a:solidFill>
              </a:defRPr>
            </a:lvl1pPr>
          </a:lstStyle>
          <a:p>
            <a:pPr lvl="0"/>
            <a:r>
              <a:rPr lang="en-US" dirty="0" smtClean="0"/>
              <a:t>SKAI</a:t>
            </a:r>
            <a:r>
              <a:rPr lang="lt-LT" dirty="0" smtClean="0"/>
              <a:t>ČIAI</a:t>
            </a:r>
            <a:endParaRPr lang="lt-LT" dirty="0"/>
          </a:p>
        </p:txBody>
      </p:sp>
      <p:sp>
        <p:nvSpPr>
          <p:cNvPr id="10" name="Content Placeholder 2"/>
          <p:cNvSpPr>
            <a:spLocks noGrp="1"/>
          </p:cNvSpPr>
          <p:nvPr>
            <p:ph idx="14" hasCustomPrompt="1"/>
          </p:nvPr>
        </p:nvSpPr>
        <p:spPr>
          <a:xfrm>
            <a:off x="9769698" y="2860886"/>
            <a:ext cx="1048555" cy="463640"/>
          </a:xfrm>
        </p:spPr>
        <p:txBody>
          <a:bodyPr>
            <a:normAutofit/>
          </a:bodyPr>
          <a:lstStyle>
            <a:lvl1pPr marL="0" indent="0">
              <a:buNone/>
              <a:defRPr sz="1400">
                <a:solidFill>
                  <a:schemeClr val="bg1"/>
                </a:solidFill>
              </a:defRPr>
            </a:lvl1pPr>
          </a:lstStyle>
          <a:p>
            <a:pPr lvl="0"/>
            <a:r>
              <a:rPr lang="en-US" dirty="0" smtClean="0"/>
              <a:t>SKAI</a:t>
            </a:r>
            <a:r>
              <a:rPr lang="lt-LT" dirty="0" smtClean="0"/>
              <a:t>ČIAI</a:t>
            </a:r>
            <a:endParaRPr lang="lt-LT" dirty="0"/>
          </a:p>
        </p:txBody>
      </p:sp>
      <p:sp>
        <p:nvSpPr>
          <p:cNvPr id="11" name="Content Placeholder 2"/>
          <p:cNvSpPr>
            <a:spLocks noGrp="1"/>
          </p:cNvSpPr>
          <p:nvPr>
            <p:ph idx="15" hasCustomPrompt="1"/>
          </p:nvPr>
        </p:nvSpPr>
        <p:spPr>
          <a:xfrm>
            <a:off x="5439177" y="3002554"/>
            <a:ext cx="1048555" cy="463640"/>
          </a:xfrm>
        </p:spPr>
        <p:txBody>
          <a:bodyPr>
            <a:normAutofit/>
          </a:bodyPr>
          <a:lstStyle>
            <a:lvl1pPr marL="0" indent="0">
              <a:buNone/>
              <a:defRPr sz="1400">
                <a:solidFill>
                  <a:schemeClr val="tx2">
                    <a:lumMod val="75000"/>
                  </a:schemeClr>
                </a:solidFill>
              </a:defRPr>
            </a:lvl1pPr>
          </a:lstStyle>
          <a:p>
            <a:pPr lvl="0"/>
            <a:r>
              <a:rPr lang="en-US" dirty="0" smtClean="0"/>
              <a:t>SKAI</a:t>
            </a:r>
            <a:r>
              <a:rPr lang="lt-LT" dirty="0" smtClean="0"/>
              <a:t>ČIAI</a:t>
            </a:r>
            <a:endParaRPr lang="lt-LT" dirty="0"/>
          </a:p>
        </p:txBody>
      </p:sp>
      <p:sp>
        <p:nvSpPr>
          <p:cNvPr id="12" name="Content Placeholder 2"/>
          <p:cNvSpPr>
            <a:spLocks noGrp="1"/>
          </p:cNvSpPr>
          <p:nvPr>
            <p:ph idx="16" hasCustomPrompt="1"/>
          </p:nvPr>
        </p:nvSpPr>
        <p:spPr>
          <a:xfrm>
            <a:off x="8721143" y="3477296"/>
            <a:ext cx="1048555" cy="463640"/>
          </a:xfrm>
        </p:spPr>
        <p:txBody>
          <a:bodyPr>
            <a:normAutofit/>
          </a:bodyPr>
          <a:lstStyle>
            <a:lvl1pPr marL="0" indent="0">
              <a:buNone/>
              <a:defRPr sz="1400">
                <a:solidFill>
                  <a:schemeClr val="tx2">
                    <a:lumMod val="75000"/>
                  </a:schemeClr>
                </a:solidFill>
              </a:defRPr>
            </a:lvl1pPr>
          </a:lstStyle>
          <a:p>
            <a:pPr lvl="0"/>
            <a:r>
              <a:rPr lang="en-US" dirty="0" smtClean="0"/>
              <a:t>SKAI</a:t>
            </a:r>
            <a:r>
              <a:rPr lang="lt-LT" dirty="0" smtClean="0"/>
              <a:t>ČIAI</a:t>
            </a:r>
            <a:endParaRPr lang="lt-LT" dirty="0"/>
          </a:p>
        </p:txBody>
      </p:sp>
    </p:spTree>
    <p:extLst>
      <p:ext uri="{BB962C8B-B14F-4D97-AF65-F5344CB8AC3E}">
        <p14:creationId xmlns:p14="http://schemas.microsoft.com/office/powerpoint/2010/main" val="1494668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smtClean="0"/>
              <a:t>PAVADINIMAS</a:t>
            </a:r>
            <a:r>
              <a:rPr lang="lt-LT" dirty="0" smtClean="0"/>
              <a:t>  </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9073" y="1964063"/>
            <a:ext cx="7399458" cy="2396835"/>
          </a:xfrm>
          <a:prstGeom prst="rect">
            <a:avLst/>
          </a:prstGeom>
        </p:spPr>
      </p:pic>
      <p:sp>
        <p:nvSpPr>
          <p:cNvPr id="13" name="Content Placeholder 2"/>
          <p:cNvSpPr>
            <a:spLocks noGrp="1"/>
          </p:cNvSpPr>
          <p:nvPr>
            <p:ph idx="1" hasCustomPrompt="1"/>
          </p:nvPr>
        </p:nvSpPr>
        <p:spPr>
          <a:xfrm>
            <a:off x="2567286" y="3299617"/>
            <a:ext cx="1847045" cy="295664"/>
          </a:xfrm>
        </p:spPr>
        <p:txBody>
          <a:bodyPr>
            <a:normAutofit/>
          </a:bodyPr>
          <a:lstStyle>
            <a:lvl1pPr marL="0" indent="0" algn="ctr">
              <a:buNone/>
              <a:defRPr sz="1400"/>
            </a:lvl1pPr>
          </a:lstStyle>
          <a:p>
            <a:pPr lvl="0"/>
            <a:r>
              <a:rPr lang="en-US" dirty="0" smtClean="0"/>
              <a:t>TEKSTAS</a:t>
            </a:r>
            <a:endParaRPr lang="lt-LT" dirty="0"/>
          </a:p>
        </p:txBody>
      </p:sp>
      <p:sp>
        <p:nvSpPr>
          <p:cNvPr id="7" name="Content Placeholder 2"/>
          <p:cNvSpPr>
            <a:spLocks noGrp="1"/>
          </p:cNvSpPr>
          <p:nvPr>
            <p:ph idx="11" hasCustomPrompt="1"/>
          </p:nvPr>
        </p:nvSpPr>
        <p:spPr>
          <a:xfrm>
            <a:off x="5088110" y="3235098"/>
            <a:ext cx="1847045" cy="252543"/>
          </a:xfrm>
        </p:spPr>
        <p:txBody>
          <a:bodyPr>
            <a:normAutofit/>
          </a:bodyPr>
          <a:lstStyle>
            <a:lvl1pPr marL="0" indent="0" algn="ctr">
              <a:buNone/>
              <a:defRPr sz="1400"/>
            </a:lvl1pPr>
          </a:lstStyle>
          <a:p>
            <a:pPr lvl="0"/>
            <a:r>
              <a:rPr lang="en-US" dirty="0" smtClean="0"/>
              <a:t>TEKSTAS</a:t>
            </a:r>
            <a:endParaRPr lang="lt-LT" dirty="0"/>
          </a:p>
        </p:txBody>
      </p:sp>
      <p:sp>
        <p:nvSpPr>
          <p:cNvPr id="8" name="Content Placeholder 2"/>
          <p:cNvSpPr>
            <a:spLocks noGrp="1"/>
          </p:cNvSpPr>
          <p:nvPr>
            <p:ph idx="12" hasCustomPrompt="1"/>
          </p:nvPr>
        </p:nvSpPr>
        <p:spPr>
          <a:xfrm>
            <a:off x="7646853" y="3243611"/>
            <a:ext cx="1847045" cy="260387"/>
          </a:xfrm>
        </p:spPr>
        <p:txBody>
          <a:bodyPr>
            <a:normAutofit/>
          </a:bodyPr>
          <a:lstStyle>
            <a:lvl1pPr marL="0" indent="0" algn="ctr">
              <a:buNone/>
              <a:defRPr sz="1400"/>
            </a:lvl1pPr>
          </a:lstStyle>
          <a:p>
            <a:pPr lvl="0"/>
            <a:r>
              <a:rPr lang="en-US" dirty="0" smtClean="0"/>
              <a:t>TEKSTAS</a:t>
            </a:r>
            <a:endParaRPr lang="lt-LT" dirty="0"/>
          </a:p>
        </p:txBody>
      </p:sp>
      <p:sp>
        <p:nvSpPr>
          <p:cNvPr id="9" name="Content Placeholder 2"/>
          <p:cNvSpPr>
            <a:spLocks noGrp="1"/>
          </p:cNvSpPr>
          <p:nvPr>
            <p:ph idx="13" hasCustomPrompt="1"/>
          </p:nvPr>
        </p:nvSpPr>
        <p:spPr>
          <a:xfrm>
            <a:off x="2567286" y="3595281"/>
            <a:ext cx="1847045" cy="532735"/>
          </a:xfrm>
        </p:spPr>
        <p:txBody>
          <a:bodyPr>
            <a:normAutofit/>
          </a:bodyPr>
          <a:lstStyle>
            <a:lvl1pPr marL="0" indent="0" algn="ctr">
              <a:buNone/>
              <a:defRPr sz="1200"/>
            </a:lvl1pPr>
          </a:lstStyle>
          <a:p>
            <a:pPr lvl="0"/>
            <a:r>
              <a:rPr lang="en-US" dirty="0" smtClean="0"/>
              <a:t>TEKSTAS</a:t>
            </a:r>
            <a:endParaRPr lang="lt-LT" dirty="0"/>
          </a:p>
        </p:txBody>
      </p:sp>
      <p:sp>
        <p:nvSpPr>
          <p:cNvPr id="11" name="Content Placeholder 2"/>
          <p:cNvSpPr>
            <a:spLocks noGrp="1"/>
          </p:cNvSpPr>
          <p:nvPr>
            <p:ph idx="14" hasCustomPrompt="1"/>
          </p:nvPr>
        </p:nvSpPr>
        <p:spPr>
          <a:xfrm>
            <a:off x="5088110" y="3503998"/>
            <a:ext cx="1847045" cy="532735"/>
          </a:xfrm>
        </p:spPr>
        <p:txBody>
          <a:bodyPr>
            <a:normAutofit/>
          </a:bodyPr>
          <a:lstStyle>
            <a:lvl1pPr marL="0" indent="0" algn="ctr">
              <a:buNone/>
              <a:defRPr sz="1200"/>
            </a:lvl1pPr>
          </a:lstStyle>
          <a:p>
            <a:pPr lvl="0"/>
            <a:r>
              <a:rPr lang="en-US" dirty="0" smtClean="0"/>
              <a:t>TEKSTAS</a:t>
            </a:r>
            <a:endParaRPr lang="lt-LT" dirty="0"/>
          </a:p>
        </p:txBody>
      </p:sp>
      <p:sp>
        <p:nvSpPr>
          <p:cNvPr id="12" name="Content Placeholder 2"/>
          <p:cNvSpPr>
            <a:spLocks noGrp="1"/>
          </p:cNvSpPr>
          <p:nvPr>
            <p:ph idx="15" hasCustomPrompt="1"/>
          </p:nvPr>
        </p:nvSpPr>
        <p:spPr>
          <a:xfrm>
            <a:off x="7646853" y="3523884"/>
            <a:ext cx="1847045" cy="532735"/>
          </a:xfrm>
        </p:spPr>
        <p:txBody>
          <a:bodyPr>
            <a:normAutofit/>
          </a:bodyPr>
          <a:lstStyle>
            <a:lvl1pPr marL="0" indent="0" algn="ctr">
              <a:buNone/>
              <a:defRPr sz="1200"/>
            </a:lvl1pPr>
          </a:lstStyle>
          <a:p>
            <a:pPr lvl="0"/>
            <a:r>
              <a:rPr lang="en-US" dirty="0" smtClean="0"/>
              <a:t>TEKSTAS</a:t>
            </a:r>
            <a:endParaRPr lang="lt-LT" dirty="0"/>
          </a:p>
        </p:txBody>
      </p:sp>
      <p:sp>
        <p:nvSpPr>
          <p:cNvPr id="14" name="Content Placeholder 2"/>
          <p:cNvSpPr>
            <a:spLocks noGrp="1"/>
          </p:cNvSpPr>
          <p:nvPr>
            <p:ph idx="16" hasCustomPrompt="1"/>
          </p:nvPr>
        </p:nvSpPr>
        <p:spPr>
          <a:xfrm>
            <a:off x="2366557" y="4664467"/>
            <a:ext cx="7284098" cy="1367718"/>
          </a:xfrm>
        </p:spPr>
        <p:txBody>
          <a:bodyPr>
            <a:normAutofit/>
          </a:bodyPr>
          <a:lstStyle>
            <a:lvl1pPr marL="0" indent="0" algn="l">
              <a:buNone/>
              <a:defRPr sz="1200"/>
            </a:lvl1pPr>
          </a:lstStyle>
          <a:p>
            <a:pPr lvl="0"/>
            <a:r>
              <a:rPr lang="en-US" dirty="0" smtClean="0"/>
              <a:t>TEKSTAS</a:t>
            </a:r>
            <a:endParaRPr lang="lt-LT" dirty="0"/>
          </a:p>
        </p:txBody>
      </p:sp>
    </p:spTree>
    <p:extLst>
      <p:ext uri="{BB962C8B-B14F-4D97-AF65-F5344CB8AC3E}">
        <p14:creationId xmlns:p14="http://schemas.microsoft.com/office/powerpoint/2010/main" val="305172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smtClean="0"/>
              <a:t>PAVADINIMAS</a:t>
            </a:r>
            <a:r>
              <a:rPr lang="lt-LT" dirty="0" smtClean="0"/>
              <a:t>  </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2020.05.29</a:t>
            </a:fld>
            <a:endParaRPr lang="lt-LT"/>
          </a:p>
        </p:txBody>
      </p:sp>
      <p:sp>
        <p:nvSpPr>
          <p:cNvPr id="9" name="Content Placeholder 2"/>
          <p:cNvSpPr>
            <a:spLocks noGrp="1"/>
          </p:cNvSpPr>
          <p:nvPr>
            <p:ph idx="13" hasCustomPrompt="1"/>
          </p:nvPr>
        </p:nvSpPr>
        <p:spPr>
          <a:xfrm>
            <a:off x="6813998" y="2137893"/>
            <a:ext cx="4274712" cy="3425779"/>
          </a:xfrm>
        </p:spPr>
        <p:txBody>
          <a:bodyPr>
            <a:normAutofit/>
          </a:bodyPr>
          <a:lstStyle>
            <a:lvl1pPr marL="0" indent="0" algn="l">
              <a:buNone/>
              <a:defRPr sz="1400"/>
            </a:lvl1pPr>
          </a:lstStyle>
          <a:p>
            <a:pPr lvl="0"/>
            <a:r>
              <a:rPr lang="en-US" dirty="0" smtClean="0"/>
              <a:t>TEKSTAS</a:t>
            </a:r>
            <a:endParaRPr lang="lt-LT"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924" y="2137893"/>
            <a:ext cx="4969479" cy="3562664"/>
          </a:xfrm>
          <a:prstGeom prst="rect">
            <a:avLst/>
          </a:prstGeom>
        </p:spPr>
      </p:pic>
    </p:spTree>
    <p:extLst>
      <p:ext uri="{BB962C8B-B14F-4D97-AF65-F5344CB8AC3E}">
        <p14:creationId xmlns:p14="http://schemas.microsoft.com/office/powerpoint/2010/main" val="16718952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2A916-379C-42D7-B45D-68947AD95BD7}" type="datetimeFigureOut">
              <a:rPr lang="lt-LT" smtClean="0"/>
              <a:t>2020.05.29</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B809B-AEC0-4E98-B926-015306557B13}" type="slidenum">
              <a:rPr lang="lt-LT" smtClean="0"/>
              <a:t>‹#›</a:t>
            </a:fld>
            <a:endParaRPr lang="lt-LT"/>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879" y="144083"/>
            <a:ext cx="12192000" cy="6713917"/>
          </a:xfrm>
          <a:prstGeom prst="rect">
            <a:avLst/>
          </a:prstGeom>
        </p:spPr>
      </p:pic>
    </p:spTree>
    <p:extLst>
      <p:ext uri="{BB962C8B-B14F-4D97-AF65-F5344CB8AC3E}">
        <p14:creationId xmlns:p14="http://schemas.microsoft.com/office/powerpoint/2010/main" val="5058320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2" r:id="rId4"/>
    <p:sldLayoutId id="2147483667" r:id="rId5"/>
    <p:sldLayoutId id="2147483666" r:id="rId6"/>
    <p:sldLayoutId id="2147483671" r:id="rId7"/>
    <p:sldLayoutId id="2147483668" r:id="rId8"/>
    <p:sldLayoutId id="2147483669" r:id="rId9"/>
    <p:sldLayoutId id="2147483670" r:id="rId10"/>
    <p:sldLayoutId id="2147483665" r:id="rId11"/>
    <p:sldLayoutId id="2147483662" r:id="rId12"/>
    <p:sldLayoutId id="2147483651" r:id="rId13"/>
    <p:sldLayoutId id="2147483652" r:id="rId14"/>
    <p:sldLayoutId id="2147483653" r:id="rId15"/>
    <p:sldLayoutId id="2147483656" r:id="rId16"/>
    <p:sldLayoutId id="2147483657"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3842" y="3796748"/>
            <a:ext cx="10269688" cy="954156"/>
          </a:xfrm>
        </p:spPr>
        <p:txBody>
          <a:bodyPr>
            <a:normAutofit/>
          </a:bodyPr>
          <a:lstStyle/>
          <a:p>
            <a:r>
              <a:rPr lang="lt-LT" altLang="lt-LT" sz="4200" dirty="0"/>
              <a:t>VALSTYBEI SVARBŪS </a:t>
            </a:r>
            <a:r>
              <a:rPr lang="lt-LT" altLang="lt-LT" sz="4200" dirty="0" smtClean="0"/>
              <a:t>PROJEKTAI 2019 METAIS</a:t>
            </a:r>
            <a:endParaRPr lang="lt-LT" sz="4200" dirty="0"/>
          </a:p>
        </p:txBody>
      </p:sp>
      <p:sp>
        <p:nvSpPr>
          <p:cNvPr id="7" name="Subtitle 6"/>
          <p:cNvSpPr>
            <a:spLocks noGrp="1"/>
          </p:cNvSpPr>
          <p:nvPr>
            <p:ph type="subTitle" idx="1"/>
          </p:nvPr>
        </p:nvSpPr>
        <p:spPr>
          <a:xfrm>
            <a:off x="587923" y="5033767"/>
            <a:ext cx="6808631" cy="827881"/>
          </a:xfrm>
        </p:spPr>
        <p:txBody>
          <a:bodyPr/>
          <a:lstStyle/>
          <a:p>
            <a:r>
              <a:rPr lang="lt-LT" altLang="lt-LT" dirty="0"/>
              <a:t>Apžvalga</a:t>
            </a:r>
          </a:p>
          <a:p>
            <a:r>
              <a:rPr lang="lt-LT" altLang="lt-LT" dirty="0" smtClean="0"/>
              <a:t>2020 </a:t>
            </a:r>
            <a:r>
              <a:rPr lang="lt-LT" altLang="lt-LT" dirty="0"/>
              <a:t>m. </a:t>
            </a:r>
            <a:r>
              <a:rPr lang="lt-LT" altLang="lt-LT" dirty="0" smtClean="0"/>
              <a:t>gegužės </a:t>
            </a:r>
            <a:r>
              <a:rPr lang="lt-LT" altLang="lt-LT" dirty="0"/>
              <a:t>mėn.</a:t>
            </a:r>
          </a:p>
          <a:p>
            <a:endParaRPr lang="lt-LT"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809" y="278294"/>
            <a:ext cx="2696860" cy="17071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001" y="284044"/>
            <a:ext cx="2674842" cy="1701363"/>
          </a:xfrm>
          <a:prstGeom prst="rect">
            <a:avLst/>
          </a:prstGeom>
        </p:spPr>
      </p:pic>
      <p:pic>
        <p:nvPicPr>
          <p:cNvPr id="8"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4175" y="278294"/>
            <a:ext cx="2868563" cy="1734768"/>
          </a:xfrm>
          <a:prstGeom prst="rect">
            <a:avLst/>
          </a:prstGeom>
        </p:spPr>
      </p:pic>
      <p:pic>
        <p:nvPicPr>
          <p:cNvPr id="9"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291" y="2013062"/>
            <a:ext cx="2591035" cy="1756031"/>
          </a:xfrm>
          <a:prstGeom prst="rect">
            <a:avLst/>
          </a:prstGeom>
        </p:spPr>
      </p:pic>
      <p:pic>
        <p:nvPicPr>
          <p:cNvPr id="10"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2422" y="1985407"/>
            <a:ext cx="2664296" cy="1783686"/>
          </a:xfrm>
          <a:prstGeom prst="rect">
            <a:avLst/>
          </a:prstGeom>
        </p:spPr>
      </p:pic>
    </p:spTree>
    <p:extLst>
      <p:ext uri="{BB962C8B-B14F-4D97-AF65-F5344CB8AC3E}">
        <p14:creationId xmlns:p14="http://schemas.microsoft.com/office/powerpoint/2010/main" val="2774053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lt-LT" sz="3200" i="1" dirty="0" smtClean="0"/>
              <a:t>Projektai, kuriems VSP statusas panaikintas 2019-2020 metais</a:t>
            </a:r>
            <a:endParaRPr lang="lt-LT" sz="3200" dirty="0"/>
          </a:p>
        </p:txBody>
      </p:sp>
      <p:sp>
        <p:nvSpPr>
          <p:cNvPr id="10" name="Content Placeholder 9"/>
          <p:cNvSpPr>
            <a:spLocks noGrp="1"/>
          </p:cNvSpPr>
          <p:nvPr>
            <p:ph sz="half" idx="1"/>
          </p:nvPr>
        </p:nvSpPr>
        <p:spPr>
          <a:xfrm>
            <a:off x="838200" y="1825625"/>
            <a:ext cx="10424886" cy="2922221"/>
          </a:xfrm>
        </p:spPr>
        <p:txBody>
          <a:bodyPr>
            <a:normAutofit/>
          </a:bodyPr>
          <a:lstStyle/>
          <a:p>
            <a:pPr marL="0" indent="0">
              <a:buNone/>
            </a:pPr>
            <a:r>
              <a:rPr lang="lt-LT" sz="2000" b="1" dirty="0">
                <a:solidFill>
                  <a:schemeClr val="accent2"/>
                </a:solidFill>
              </a:rPr>
              <a:t>KULTŪROS MINISTERIJA:</a:t>
            </a:r>
          </a:p>
          <a:p>
            <a:pPr marL="342900" indent="-342900">
              <a:buAutoNum type="arabicPeriod"/>
            </a:pPr>
            <a:r>
              <a:rPr lang="lt-LT" sz="2000" dirty="0"/>
              <a:t>Vilniaus koncertų ir sporto rūmų pritaikymo kongresų centrui projektas (VSP nuo 2008 m. iki 2020 m.)</a:t>
            </a:r>
          </a:p>
          <a:p>
            <a:pPr marL="342900" indent="-342900">
              <a:buFont typeface="Arial" panose="020B0604020202020204" pitchFamily="34" charset="0"/>
              <a:buAutoNum type="arabicPeriod"/>
            </a:pPr>
            <a:r>
              <a:rPr lang="lt-LT" sz="2000" dirty="0"/>
              <a:t>Modernaus meno centro projektas (VSP nuo 2011 m. iki 2020 m.)</a:t>
            </a:r>
          </a:p>
          <a:p>
            <a:pPr marL="0" indent="0">
              <a:buNone/>
            </a:pPr>
            <a:r>
              <a:rPr lang="lt-LT" sz="2000" b="1" dirty="0">
                <a:solidFill>
                  <a:schemeClr val="accent2"/>
                </a:solidFill>
              </a:rPr>
              <a:t>VIDAUS REIKALŲ MINISTERIJA:</a:t>
            </a:r>
          </a:p>
          <a:p>
            <a:pPr marL="342900" indent="-342900">
              <a:buAutoNum type="arabicPeriod"/>
            </a:pPr>
            <a:r>
              <a:rPr lang="lt-LT" sz="2000" dirty="0"/>
              <a:t>Klaipėdos miesto baseino (50 m) su sveikatingumo centru projektas (VSP nuo 2012 m. iki 2020 m.)</a:t>
            </a:r>
          </a:p>
        </p:txBody>
      </p:sp>
    </p:spTree>
    <p:extLst>
      <p:ext uri="{BB962C8B-B14F-4D97-AF65-F5344CB8AC3E}">
        <p14:creationId xmlns:p14="http://schemas.microsoft.com/office/powerpoint/2010/main" val="270678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5787" y="1367448"/>
            <a:ext cx="10276268" cy="1325563"/>
          </a:xfrm>
        </p:spPr>
        <p:txBody>
          <a:bodyPr>
            <a:normAutofit/>
          </a:bodyPr>
          <a:lstStyle/>
          <a:p>
            <a:r>
              <a:rPr lang="lt-LT" sz="3200" i="1" dirty="0" smtClean="0"/>
              <a:t>Projektai, kuriems VSP statuso tolesnis tikslingumas nėra aiškus </a:t>
            </a:r>
            <a:r>
              <a:rPr lang="lt-LT" sz="2000" i="1" dirty="0" smtClean="0"/>
              <a:t>(klausimo svarstymas atidėtas)</a:t>
            </a:r>
            <a:endParaRPr lang="lt-LT" sz="2000" dirty="0"/>
          </a:p>
        </p:txBody>
      </p:sp>
      <p:sp>
        <p:nvSpPr>
          <p:cNvPr id="10" name="Content Placeholder 9"/>
          <p:cNvSpPr>
            <a:spLocks noGrp="1"/>
          </p:cNvSpPr>
          <p:nvPr>
            <p:ph sz="half" idx="1"/>
          </p:nvPr>
        </p:nvSpPr>
        <p:spPr>
          <a:xfrm>
            <a:off x="912509" y="2933456"/>
            <a:ext cx="10350577" cy="1093422"/>
          </a:xfrm>
        </p:spPr>
        <p:txBody>
          <a:bodyPr>
            <a:normAutofit/>
          </a:bodyPr>
          <a:lstStyle/>
          <a:p>
            <a:pPr marL="0" indent="0">
              <a:buNone/>
            </a:pPr>
            <a:r>
              <a:rPr lang="lt-LT" sz="2000" b="1" dirty="0">
                <a:solidFill>
                  <a:schemeClr val="accent2"/>
                </a:solidFill>
              </a:rPr>
              <a:t>VIDAUS REIKALŲ MINISTERIJA KARTU SU ŠVIETIMO, MOKSLO IR SPORTO </a:t>
            </a:r>
            <a:r>
              <a:rPr lang="lt-LT" sz="2000" b="1" dirty="0" smtClean="0">
                <a:solidFill>
                  <a:schemeClr val="accent2"/>
                </a:solidFill>
              </a:rPr>
              <a:t>MINISTERIJA</a:t>
            </a:r>
            <a:endParaRPr lang="lt-LT" sz="2000" b="1" dirty="0">
              <a:solidFill>
                <a:schemeClr val="accent2"/>
              </a:solidFill>
            </a:endParaRPr>
          </a:p>
          <a:p>
            <a:pPr marL="342900" indent="-342900">
              <a:buAutoNum type="arabicPeriod"/>
            </a:pPr>
            <a:r>
              <a:rPr lang="lt-LT" sz="2000" dirty="0"/>
              <a:t>Futbolo aikštynų Vilniuje, Karklų g. 35, projektas (VSP nuo 2008 m.)</a:t>
            </a:r>
          </a:p>
        </p:txBody>
      </p:sp>
    </p:spTree>
    <p:extLst>
      <p:ext uri="{BB962C8B-B14F-4D97-AF65-F5344CB8AC3E}">
        <p14:creationId xmlns:p14="http://schemas.microsoft.com/office/powerpoint/2010/main" val="3029369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t>Siūlymai</a:t>
            </a:r>
            <a:endParaRPr lang="lt-LT" dirty="0"/>
          </a:p>
        </p:txBody>
      </p:sp>
      <p:sp>
        <p:nvSpPr>
          <p:cNvPr id="4" name="Turinio vietos rezervavimo ženklas 3"/>
          <p:cNvSpPr>
            <a:spLocks noGrp="1"/>
          </p:cNvSpPr>
          <p:nvPr>
            <p:ph sz="half" idx="2"/>
          </p:nvPr>
        </p:nvSpPr>
        <p:spPr>
          <a:xfrm>
            <a:off x="838200" y="1465942"/>
            <a:ext cx="10276268" cy="5138057"/>
          </a:xfrm>
        </p:spPr>
        <p:txBody>
          <a:bodyPr>
            <a:normAutofit/>
          </a:bodyPr>
          <a:lstStyle/>
          <a:p>
            <a:pPr algn="just"/>
            <a:r>
              <a:rPr lang="lt-LT" sz="2000" dirty="0"/>
              <a:t>1. </a:t>
            </a:r>
            <a:r>
              <a:rPr lang="lt-LT" sz="2000" b="1" dirty="0"/>
              <a:t>Atsižvelgti</a:t>
            </a:r>
            <a:r>
              <a:rPr lang="lt-LT" sz="2000" dirty="0"/>
              <a:t> į informaciją apie ministerijų, kurioms pagal ministrams pavestas valdymo sritis priskirti valstybei svarbūs projektai, vykdomų valstybei svarbių projektų įgyvendinimo eigą, būklę ir rezultatus, pateiktą Ekonomikos ir inovacijų ministerijos, vykdančios Projektų pripažinimo valstybei svarbiais projektais tvarkos aprašo, patvirtinto Lietuvos Respublikos Vyriausybės 2008 m. vasario 13 d. nutarimu Nr. 136, 12 punkto </a:t>
            </a:r>
            <a:r>
              <a:rPr lang="lt-LT" sz="2000" dirty="0" smtClean="0"/>
              <a:t>reikalavimus.</a:t>
            </a:r>
            <a:endParaRPr lang="lt-LT" sz="2000" dirty="0"/>
          </a:p>
          <a:p>
            <a:pPr algn="just"/>
            <a:r>
              <a:rPr lang="lt-LT" sz="2000" dirty="0"/>
              <a:t>2. </a:t>
            </a:r>
            <a:r>
              <a:rPr lang="lt-LT" sz="2000" dirty="0" smtClean="0"/>
              <a:t>Pavesti  </a:t>
            </a:r>
            <a:r>
              <a:rPr lang="lt-LT" sz="2000" b="1" dirty="0"/>
              <a:t>Vidaus reikalų ministerijai kartu su Švietimo, mokslo ir sporto ministerija </a:t>
            </a:r>
            <a:r>
              <a:rPr lang="lt-LT" sz="2000" dirty="0"/>
              <a:t>iki 2020 m. spalio 31 d. </a:t>
            </a:r>
            <a:r>
              <a:rPr lang="lt-LT" sz="2000" dirty="0" smtClean="0"/>
              <a:t>išnagrinėti, ar tikslingas valstybei </a:t>
            </a:r>
            <a:r>
              <a:rPr lang="lt-LT" sz="2000" dirty="0"/>
              <a:t>svarbaus projekto </a:t>
            </a:r>
            <a:r>
              <a:rPr lang="lt-LT" sz="2000" dirty="0" smtClean="0"/>
              <a:t>statusas </a:t>
            </a:r>
            <a:r>
              <a:rPr lang="lt-LT" sz="2000" dirty="0"/>
              <a:t>viešosios įstaigos Vilniaus futbolo akademijos vykdomam futbolo aikštynų Vilniuje, Karklų g. 35, </a:t>
            </a:r>
            <a:r>
              <a:rPr lang="lt-LT" sz="2000" dirty="0" smtClean="0"/>
              <a:t>projektui, </a:t>
            </a:r>
            <a:r>
              <a:rPr lang="lt-LT" sz="2000" dirty="0"/>
              <a:t>ir pateikti Vyriausybei atitinkamą sprendimo </a:t>
            </a:r>
            <a:r>
              <a:rPr lang="lt-LT" sz="2000" dirty="0" smtClean="0"/>
              <a:t>projektą. </a:t>
            </a:r>
            <a:endParaRPr lang="lt-LT" sz="2000" dirty="0"/>
          </a:p>
          <a:p>
            <a:pPr algn="just"/>
            <a:r>
              <a:rPr lang="lt-LT" sz="2000" dirty="0" smtClean="0"/>
              <a:t>3.  Atkreipti ministerijų</a:t>
            </a:r>
            <a:r>
              <a:rPr lang="lt-LT" sz="2000" dirty="0"/>
              <a:t>, kurioms pagal ministrams pavestas valdymo sritis priskirti valstybei svarbūs projektai, </a:t>
            </a:r>
            <a:r>
              <a:rPr lang="lt-LT" sz="2000" dirty="0" smtClean="0"/>
              <a:t>dėmesį, kad vykdant </a:t>
            </a:r>
            <a:r>
              <a:rPr lang="lt-LT" sz="2000" dirty="0"/>
              <a:t>Valstybės kontrolės rekomendacijų, pateiktų valstybinio audito ataskaitoje „Valstybei svarbūs ekonominiai projektai“ Nr. VA-P-20-1-4, </a:t>
            </a:r>
            <a:r>
              <a:rPr lang="lt-LT" sz="2000" dirty="0" smtClean="0"/>
              <a:t>3 punktą, ministerijų </a:t>
            </a:r>
            <a:r>
              <a:rPr lang="lt-LT" sz="2000" dirty="0"/>
              <a:t>interneto svetainėse turėtų būti </a:t>
            </a:r>
            <a:r>
              <a:rPr lang="lt-LT" sz="2000" dirty="0" smtClean="0"/>
              <a:t>nuolat viešinama </a:t>
            </a:r>
            <a:r>
              <a:rPr lang="lt-LT" sz="2000" dirty="0"/>
              <a:t>informaciją apie inicijuotų ministerijos valdymo srities valstybei svarbių projektų įgyvendinimo eigą, būklę ir rezultatus.</a:t>
            </a:r>
          </a:p>
        </p:txBody>
      </p:sp>
    </p:spTree>
    <p:extLst>
      <p:ext uri="{BB962C8B-B14F-4D97-AF65-F5344CB8AC3E}">
        <p14:creationId xmlns:p14="http://schemas.microsoft.com/office/powerpoint/2010/main" val="95324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a:t>
            </a:r>
            <a:r>
              <a:rPr lang="lt-LT" dirty="0"/>
              <a:t>ČIŪ UŽ </a:t>
            </a:r>
            <a:r>
              <a:rPr lang="lt-LT" dirty="0" smtClean="0"/>
              <a:t>DĖM</a:t>
            </a:r>
            <a:r>
              <a:rPr lang="en-US" dirty="0"/>
              <a:t>E</a:t>
            </a:r>
            <a:r>
              <a:rPr lang="lt-LT" dirty="0"/>
              <a:t>SĮ</a:t>
            </a:r>
            <a:r>
              <a:rPr lang="en-US" dirty="0"/>
              <a:t> </a:t>
            </a:r>
            <a:r>
              <a:rPr lang="en-US" dirty="0" smtClean="0"/>
              <a:t>!</a:t>
            </a:r>
            <a:endParaRPr lang="en-US" dirty="0">
              <a:solidFill>
                <a:srgbClr val="253781"/>
              </a:solidFill>
            </a:endParaRPr>
          </a:p>
        </p:txBody>
      </p:sp>
    </p:spTree>
    <p:extLst>
      <p:ext uri="{BB962C8B-B14F-4D97-AF65-F5344CB8AC3E}">
        <p14:creationId xmlns:p14="http://schemas.microsoft.com/office/powerpoint/2010/main" val="390318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67154" y="365125"/>
            <a:ext cx="10147314" cy="1956044"/>
          </a:xfrm>
        </p:spPr>
        <p:txBody>
          <a:bodyPr>
            <a:normAutofit fontScale="90000"/>
          </a:bodyPr>
          <a:lstStyle/>
          <a:p>
            <a:r>
              <a:rPr lang="lt-LT" altLang="lt-LT" sz="2800" i="1" dirty="0"/>
              <a:t>Iš viso </a:t>
            </a:r>
            <a:r>
              <a:rPr lang="lt-LT" altLang="lt-LT" sz="3200" i="1" dirty="0"/>
              <a:t>1999</a:t>
            </a:r>
            <a:r>
              <a:rPr lang="lt-LT" altLang="lt-LT" sz="2800" i="1" dirty="0"/>
              <a:t> – 2017 m. laikotarpiu </a:t>
            </a:r>
            <a:r>
              <a:rPr lang="lt-LT" altLang="lt-LT" sz="2800" i="1" dirty="0" smtClean="0"/>
              <a:t>valstybei </a:t>
            </a:r>
            <a:r>
              <a:rPr lang="lt-LT" altLang="lt-LT" sz="2800" i="1" dirty="0"/>
              <a:t>svarbaus projekto statusą Vyriausybė suteikė </a:t>
            </a:r>
            <a:r>
              <a:rPr lang="lt-LT" altLang="lt-LT" sz="2800" i="1" dirty="0" smtClean="0"/>
              <a:t>46 </a:t>
            </a:r>
            <a:r>
              <a:rPr lang="lt-LT" altLang="lt-LT" sz="2800" i="1" dirty="0"/>
              <a:t>projektams ar projektų </a:t>
            </a:r>
            <a:r>
              <a:rPr lang="lt-LT" altLang="lt-LT" sz="2800" i="1" dirty="0" smtClean="0"/>
              <a:t>grupėms</a:t>
            </a:r>
            <a:br>
              <a:rPr lang="lt-LT" altLang="lt-LT" sz="2800" i="1" dirty="0" smtClean="0"/>
            </a:br>
            <a:r>
              <a:rPr lang="lt-LT" altLang="lt-LT" sz="2800" i="1" dirty="0" smtClean="0"/>
              <a:t/>
            </a:r>
            <a:br>
              <a:rPr lang="lt-LT" altLang="lt-LT" sz="2800" i="1" dirty="0" smtClean="0"/>
            </a:br>
            <a:r>
              <a:rPr lang="lt-LT" sz="2200" b="1" dirty="0" smtClean="0">
                <a:solidFill>
                  <a:srgbClr val="FF0000"/>
                </a:solidFill>
              </a:rPr>
              <a:t>2017 m. </a:t>
            </a:r>
            <a:r>
              <a:rPr lang="lt-LT" sz="2200" b="1" dirty="0">
                <a:solidFill>
                  <a:srgbClr val="FF0000"/>
                </a:solidFill>
              </a:rPr>
              <a:t>ataskaitos </a:t>
            </a:r>
            <a:r>
              <a:rPr lang="lt-LT" sz="2200" b="1" dirty="0"/>
              <a:t>pateikimo metu </a:t>
            </a:r>
            <a:r>
              <a:rPr lang="lt-LT" sz="2200" b="1" dirty="0" smtClean="0"/>
              <a:t>valstybei svarbaus projekto (toliau  - VSP) </a:t>
            </a:r>
            <a:r>
              <a:rPr lang="lt-LT" sz="2200" b="1" dirty="0"/>
              <a:t>statusas galiojo </a:t>
            </a:r>
            <a:r>
              <a:rPr lang="lt-LT" sz="2200" b="1" dirty="0">
                <a:solidFill>
                  <a:srgbClr val="FF0000"/>
                </a:solidFill>
              </a:rPr>
              <a:t>40</a:t>
            </a:r>
            <a:r>
              <a:rPr lang="lt-LT" sz="2200" b="1" dirty="0"/>
              <a:t> projektų ar projektų </a:t>
            </a:r>
            <a:r>
              <a:rPr lang="lt-LT" sz="2200" b="1" dirty="0" smtClean="0"/>
              <a:t>grupių:</a:t>
            </a:r>
            <a:r>
              <a:rPr lang="lt-LT" altLang="lt-LT" sz="2200" b="1" i="1" dirty="0"/>
              <a:t/>
            </a:r>
            <a:br>
              <a:rPr lang="lt-LT" altLang="lt-LT" sz="2200" b="1" i="1" dirty="0"/>
            </a:br>
            <a:endParaRPr lang="lt-LT" sz="2200" b="1" dirty="0"/>
          </a:p>
        </p:txBody>
      </p:sp>
      <p:graphicFrame>
        <p:nvGraphicFramePr>
          <p:cNvPr id="6" name="Chart 6"/>
          <p:cNvGraphicFramePr>
            <a:graphicFrameLocks noGrp="1"/>
          </p:cNvGraphicFramePr>
          <p:nvPr>
            <p:ph sz="half" idx="2"/>
            <p:extLst>
              <p:ext uri="{D42A27DB-BD31-4B8C-83A1-F6EECF244321}">
                <p14:modId xmlns:p14="http://schemas.microsoft.com/office/powerpoint/2010/main" val="2726629463"/>
              </p:ext>
            </p:extLst>
          </p:nvPr>
        </p:nvGraphicFramePr>
        <p:xfrm>
          <a:off x="838580" y="2321169"/>
          <a:ext cx="10275888" cy="3747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902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69812"/>
            <a:ext cx="10276268" cy="810532"/>
          </a:xfrm>
        </p:spPr>
        <p:txBody>
          <a:bodyPr>
            <a:normAutofit/>
          </a:bodyPr>
          <a:lstStyle/>
          <a:p>
            <a:r>
              <a:rPr lang="lt-LT" altLang="lt-LT" sz="2000" b="1" dirty="0" smtClean="0"/>
              <a:t>Vyriausybės suteiktas VSP statusas </a:t>
            </a:r>
            <a:r>
              <a:rPr lang="lt-LT" altLang="lt-LT" sz="2000" b="1" dirty="0" smtClean="0">
                <a:solidFill>
                  <a:srgbClr val="FF0000"/>
                </a:solidFill>
              </a:rPr>
              <a:t>2018 m. ataskaitos </a:t>
            </a:r>
            <a:r>
              <a:rPr lang="lt-LT" altLang="lt-LT" sz="2000" b="1" dirty="0" smtClean="0"/>
              <a:t>pateikimo metu galiojo </a:t>
            </a:r>
            <a:r>
              <a:rPr lang="lt-LT" altLang="lt-LT" sz="2000" b="1" dirty="0">
                <a:solidFill>
                  <a:srgbClr val="FF0000"/>
                </a:solidFill>
              </a:rPr>
              <a:t>24</a:t>
            </a:r>
            <a:r>
              <a:rPr lang="lt-LT" altLang="lt-LT" sz="2000" b="1" dirty="0"/>
              <a:t> projektams ar projektų </a:t>
            </a:r>
            <a:r>
              <a:rPr lang="lt-LT" altLang="lt-LT" sz="2000" b="1" dirty="0" smtClean="0"/>
              <a:t>grupėms</a:t>
            </a:r>
            <a:endParaRPr lang="lt-LT" sz="2000" b="1" dirty="0"/>
          </a:p>
        </p:txBody>
      </p:sp>
      <p:graphicFrame>
        <p:nvGraphicFramePr>
          <p:cNvPr id="5" name="Chart 6"/>
          <p:cNvGraphicFramePr>
            <a:graphicFrameLocks noGrp="1"/>
          </p:cNvGraphicFramePr>
          <p:nvPr>
            <p:ph sz="half" idx="2"/>
            <p:extLst/>
          </p:nvPr>
        </p:nvGraphicFramePr>
        <p:xfrm>
          <a:off x="838200" y="2380343"/>
          <a:ext cx="10275888" cy="3312432"/>
        </p:xfrm>
        <a:graphic>
          <a:graphicData uri="http://schemas.openxmlformats.org/drawingml/2006/chart">
            <c:chart xmlns:c="http://schemas.openxmlformats.org/drawingml/2006/chart" xmlns:r="http://schemas.openxmlformats.org/officeDocument/2006/relationships" r:id="rId2"/>
          </a:graphicData>
        </a:graphic>
      </p:graphicFrame>
      <p:sp>
        <p:nvSpPr>
          <p:cNvPr id="6" name="Stačiakampis 5"/>
          <p:cNvSpPr/>
          <p:nvPr/>
        </p:nvSpPr>
        <p:spPr>
          <a:xfrm>
            <a:off x="838200" y="513491"/>
            <a:ext cx="10275888" cy="1077218"/>
          </a:xfrm>
          <a:prstGeom prst="rect">
            <a:avLst/>
          </a:prstGeom>
        </p:spPr>
        <p:txBody>
          <a:bodyPr wrap="square">
            <a:spAutoFit/>
          </a:bodyPr>
          <a:lstStyle/>
          <a:p>
            <a:r>
              <a:rPr lang="lt-LT" altLang="lt-LT" sz="3200" i="1" dirty="0"/>
              <a:t>Iš viso 1999 – 2017 m. laikotarpiu </a:t>
            </a:r>
            <a:r>
              <a:rPr lang="lt-LT" altLang="lt-LT" sz="3200" i="1" dirty="0" smtClean="0"/>
              <a:t>valstybei </a:t>
            </a:r>
            <a:r>
              <a:rPr lang="lt-LT" altLang="lt-LT" sz="3200" i="1" dirty="0"/>
              <a:t>svarbaus projekto statusą Vyriausybė suteikė </a:t>
            </a:r>
            <a:r>
              <a:rPr lang="lt-LT" altLang="lt-LT" sz="3200" i="1" dirty="0" smtClean="0"/>
              <a:t>46 </a:t>
            </a:r>
            <a:r>
              <a:rPr lang="lt-LT" altLang="lt-LT" sz="3200" i="1" dirty="0"/>
              <a:t>projektams ar projektų grupėms</a:t>
            </a:r>
            <a:endParaRPr lang="lt-LT" sz="3200" dirty="0"/>
          </a:p>
        </p:txBody>
      </p:sp>
    </p:spTree>
    <p:extLst>
      <p:ext uri="{BB962C8B-B14F-4D97-AF65-F5344CB8AC3E}">
        <p14:creationId xmlns:p14="http://schemas.microsoft.com/office/powerpoint/2010/main" val="205977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69811"/>
            <a:ext cx="10276268" cy="1325563"/>
          </a:xfrm>
        </p:spPr>
        <p:txBody>
          <a:bodyPr>
            <a:normAutofit/>
          </a:bodyPr>
          <a:lstStyle/>
          <a:p>
            <a:r>
              <a:rPr lang="lt-LT" altLang="lt-LT" sz="2000" b="1" dirty="0" smtClean="0"/>
              <a:t>Vyriausybės suteiktas VSP statusas šiuo metu (</a:t>
            </a:r>
            <a:r>
              <a:rPr lang="lt-LT" altLang="lt-LT" sz="2000" b="1" dirty="0" smtClean="0">
                <a:solidFill>
                  <a:srgbClr val="FF0000"/>
                </a:solidFill>
              </a:rPr>
              <a:t>2019 m. ataskaitos</a:t>
            </a:r>
            <a:r>
              <a:rPr lang="lt-LT" altLang="lt-LT" sz="2000" b="1" dirty="0" smtClean="0"/>
              <a:t> pateikimo metu) galioja </a:t>
            </a:r>
            <a:r>
              <a:rPr lang="lt-LT" altLang="lt-LT" sz="2000" b="1" dirty="0" smtClean="0">
                <a:solidFill>
                  <a:srgbClr val="FF0000"/>
                </a:solidFill>
              </a:rPr>
              <a:t>18</a:t>
            </a:r>
            <a:r>
              <a:rPr lang="lt-LT" altLang="lt-LT" sz="2000" b="1" dirty="0" smtClean="0"/>
              <a:t> projektų </a:t>
            </a:r>
            <a:r>
              <a:rPr lang="lt-LT" altLang="lt-LT" sz="2000" b="1" dirty="0"/>
              <a:t>ar projektų </a:t>
            </a:r>
            <a:r>
              <a:rPr lang="lt-LT" altLang="lt-LT" sz="2000" b="1" dirty="0" smtClean="0"/>
              <a:t>grupėms</a:t>
            </a:r>
            <a:r>
              <a:rPr lang="lt-LT" altLang="lt-LT" sz="2000" dirty="0"/>
              <a:t/>
            </a:r>
            <a:br>
              <a:rPr lang="lt-LT" altLang="lt-LT" sz="2000" dirty="0"/>
            </a:br>
            <a:endParaRPr lang="lt-LT" sz="2000" dirty="0"/>
          </a:p>
        </p:txBody>
      </p:sp>
      <p:graphicFrame>
        <p:nvGraphicFramePr>
          <p:cNvPr id="5" name="Chart 6"/>
          <p:cNvGraphicFramePr>
            <a:graphicFrameLocks noGrp="1"/>
          </p:cNvGraphicFramePr>
          <p:nvPr>
            <p:ph sz="half" idx="2"/>
            <p:extLst>
              <p:ext uri="{D42A27DB-BD31-4B8C-83A1-F6EECF244321}">
                <p14:modId xmlns:p14="http://schemas.microsoft.com/office/powerpoint/2010/main" val="2389755897"/>
              </p:ext>
            </p:extLst>
          </p:nvPr>
        </p:nvGraphicFramePr>
        <p:xfrm>
          <a:off x="838200" y="2496361"/>
          <a:ext cx="10275888" cy="3312432"/>
        </p:xfrm>
        <a:graphic>
          <a:graphicData uri="http://schemas.openxmlformats.org/drawingml/2006/chart">
            <c:chart xmlns:c="http://schemas.openxmlformats.org/drawingml/2006/chart" xmlns:r="http://schemas.openxmlformats.org/officeDocument/2006/relationships" r:id="rId2"/>
          </a:graphicData>
        </a:graphic>
      </p:graphicFrame>
      <p:sp>
        <p:nvSpPr>
          <p:cNvPr id="6" name="Stačiakampis 5"/>
          <p:cNvSpPr/>
          <p:nvPr/>
        </p:nvSpPr>
        <p:spPr>
          <a:xfrm>
            <a:off x="838200" y="513491"/>
            <a:ext cx="10275888" cy="1077218"/>
          </a:xfrm>
          <a:prstGeom prst="rect">
            <a:avLst/>
          </a:prstGeom>
        </p:spPr>
        <p:txBody>
          <a:bodyPr wrap="square">
            <a:spAutoFit/>
          </a:bodyPr>
          <a:lstStyle/>
          <a:p>
            <a:r>
              <a:rPr lang="lt-LT" altLang="lt-LT" sz="3200" i="1" dirty="0"/>
              <a:t>Iš viso 1999 – 2017 m. laikotarpiu </a:t>
            </a:r>
            <a:r>
              <a:rPr lang="lt-LT" altLang="lt-LT" sz="3200" i="1" dirty="0" smtClean="0"/>
              <a:t>valstybei </a:t>
            </a:r>
            <a:r>
              <a:rPr lang="lt-LT" altLang="lt-LT" sz="3200" i="1" dirty="0"/>
              <a:t>svarbaus projekto statusą Vyriausybė suteikė </a:t>
            </a:r>
            <a:r>
              <a:rPr lang="lt-LT" altLang="lt-LT" sz="3200" i="1" dirty="0" smtClean="0"/>
              <a:t>46 </a:t>
            </a:r>
            <a:r>
              <a:rPr lang="lt-LT" altLang="lt-LT" sz="3200" i="1" dirty="0"/>
              <a:t>projektams ar projektų grupėms</a:t>
            </a:r>
            <a:endParaRPr lang="lt-LT" sz="3200" dirty="0"/>
          </a:p>
        </p:txBody>
      </p:sp>
    </p:spTree>
    <p:extLst>
      <p:ext uri="{BB962C8B-B14F-4D97-AF65-F5344CB8AC3E}">
        <p14:creationId xmlns:p14="http://schemas.microsoft.com/office/powerpoint/2010/main" val="41033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43429"/>
            <a:ext cx="10131172" cy="914400"/>
          </a:xfrm>
        </p:spPr>
        <p:txBody>
          <a:bodyPr>
            <a:normAutofit fontScale="90000"/>
          </a:bodyPr>
          <a:lstStyle/>
          <a:p>
            <a:r>
              <a:rPr lang="lt-LT" i="1" dirty="0" smtClean="0"/>
              <a:t>Vykdomų 18  VSP sąrašas 2020-05-15 pagal </a:t>
            </a:r>
            <a:r>
              <a:rPr lang="lt-LT" i="1" dirty="0"/>
              <a:t>juos iniciavusias ministerijas</a:t>
            </a:r>
            <a:endParaRPr lang="en-US" dirty="0"/>
          </a:p>
        </p:txBody>
      </p:sp>
      <p:sp>
        <p:nvSpPr>
          <p:cNvPr id="4" name="Text Placeholder 3"/>
          <p:cNvSpPr>
            <a:spLocks noGrp="1"/>
          </p:cNvSpPr>
          <p:nvPr>
            <p:ph type="body" sz="half" idx="2"/>
          </p:nvPr>
        </p:nvSpPr>
        <p:spPr>
          <a:xfrm>
            <a:off x="839788" y="2174352"/>
            <a:ext cx="10307183" cy="3628571"/>
          </a:xfrm>
        </p:spPr>
        <p:txBody>
          <a:bodyPr>
            <a:normAutofit/>
          </a:bodyPr>
          <a:lstStyle/>
          <a:p>
            <a:r>
              <a:rPr lang="lt-LT" sz="2000" b="1" dirty="0">
                <a:solidFill>
                  <a:schemeClr val="accent2"/>
                </a:solidFill>
              </a:rPr>
              <a:t>ENERGETIKOS MINISTERIJA:</a:t>
            </a:r>
          </a:p>
          <a:p>
            <a:pPr marL="342900" indent="-342900">
              <a:buFont typeface="Arial" panose="020B0604020202020204" pitchFamily="34" charset="0"/>
              <a:buAutoNum type="arabicPeriod"/>
            </a:pPr>
            <a:r>
              <a:rPr lang="lt-LT" sz="2000" dirty="0"/>
              <a:t>LITGRID elektros perdavimo sistemos valdymo ir duomenų centro saugos projektas (VSP nuo 2015 m.)</a:t>
            </a:r>
          </a:p>
          <a:p>
            <a:pPr marL="342900" indent="-342900">
              <a:buAutoNum type="arabicPeriod"/>
            </a:pPr>
            <a:r>
              <a:rPr lang="lt-LT" sz="2000" dirty="0" smtClean="0"/>
              <a:t>Dujotiekių </a:t>
            </a:r>
            <a:r>
              <a:rPr lang="lt-LT" sz="2000" dirty="0"/>
              <a:t>jungtis tarp Lenkijos ir Lietuvos (Lietuvos teritorijoje</a:t>
            </a:r>
            <a:r>
              <a:rPr lang="lt-LT" sz="2000" dirty="0" smtClean="0"/>
              <a:t>) (VSP nuo </a:t>
            </a:r>
            <a:r>
              <a:rPr lang="lt-LT" sz="2000" dirty="0"/>
              <a:t>2014 m.)</a:t>
            </a:r>
          </a:p>
          <a:p>
            <a:r>
              <a:rPr lang="lt-LT" sz="2000" b="1" dirty="0" smtClean="0">
                <a:solidFill>
                  <a:schemeClr val="accent2"/>
                </a:solidFill>
              </a:rPr>
              <a:t>FINANSŲ </a:t>
            </a:r>
            <a:r>
              <a:rPr lang="lt-LT" sz="2000" b="1" dirty="0">
                <a:solidFill>
                  <a:schemeClr val="accent2"/>
                </a:solidFill>
              </a:rPr>
              <a:t>MINISTERIJA:</a:t>
            </a:r>
          </a:p>
          <a:p>
            <a:pPr marL="342900" indent="-342900">
              <a:buAutoNum type="arabicPeriod"/>
            </a:pPr>
            <a:r>
              <a:rPr lang="lt-LT" sz="2000" dirty="0"/>
              <a:t>Vilniaus m. centralizuoto šilumos tiekimo ūkio modernizavimo </a:t>
            </a:r>
            <a:r>
              <a:rPr lang="lt-LT" sz="2000" dirty="0" smtClean="0"/>
              <a:t>projektas (VSP nuo </a:t>
            </a:r>
            <a:r>
              <a:rPr lang="lt-LT" sz="2000" dirty="0"/>
              <a:t>2014 m.)</a:t>
            </a:r>
          </a:p>
          <a:p>
            <a:pPr marL="342900" indent="-342900">
              <a:buFont typeface="Wingdings" panose="05000000000000000000" pitchFamily="2" charset="2"/>
              <a:buAutoNum type="arabicPeriod"/>
            </a:pPr>
            <a:r>
              <a:rPr lang="lt-LT" sz="2000" dirty="0"/>
              <a:t>Kauno m. centralizuoto šilumos tiekimo ūkio modernizavimo </a:t>
            </a:r>
            <a:r>
              <a:rPr lang="lt-LT" sz="2000" dirty="0" smtClean="0"/>
              <a:t>projektas (VSP nuo </a:t>
            </a:r>
            <a:r>
              <a:rPr lang="lt-LT" sz="2000" dirty="0"/>
              <a:t>2014 m.)</a:t>
            </a:r>
          </a:p>
          <a:p>
            <a:pPr marL="342900" indent="-342900">
              <a:buAutoNum type="arabicPeriod"/>
            </a:pPr>
            <a:r>
              <a:rPr lang="lt-LT" sz="2000" dirty="0"/>
              <a:t>Vilniaus koncertų ir sporto rūmų rekonstrukcijos ir pritaikymo kongresams, konferencijoms ir kultūriniams renginiams </a:t>
            </a:r>
            <a:r>
              <a:rPr lang="lt-LT" sz="2000" dirty="0" smtClean="0"/>
              <a:t>projektas (VSP nuo </a:t>
            </a:r>
            <a:r>
              <a:rPr lang="lt-LT" sz="2000" dirty="0"/>
              <a:t>2015 m.)</a:t>
            </a:r>
          </a:p>
          <a:p>
            <a:endParaRPr lang="en-US" sz="2000" dirty="0"/>
          </a:p>
        </p:txBody>
      </p:sp>
    </p:spTree>
    <p:extLst>
      <p:ext uri="{BB962C8B-B14F-4D97-AF65-F5344CB8AC3E}">
        <p14:creationId xmlns:p14="http://schemas.microsoft.com/office/powerpoint/2010/main" val="41244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1059542"/>
            <a:ext cx="10234612" cy="997857"/>
          </a:xfrm>
        </p:spPr>
        <p:txBody>
          <a:bodyPr>
            <a:normAutofit/>
          </a:bodyPr>
          <a:lstStyle/>
          <a:p>
            <a:r>
              <a:rPr lang="lt-LT" i="1" dirty="0"/>
              <a:t>Vykdomų 18  </a:t>
            </a:r>
            <a:r>
              <a:rPr lang="lt-LT" i="1" dirty="0" smtClean="0"/>
              <a:t>VSP </a:t>
            </a:r>
            <a:r>
              <a:rPr lang="lt-LT" i="1" dirty="0"/>
              <a:t>sąrašas 2020-05-15 pagal juos iniciavusias ministerijas</a:t>
            </a:r>
            <a:endParaRPr lang="lt-LT" dirty="0"/>
          </a:p>
        </p:txBody>
      </p:sp>
      <p:sp>
        <p:nvSpPr>
          <p:cNvPr id="4" name="Teksto vietos rezervavimo ženklas 3"/>
          <p:cNvSpPr>
            <a:spLocks noGrp="1"/>
          </p:cNvSpPr>
          <p:nvPr>
            <p:ph type="body" sz="half" idx="2"/>
          </p:nvPr>
        </p:nvSpPr>
        <p:spPr>
          <a:xfrm>
            <a:off x="839788" y="2198077"/>
            <a:ext cx="10234612" cy="3217985"/>
          </a:xfrm>
        </p:spPr>
        <p:txBody>
          <a:bodyPr>
            <a:normAutofit/>
          </a:bodyPr>
          <a:lstStyle/>
          <a:p>
            <a:r>
              <a:rPr lang="lt-LT" sz="2000" b="1" dirty="0">
                <a:solidFill>
                  <a:schemeClr val="accent2"/>
                </a:solidFill>
              </a:rPr>
              <a:t>KULTŪROS MINISTERIJA:</a:t>
            </a:r>
          </a:p>
          <a:p>
            <a:pPr marL="342900" indent="-342900">
              <a:buAutoNum type="arabicPeriod"/>
            </a:pPr>
            <a:r>
              <a:rPr lang="lt-LT" sz="2000" dirty="0"/>
              <a:t>VŠĮ Europos parko vykdoma muziejaus </a:t>
            </a:r>
            <a:r>
              <a:rPr lang="lt-LT" sz="2000" dirty="0" smtClean="0"/>
              <a:t>veikla (VSP nuo </a:t>
            </a:r>
            <a:r>
              <a:rPr lang="lt-LT" sz="2000" dirty="0"/>
              <a:t>2008 m.)</a:t>
            </a:r>
          </a:p>
          <a:p>
            <a:r>
              <a:rPr lang="lt-LT" sz="2000" b="1" dirty="0" smtClean="0">
                <a:solidFill>
                  <a:schemeClr val="accent2"/>
                </a:solidFill>
              </a:rPr>
              <a:t>SUSISIEKIMO </a:t>
            </a:r>
            <a:r>
              <a:rPr lang="lt-LT" sz="2000" b="1" dirty="0">
                <a:solidFill>
                  <a:schemeClr val="accent2"/>
                </a:solidFill>
              </a:rPr>
              <a:t>MINISTERIJA:</a:t>
            </a:r>
          </a:p>
          <a:p>
            <a:pPr marL="342900" indent="-342900">
              <a:buAutoNum type="arabicPeriod"/>
            </a:pPr>
            <a:r>
              <a:rPr lang="lt-LT" sz="2000" dirty="0"/>
              <a:t>Vilniaus viešojo logistikos centro </a:t>
            </a:r>
            <a:r>
              <a:rPr lang="lt-LT" sz="2000" dirty="0" smtClean="0"/>
              <a:t>projektas (VSP nuo </a:t>
            </a:r>
            <a:r>
              <a:rPr lang="lt-LT" sz="2000" dirty="0"/>
              <a:t>2008 m.)</a:t>
            </a:r>
          </a:p>
          <a:p>
            <a:pPr marL="342900" indent="-342900">
              <a:buAutoNum type="arabicPeriod"/>
            </a:pPr>
            <a:r>
              <a:rPr lang="lt-LT" sz="2000" dirty="0" smtClean="0"/>
              <a:t>Rytų–Vakarų </a:t>
            </a:r>
            <a:r>
              <a:rPr lang="lt-LT" sz="2000" dirty="0"/>
              <a:t>transporto koridoriaus Lietuvos dalies projektas </a:t>
            </a:r>
            <a:r>
              <a:rPr lang="lt-LT" sz="2000" dirty="0" smtClean="0"/>
              <a:t>(VSP nuo </a:t>
            </a:r>
            <a:r>
              <a:rPr lang="lt-LT" sz="2000" dirty="0"/>
              <a:t>2009 m.)</a:t>
            </a:r>
          </a:p>
          <a:p>
            <a:pPr marL="342900" indent="-342900">
              <a:buAutoNum type="arabicPeriod"/>
            </a:pPr>
            <a:r>
              <a:rPr lang="lt-LT" sz="2000" dirty="0"/>
              <a:t>RAIL BALTICA </a:t>
            </a:r>
            <a:r>
              <a:rPr lang="lt-LT" sz="2000" dirty="0" smtClean="0"/>
              <a:t>projektas (VSP nuo </a:t>
            </a:r>
            <a:r>
              <a:rPr lang="lt-LT" sz="2000" dirty="0"/>
              <a:t>2010 m.)</a:t>
            </a:r>
          </a:p>
          <a:p>
            <a:pPr marL="342900" indent="-342900">
              <a:buAutoNum type="arabicPeriod"/>
            </a:pPr>
            <a:r>
              <a:rPr lang="lt-LT" sz="2000" dirty="0" smtClean="0"/>
              <a:t>Kauno </a:t>
            </a:r>
            <a:r>
              <a:rPr lang="lt-LT" sz="2000" dirty="0"/>
              <a:t>viešojo logistikos centro </a:t>
            </a:r>
            <a:r>
              <a:rPr lang="lt-LT" sz="2000" dirty="0" smtClean="0"/>
              <a:t>projektas (VSP nuo </a:t>
            </a:r>
            <a:r>
              <a:rPr lang="lt-LT" sz="2000" dirty="0"/>
              <a:t>2011 m.)</a:t>
            </a:r>
          </a:p>
        </p:txBody>
      </p:sp>
    </p:spTree>
    <p:extLst>
      <p:ext uri="{BB962C8B-B14F-4D97-AF65-F5344CB8AC3E}">
        <p14:creationId xmlns:p14="http://schemas.microsoft.com/office/powerpoint/2010/main" val="225541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045028"/>
            <a:ext cx="10205583" cy="1012371"/>
          </a:xfrm>
        </p:spPr>
        <p:txBody>
          <a:bodyPr>
            <a:normAutofit/>
          </a:bodyPr>
          <a:lstStyle/>
          <a:p>
            <a:r>
              <a:rPr lang="lt-LT" i="1" dirty="0"/>
              <a:t>Vykdomų 18  VSP sąrašas 2020-05-15 pagal juos iniciavusias ministerijas</a:t>
            </a:r>
            <a:endParaRPr lang="en-US" dirty="0"/>
          </a:p>
        </p:txBody>
      </p:sp>
      <p:sp>
        <p:nvSpPr>
          <p:cNvPr id="4" name="Text Placeholder 3"/>
          <p:cNvSpPr>
            <a:spLocks noGrp="1"/>
          </p:cNvSpPr>
          <p:nvPr>
            <p:ph type="body" sz="half" idx="2"/>
          </p:nvPr>
        </p:nvSpPr>
        <p:spPr>
          <a:xfrm>
            <a:off x="839788" y="2303584"/>
            <a:ext cx="10321698" cy="3358663"/>
          </a:xfrm>
        </p:spPr>
        <p:txBody>
          <a:bodyPr>
            <a:noAutofit/>
          </a:bodyPr>
          <a:lstStyle/>
          <a:p>
            <a:r>
              <a:rPr lang="lt-LT" sz="2000" b="1" dirty="0" smtClean="0">
                <a:solidFill>
                  <a:schemeClr val="accent2"/>
                </a:solidFill>
              </a:rPr>
              <a:t>EKONOMIKOS IR INOVACIJŲ  </a:t>
            </a:r>
            <a:r>
              <a:rPr lang="lt-LT" sz="2000" b="1" dirty="0">
                <a:solidFill>
                  <a:schemeClr val="accent2"/>
                </a:solidFill>
              </a:rPr>
              <a:t>MINISTERIJA:</a:t>
            </a:r>
          </a:p>
          <a:p>
            <a:pPr marL="342900" indent="-342900">
              <a:buAutoNum type="arabicPeriod"/>
            </a:pPr>
            <a:r>
              <a:rPr lang="lt-LT" sz="2000" dirty="0"/>
              <a:t>Klaipėdos laisvosios ekonominės zonos </a:t>
            </a:r>
            <a:r>
              <a:rPr lang="lt-LT" sz="2000" dirty="0" smtClean="0"/>
              <a:t>projektas (VSP nuo </a:t>
            </a:r>
            <a:r>
              <a:rPr lang="lt-LT" sz="2000" dirty="0"/>
              <a:t>1999 m.)</a:t>
            </a:r>
          </a:p>
          <a:p>
            <a:pPr marL="342900" indent="-342900">
              <a:buAutoNum type="arabicPeriod"/>
            </a:pPr>
            <a:r>
              <a:rPr lang="lt-LT" sz="2000" dirty="0"/>
              <a:t>Kauno laisvosios ekonominės zonos </a:t>
            </a:r>
            <a:r>
              <a:rPr lang="lt-LT" sz="2000" dirty="0" smtClean="0"/>
              <a:t>projektas (VSP nuo </a:t>
            </a:r>
            <a:r>
              <a:rPr lang="lt-LT" sz="2000" dirty="0"/>
              <a:t>1999 m.)</a:t>
            </a:r>
          </a:p>
          <a:p>
            <a:pPr marL="342900" indent="-342900">
              <a:buAutoNum type="arabicPeriod"/>
            </a:pPr>
            <a:r>
              <a:rPr lang="lt-LT" sz="2000" dirty="0" smtClean="0"/>
              <a:t>Projektų </a:t>
            </a:r>
            <a:r>
              <a:rPr lang="lt-LT" sz="2000" dirty="0"/>
              <a:t>grupė – </a:t>
            </a:r>
            <a:r>
              <a:rPr lang="lt-LT" sz="2000" dirty="0" smtClean="0"/>
              <a:t>Bernardinų takais (VSP nuo </a:t>
            </a:r>
            <a:r>
              <a:rPr lang="lt-LT" sz="2000" dirty="0"/>
              <a:t>2008 m.)</a:t>
            </a:r>
          </a:p>
          <a:p>
            <a:pPr marL="342900" indent="-342900">
              <a:buAutoNum type="arabicPeriod"/>
            </a:pPr>
            <a:r>
              <a:rPr lang="lt-LT" sz="2000" dirty="0"/>
              <a:t>Projektų grupė – Integruoto mokslo ir verslo centro SANTARA </a:t>
            </a:r>
            <a:r>
              <a:rPr lang="lt-LT" sz="2000" dirty="0" smtClean="0"/>
              <a:t>plėtra (VSP nuo </a:t>
            </a:r>
            <a:r>
              <a:rPr lang="lt-LT" sz="2000" dirty="0"/>
              <a:t>2009 m.)</a:t>
            </a:r>
          </a:p>
          <a:p>
            <a:pPr marL="342900" indent="-342900">
              <a:buAutoNum type="arabicPeriod"/>
            </a:pPr>
            <a:r>
              <a:rPr lang="lt-LT" sz="2000" dirty="0"/>
              <a:t>Pramoninio parko Kruonio HAE teritorijoje </a:t>
            </a:r>
            <a:r>
              <a:rPr lang="lt-LT" sz="2000" dirty="0" smtClean="0"/>
              <a:t>sukūrimas (VSP nuo </a:t>
            </a:r>
            <a:r>
              <a:rPr lang="lt-LT" sz="2000" dirty="0"/>
              <a:t>2010 m.)</a:t>
            </a:r>
          </a:p>
          <a:p>
            <a:pPr marL="342900" indent="-342900">
              <a:buAutoNum type="arabicPeriod"/>
            </a:pPr>
            <a:r>
              <a:rPr lang="lt-LT" sz="2000" dirty="0" err="1" smtClean="0"/>
              <a:t>Vismaliukų</a:t>
            </a:r>
            <a:r>
              <a:rPr lang="lt-LT" sz="2000" dirty="0" smtClean="0"/>
              <a:t> </a:t>
            </a:r>
            <a:r>
              <a:rPr lang="lt-LT" sz="2000" dirty="0"/>
              <a:t>investicinės inovacijų zonos infrastruktūros projektų </a:t>
            </a:r>
            <a:r>
              <a:rPr lang="lt-LT" sz="2000" dirty="0" smtClean="0"/>
              <a:t>grupė (VSP nuo </a:t>
            </a:r>
            <a:r>
              <a:rPr lang="lt-LT" sz="2000" dirty="0"/>
              <a:t>2015 m.)</a:t>
            </a:r>
          </a:p>
          <a:p>
            <a:endParaRPr lang="en-US" sz="2200" dirty="0"/>
          </a:p>
        </p:txBody>
      </p:sp>
    </p:spTree>
    <p:extLst>
      <p:ext uri="{BB962C8B-B14F-4D97-AF65-F5344CB8AC3E}">
        <p14:creationId xmlns:p14="http://schemas.microsoft.com/office/powerpoint/2010/main" val="270451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7568"/>
            <a:ext cx="10276268" cy="1052059"/>
          </a:xfrm>
        </p:spPr>
        <p:txBody>
          <a:bodyPr>
            <a:normAutofit fontScale="90000"/>
          </a:bodyPr>
          <a:lstStyle/>
          <a:p>
            <a:r>
              <a:rPr lang="lt-LT" i="1" dirty="0"/>
              <a:t>Vykdomų 18  VSP sąrašas 2020-05-15 pagal juos iniciavusias ministerijas</a:t>
            </a:r>
            <a:endParaRPr lang="en-US" dirty="0"/>
          </a:p>
        </p:txBody>
      </p:sp>
      <p:sp>
        <p:nvSpPr>
          <p:cNvPr id="4" name="Content Placeholder 3"/>
          <p:cNvSpPr>
            <a:spLocks noGrp="1"/>
          </p:cNvSpPr>
          <p:nvPr>
            <p:ph sz="half" idx="2"/>
          </p:nvPr>
        </p:nvSpPr>
        <p:spPr>
          <a:xfrm>
            <a:off x="838200" y="2335579"/>
            <a:ext cx="10142011" cy="1884730"/>
          </a:xfrm>
        </p:spPr>
        <p:txBody>
          <a:bodyPr>
            <a:noAutofit/>
          </a:bodyPr>
          <a:lstStyle/>
          <a:p>
            <a:pPr marL="0" indent="0">
              <a:buNone/>
            </a:pPr>
            <a:r>
              <a:rPr lang="lt-LT" sz="2000" b="1" dirty="0">
                <a:solidFill>
                  <a:schemeClr val="accent2"/>
                </a:solidFill>
              </a:rPr>
              <a:t>VIDAUS REIKALŲ MINISTERIJA:</a:t>
            </a:r>
          </a:p>
          <a:p>
            <a:pPr marL="342900" indent="-342900">
              <a:buAutoNum type="arabicPeriod"/>
            </a:pPr>
            <a:r>
              <a:rPr lang="lt-LT" sz="2000" dirty="0" smtClean="0"/>
              <a:t>Daugiafunkcio </a:t>
            </a:r>
            <a:r>
              <a:rPr lang="lt-LT" sz="2000" dirty="0"/>
              <a:t>Lazdynų </a:t>
            </a:r>
            <a:r>
              <a:rPr lang="lt-LT" sz="2000" dirty="0" err="1"/>
              <a:t>sveikatinimo</a:t>
            </a:r>
            <a:r>
              <a:rPr lang="lt-LT" sz="2000" dirty="0"/>
              <a:t> centro Vilniuje </a:t>
            </a:r>
            <a:r>
              <a:rPr lang="lt-LT" sz="2000" dirty="0" smtClean="0"/>
              <a:t>projektas (VSP nuo </a:t>
            </a:r>
            <a:r>
              <a:rPr lang="lt-LT" sz="2000" dirty="0"/>
              <a:t>2014 m</a:t>
            </a:r>
            <a:r>
              <a:rPr lang="lt-LT" sz="2000" dirty="0" smtClean="0"/>
              <a:t>.)</a:t>
            </a:r>
          </a:p>
          <a:p>
            <a:pPr marL="0" indent="0">
              <a:buNone/>
            </a:pPr>
            <a:r>
              <a:rPr lang="lt-LT" sz="2000" b="1" dirty="0">
                <a:solidFill>
                  <a:schemeClr val="accent2"/>
                </a:solidFill>
              </a:rPr>
              <a:t>VIDAUS REIKALŲ </a:t>
            </a:r>
            <a:r>
              <a:rPr lang="lt-LT" sz="2000" b="1" dirty="0" smtClean="0">
                <a:solidFill>
                  <a:schemeClr val="accent2"/>
                </a:solidFill>
              </a:rPr>
              <a:t>MINISTERIJA KARTU SU ŠVIETIMO, MOKSLO IR SPORTO MINISTERIJA:</a:t>
            </a:r>
            <a:endParaRPr lang="lt-LT" sz="2000" b="1" dirty="0">
              <a:solidFill>
                <a:schemeClr val="accent2"/>
              </a:solidFill>
            </a:endParaRPr>
          </a:p>
          <a:p>
            <a:pPr marL="342900" indent="-342900">
              <a:buAutoNum type="arabicPeriod"/>
            </a:pPr>
            <a:r>
              <a:rPr lang="lt-LT" sz="2000" dirty="0"/>
              <a:t>Futbolo aikštynų Vilniuje, Karklų g. 35, projektas (VSP nuo 2008 m.)</a:t>
            </a:r>
          </a:p>
          <a:p>
            <a:pPr marL="0" indent="0">
              <a:buNone/>
            </a:pPr>
            <a:endParaRPr lang="lt-LT" sz="2400" dirty="0"/>
          </a:p>
        </p:txBody>
      </p:sp>
    </p:spTree>
    <p:extLst>
      <p:ext uri="{BB962C8B-B14F-4D97-AF65-F5344CB8AC3E}">
        <p14:creationId xmlns:p14="http://schemas.microsoft.com/office/powerpoint/2010/main" val="308952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lt-LT" sz="3200" i="1" dirty="0" smtClean="0"/>
              <a:t>Projektai, kuriems VSP statusas panaikintas 2019-2020 metais</a:t>
            </a:r>
            <a:endParaRPr lang="lt-LT" sz="3200" dirty="0"/>
          </a:p>
        </p:txBody>
      </p:sp>
      <p:sp>
        <p:nvSpPr>
          <p:cNvPr id="10" name="Content Placeholder 9"/>
          <p:cNvSpPr>
            <a:spLocks noGrp="1"/>
          </p:cNvSpPr>
          <p:nvPr>
            <p:ph sz="half" idx="1"/>
          </p:nvPr>
        </p:nvSpPr>
        <p:spPr>
          <a:xfrm>
            <a:off x="838200" y="1825625"/>
            <a:ext cx="10424886" cy="3414590"/>
          </a:xfrm>
        </p:spPr>
        <p:txBody>
          <a:bodyPr>
            <a:normAutofit/>
          </a:bodyPr>
          <a:lstStyle/>
          <a:p>
            <a:pPr marL="0" indent="0">
              <a:buNone/>
            </a:pPr>
            <a:r>
              <a:rPr lang="lt-LT" sz="2000" b="1" dirty="0">
                <a:solidFill>
                  <a:schemeClr val="accent2"/>
                </a:solidFill>
              </a:rPr>
              <a:t>ENERGETIKOS MINISTERIJA:</a:t>
            </a:r>
          </a:p>
          <a:p>
            <a:pPr marL="342900" indent="-342900">
              <a:buAutoNum type="arabicPeriod"/>
            </a:pPr>
            <a:r>
              <a:rPr lang="lt-LT" sz="2000" dirty="0"/>
              <a:t>Susisiekimo komunikacijų, reikalingų sunkiasvoriams ir </a:t>
            </a:r>
            <a:r>
              <a:rPr lang="lt-LT" sz="2000" dirty="0" err="1"/>
              <a:t>didžiagabaričiams</a:t>
            </a:r>
            <a:r>
              <a:rPr lang="lt-LT" sz="2000" dirty="0"/>
              <a:t> kroviniams vežti naujos branduolinės (atominės) elektrinės statybai, parengimo valstybinės ir vietinės reikšmės keliuose projektas (VSP nuo 2012 m. iki 2019 m.)</a:t>
            </a:r>
          </a:p>
          <a:p>
            <a:pPr marL="342900" indent="-342900">
              <a:buAutoNum type="arabicPeriod"/>
            </a:pPr>
            <a:r>
              <a:rPr lang="lt-LT" sz="2000" dirty="0"/>
              <a:t>Šiaurės rytų Lietuvos elektros perdavimo tinklo optimizavimo ir paruošimo Lietuvos Respublikos elektros energetikos sistemą sujungti su kontinentinės Europos tinklais darbui sinchroniniu režimu projektas (VSP nuo 2017 m. iki 2019 m.)</a:t>
            </a:r>
          </a:p>
          <a:p>
            <a:pPr marL="0" indent="0">
              <a:buNone/>
            </a:pPr>
            <a:r>
              <a:rPr lang="lt-LT" sz="2000" b="1" dirty="0">
                <a:solidFill>
                  <a:schemeClr val="accent2"/>
                </a:solidFill>
              </a:rPr>
              <a:t>EKONOMIKOS IR INOVACIJŲ  MINISTERIJA:</a:t>
            </a:r>
          </a:p>
          <a:p>
            <a:pPr marL="342900" indent="-342900">
              <a:buAutoNum type="arabicPeriod"/>
            </a:pPr>
            <a:r>
              <a:rPr lang="lt-LT" sz="2000" dirty="0"/>
              <a:t>Projektų grupė „Jūros vartai“ (VSP nuo 2008 m. iki 2019 m.)</a:t>
            </a:r>
            <a:endParaRPr lang="lt-LT" dirty="0"/>
          </a:p>
        </p:txBody>
      </p:sp>
    </p:spTree>
    <p:extLst>
      <p:ext uri="{BB962C8B-B14F-4D97-AF65-F5344CB8AC3E}">
        <p14:creationId xmlns:p14="http://schemas.microsoft.com/office/powerpoint/2010/main" val="2320762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IM_v0">
      <a:dk1>
        <a:srgbClr val="062889"/>
      </a:dk1>
      <a:lt1>
        <a:sysClr val="window" lastClr="FFFFFF"/>
      </a:lt1>
      <a:dk2>
        <a:srgbClr val="062889"/>
      </a:dk2>
      <a:lt2>
        <a:srgbClr val="80C1E2"/>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IM_font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E264D85488C855448C26BE172C3C72BA" ma:contentTypeVersion="13" ma:contentTypeDescription="Kurkite naują dokumentą." ma:contentTypeScope="" ma:versionID="4e06ceebf26e22489cdb3fb8893caa25">
  <xsd:schema xmlns:xsd="http://www.w3.org/2001/XMLSchema" xmlns:xs="http://www.w3.org/2001/XMLSchema" xmlns:p="http://schemas.microsoft.com/office/2006/metadata/properties" xmlns:ns3="76dd9037-bfed-435b-8540-6f869712d376" xmlns:ns4="f0556719-7f50-4cca-a590-01c4219383c0" targetNamespace="http://schemas.microsoft.com/office/2006/metadata/properties" ma:root="true" ma:fieldsID="c851ebb16aa6291e74ba85ca49b7e1ae" ns3:_="" ns4:_="">
    <xsd:import namespace="76dd9037-bfed-435b-8540-6f869712d376"/>
    <xsd:import namespace="f0556719-7f50-4cca-a590-01c4219383c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d9037-bfed-435b-8540-6f869712d376"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SharingHintHash" ma:index="10" nillable="true" ma:displayName="Bendrinimo užuominos maiš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556719-7f50-4cca-a590-01c4219383c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626EDA-DDC0-4D94-BE3A-82DFB970F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d9037-bfed-435b-8540-6f869712d376"/>
    <ds:schemaRef ds:uri="f0556719-7f50-4cca-a590-01c421938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6ED987-B242-43D3-A98D-FD89CC1FC831}">
  <ds:schemaRefs>
    <ds:schemaRef ds:uri="http://schemas.microsoft.com/sharepoint/v3/contenttype/forms"/>
  </ds:schemaRefs>
</ds:datastoreItem>
</file>

<file path=customXml/itemProps3.xml><?xml version="1.0" encoding="utf-8"?>
<ds:datastoreItem xmlns:ds="http://schemas.openxmlformats.org/officeDocument/2006/customXml" ds:itemID="{CF2900E4-9640-48B6-A17D-A7F7214624A4}">
  <ds:schemaRefs>
    <ds:schemaRef ds:uri="76dd9037-bfed-435b-8540-6f869712d376"/>
    <ds:schemaRef ds:uri="http://purl.org/dc/elements/1.1/"/>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0556719-7f50-4cca-a590-01c4219383c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5967</TotalTime>
  <Words>703</Words>
  <Application>Microsoft Office PowerPoint</Application>
  <PresentationFormat>Plačiaekranė</PresentationFormat>
  <Paragraphs>75</Paragraphs>
  <Slides>13</Slides>
  <Notes>6</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13</vt:i4>
      </vt:variant>
    </vt:vector>
  </HeadingPairs>
  <TitlesOfParts>
    <vt:vector size="18" baseType="lpstr">
      <vt:lpstr>Arial</vt:lpstr>
      <vt:lpstr>Calibri</vt:lpstr>
      <vt:lpstr>Myriad Pro</vt:lpstr>
      <vt:lpstr>Wingdings</vt:lpstr>
      <vt:lpstr>Office Theme</vt:lpstr>
      <vt:lpstr>VALSTYBEI SVARBŪS PROJEKTAI 2019 METAIS</vt:lpstr>
      <vt:lpstr>Iš viso 1999 – 2017 m. laikotarpiu valstybei svarbaus projekto statusą Vyriausybė suteikė 46 projektams ar projektų grupėms  2017 m. ataskaitos pateikimo metu valstybei svarbaus projekto (toliau  - VSP) statusas galiojo 40 projektų ar projektų grupių: </vt:lpstr>
      <vt:lpstr>Vyriausybės suteiktas VSP statusas 2018 m. ataskaitos pateikimo metu galiojo 24 projektams ar projektų grupėms</vt:lpstr>
      <vt:lpstr>Vyriausybės suteiktas VSP statusas šiuo metu (2019 m. ataskaitos pateikimo metu) galioja 18 projektų ar projektų grupėms </vt:lpstr>
      <vt:lpstr>Vykdomų 18  VSP sąrašas 2020-05-15 pagal juos iniciavusias ministerijas</vt:lpstr>
      <vt:lpstr>Vykdomų 18  VSP sąrašas 2020-05-15 pagal juos iniciavusias ministerijas</vt:lpstr>
      <vt:lpstr>Vykdomų 18  VSP sąrašas 2020-05-15 pagal juos iniciavusias ministerijas</vt:lpstr>
      <vt:lpstr>Vykdomų 18  VSP sąrašas 2020-05-15 pagal juos iniciavusias ministerijas</vt:lpstr>
      <vt:lpstr>Projektai, kuriems VSP statusas panaikintas 2019-2020 metais</vt:lpstr>
      <vt:lpstr>Projektai, kuriems VSP statusas panaikintas 2019-2020 metais</vt:lpstr>
      <vt:lpstr>Projektai, kuriems VSP statuso tolesnis tikslingumas nėra aiškus (klausimo svarstymas atidėtas)</vt:lpstr>
      <vt:lpstr>Siūlymai</vt:lpstr>
      <vt:lpstr>AČIŪ UŽ DĖMESĮ !</vt:lpstr>
    </vt:vector>
  </TitlesOfParts>
  <Company>u 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Rojaka Jekaterina</dc:creator>
  <cp:lastModifiedBy>Pašakarnis Virginijus</cp:lastModifiedBy>
  <cp:revision>246</cp:revision>
  <cp:lastPrinted>2019-05-03T09:45:40Z</cp:lastPrinted>
  <dcterms:created xsi:type="dcterms:W3CDTF">2018-12-31T08:30:42Z</dcterms:created>
  <dcterms:modified xsi:type="dcterms:W3CDTF">2020-05-29T08:15:07Z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0x010100E264D85488C855448C26BE172C3C72BA</vt:lpwstr>
  </property>
</Properties>
</file>