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13"/>
  </p:notesMasterIdLst>
  <p:sldIdLst>
    <p:sldId id="261" r:id="rId5"/>
    <p:sldId id="1443" r:id="rId6"/>
    <p:sldId id="1440" r:id="rId7"/>
    <p:sldId id="280" r:id="rId8"/>
    <p:sldId id="292" r:id="rId9"/>
    <p:sldId id="1441" r:id="rId10"/>
    <p:sldId id="1446" r:id="rId11"/>
    <p:sldId id="331" r:id="rId12"/>
  </p:sldIdLst>
  <p:sldSz cx="12192000" cy="6858000"/>
  <p:notesSz cx="6669088" cy="97536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nius Kaunas" initials="DK" lastIdx="0" clrIdx="0">
    <p:extLst>
      <p:ext uri="{19B8F6BF-5375-455C-9EA6-DF929625EA0E}">
        <p15:presenceInfo xmlns:p15="http://schemas.microsoft.com/office/powerpoint/2012/main" userId="S-1-5-21-1813793989-1406223721-1905203885-1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65380" autoAdjust="0"/>
  </p:normalViewPr>
  <p:slideViewPr>
    <p:cSldViewPr snapToGrid="0">
      <p:cViewPr varScale="1">
        <p:scale>
          <a:sx n="56" d="100"/>
          <a:sy n="56" d="100"/>
        </p:scale>
        <p:origin x="166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197B-454F-B640-CE3EDD803E60}"/>
              </c:ext>
            </c:extLst>
          </c:dPt>
          <c:dPt>
            <c:idx val="1"/>
            <c:bubble3D val="0"/>
            <c:spPr>
              <a:solidFill>
                <a:schemeClr val="accent5"/>
              </a:solidFill>
              <a:ln>
                <a:noFill/>
              </a:ln>
              <a:effectLst/>
            </c:spPr>
            <c:extLst>
              <c:ext xmlns:c16="http://schemas.microsoft.com/office/drawing/2014/chart" uri="{C3380CC4-5D6E-409C-BE32-E72D297353CC}">
                <c16:uniqueId val="{00000003-197B-454F-B640-CE3EDD803E60}"/>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197B-454F-B640-CE3EDD803E6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01-091C-4BCC-BD1A-E3B5AEA23C6C}"/>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465C-4B67-9398-63A1D534F9BE}"/>
              </c:ext>
            </c:extLst>
          </c:dPt>
          <c:dPt>
            <c:idx val="1"/>
            <c:bubble3D val="0"/>
            <c:spPr>
              <a:solidFill>
                <a:schemeClr val="bg1">
                  <a:lumMod val="75000"/>
                  <a:alpha val="30000"/>
                </a:schemeClr>
              </a:solidFill>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1090-4311-B806-927351D36724}"/>
              </c:ext>
            </c:extLst>
          </c:dPt>
          <c:dPt>
            <c:idx val="1"/>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091C-4BCC-BD1A-E3B5AEA23C6C}"/>
              </c:ext>
            </c:extLst>
          </c:dPt>
          <c:dPt>
            <c:idx val="1"/>
            <c:bubble3D val="0"/>
            <c:spPr>
              <a:solidFill>
                <a:schemeClr val="bg1">
                  <a:lumMod val="65000"/>
                  <a:alpha val="30000"/>
                </a:schemeClr>
              </a:solidFill>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a:noFill/>
              </a:ln>
              <a:effectLst/>
            </c:spPr>
            <c:extLst>
              <c:ext xmlns:c16="http://schemas.microsoft.com/office/drawing/2014/chart" uri="{C3380CC4-5D6E-409C-BE32-E72D297353CC}">
                <c16:uniqueId val="{00000001-465C-4B67-9398-63A1D534F9BE}"/>
              </c:ext>
            </c:extLst>
          </c:dPt>
          <c:dPt>
            <c:idx val="1"/>
            <c:bubble3D val="0"/>
            <c:spPr>
              <a:solidFill>
                <a:schemeClr val="accent5">
                  <a:tint val="77000"/>
                </a:schemeClr>
              </a:solidFill>
              <a:ln>
                <a:noFill/>
              </a:ln>
              <a:effectLst/>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1090-4311-B806-927351D36724}"/>
              </c:ext>
            </c:extLst>
          </c:dPt>
          <c:dPt>
            <c:idx val="1"/>
            <c:bubble3D val="0"/>
            <c:spPr>
              <a:solidFill>
                <a:schemeClr val="bg1">
                  <a:lumMod val="50000"/>
                  <a:alpha val="20000"/>
                </a:schemeClr>
              </a:solidFill>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BE03-4835-9FFB-66AD452FCA03}"/>
              </c:ext>
            </c:extLst>
          </c:dPt>
          <c:dPt>
            <c:idx val="1"/>
            <c:bubble3D val="0"/>
            <c:spPr>
              <a:solidFill>
                <a:srgbClr val="7F7F7F">
                  <a:alpha val="20000"/>
                </a:srgbClr>
              </a:solidFill>
              <a:effectLst/>
            </c:spPr>
            <c:extLst>
              <c:ext xmlns:c16="http://schemas.microsoft.com/office/drawing/2014/chart" uri="{C3380CC4-5D6E-409C-BE32-E72D297353CC}">
                <c16:uniqueId val="{00000003-BE03-4835-9FFB-66AD452FCA03}"/>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BE03-4835-9FFB-66AD452FCA0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lumMod val="60000"/>
                  <a:lumOff val="40000"/>
                </a:schemeClr>
              </a:solidFill>
            </c:spPr>
            <c:extLst>
              <c:ext xmlns:c16="http://schemas.microsoft.com/office/drawing/2014/chart" uri="{C3380CC4-5D6E-409C-BE32-E72D297353CC}">
                <c16:uniqueId val="{00000001-6566-4822-A662-70680A4B2FD3}"/>
              </c:ext>
            </c:extLst>
          </c:dPt>
          <c:dPt>
            <c:idx val="1"/>
            <c:bubble3D val="0"/>
            <c:spPr>
              <a:solidFill>
                <a:srgbClr val="7F7F7F">
                  <a:alpha val="30000"/>
                </a:srgbClr>
              </a:solidFill>
            </c:spPr>
            <c:extLst>
              <c:ext xmlns:c16="http://schemas.microsoft.com/office/drawing/2014/chart" uri="{C3380CC4-5D6E-409C-BE32-E72D297353CC}">
                <c16:uniqueId val="{00000003-6566-4822-A662-70680A4B2FD3}"/>
              </c:ext>
            </c:extLst>
          </c:dPt>
          <c:cat>
            <c:strRef>
              <c:f>Sheet1!$A$2:$A$3</c:f>
              <c:strCache>
                <c:ptCount val="2"/>
                <c:pt idx="0">
                  <c:v>1st Qtr</c:v>
                </c:pt>
                <c:pt idx="1">
                  <c:v>2nd Qtr</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6566-4822-A662-70680A4B2FD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c:spPr>
            <c:extLst>
              <c:ext xmlns:c16="http://schemas.microsoft.com/office/drawing/2014/chart" uri="{C3380CC4-5D6E-409C-BE32-E72D297353CC}">
                <c16:uniqueId val="{00000001-BC72-4142-94A4-61B5FA819E15}"/>
              </c:ext>
            </c:extLst>
          </c:dPt>
          <c:dPt>
            <c:idx val="1"/>
            <c:bubble3D val="0"/>
            <c:spPr>
              <a:solidFill>
                <a:srgbClr val="7F7F7F">
                  <a:alpha val="30000"/>
                </a:srgbClr>
              </a:solidFill>
            </c:spPr>
            <c:extLst>
              <c:ext xmlns:c16="http://schemas.microsoft.com/office/drawing/2014/chart" uri="{C3380CC4-5D6E-409C-BE32-E72D297353CC}">
                <c16:uniqueId val="{00000003-BC72-4142-94A4-61B5FA819E15}"/>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BC72-4142-94A4-61B5FA819E15}"/>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50000"/>
                </a:schemeClr>
              </a:solidFill>
            </c:spPr>
            <c:extLst>
              <c:ext xmlns:c16="http://schemas.microsoft.com/office/drawing/2014/chart" uri="{C3380CC4-5D6E-409C-BE32-E72D297353CC}">
                <c16:uniqueId val="{00000001-7531-4072-BCD4-9B8281FDD69A}"/>
              </c:ext>
            </c:extLst>
          </c:dPt>
          <c:dPt>
            <c:idx val="1"/>
            <c:bubble3D val="0"/>
            <c:spPr>
              <a:solidFill>
                <a:srgbClr val="7F7F7F">
                  <a:alpha val="30000"/>
                </a:srgbClr>
              </a:solidFill>
            </c:spPr>
            <c:extLst>
              <c:ext xmlns:c16="http://schemas.microsoft.com/office/drawing/2014/chart" uri="{C3380CC4-5D6E-409C-BE32-E72D297353CC}">
                <c16:uniqueId val="{00000003-7531-4072-BCD4-9B8281FDD69A}"/>
              </c:ext>
            </c:extLst>
          </c:dPt>
          <c:cat>
            <c:strRef>
              <c:f>Sheet1!$A$2:$A$3</c:f>
              <c:strCache>
                <c:ptCount val="2"/>
                <c:pt idx="0">
                  <c:v>1st Qtr</c:v>
                </c:pt>
                <c:pt idx="1">
                  <c:v>2nd Qtr</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7531-4072-BCD4-9B8281FDD69A}"/>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0F5E-40C5-9A7B-F9EA779C9F0E}"/>
              </c:ext>
            </c:extLst>
          </c:dPt>
          <c:dPt>
            <c:idx val="1"/>
            <c:bubble3D val="0"/>
            <c:spPr>
              <a:solidFill>
                <a:schemeClr val="accent5"/>
              </a:solidFill>
              <a:ln>
                <a:noFill/>
              </a:ln>
              <a:effectLst/>
            </c:spPr>
            <c:extLst>
              <c:ext xmlns:c16="http://schemas.microsoft.com/office/drawing/2014/chart" uri="{C3380CC4-5D6E-409C-BE32-E72D297353CC}">
                <c16:uniqueId val="{00000003-0F5E-40C5-9A7B-F9EA779C9F0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0F5E-40C5-9A7B-F9EA779C9F0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3721283043864"/>
          <c:y val="0.12246286228231502"/>
          <c:w val="0.71299888533160494"/>
          <c:h val="0.87753713771768493"/>
        </c:manualLayout>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472E-4AB3-B5F1-A0C3EC0F7B0F}"/>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472E-4AB3-B5F1-A0C3EC0F7B0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72E-4AB3-B5F1-A0C3EC0F7B0F}"/>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BB43-4663-A2F6-2938590DF264}"/>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BB43-4663-A2F6-2938590DF264}"/>
              </c:ext>
            </c:extLst>
          </c:dPt>
          <c:dPt>
            <c:idx val="3"/>
            <c:invertIfNegative val="0"/>
            <c:bubble3D val="0"/>
            <c:spPr>
              <a:solidFill>
                <a:schemeClr val="accent4"/>
              </a:solidFill>
            </c:spPr>
            <c:extLst>
              <c:ext xmlns:c16="http://schemas.microsoft.com/office/drawing/2014/chart" uri="{C3380CC4-5D6E-409C-BE32-E72D297353CC}">
                <c16:uniqueId val="{00000005-BB43-4663-A2F6-2938590DF264}"/>
              </c:ext>
            </c:extLst>
          </c:dPt>
          <c:dPt>
            <c:idx val="4"/>
            <c:invertIfNegative val="0"/>
            <c:bubble3D val="0"/>
            <c:spPr>
              <a:solidFill>
                <a:schemeClr val="accent5"/>
              </a:solidFill>
            </c:spPr>
            <c:extLst>
              <c:ext xmlns:c16="http://schemas.microsoft.com/office/drawing/2014/chart" uri="{C3380CC4-5D6E-409C-BE32-E72D297353CC}">
                <c16:uniqueId val="{00000007-BB43-4663-A2F6-2938590DF264}"/>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0.43</c:v>
                </c:pt>
                <c:pt idx="1">
                  <c:v>0.25</c:v>
                </c:pt>
                <c:pt idx="2">
                  <c:v>0.35</c:v>
                </c:pt>
                <c:pt idx="3">
                  <c:v>0.45</c:v>
                </c:pt>
                <c:pt idx="4">
                  <c:v>0.88</c:v>
                </c:pt>
              </c:numCache>
            </c:numRef>
          </c:val>
          <c:extLst>
            <c:ext xmlns:c16="http://schemas.microsoft.com/office/drawing/2014/chart" uri="{C3380CC4-5D6E-409C-BE32-E72D297353CC}">
              <c16:uniqueId val="{00000008-BB43-4663-A2F6-2938590DF264}"/>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0.56999999999999995</c:v>
                </c:pt>
                <c:pt idx="1">
                  <c:v>0.75</c:v>
                </c:pt>
                <c:pt idx="2">
                  <c:v>0.65</c:v>
                </c:pt>
                <c:pt idx="3">
                  <c:v>0.55000000000000004</c:v>
                </c:pt>
                <c:pt idx="4">
                  <c:v>0.12</c:v>
                </c:pt>
              </c:numCache>
            </c:numRef>
          </c:val>
          <c:extLst>
            <c:ext xmlns:c16="http://schemas.microsoft.com/office/drawing/2014/chart" uri="{C3380CC4-5D6E-409C-BE32-E72D297353CC}">
              <c16:uniqueId val="{00000009-BB43-4663-A2F6-2938590DF264}"/>
            </c:ext>
          </c:extLst>
        </c:ser>
        <c:dLbls>
          <c:showLegendKey val="0"/>
          <c:showVal val="0"/>
          <c:showCatName val="0"/>
          <c:showSerName val="0"/>
          <c:showPercent val="0"/>
          <c:showBubbleSize val="0"/>
        </c:dLbls>
        <c:gapWidth val="75"/>
        <c:overlap val="100"/>
        <c:axId val="193688576"/>
        <c:axId val="179972352"/>
      </c:barChart>
      <c:catAx>
        <c:axId val="193688576"/>
        <c:scaling>
          <c:orientation val="maxMin"/>
        </c:scaling>
        <c:delete val="0"/>
        <c:axPos val="l"/>
        <c:numFmt formatCode="General" sourceLinked="0"/>
        <c:majorTickMark val="none"/>
        <c:minorTickMark val="none"/>
        <c:tickLblPos val="none"/>
        <c:spPr>
          <a:ln>
            <a:noFill/>
          </a:ln>
        </c:spPr>
        <c:crossAx val="179972352"/>
        <c:crosses val="autoZero"/>
        <c:auto val="1"/>
        <c:lblAlgn val="ctr"/>
        <c:lblOffset val="100"/>
        <c:noMultiLvlLbl val="0"/>
      </c:catAx>
      <c:valAx>
        <c:axId val="179972352"/>
        <c:scaling>
          <c:orientation val="minMax"/>
          <c:max val="1"/>
        </c:scaling>
        <c:delete val="0"/>
        <c:axPos val="t"/>
        <c:numFmt formatCode="0%" sourceLinked="1"/>
        <c:majorTickMark val="none"/>
        <c:minorTickMark val="none"/>
        <c:tickLblPos val="none"/>
        <c:spPr>
          <a:ln>
            <a:noFill/>
          </a:ln>
        </c:spPr>
        <c:crossAx val="193688576"/>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A2BC-43A6-9EED-7C8CEB7FA0F5}"/>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A2BC-43A6-9EED-7C8CEB7FA0F5}"/>
              </c:ext>
            </c:extLst>
          </c:dPt>
          <c:dPt>
            <c:idx val="3"/>
            <c:invertIfNegative val="0"/>
            <c:bubble3D val="0"/>
            <c:spPr>
              <a:solidFill>
                <a:schemeClr val="accent4"/>
              </a:solidFill>
            </c:spPr>
            <c:extLst>
              <c:ext xmlns:c16="http://schemas.microsoft.com/office/drawing/2014/chart" uri="{C3380CC4-5D6E-409C-BE32-E72D297353CC}">
                <c16:uniqueId val="{00000005-A2BC-43A6-9EED-7C8CEB7FA0F5}"/>
              </c:ext>
            </c:extLst>
          </c:dPt>
          <c:dPt>
            <c:idx val="4"/>
            <c:invertIfNegative val="0"/>
            <c:bubble3D val="0"/>
            <c:spPr>
              <a:solidFill>
                <a:schemeClr val="accent5"/>
              </a:solidFill>
            </c:spPr>
            <c:extLst>
              <c:ext xmlns:c16="http://schemas.microsoft.com/office/drawing/2014/chart" uri="{C3380CC4-5D6E-409C-BE32-E72D297353CC}">
                <c16:uniqueId val="{00000007-A2BC-43A6-9EED-7C8CEB7FA0F5}"/>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0.7</c:v>
                </c:pt>
                <c:pt idx="1">
                  <c:v>0.56999999999999995</c:v>
                </c:pt>
                <c:pt idx="2">
                  <c:v>0.45</c:v>
                </c:pt>
                <c:pt idx="3">
                  <c:v>0.4</c:v>
                </c:pt>
                <c:pt idx="4">
                  <c:v>0.32</c:v>
                </c:pt>
              </c:numCache>
            </c:numRef>
          </c:val>
          <c:extLst>
            <c:ext xmlns:c16="http://schemas.microsoft.com/office/drawing/2014/chart" uri="{C3380CC4-5D6E-409C-BE32-E72D297353CC}">
              <c16:uniqueId val="{00000008-A2BC-43A6-9EED-7C8CEB7FA0F5}"/>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0.3</c:v>
                </c:pt>
                <c:pt idx="1">
                  <c:v>0.43</c:v>
                </c:pt>
                <c:pt idx="2">
                  <c:v>0.55000000000000004</c:v>
                </c:pt>
                <c:pt idx="3">
                  <c:v>0.6</c:v>
                </c:pt>
                <c:pt idx="4">
                  <c:v>0.68</c:v>
                </c:pt>
              </c:numCache>
            </c:numRef>
          </c:val>
          <c:extLst>
            <c:ext xmlns:c16="http://schemas.microsoft.com/office/drawing/2014/chart" uri="{C3380CC4-5D6E-409C-BE32-E72D297353CC}">
              <c16:uniqueId val="{00000009-A2BC-43A6-9EED-7C8CEB7FA0F5}"/>
            </c:ext>
          </c:extLst>
        </c:ser>
        <c:dLbls>
          <c:showLegendKey val="0"/>
          <c:showVal val="0"/>
          <c:showCatName val="0"/>
          <c:showSerName val="0"/>
          <c:showPercent val="0"/>
          <c:showBubbleSize val="0"/>
        </c:dLbls>
        <c:gapWidth val="75"/>
        <c:overlap val="100"/>
        <c:axId val="193837568"/>
        <c:axId val="179972928"/>
      </c:barChart>
      <c:catAx>
        <c:axId val="193837568"/>
        <c:scaling>
          <c:orientation val="maxMin"/>
        </c:scaling>
        <c:delete val="0"/>
        <c:axPos val="l"/>
        <c:numFmt formatCode="General" sourceLinked="0"/>
        <c:majorTickMark val="none"/>
        <c:minorTickMark val="none"/>
        <c:tickLblPos val="none"/>
        <c:spPr>
          <a:ln>
            <a:noFill/>
          </a:ln>
        </c:spPr>
        <c:crossAx val="179972928"/>
        <c:crosses val="autoZero"/>
        <c:auto val="1"/>
        <c:lblAlgn val="ctr"/>
        <c:lblOffset val="100"/>
        <c:noMultiLvlLbl val="0"/>
      </c:catAx>
      <c:valAx>
        <c:axId val="179972928"/>
        <c:scaling>
          <c:orientation val="minMax"/>
          <c:max val="1"/>
        </c:scaling>
        <c:delete val="0"/>
        <c:axPos val="t"/>
        <c:numFmt formatCode="0%" sourceLinked="1"/>
        <c:majorTickMark val="none"/>
        <c:minorTickMark val="none"/>
        <c:tickLblPos val="none"/>
        <c:spPr>
          <a:ln>
            <a:noFill/>
          </a:ln>
        </c:spPr>
        <c:crossAx val="193837568"/>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193835520"/>
        <c:axId val="183534720"/>
      </c:areaChart>
      <c:catAx>
        <c:axId val="193835520"/>
        <c:scaling>
          <c:orientation val="minMax"/>
        </c:scaling>
        <c:delete val="0"/>
        <c:axPos val="b"/>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183534720"/>
        <c:crosses val="autoZero"/>
        <c:auto val="1"/>
        <c:lblAlgn val="ctr"/>
        <c:lblOffset val="100"/>
        <c:noMultiLvlLbl val="0"/>
      </c:catAx>
      <c:valAx>
        <c:axId val="183534720"/>
        <c:scaling>
          <c:orientation val="minMax"/>
        </c:scaling>
        <c:delete val="0"/>
        <c:axPos val="l"/>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193835520"/>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193963008"/>
        <c:axId val="183537024"/>
      </c:areaChart>
      <c:catAx>
        <c:axId val="193963008"/>
        <c:scaling>
          <c:orientation val="minMax"/>
        </c:scaling>
        <c:delete val="0"/>
        <c:axPos val="b"/>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183537024"/>
        <c:crosses val="autoZero"/>
        <c:auto val="1"/>
        <c:lblAlgn val="ctr"/>
        <c:lblOffset val="100"/>
        <c:noMultiLvlLbl val="0"/>
      </c:catAx>
      <c:valAx>
        <c:axId val="183537024"/>
        <c:scaling>
          <c:orientation val="minMax"/>
        </c:scaling>
        <c:delete val="0"/>
        <c:axPos val="l"/>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193963008"/>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EDE8-4EC3-A5B3-76AB952C7DA6}"/>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EDE8-4EC3-A5B3-76AB952C7DA6}"/>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EDE8-4EC3-A5B3-76AB952C7DA6}"/>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EDE8-4EC3-A5B3-76AB952C7DA6}"/>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EDE8-4EC3-A5B3-76AB952C7DA6}"/>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EDE8-4EC3-A5B3-76AB952C7DA6}"/>
              </c:ext>
            </c:extLst>
          </c:dPt>
          <c:dLbls>
            <c:delete val="1"/>
          </c:dLbls>
          <c:cat>
            <c:strRef>
              <c:f>Sheet1!$A$2:$A$6</c:f>
              <c:strCache>
                <c:ptCount val="4"/>
                <c:pt idx="0">
                  <c:v>1st Qtr</c:v>
                </c:pt>
                <c:pt idx="1">
                  <c:v>2nd Qtr</c:v>
                </c:pt>
                <c:pt idx="2">
                  <c:v>3rd Qtr</c:v>
                </c:pt>
                <c:pt idx="3">
                  <c:v>4th Qtr</c:v>
                </c:pt>
              </c:strCache>
            </c:strRef>
          </c:cat>
          <c:val>
            <c:numRef>
              <c:f>Sheet1!$B$2:$B$6</c:f>
              <c:numCache>
                <c:formatCode>0%</c:formatCode>
                <c:ptCount val="5"/>
                <c:pt idx="0">
                  <c:v>0.35</c:v>
                </c:pt>
                <c:pt idx="1">
                  <c:v>0.16</c:v>
                </c:pt>
                <c:pt idx="2">
                  <c:v>0.21</c:v>
                </c:pt>
                <c:pt idx="3">
                  <c:v>0.19</c:v>
                </c:pt>
                <c:pt idx="4">
                  <c:v>0.23</c:v>
                </c:pt>
              </c:numCache>
            </c:numRef>
          </c:val>
          <c:extLst>
            <c:ext xmlns:c16="http://schemas.microsoft.com/office/drawing/2014/chart" uri="{C3380CC4-5D6E-409C-BE32-E72D297353CC}">
              <c16:uniqueId val="{0000000C-EDE8-4EC3-A5B3-76AB952C7DA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3164-47C5-B80D-6E35C3154E12}"/>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3164-47C5-B80D-6E35C3154E12}"/>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3164-47C5-B80D-6E35C3154E12}"/>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3164-47C5-B80D-6E35C3154E12}"/>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3164-47C5-B80D-6E35C3154E12}"/>
              </c:ext>
            </c:extLst>
          </c:dPt>
          <c:dPt>
            <c:idx val="5"/>
            <c:bubble3D val="0"/>
            <c:spPr>
              <a:solidFill>
                <a:schemeClr val="accent5">
                  <a:lumMod val="40000"/>
                  <a:lumOff val="60000"/>
                </a:schemeClr>
              </a:solidFill>
              <a:ln>
                <a:solidFill>
                  <a:schemeClr val="bg1"/>
                </a:solidFill>
              </a:ln>
              <a:effectLst/>
            </c:spPr>
            <c:extLst>
              <c:ext xmlns:c16="http://schemas.microsoft.com/office/drawing/2014/chart" uri="{C3380CC4-5D6E-409C-BE32-E72D297353CC}">
                <c16:uniqueId val="{0000000B-3164-47C5-B80D-6E35C3154E12}"/>
              </c:ext>
            </c:extLst>
          </c:dPt>
          <c:dLbls>
            <c:delete val="1"/>
          </c:dLbls>
          <c:cat>
            <c:strRef>
              <c:f>Sheet1!$A$2:$A$7</c:f>
              <c:strCache>
                <c:ptCount val="6"/>
                <c:pt idx="0">
                  <c:v>1st Qtr</c:v>
                </c:pt>
                <c:pt idx="1">
                  <c:v>2nd Qtr</c:v>
                </c:pt>
                <c:pt idx="2">
                  <c:v>3rd Qtr</c:v>
                </c:pt>
                <c:pt idx="3">
                  <c:v>4th Qtr</c:v>
                </c:pt>
                <c:pt idx="4">
                  <c:v>1st Qtr</c:v>
                </c:pt>
                <c:pt idx="5">
                  <c:v>2nd Qtr</c:v>
                </c:pt>
              </c:strCache>
            </c:strRef>
          </c:cat>
          <c:val>
            <c:numRef>
              <c:f>Sheet1!$B$2:$B$7</c:f>
              <c:numCache>
                <c:formatCode>General</c:formatCode>
                <c:ptCount val="6"/>
                <c:pt idx="0">
                  <c:v>8.1999999999999993</c:v>
                </c:pt>
                <c:pt idx="1">
                  <c:v>3.2</c:v>
                </c:pt>
                <c:pt idx="2">
                  <c:v>1.4</c:v>
                </c:pt>
                <c:pt idx="3">
                  <c:v>1.2</c:v>
                </c:pt>
                <c:pt idx="4">
                  <c:v>3</c:v>
                </c:pt>
                <c:pt idx="5">
                  <c:v>2</c:v>
                </c:pt>
              </c:numCache>
            </c:numRef>
          </c:val>
          <c:extLst>
            <c:ext xmlns:c16="http://schemas.microsoft.com/office/drawing/2014/chart" uri="{C3380CC4-5D6E-409C-BE32-E72D297353CC}">
              <c16:uniqueId val="{0000000C-3164-47C5-B80D-6E35C3154E12}"/>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12700">
          <a:solidFill>
            <a:schemeClr val="bg1"/>
          </a:solidFill>
        </a:ln>
      </dgm:spPr>
      <dgm:t>
        <a:bodyPr tIns="457200" bIns="91440" anchor="b" anchorCtr="0"/>
        <a:lstStyle/>
        <a:p>
          <a:r>
            <a:rPr lang="en-US" sz="1200" dirty="0">
              <a:solidFill>
                <a:srgbClr val="FFFFFF"/>
              </a:solidFill>
            </a:rPr>
            <a:t>Top thing</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4"/>
        </a:solidFill>
        <a:ln w="12700">
          <a:solidFill>
            <a:schemeClr val="bg1"/>
          </a:solidFill>
        </a:ln>
      </dgm:spPr>
      <dgm:t>
        <a:bodyPr bIns="91440" anchor="b" anchorCtr="0"/>
        <a:lstStyle/>
        <a:p>
          <a:r>
            <a:rPr lang="en-US" sz="1200" dirty="0">
              <a:solidFill>
                <a:srgbClr val="FFFFFF"/>
              </a:solidFill>
            </a:rPr>
            <a:t>Middle thing</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12700">
          <a:solidFill>
            <a:schemeClr val="bg1"/>
          </a:solidFill>
        </a:ln>
      </dgm:spPr>
      <dgm:t>
        <a:bodyPr bIns="91440" anchor="b" anchorCtr="0"/>
        <a:lstStyle/>
        <a:p>
          <a:r>
            <a:rPr lang="en-US" sz="1200" dirty="0">
              <a:solidFill>
                <a:srgbClr val="FFFFFF"/>
              </a:solidFill>
            </a:rPr>
            <a:t>Bottom thing</a:t>
          </a:r>
        </a:p>
      </dgm:t>
    </dgm:pt>
    <dgm:pt modelId="{6AD28A7E-6C93-4913-814B-476920260918}" type="parTrans" cxnId="{FE65646B-64ED-45EC-A2C6-B4136DD21955}">
      <dgm:prSet/>
      <dgm:spPr/>
      <dgm:t>
        <a:bodyPr/>
        <a:lstStyle/>
        <a:p>
          <a:endParaRPr lang="en-US" sz="1200"/>
        </a:p>
      </dgm:t>
    </dgm:pt>
    <dgm:pt modelId="{42608AFF-4881-4973-9004-680AD29B6B49}" type="sibTrans" cxnId="{FE65646B-64ED-45EC-A2C6-B4136DD21955}">
      <dgm:prSet/>
      <dgm:spPr/>
      <dgm:t>
        <a:bodyPr/>
        <a:lstStyle/>
        <a:p>
          <a:endParaRPr lang="en-US" sz="1200"/>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3"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3">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3">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Lst>
  <dgm:cxnLst>
    <dgm:cxn modelId="{141C5F1B-6CB9-4E19-923A-65F634E0FB83}" type="presOf" srcId="{F5CF22CA-AA05-417F-8D89-5DC209A171EB}" destId="{ECF623A0-DEA5-4327-AAA2-FE30DA796F53}" srcOrd="0" destOrd="0" presId="urn:microsoft.com/office/officeart/2005/8/layout/pyramid1"/>
    <dgm:cxn modelId="{FE710C47-6D6D-4790-87D0-B72EEB4D58B0}" type="presOf" srcId="{FE5AEA80-EEA4-425C-A2BF-C2EC3DE82944}" destId="{A71E63FD-05AD-4CE9-8DA0-97D40EB93279}"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887B7770-2479-42AB-9236-8549561B2680}" type="presOf" srcId="{6ECAB874-4AEC-4976-BFEF-D2DDCFFB48DB}" destId="{A7EB5071-B632-476B-8029-40FE41DF5B7B}" srcOrd="1" destOrd="0" presId="urn:microsoft.com/office/officeart/2005/8/layout/pyramid1"/>
    <dgm:cxn modelId="{CDAF1BB5-5971-4149-9387-29FA98E64DF5}" srcId="{9AB0AA77-1898-4FE9-8798-1C77B813386C}" destId="{F5CF22CA-AA05-417F-8D89-5DC209A171EB}" srcOrd="0" destOrd="0" parTransId="{B24D76BC-091D-46E3-95A6-27CDFDB64474}" sibTransId="{B7816E19-641B-4521-9D4A-DD34E6715A9C}"/>
    <dgm:cxn modelId="{8AD53EB7-6170-4859-8124-37EF25F3B078}" type="presOf" srcId="{F5CF22CA-AA05-417F-8D89-5DC209A171EB}" destId="{05F7C707-B930-4D0F-AD40-422CC764CDB1}" srcOrd="1" destOrd="0" presId="urn:microsoft.com/office/officeart/2005/8/layout/pyramid1"/>
    <dgm:cxn modelId="{1FFF55F5-2E46-4CD6-B2E1-0E453A29FD13}" type="presOf" srcId="{6ECAB874-4AEC-4976-BFEF-D2DDCFFB48DB}" destId="{3B4D60DC-3880-4788-95C0-C5331C7B8E49}" srcOrd="0" destOrd="0" presId="urn:microsoft.com/office/officeart/2005/8/layout/pyramid1"/>
    <dgm:cxn modelId="{97651AF8-C49A-4336-BEC5-47B585826EA6}" type="presOf" srcId="{9AB0AA77-1898-4FE9-8798-1C77B813386C}" destId="{B17C045F-CEDC-45E8-AF47-23396402DAE4}" srcOrd="0" destOrd="0" presId="urn:microsoft.com/office/officeart/2005/8/layout/pyramid1"/>
    <dgm:cxn modelId="{CC874AFA-C80E-4C0F-9C3E-167FF8419348}" type="presOf" srcId="{FE5AEA80-EEA4-425C-A2BF-C2EC3DE82944}" destId="{58F179C7-16A8-432B-BA8B-1B820D98D9A2}"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400A9B2B-32EF-4D9D-AEFF-37B4BE91CE73}" type="presParOf" srcId="{B17C045F-CEDC-45E8-AF47-23396402DAE4}" destId="{B0677A24-2EDC-436B-9948-D349CFF942E2}" srcOrd="0" destOrd="0" presId="urn:microsoft.com/office/officeart/2005/8/layout/pyramid1"/>
    <dgm:cxn modelId="{C24A3B03-A2E7-479A-862C-2B2AB1910780}" type="presParOf" srcId="{B0677A24-2EDC-436B-9948-D349CFF942E2}" destId="{ECF623A0-DEA5-4327-AAA2-FE30DA796F53}" srcOrd="0" destOrd="0" presId="urn:microsoft.com/office/officeart/2005/8/layout/pyramid1"/>
    <dgm:cxn modelId="{5E705C83-A649-400D-80C2-E5069069158E}" type="presParOf" srcId="{B0677A24-2EDC-436B-9948-D349CFF942E2}" destId="{05F7C707-B930-4D0F-AD40-422CC764CDB1}" srcOrd="1" destOrd="0" presId="urn:microsoft.com/office/officeart/2005/8/layout/pyramid1"/>
    <dgm:cxn modelId="{85ECF11B-5975-4451-AAC9-F33F98A2B2E1}" type="presParOf" srcId="{B17C045F-CEDC-45E8-AF47-23396402DAE4}" destId="{C4AC7E4F-46D4-4EF1-AFBB-CA8402D668D6}" srcOrd="1" destOrd="0" presId="urn:microsoft.com/office/officeart/2005/8/layout/pyramid1"/>
    <dgm:cxn modelId="{0772DA85-CB73-4B3D-971C-D1C403BB1A16}" type="presParOf" srcId="{C4AC7E4F-46D4-4EF1-AFBB-CA8402D668D6}" destId="{3B4D60DC-3880-4788-95C0-C5331C7B8E49}" srcOrd="0" destOrd="0" presId="urn:microsoft.com/office/officeart/2005/8/layout/pyramid1"/>
    <dgm:cxn modelId="{7F133A4A-2CFC-4967-AAF8-575E053401EE}" type="presParOf" srcId="{C4AC7E4F-46D4-4EF1-AFBB-CA8402D668D6}" destId="{A7EB5071-B632-476B-8029-40FE41DF5B7B}" srcOrd="1" destOrd="0" presId="urn:microsoft.com/office/officeart/2005/8/layout/pyramid1"/>
    <dgm:cxn modelId="{014C4129-6896-43B0-B20F-7F020CB4C1AD}" type="presParOf" srcId="{B17C045F-CEDC-45E8-AF47-23396402DAE4}" destId="{9F6D63C1-9902-48DD-98BB-AC7100A56A48}" srcOrd="2" destOrd="0" presId="urn:microsoft.com/office/officeart/2005/8/layout/pyramid1"/>
    <dgm:cxn modelId="{EED2432C-75A9-42E6-B3D8-FE16E0A47112}" type="presParOf" srcId="{9F6D63C1-9902-48DD-98BB-AC7100A56A48}" destId="{58F179C7-16A8-432B-BA8B-1B820D98D9A2}" srcOrd="0" destOrd="0" presId="urn:microsoft.com/office/officeart/2005/8/layout/pyramid1"/>
    <dgm:cxn modelId="{AC9AA67F-C4FE-4AB2-95E4-C6EB081BF375}" type="presParOf" srcId="{9F6D63C1-9902-48DD-98BB-AC7100A56A48}" destId="{A71E63FD-05AD-4CE9-8DA0-97D40EB93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6350">
          <a:solidFill>
            <a:schemeClr val="bg1"/>
          </a:solidFill>
        </a:ln>
      </dgm:spPr>
      <dgm:t>
        <a:bodyPr tIns="457200" bIns="91440" anchor="b" anchorCtr="0"/>
        <a:lstStyle/>
        <a:p>
          <a:r>
            <a:rPr lang="en-US" sz="1200" dirty="0" err="1">
              <a:solidFill>
                <a:srgbClr val="FFFFFF"/>
              </a:solidFill>
            </a:rPr>
            <a:t>Lorem</a:t>
          </a:r>
          <a:r>
            <a:rPr lang="en-US" sz="1200" dirty="0">
              <a:solidFill>
                <a:srgbClr val="FFFFFF"/>
              </a:solidFill>
            </a:rPr>
            <a:t> </a:t>
          </a:r>
          <a:r>
            <a:rPr lang="en-US" sz="1200" dirty="0" err="1">
              <a:solidFill>
                <a:srgbClr val="FFFFFF"/>
              </a:solidFill>
            </a:rPr>
            <a:t>Ipsum</a:t>
          </a:r>
          <a:endParaRPr lang="en-US" sz="1200" dirty="0">
            <a:solidFill>
              <a:srgbClr val="FFFFFF"/>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5"/>
        </a:solidFill>
        <a:ln w="6350">
          <a:solidFill>
            <a:schemeClr val="bg1"/>
          </a:solidFill>
        </a:ln>
      </dgm:spPr>
      <dgm:t>
        <a:bodyPr bIns="91440" anchor="b" anchorCtr="0"/>
        <a:lstStyle/>
        <a:p>
          <a:r>
            <a:rPr lang="en-US" sz="1200" dirty="0">
              <a:solidFill>
                <a:srgbClr val="FFFFFF"/>
              </a:solidFill>
            </a:rPr>
            <a:t>Dolor sit </a:t>
          </a:r>
          <a:r>
            <a:rPr lang="en-US" sz="1200" dirty="0" err="1">
              <a:solidFill>
                <a:srgbClr val="FFFFFF"/>
              </a:solidFill>
            </a:rPr>
            <a:t>amet</a:t>
          </a:r>
          <a:endParaRPr lang="en-US" sz="1200" dirty="0">
            <a:solidFill>
              <a:srgbClr val="FFFFFF"/>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lumMod val="60000"/>
            <a:lumOff val="40000"/>
          </a:schemeClr>
        </a:solidFill>
        <a:ln w="6350">
          <a:solidFill>
            <a:schemeClr val="bg1"/>
          </a:solidFill>
        </a:ln>
      </dgm:spPr>
      <dgm:t>
        <a:bodyPr bIns="91440" anchor="b" anchorCtr="0"/>
        <a:lstStyle/>
        <a:p>
          <a:r>
            <a:rPr lang="en-US" sz="1200" dirty="0" err="1">
              <a:solidFill>
                <a:srgbClr val="FFFFFF"/>
              </a:solidFill>
            </a:rPr>
            <a:t>Lorem</a:t>
          </a:r>
          <a:r>
            <a:rPr lang="en-US" sz="1200" dirty="0">
              <a:solidFill>
                <a:srgbClr val="FFFFFF"/>
              </a:solidFill>
            </a:rPr>
            <a:t> </a:t>
          </a:r>
          <a:r>
            <a:rPr lang="en-US" sz="1200" dirty="0" err="1">
              <a:solidFill>
                <a:srgbClr val="FFFFFF"/>
              </a:solidFill>
            </a:rPr>
            <a:t>ipsum</a:t>
          </a:r>
          <a:r>
            <a:rPr lang="en-US" sz="1200" dirty="0">
              <a:solidFill>
                <a:srgbClr val="FFFFFF"/>
              </a:solidFill>
            </a:rPr>
            <a:t> dolor sit </a:t>
          </a:r>
          <a:r>
            <a:rPr lang="en-US" sz="1200" dirty="0" err="1">
              <a:solidFill>
                <a:srgbClr val="FFFFFF"/>
              </a:solidFill>
            </a:rPr>
            <a:t>amet</a:t>
          </a:r>
          <a:endParaRPr lang="en-US" sz="1200" dirty="0">
            <a:solidFill>
              <a:srgbClr val="FFFFFF"/>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solidFill>
        <a:ln w="6350">
          <a:solidFill>
            <a:schemeClr val="bg1"/>
          </a:solidFill>
        </a:ln>
      </dgm:spPr>
      <dgm:t>
        <a:bodyPr bIns="91440" anchor="b" anchorCtr="0"/>
        <a:lstStyle/>
        <a:p>
          <a:r>
            <a:rPr lang="en-US" sz="1200" dirty="0">
              <a:solidFill>
                <a:srgbClr val="FFFFFF"/>
              </a:solidFill>
            </a:rPr>
            <a:t>Coffee and bagels is a nice way to start your day</a:t>
          </a: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28267" y="0"/>
          <a:ext cx="2413990" cy="1739390"/>
        </a:xfrm>
        <a:prstGeom prst="trapezoid">
          <a:avLst>
            <a:gd name="adj" fmla="val 69392"/>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Top thing</a:t>
          </a:r>
        </a:p>
      </dsp:txBody>
      <dsp:txXfrm>
        <a:off x="1528267" y="0"/>
        <a:ext cx="2413990" cy="1739390"/>
      </dsp:txXfrm>
    </dsp:sp>
    <dsp:sp modelId="{3B4D60DC-3880-4788-95C0-C5331C7B8E49}">
      <dsp:nvSpPr>
        <dsp:cNvPr id="0" name=""/>
        <dsp:cNvSpPr/>
      </dsp:nvSpPr>
      <dsp:spPr>
        <a:xfrm>
          <a:off x="764133" y="1739390"/>
          <a:ext cx="3942257" cy="1101186"/>
        </a:xfrm>
        <a:prstGeom prst="trapezoid">
          <a:avLst>
            <a:gd name="adj" fmla="val 69392"/>
          </a:avLst>
        </a:prstGeom>
        <a:solidFill>
          <a:schemeClr val="accent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Middle thing</a:t>
          </a:r>
        </a:p>
      </dsp:txBody>
      <dsp:txXfrm>
        <a:off x="1454028" y="1739390"/>
        <a:ext cx="2562467" cy="1101186"/>
      </dsp:txXfrm>
    </dsp:sp>
    <dsp:sp modelId="{58F179C7-16A8-432B-BA8B-1B820D98D9A2}">
      <dsp:nvSpPr>
        <dsp:cNvPr id="0" name=""/>
        <dsp:cNvSpPr/>
      </dsp:nvSpPr>
      <dsp:spPr>
        <a:xfrm>
          <a:off x="0" y="2840576"/>
          <a:ext cx="5470525" cy="1101186"/>
        </a:xfrm>
        <a:prstGeom prst="trapezoid">
          <a:avLst>
            <a:gd name="adj" fmla="val 69392"/>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Bottom thing</a:t>
          </a:r>
        </a:p>
      </dsp:txBody>
      <dsp:txXfrm>
        <a:off x="957341" y="2840576"/>
        <a:ext cx="3555841" cy="110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92511" y="0"/>
          <a:ext cx="1887585" cy="1359556"/>
        </a:xfrm>
        <a:prstGeom prst="trapezoid">
          <a:avLst>
            <a:gd name="adj" fmla="val 69419"/>
          </a:avLst>
        </a:prstGeom>
        <a:solidFill>
          <a:schemeClr val="tx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err="1">
              <a:solidFill>
                <a:srgbClr val="FFFFFF"/>
              </a:solidFill>
            </a:rPr>
            <a:t>Lorem</a:t>
          </a:r>
          <a:r>
            <a:rPr lang="en-US" sz="1200" kern="1200" dirty="0">
              <a:solidFill>
                <a:srgbClr val="FFFFFF"/>
              </a:solidFill>
            </a:rPr>
            <a:t> </a:t>
          </a:r>
          <a:r>
            <a:rPr lang="en-US" sz="1200" kern="1200" dirty="0" err="1">
              <a:solidFill>
                <a:srgbClr val="FFFFFF"/>
              </a:solidFill>
            </a:rPr>
            <a:t>Ipsum</a:t>
          </a:r>
          <a:endParaRPr lang="en-US" sz="1200" kern="1200" dirty="0">
            <a:solidFill>
              <a:srgbClr val="FFFFFF"/>
            </a:solidFill>
          </a:endParaRPr>
        </a:p>
      </dsp:txBody>
      <dsp:txXfrm>
        <a:off x="1792511" y="0"/>
        <a:ext cx="1887585" cy="1359556"/>
      </dsp:txXfrm>
    </dsp:sp>
    <dsp:sp modelId="{3B4D60DC-3880-4788-95C0-C5331C7B8E49}">
      <dsp:nvSpPr>
        <dsp:cNvPr id="0" name=""/>
        <dsp:cNvSpPr/>
      </dsp:nvSpPr>
      <dsp:spPr>
        <a:xfrm>
          <a:off x="1195007" y="1359556"/>
          <a:ext cx="3082593" cy="860718"/>
        </a:xfrm>
        <a:prstGeom prst="trapezoid">
          <a:avLst>
            <a:gd name="adj" fmla="val 69419"/>
          </a:avLst>
        </a:prstGeom>
        <a:solidFill>
          <a:schemeClr val="accent5"/>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Dolor sit </a:t>
          </a:r>
          <a:r>
            <a:rPr lang="en-US" sz="1200" kern="1200" dirty="0" err="1">
              <a:solidFill>
                <a:srgbClr val="FFFFFF"/>
              </a:solidFill>
            </a:rPr>
            <a:t>amet</a:t>
          </a:r>
          <a:endParaRPr lang="en-US" sz="1200" kern="1200" dirty="0">
            <a:solidFill>
              <a:srgbClr val="FFFFFF"/>
            </a:solidFill>
          </a:endParaRPr>
        </a:p>
      </dsp:txBody>
      <dsp:txXfrm>
        <a:off x="1734461" y="1359556"/>
        <a:ext cx="2003685" cy="860718"/>
      </dsp:txXfrm>
    </dsp:sp>
    <dsp:sp modelId="{58F179C7-16A8-432B-BA8B-1B820D98D9A2}">
      <dsp:nvSpPr>
        <dsp:cNvPr id="0" name=""/>
        <dsp:cNvSpPr/>
      </dsp:nvSpPr>
      <dsp:spPr>
        <a:xfrm>
          <a:off x="597503" y="2220275"/>
          <a:ext cx="4277600" cy="860718"/>
        </a:xfrm>
        <a:prstGeom prst="trapezoid">
          <a:avLst>
            <a:gd name="adj" fmla="val 69419"/>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err="1">
              <a:solidFill>
                <a:srgbClr val="FFFFFF"/>
              </a:solidFill>
            </a:rPr>
            <a:t>Lorem</a:t>
          </a:r>
          <a:r>
            <a:rPr lang="en-US" sz="1200" kern="1200" dirty="0">
              <a:solidFill>
                <a:srgbClr val="FFFFFF"/>
              </a:solidFill>
            </a:rPr>
            <a:t> </a:t>
          </a:r>
          <a:r>
            <a:rPr lang="en-US" sz="1200" kern="1200" dirty="0" err="1">
              <a:solidFill>
                <a:srgbClr val="FFFFFF"/>
              </a:solidFill>
            </a:rPr>
            <a:t>ipsum</a:t>
          </a:r>
          <a:r>
            <a:rPr lang="en-US" sz="1200" kern="1200" dirty="0">
              <a:solidFill>
                <a:srgbClr val="FFFFFF"/>
              </a:solidFill>
            </a:rPr>
            <a:t> dolor sit </a:t>
          </a:r>
          <a:r>
            <a:rPr lang="en-US" sz="1200" kern="1200" dirty="0" err="1">
              <a:solidFill>
                <a:srgbClr val="FFFFFF"/>
              </a:solidFill>
            </a:rPr>
            <a:t>amet</a:t>
          </a:r>
          <a:endParaRPr lang="en-US" sz="1200" kern="1200" dirty="0">
            <a:solidFill>
              <a:srgbClr val="FFFFFF"/>
            </a:solidFill>
          </a:endParaRPr>
        </a:p>
      </dsp:txBody>
      <dsp:txXfrm>
        <a:off x="1346083" y="2220275"/>
        <a:ext cx="2780440" cy="860718"/>
      </dsp:txXfrm>
    </dsp:sp>
    <dsp:sp modelId="{4C93577F-86B3-4437-AC53-27DFCA2D946A}">
      <dsp:nvSpPr>
        <dsp:cNvPr id="0" name=""/>
        <dsp:cNvSpPr/>
      </dsp:nvSpPr>
      <dsp:spPr>
        <a:xfrm>
          <a:off x="0" y="3080993"/>
          <a:ext cx="5472608" cy="860718"/>
        </a:xfrm>
        <a:prstGeom prst="trapezoid">
          <a:avLst>
            <a:gd name="adj" fmla="val 69419"/>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Coffee and bagels is a nice way to start your day</a:t>
          </a:r>
        </a:p>
      </dsp:txBody>
      <dsp:txXfrm>
        <a:off x="957706" y="3080993"/>
        <a:ext cx="3557195" cy="8607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969DDBDE-11CC-47C5-818A-F73330093554}" type="datetimeFigureOut">
              <a:rPr lang="lt-LT" smtClean="0"/>
              <a:t>2019-03-25</a:t>
            </a:fld>
            <a:endParaRPr lang="lt-LT"/>
          </a:p>
        </p:txBody>
      </p:sp>
      <p:sp>
        <p:nvSpPr>
          <p:cNvPr id="4" name="Skaidrės vaizdo vietos rezervavimo ženklas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7E189743-C1E8-4CED-BA4A-0904B7A97997}" type="slidenum">
              <a:rPr lang="lt-LT" smtClean="0"/>
              <a:t>‹#›</a:t>
            </a:fld>
            <a:endParaRPr lang="lt-LT"/>
          </a:p>
        </p:txBody>
      </p:sp>
    </p:spTree>
    <p:extLst>
      <p:ext uri="{BB962C8B-B14F-4D97-AF65-F5344CB8AC3E}">
        <p14:creationId xmlns:p14="http://schemas.microsoft.com/office/powerpoint/2010/main" val="3797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prstClr val="black"/>
                </a:solidFill>
                <a:effectLst/>
                <a:uLnTx/>
                <a:uFillTx/>
                <a:latin typeface="+mn-lt"/>
                <a:ea typeface="+mn-ea"/>
                <a:cs typeface="+mn-cs"/>
              </a:rPr>
              <a:t>1. </a:t>
            </a:r>
            <a:r>
              <a:rPr kumimoji="0" lang="lt-LT" sz="1200" b="1" i="0" u="none" strike="noStrike" kern="1200" cap="none" spc="0" normalizeH="0" baseline="0" noProof="0" dirty="0">
                <a:ln>
                  <a:noFill/>
                </a:ln>
                <a:solidFill>
                  <a:prstClr val="black"/>
                </a:solidFill>
                <a:effectLst/>
                <a:uLnTx/>
                <a:uFillTx/>
                <a:latin typeface="+mn-lt"/>
                <a:ea typeface="+mn-ea"/>
                <a:cs typeface="+mn-cs"/>
              </a:rPr>
              <a:t>17-os LR Vyriausybės programoje</a:t>
            </a:r>
            <a:r>
              <a:rPr kumimoji="0" lang="lt-LT" sz="1200" b="0" i="0" u="none" strike="noStrike" kern="1200" cap="none" spc="0" normalizeH="0" baseline="0" noProof="0" dirty="0">
                <a:ln>
                  <a:noFill/>
                </a:ln>
                <a:solidFill>
                  <a:prstClr val="black"/>
                </a:solidFill>
                <a:effectLst/>
                <a:uLnTx/>
                <a:uFillTx/>
                <a:latin typeface="+mn-lt"/>
                <a:ea typeface="+mn-ea"/>
                <a:cs typeface="+mn-cs"/>
              </a:rPr>
              <a:t> (kuriai pritarė Seimas 2016 m. gruodžio 13 d. nutarimu) numatyta sutvarkyti teisinę bazę, reglamentuojančią valstybės veiksmus krizių atvejais, pritaikyti ją prie šiandieninių iššūkių, akcentuojamas pasirengimas atsakyti į hibridines grėsmes.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prstClr val="black"/>
                </a:solidFill>
                <a:effectLst/>
                <a:uLnTx/>
                <a:uFillTx/>
                <a:latin typeface="+mn-lt"/>
                <a:ea typeface="+mn-ea"/>
                <a:cs typeface="+mn-cs"/>
              </a:rPr>
              <a:t>2. Atnaujintoje </a:t>
            </a:r>
            <a:r>
              <a:rPr kumimoji="0" lang="lt-LT" sz="1200" b="1" i="0" u="none" strike="noStrike" kern="1200" cap="none" spc="0" normalizeH="0" baseline="0" noProof="0" dirty="0">
                <a:ln>
                  <a:noFill/>
                </a:ln>
                <a:solidFill>
                  <a:prstClr val="black"/>
                </a:solidFill>
                <a:effectLst/>
                <a:uLnTx/>
                <a:uFillTx/>
                <a:latin typeface="+mn-lt"/>
                <a:ea typeface="+mn-ea"/>
                <a:cs typeface="+mn-cs"/>
              </a:rPr>
              <a:t>Nacionalinio saugumo strategijoje </a:t>
            </a:r>
            <a:r>
              <a:rPr kumimoji="0" lang="lt-LT" sz="1200" b="0" i="0" u="none" strike="noStrike" kern="1200" cap="none" spc="0" normalizeH="0" baseline="0" noProof="0" dirty="0">
                <a:ln>
                  <a:noFill/>
                </a:ln>
                <a:solidFill>
                  <a:prstClr val="black"/>
                </a:solidFill>
                <a:effectLst/>
                <a:uLnTx/>
                <a:uFillTx/>
                <a:latin typeface="+mn-lt"/>
                <a:ea typeface="+mn-ea"/>
                <a:cs typeface="+mn-cs"/>
              </a:rPr>
              <a:t>(patvirtinta Seimo nutarimu; 2017 m. sausio 26 d. redakcija,):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prstClr val="black"/>
                </a:solidFill>
                <a:effectLst/>
                <a:uLnTx/>
                <a:uFillTx/>
                <a:latin typeface="+mn-lt"/>
                <a:ea typeface="+mn-ea"/>
                <a:cs typeface="+mn-cs"/>
              </a:rPr>
              <a:t>- tarp </a:t>
            </a:r>
            <a:r>
              <a:rPr kumimoji="0" lang="lt-LT" sz="1200" b="0" i="0" u="sng" strike="noStrike" kern="1200" cap="none" spc="0" normalizeH="0" baseline="0" noProof="0" dirty="0">
                <a:ln>
                  <a:noFill/>
                </a:ln>
                <a:solidFill>
                  <a:prstClr val="black"/>
                </a:solidFill>
                <a:effectLst/>
                <a:uLnTx/>
                <a:uFillTx/>
                <a:latin typeface="+mn-lt"/>
                <a:ea typeface="+mn-ea"/>
                <a:cs typeface="+mn-cs"/>
              </a:rPr>
              <a:t>nacionalinio saugumo politikos prioritetų ir uždavinių yra įvardijamas poreikis plėtoti grėsmių, pavojų ir rizikos veiksnių nacionaliniam saugumui nustatymo, vertinimo ir perspėjimo sistemą</a:t>
            </a:r>
            <a:r>
              <a:rPr kumimoji="0" lang="lt-LT" sz="1200" b="0" i="0" u="none" strike="noStrike" kern="1200" cap="none" spc="0" normalizeH="0" baseline="0" noProof="0" dirty="0">
                <a:ln>
                  <a:noFill/>
                </a:ln>
                <a:solidFill>
                  <a:prstClr val="black"/>
                </a:solidFill>
                <a:effectLst/>
                <a:uLnTx/>
                <a:uFillTx/>
                <a:latin typeface="+mn-lt"/>
                <a:ea typeface="+mn-ea"/>
                <a:cs typeface="+mn-cs"/>
              </a:rPr>
              <a:t>, grindžiamą stebėjimo indikatoriais, </a:t>
            </a:r>
            <a:r>
              <a:rPr kumimoji="0" lang="lt-LT" sz="1200" b="0" i="0" u="sng" strike="noStrike" kern="1200" cap="none" spc="0" normalizeH="0" baseline="0" noProof="0" dirty="0">
                <a:ln>
                  <a:noFill/>
                </a:ln>
                <a:solidFill>
                  <a:prstClr val="black"/>
                </a:solidFill>
                <a:effectLst/>
                <a:uLnTx/>
                <a:uFillTx/>
                <a:latin typeface="+mn-lt"/>
                <a:ea typeface="+mn-ea"/>
                <a:cs typeface="+mn-cs"/>
              </a:rPr>
              <a:t>o grėsmių, pavojų ir rizikos veiksnių stebėseną ir vertinimą integruoti į valstybės institucijų ir įstaigų veiklos planavimą</a:t>
            </a:r>
            <a:r>
              <a:rPr kumimoji="0" lang="lt-LT" sz="1200" b="0" i="0" u="none" strike="noStrike" kern="1200" cap="none" spc="0" normalizeH="0" baseline="0" noProof="0" dirty="0">
                <a:ln>
                  <a:noFill/>
                </a:ln>
                <a:solidFill>
                  <a:prstClr val="black"/>
                </a:solidFill>
                <a:effectLst/>
                <a:uLnTx/>
                <a:uFillTx/>
                <a:latin typeface="+mn-lt"/>
                <a:ea typeface="+mn-ea"/>
                <a:cs typeface="+mn-cs"/>
              </a:rPr>
              <a:t>, taip pat stiprinti krizių prevencijos ir valdymo veikloje dalyvaujančių institucijų pajėgumus ir gebėjimus greitai ir veiksmingai reaguoti į krizes;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prstClr val="black"/>
                </a:solidFill>
                <a:effectLst/>
                <a:uLnTx/>
                <a:uFillTx/>
                <a:latin typeface="+mn-lt"/>
                <a:ea typeface="+mn-ea"/>
                <a:cs typeface="+mn-cs"/>
              </a:rPr>
              <a:t>3. </a:t>
            </a:r>
            <a:r>
              <a:rPr kumimoji="0" lang="lt-LT" sz="1200" b="1" i="0" u="none" strike="noStrike" kern="1200" cap="none" spc="0" normalizeH="0" baseline="0" noProof="0" dirty="0">
                <a:ln>
                  <a:noFill/>
                </a:ln>
                <a:solidFill>
                  <a:prstClr val="black"/>
                </a:solidFill>
                <a:effectLst/>
                <a:uLnTx/>
                <a:uFillTx/>
                <a:latin typeface="+mn-lt"/>
                <a:ea typeface="+mn-ea"/>
                <a:cs typeface="+mn-cs"/>
              </a:rPr>
              <a:t>LRV programos įgyvendinimo plane </a:t>
            </a:r>
            <a:r>
              <a:rPr kumimoji="0" lang="lt-LT" sz="1200" b="0" i="0" u="none" strike="noStrike" kern="1200" cap="none" spc="0" normalizeH="0" baseline="0" noProof="0" dirty="0">
                <a:ln>
                  <a:noFill/>
                </a:ln>
                <a:solidFill>
                  <a:prstClr val="black"/>
                </a:solidFill>
                <a:effectLst/>
                <a:uLnTx/>
                <a:uFillTx/>
                <a:latin typeface="+mn-lt"/>
                <a:ea typeface="+mn-ea"/>
                <a:cs typeface="+mn-cs"/>
              </a:rPr>
              <a:t>(LRV 2017 m. kovo 13 d. nutarimas Nr. 167) </a:t>
            </a:r>
            <a:r>
              <a:rPr kumimoji="0" lang="lt-LT" sz="1200" b="0" i="0" u="sng" strike="noStrike" kern="1200" cap="none" spc="0" normalizeH="0" baseline="0" noProof="0" dirty="0">
                <a:ln>
                  <a:noFill/>
                </a:ln>
                <a:solidFill>
                  <a:prstClr val="black"/>
                </a:solidFill>
                <a:effectLst/>
                <a:uLnTx/>
                <a:uFillTx/>
                <a:latin typeface="+mn-lt"/>
                <a:ea typeface="+mn-ea"/>
                <a:cs typeface="+mn-cs"/>
              </a:rPr>
              <a:t>numatyti konkretūs darbai: 1) Integruotos krizių valdymo ir hibridinių grėsmių užkardymo sistemos modelio sukūrimas ir įteisinimas</a:t>
            </a:r>
            <a:r>
              <a:rPr kumimoji="0" lang="lt-LT" sz="1200" b="0" i="0" u="none" strike="noStrike" kern="1200" cap="none" spc="0" normalizeH="0" baseline="0" noProof="0" dirty="0">
                <a:ln>
                  <a:noFill/>
                </a:ln>
                <a:solidFill>
                  <a:prstClr val="black"/>
                </a:solidFill>
                <a:effectLst/>
                <a:uLnTx/>
                <a:uFillTx/>
                <a:latin typeface="+mn-lt"/>
                <a:ea typeface="+mn-ea"/>
                <a:cs typeface="+mn-cs"/>
              </a:rPr>
              <a:t>; 2) </a:t>
            </a:r>
            <a:r>
              <a:rPr kumimoji="0" lang="lt-LT" sz="1200" b="0" i="0" u="sng" strike="noStrike" kern="1200" cap="none" spc="0" normalizeH="0" baseline="0" noProof="0" dirty="0">
                <a:ln>
                  <a:noFill/>
                </a:ln>
                <a:solidFill>
                  <a:prstClr val="black"/>
                </a:solidFill>
                <a:effectLst/>
                <a:uLnTx/>
                <a:uFillTx/>
                <a:latin typeface="+mn-lt"/>
                <a:ea typeface="+mn-ea"/>
                <a:cs typeface="+mn-cs"/>
              </a:rPr>
              <a:t>Grėsmių ir krizės veiksnių stebėsenos sistemos sukūrimas </a:t>
            </a:r>
            <a:r>
              <a:rPr kumimoji="0" lang="lt-LT" sz="1200" b="0" i="0" u="none" strike="noStrike" kern="1200" cap="none" spc="0" normalizeH="0" baseline="0" noProof="0" dirty="0">
                <a:ln>
                  <a:noFill/>
                </a:ln>
                <a:solidFill>
                  <a:prstClr val="black"/>
                </a:solidFill>
                <a:effectLst/>
                <a:uLnTx/>
                <a:uFillTx/>
                <a:latin typeface="+mn-lt"/>
                <a:ea typeface="+mn-ea"/>
                <a:cs typeface="+mn-cs"/>
              </a:rPr>
              <a:t>(krizių valdymo sistemos modelio įteisinimui numatomas terminas 2019 m. III </a:t>
            </a:r>
            <a:r>
              <a:rPr kumimoji="0" lang="lt-LT" sz="1200" b="0" i="0" u="none" strike="noStrike" kern="1200" cap="none" spc="0" normalizeH="0" baseline="0" noProof="0" dirty="0" err="1">
                <a:ln>
                  <a:noFill/>
                </a:ln>
                <a:solidFill>
                  <a:prstClr val="black"/>
                </a:solidFill>
                <a:effectLst/>
                <a:uLnTx/>
                <a:uFillTx/>
                <a:latin typeface="+mn-lt"/>
                <a:ea typeface="+mn-ea"/>
                <a:cs typeface="+mn-cs"/>
              </a:rPr>
              <a:t>ketv</a:t>
            </a:r>
            <a:r>
              <a:rPr kumimoji="0" lang="lt-LT" sz="1200" b="0" i="0" u="none" strike="noStrike" kern="1200" cap="none" spc="0" normalizeH="0" baseline="0" noProof="0" dirty="0">
                <a:ln>
                  <a:noFill/>
                </a:ln>
                <a:solidFill>
                  <a:prstClr val="black"/>
                </a:solidFill>
                <a:effectLst/>
                <a:uLnTx/>
                <a:uFillTx/>
                <a:latin typeface="+mn-lt"/>
                <a:ea typeface="+mn-ea"/>
                <a:cs typeface="+mn-cs"/>
              </a:rPr>
              <a:t>., parengti Nacionalinio saugumo pagrindų įstatymo ir susijusių įstatymų pakeitimo projektai). Projektai įgyvendina Vyriausybės programos įgyvendinimo plano 5.4.4 darbo „Integruotos krizių valdymo ir hibridinių grėsmių užkardymo sistemos sukūrimas“ nuostatas.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prstClr val="black"/>
                </a:solidFill>
                <a:effectLst/>
                <a:uLnTx/>
                <a:uFillTx/>
                <a:latin typeface="+mn-lt"/>
                <a:ea typeface="+mn-ea"/>
                <a:cs typeface="+mn-cs"/>
              </a:rPr>
              <a:t>4. </a:t>
            </a:r>
            <a:r>
              <a:rPr kumimoji="0" lang="lt-LT" sz="1200" b="1" i="0" u="none" strike="noStrike" kern="1200" cap="none" spc="0" normalizeH="0" baseline="0" noProof="0" dirty="0">
                <a:ln>
                  <a:noFill/>
                </a:ln>
                <a:solidFill>
                  <a:prstClr val="black"/>
                </a:solidFill>
                <a:effectLst/>
                <a:uLnTx/>
                <a:uFillTx/>
                <a:latin typeface="+mn-lt"/>
                <a:ea typeface="+mn-ea"/>
                <a:cs typeface="+mn-cs"/>
              </a:rPr>
              <a:t>Seime atstovaujamų partijų 2018 m. rugsėjo 10 d.  pasirašytame susitarime </a:t>
            </a:r>
            <a:r>
              <a:rPr kumimoji="0" lang="lt-LT" sz="1200" b="0" i="0" u="none" strike="noStrike" kern="1200" cap="none" spc="0" normalizeH="0" baseline="0" noProof="0" dirty="0">
                <a:ln>
                  <a:noFill/>
                </a:ln>
                <a:solidFill>
                  <a:prstClr val="black"/>
                </a:solidFill>
                <a:effectLst/>
                <a:uLnTx/>
                <a:uFillTx/>
                <a:latin typeface="+mn-lt"/>
                <a:ea typeface="+mn-ea"/>
                <a:cs typeface="+mn-cs"/>
              </a:rPr>
              <a:t>numatyta, atsižvelgiant į didėjančias hibridinio pobūdžio grėsmes nacionaliniam saugumui ir visuomenės atsparumui &lt;...&gt; stiprinti šių grėsmių stebėjimą ir pasirengimą jas užkardyti bei valdyti..</a:t>
            </a:r>
          </a:p>
          <a:p>
            <a:endParaRPr lang="lt-LT" dirty="0"/>
          </a:p>
        </p:txBody>
      </p:sp>
      <p:sp>
        <p:nvSpPr>
          <p:cNvPr id="4" name="Slide Number Placeholder 3"/>
          <p:cNvSpPr>
            <a:spLocks noGrp="1"/>
          </p:cNvSpPr>
          <p:nvPr>
            <p:ph type="sldNum" sz="quarter" idx="5"/>
          </p:nvPr>
        </p:nvSpPr>
        <p:spPr/>
        <p:txBody>
          <a:bodyPr/>
          <a:lstStyle/>
          <a:p>
            <a:fld id="{7E189743-C1E8-4CED-BA4A-0904B7A97997}" type="slidenum">
              <a:rPr lang="lt-LT" smtClean="0"/>
              <a:t>2</a:t>
            </a:fld>
            <a:endParaRPr lang="lt-LT"/>
          </a:p>
        </p:txBody>
      </p:sp>
    </p:spTree>
    <p:extLst>
      <p:ext uri="{BB962C8B-B14F-4D97-AF65-F5344CB8AC3E}">
        <p14:creationId xmlns:p14="http://schemas.microsoft.com/office/powerpoint/2010/main" val="369302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500380" algn="just">
              <a:spcAft>
                <a:spcPts val="0"/>
              </a:spcAft>
            </a:pPr>
            <a:r>
              <a:rPr lang="lt-LT" sz="1200" b="0" i="1" dirty="0">
                <a:effectLst/>
                <a:latin typeface="Times New Roman" panose="02020603050405020304" pitchFamily="18" charset="0"/>
              </a:rPr>
              <a:t>Taigi, </a:t>
            </a:r>
            <a:r>
              <a:rPr lang="lt-LT" sz="1200" b="1" dirty="0">
                <a:effectLst/>
                <a:latin typeface="Times New Roman" panose="02020603050405020304" pitchFamily="18" charset="0"/>
              </a:rPr>
              <a:t>Pagrindinis įstatymų projektų tikslas</a:t>
            </a:r>
            <a:r>
              <a:rPr lang="lt-LT" sz="1200" dirty="0">
                <a:effectLst/>
                <a:latin typeface="Times New Roman" panose="02020603050405020304" pitchFamily="18" charset="0"/>
              </a:rPr>
              <a:t> – </a:t>
            </a:r>
            <a:r>
              <a:rPr lang="lt-LT" sz="1200" dirty="0">
                <a:effectLst/>
                <a:latin typeface="Times New Roman" panose="02020603050405020304" pitchFamily="18" charset="0"/>
                <a:ea typeface="Times New Roman" panose="02020603050405020304" pitchFamily="18" charset="0"/>
              </a:rPr>
              <a:t>atsižvelgiant į geopolitinės aplinkos sąlygojamus iššūkius, papildyti</a:t>
            </a:r>
            <a:r>
              <a:rPr lang="lt-LT" sz="1200" dirty="0">
                <a:effectLst/>
                <a:latin typeface="Times New Roman" panose="02020603050405020304" pitchFamily="18" charset="0"/>
              </a:rPr>
              <a:t> dabartinį</a:t>
            </a:r>
            <a:r>
              <a:rPr lang="lt-LT" sz="1200" dirty="0">
                <a:effectLst/>
                <a:latin typeface="Times New Roman" panose="02020603050405020304" pitchFamily="18" charset="0"/>
                <a:ea typeface="Times New Roman" panose="02020603050405020304" pitchFamily="18" charset="0"/>
              </a:rPr>
              <a:t> krizių valdymo modelį nacionalinio saugumo elementais ir taip suformuoti integruotą tarpinstitucinį mišrių (hibridinių) grėsmių prevencijos ir krizių valdymo modelį, kuris leistų: </a:t>
            </a:r>
            <a:endParaRPr lang="lt-LT" sz="1200" dirty="0">
              <a:effectLst/>
              <a:latin typeface="+mn-lt"/>
              <a:ea typeface="+mn-ea"/>
            </a:endParaRPr>
          </a:p>
          <a:p>
            <a:pPr marL="228600" indent="-228600" algn="just">
              <a:spcAft>
                <a:spcPts val="0"/>
              </a:spcAft>
              <a:buAutoNum type="arabicParenR"/>
            </a:pPr>
            <a:r>
              <a:rPr lang="lt-LT" sz="1200" dirty="0">
                <a:effectLst/>
                <a:latin typeface="Times New Roman" panose="02020603050405020304" pitchFamily="18" charset="0"/>
                <a:ea typeface="Times New Roman" panose="02020603050405020304" pitchFamily="18" charset="0"/>
              </a:rPr>
              <a:t>laiku identifikuoti potencialias mišrias grėsmes, pavojus ir rizikos veiksnius nacionaliniam saugumui ir užtikrinti, kad apie tai būtų laiku perspėjama, taip pat kad būtų įmanomas koordinuotas ir efektyvus jų užkardymas; </a:t>
            </a:r>
            <a:endParaRPr lang="lt-LT" sz="1200" dirty="0">
              <a:effectLst/>
              <a:latin typeface="+mn-lt"/>
              <a:ea typeface="+mn-ea"/>
            </a:endParaRPr>
          </a:p>
          <a:p>
            <a:pPr marL="228600" indent="-228600" algn="just">
              <a:spcAft>
                <a:spcPts val="0"/>
              </a:spcAft>
              <a:buAutoNum type="arabicParenR"/>
            </a:pPr>
            <a:r>
              <a:rPr lang="lt-LT" sz="1200" dirty="0">
                <a:effectLst/>
                <a:latin typeface="Times New Roman" panose="02020603050405020304" pitchFamily="18" charset="0"/>
                <a:ea typeface="Times New Roman" panose="02020603050405020304" pitchFamily="18" charset="0"/>
              </a:rPr>
              <a:t>efektyviai veikti krizės atveju ir jungti skirtingų institucijų pastangas bei koordinuoti veiklą kilus krizei. </a:t>
            </a:r>
          </a:p>
          <a:p>
            <a:pPr marL="0" indent="0" algn="just">
              <a:spcAft>
                <a:spcPts val="0"/>
              </a:spcAft>
              <a:buNone/>
            </a:pPr>
            <a:r>
              <a:rPr lang="lt-LT" sz="1200" dirty="0">
                <a:effectLst/>
                <a:latin typeface="Times New Roman" panose="02020603050405020304" pitchFamily="18" charset="0"/>
                <a:ea typeface="Times New Roman" panose="02020603050405020304" pitchFamily="18" charset="0"/>
              </a:rPr>
              <a:t>             Antra, siekiant įgyvendinti nacionalinio saugumo tikslus, vystyti ir plėtoti regioninį ir transatlantinį saugumą stiprinančias priemones, reikalingas nepriklausomas, išorės aplinkos pokyčius bei jų įtaką užsienio, saugumo ir gynybos politikai analizuojantis ir pasiūlymus nacionalinį saugumą užtikrinančioms institucijoms dėl regioninį ir transatlantinį saugumą stiprinančių priemonių teikiantis</a:t>
            </a:r>
          </a:p>
          <a:p>
            <a:pPr marL="228600" indent="-228600" algn="just">
              <a:spcAft>
                <a:spcPts val="0"/>
              </a:spcAft>
              <a:buAutoNum type="arabicParenR"/>
            </a:pPr>
            <a:endParaRPr lang="lt-LT" dirty="0">
              <a:effectLst/>
            </a:endParaRPr>
          </a:p>
          <a:p>
            <a:endParaRPr lang="lt-LT" dirty="0"/>
          </a:p>
        </p:txBody>
      </p:sp>
      <p:sp>
        <p:nvSpPr>
          <p:cNvPr id="4" name="Slide Number Placeholder 3"/>
          <p:cNvSpPr>
            <a:spLocks noGrp="1"/>
          </p:cNvSpPr>
          <p:nvPr>
            <p:ph type="sldNum" sz="quarter" idx="5"/>
          </p:nvPr>
        </p:nvSpPr>
        <p:spPr/>
        <p:txBody>
          <a:bodyPr/>
          <a:lstStyle/>
          <a:p>
            <a:fld id="{7E189743-C1E8-4CED-BA4A-0904B7A97997}" type="slidenum">
              <a:rPr lang="lt-LT" smtClean="0"/>
              <a:t>3</a:t>
            </a:fld>
            <a:endParaRPr lang="lt-LT"/>
          </a:p>
        </p:txBody>
      </p:sp>
    </p:spTree>
    <p:extLst>
      <p:ext uri="{BB962C8B-B14F-4D97-AF65-F5344CB8AC3E}">
        <p14:creationId xmlns:p14="http://schemas.microsoft.com/office/powerpoint/2010/main" val="177952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u="sng" dirty="0"/>
              <a:t>Galiojanti teisinė bazė, reglamentuojanti krizių valdymą, nepritaikyta hibridinėms grėsmėms identifikuoti, vertinti ir jų prevencijai, hibridinio pobūdžio veiksmų sukeltai krizei valdyti ir jos padariniams šalint</a:t>
            </a:r>
            <a:r>
              <a:rPr lang="lt-LT" dirty="0"/>
              <a:t>i. </a:t>
            </a:r>
          </a:p>
          <a:p>
            <a:r>
              <a:rPr lang="lt-LT" u="sng" dirty="0"/>
              <a:t>Šiuo metu nėra aiškaus krizės valdymo mechanizmo hibridinės atakos metu – jei vienu metu prieš valstybę būtų vykdoma kompleksinė priešiškų veiksmų grandinė</a:t>
            </a:r>
            <a:r>
              <a:rPr lang="lt-LT" dirty="0"/>
              <a:t>, </a:t>
            </a:r>
            <a:r>
              <a:rPr lang="lt-LT" i="1" dirty="0"/>
              <a:t>pvz., veiksmai kibernetinėje erdvėje ir informacinės atakos, darantys žalą Lietuvos nacionalinio saugumo interesams, strateginės reikšmės ūkio sektorių subjektų veiklos sutrikdymas (pvz., diversijos, nukreiptos prieš ypač svarbią infrastruktūrą, jūrų ir geležinkelio transporto kelių blokada), suaktyvėję trečiųjų šalių bandymai įtakoti politinius procesus, karinės jėgos demonstravimas ir pan</a:t>
            </a:r>
            <a:r>
              <a:rPr lang="lt-LT" dirty="0"/>
              <a:t>. </a:t>
            </a:r>
            <a:r>
              <a:rPr lang="lt-LT" i="1" dirty="0"/>
              <a:t>Kibernetinių incidentų ir ekstremalių situacijų valdymo sistemos padėtų suvaldyti atskirus riboto poveikio incidentus, tačiau situacijos, sąlygotos kompleksinės hibridinės atakos, vienu metu keltų grėsmę patirti negatyvias pasekmes valstybei užtikrinant gyvybiškai svarbių funkcijų vykdymą (ekonomikos ir civilinės infrastruktūros funkcionavimui, gyventojų būtinųjų poreikių tenkinimui, valstybės valdymo tęstinumui, vidaus saugumui).</a:t>
            </a:r>
            <a:r>
              <a:rPr lang="lt-LT" dirty="0"/>
              <a:t> </a:t>
            </a:r>
          </a:p>
          <a:p>
            <a:endParaRPr lang="lt-LT" dirty="0"/>
          </a:p>
          <a:p>
            <a:r>
              <a:rPr lang="lt-LT" u="sng" dirty="0"/>
              <a:t>Pagal dabartiniame Nacionalinio saugumo pagrindų įstatyme nustatytą krizių valdymo modelį krizių valdymą koordinuoja Vyriausybės sudaromas Krizių valdymo komitetas, kuris prireikus, atsižvelgdamas į krizės pobūdį, įgaliotas priimti sprendimą siūlyti Vyriausybei iš atitinkamų ministerijų ir kitų valstybės institucijų atstovų sudaryti Jungtinį koordinavimo centrą krizei valdyti ir jos padarinių likvidavimui koordinuoti. Krizių valdymo komitetas yra orientuotas į jau vykstančių krizių valdymą ir pagal nustatytą sudėtį neįgaliotas spręsti viso nacionalinio saugumo klausimų spektro</a:t>
            </a:r>
            <a:r>
              <a:rPr lang="lt-LT" dirty="0"/>
              <a:t>, jo įgaliojimai neapima hibridinių grėsmių užkardymo ir krizių prevencijos klausimų. Jungtinio koordinavimo centro sudarymas inicijuojamas krizei valdyti ir jos padalinių likvidavimui koordinuoti, t. y. krizei jau kilus, jame nedalyvauja žvalgybos institucijos. Pažymėtina, kad iki šiol toks centras sudarytas nebuvo.</a:t>
            </a:r>
          </a:p>
          <a:p>
            <a:endParaRPr lang="lt-LT" dirty="0"/>
          </a:p>
          <a:p>
            <a:r>
              <a:rPr lang="lt-LT" dirty="0"/>
              <a:t>Taigi galiojantis reguliavimas neužtikrina institucijų ar jų padalinių, atsakingų už mišrių (hibridinių) grėsmių užkardymą, krizių prevenciją ir valdymą, sąveikos visais valstybės valdymo lygmenimis. Nepakankamai reglamentuotos grėsmių valdymo ir krizių prevencijos procedūros, dalyvaujančių institucijų funkcijos ir uždaviniai grėsmių valdymo ir krizių prevencijos srityse, ypač valstybei susiduriant su plataus spektro hibridinėmis grėsmėmis. </a:t>
            </a:r>
          </a:p>
          <a:p>
            <a:endParaRPr lang="lt-LT" dirty="0"/>
          </a:p>
          <a:p>
            <a:endParaRPr lang="lt-LT" dirty="0"/>
          </a:p>
          <a:p>
            <a:endParaRPr lang="lt-LT" dirty="0"/>
          </a:p>
          <a:p>
            <a:endParaRPr lang="lt-LT" dirty="0"/>
          </a:p>
        </p:txBody>
      </p:sp>
      <p:sp>
        <p:nvSpPr>
          <p:cNvPr id="4" name="Slide Number Placeholder 3"/>
          <p:cNvSpPr>
            <a:spLocks noGrp="1"/>
          </p:cNvSpPr>
          <p:nvPr>
            <p:ph type="sldNum" sz="quarter" idx="5"/>
          </p:nvPr>
        </p:nvSpPr>
        <p:spPr/>
        <p:txBody>
          <a:bodyPr/>
          <a:lstStyle/>
          <a:p>
            <a:fld id="{7E189743-C1E8-4CED-BA4A-0904B7A97997}" type="slidenum">
              <a:rPr lang="lt-LT" smtClean="0"/>
              <a:t>4</a:t>
            </a:fld>
            <a:endParaRPr lang="lt-LT"/>
          </a:p>
        </p:txBody>
      </p:sp>
    </p:spTree>
    <p:extLst>
      <p:ext uri="{BB962C8B-B14F-4D97-AF65-F5344CB8AC3E}">
        <p14:creationId xmlns:p14="http://schemas.microsoft.com/office/powerpoint/2010/main" val="210628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dirty="0"/>
              <a:t>Siūlomas krizių valdymo modelis pirmiausia orientuotas į grėsmių (hibridinių grėsmių) prevenciją ir užkardymą. Krizių prevencija grindžiama grėsmių nacionaliniam saugumui nustatymo, vertinimo ir perspėjimo apie grėsmes indikatorių sistema (siūloma pavesti Vyriausybei nustatyti atitinkamą tvarką);</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dirty="0"/>
              <a:t>Grėsmių nacionaliniam saugumui užkardymo ir krizių valdymą koordinuojanti institucija Vyriausybės lygmeniu – Nacionalinio saugumo komisija turi turėti įstatyme nustatytus įgaliojimus atlikti veiksmingą pilno krizių valdymo ciklo (grėsmių identifikavimas ir vertinimas–krizių prevencija–krizių valdymas–krizės padarinių šalinimas) koordinavimą.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dirty="0"/>
              <a:t>Valstybės institucijų kompetencijos turi būti nuolat sutelktos krizių prevencijai ir valdymui.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dirty="0"/>
          </a:p>
          <a:p>
            <a:endParaRPr lang="lt-LT" dirty="0"/>
          </a:p>
        </p:txBody>
      </p:sp>
      <p:sp>
        <p:nvSpPr>
          <p:cNvPr id="4" name="Slide Number Placeholder 3"/>
          <p:cNvSpPr>
            <a:spLocks noGrp="1"/>
          </p:cNvSpPr>
          <p:nvPr>
            <p:ph type="sldNum" sz="quarter" idx="5"/>
          </p:nvPr>
        </p:nvSpPr>
        <p:spPr/>
        <p:txBody>
          <a:bodyPr/>
          <a:lstStyle/>
          <a:p>
            <a:fld id="{7E189743-C1E8-4CED-BA4A-0904B7A97997}" type="slidenum">
              <a:rPr lang="lt-LT" smtClean="0"/>
              <a:t>5</a:t>
            </a:fld>
            <a:endParaRPr lang="lt-LT"/>
          </a:p>
        </p:txBody>
      </p:sp>
    </p:spTree>
    <p:extLst>
      <p:ext uri="{BB962C8B-B14F-4D97-AF65-F5344CB8AC3E}">
        <p14:creationId xmlns:p14="http://schemas.microsoft.com/office/powerpoint/2010/main" val="260334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a:p>
            <a:r>
              <a:rPr lang="lt-LT" dirty="0"/>
              <a:t>Čia matome modelį, kurio pagrindai būtų įtvirtinti priėmus teikiamas norminių aktų pataisas.</a:t>
            </a:r>
          </a:p>
          <a:p>
            <a:pPr marL="0" indent="0">
              <a:buFontTx/>
              <a:buNone/>
            </a:pPr>
            <a:r>
              <a:rPr lang="lt-LT" dirty="0"/>
              <a:t>Vyriausybės Nacionalinio saugumo komisija koordinuotų grėsmių prevenciją ir krizių valdymą; Nacionalinio saugumo komisija perimtų Krizių valdymo komiteto funkcijas, kartu jos veikla būtų orientuota į integruotą mišrių (hibridinių) grėsmių užkardymą. Užtikrinamas krizių prevencijos sprendimų priėmimas ir jų koordinavimas Vyriausybės lygmeniu. Atsižvelgdama į krizės pobūdį, Nacionalinio saugumo komisija gali siūlyti paskirti atsakingą už krizės valdymą instituciją.</a:t>
            </a:r>
          </a:p>
          <a:p>
            <a:pPr marL="0" indent="0">
              <a:buFontTx/>
              <a:buNone/>
            </a:pPr>
            <a:r>
              <a:rPr lang="lt-LT" dirty="0"/>
              <a:t>Jungtinė grėsmių prevencijos ir krizių valdymo grupė būtų sudaryta iš Vyriausybės kanceliarijos, ministerijų, kitų institucijų ir įstaigų atstovų. Ši grupė kartu su Vyriausybės kanceliarija koordinuotų krizių prevenciją ir pasirengimą valdyti krizes, o krizės atveju teiktų paramą Vyriausybės paskirtai už krizės valdymą atsakingai institucijai (jos sudėtį ir nuostatus tvirtintų Vyriausybė).</a:t>
            </a:r>
          </a:p>
          <a:p>
            <a:pPr marL="0" indent="0">
              <a:buFontTx/>
              <a:buNone/>
            </a:pPr>
            <a:endParaRPr lang="lt-LT" sz="800" dirty="0"/>
          </a:p>
          <a:p>
            <a:pPr marL="171450" indent="-171450">
              <a:buFont typeface="Arial" panose="020B0604020202020204" pitchFamily="34" charset="0"/>
              <a:buChar char="•"/>
            </a:pPr>
            <a:r>
              <a:rPr lang="lt-LT" i="1" dirty="0"/>
              <a:t>Sukurta sistema, leidžianti stebėti ir laiku identifikuoti situaciją, kuri kelia grėsmę; galimybė laiku pritaikyti prevencines  priemones ir išvengti krizės, aiškus krizės valdymo mechanizmas ir institucijų atsakomybės.</a:t>
            </a:r>
          </a:p>
          <a:p>
            <a:endParaRPr lang="lt-LT" dirty="0"/>
          </a:p>
        </p:txBody>
      </p:sp>
      <p:sp>
        <p:nvSpPr>
          <p:cNvPr id="4" name="Slide Number Placeholder 3"/>
          <p:cNvSpPr>
            <a:spLocks noGrp="1"/>
          </p:cNvSpPr>
          <p:nvPr>
            <p:ph type="sldNum" sz="quarter" idx="5"/>
          </p:nvPr>
        </p:nvSpPr>
        <p:spPr/>
        <p:txBody>
          <a:bodyPr/>
          <a:lstStyle/>
          <a:p>
            <a:fld id="{7E189743-C1E8-4CED-BA4A-0904B7A97997}" type="slidenum">
              <a:rPr lang="lt-LT" smtClean="0"/>
              <a:t>6</a:t>
            </a:fld>
            <a:endParaRPr lang="lt-LT"/>
          </a:p>
        </p:txBody>
      </p:sp>
    </p:spTree>
    <p:extLst>
      <p:ext uri="{BB962C8B-B14F-4D97-AF65-F5344CB8AC3E}">
        <p14:creationId xmlns:p14="http://schemas.microsoft.com/office/powerpoint/2010/main" val="224539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a:t>Kiti sprendimai</a:t>
            </a:r>
            <a:r>
              <a:rPr lang="lt-LT" dirty="0"/>
              <a:t>.</a:t>
            </a:r>
          </a:p>
          <a:p>
            <a:r>
              <a:rPr lang="lt-LT" dirty="0"/>
              <a:t>1. Siekiama įtvirtinti krizės sąvoką, kurios apibrėžtis būtų tiesiogiai susieta su grėsme gyvybiniams ar svarbiausiems nacionalinio saugumo interesams, kaip jie suprantami Nacionalinio saugumo strategijoje; krizės sąvoką, susijusią su nacionalinio saugumo sritimi, įtvirtinti yra būtina siekiant vystyti vientisą grėsmių valdymo ir krizių prevencijos sistemą; dabartinė krizių valdymo sistema, kuri daugiausia orientuota į ekstremalių situacijų valdymą, būtų esmingai papildyta nacionalinio saugumo sričiai priskiriamais elementais.</a:t>
            </a:r>
          </a:p>
          <a:p>
            <a:pPr marL="0" indent="0">
              <a:buNone/>
            </a:pPr>
            <a:r>
              <a:rPr lang="lt-LT" i="1" dirty="0"/>
              <a:t>Galiojančiuose įstatymuose neapibrėžta krizės sąvoka. Civilinės saugos įstatyme, taip pat Nepaprastosios padėties įstatyme ekstremalioji situacija apibrėžta kaip padėtis, kuri atsiranda dėl gamtinio, techninio, ekologinio ar socialinio pobūdžio priežasčių ir gali sukelti staigų ir didelį pavojų žmonių gyvybei ar sveikatai, turtui, gamtai arba lemia žmonių žūtį, sužalojimą ar didelius turtinius nuostolius. </a:t>
            </a:r>
          </a:p>
          <a:p>
            <a:r>
              <a:rPr lang="lt-LT" dirty="0"/>
              <a:t>2. Siūloma nustatyti galimybę valstybės rezervą, taip pat Vyriausybės rezervą naudoti ir krizės atveju.</a:t>
            </a:r>
          </a:p>
          <a:p>
            <a:r>
              <a:rPr lang="lt-LT" dirty="0"/>
              <a:t>3. Jeigu krizė nebūtų suvaldyta ir būtų skelbiama nepaprastoji padėtis, nepaprastosios padėties suvaldymui būtų taikomas Nepaprastosios padėties įstatyme nustatytos priemonės. </a:t>
            </a:r>
          </a:p>
          <a:p>
            <a:r>
              <a:rPr lang="lt-LT" dirty="0"/>
              <a:t>4. Valstybei siekiant įgyvendinti nacionalinio saugumo tikslus, vystyti ir plėtoti regioninį ir transatlantinį saugumą stiprinančias priemones, reikalingas nepriklausomas, išorės aplinkos pokyčius bei jų įtaką užsienio, saugumo ir gynybos politikai analizuojantis ir pasiūlymus nacionalinį saugumą užtikrinančioms institucijoms dėl regioninį ir transatlantinį saugumą stiprinančių priemonių teikiantis, taip pat savo vertinimus užsienio, saugumo ir gynybos klausimais viešai skelbiantis centras – „minčių kalvė“ (angl. </a:t>
            </a:r>
            <a:r>
              <a:rPr lang="lt-LT" dirty="0" err="1"/>
              <a:t>think</a:t>
            </a:r>
            <a:r>
              <a:rPr lang="lt-LT" dirty="0"/>
              <a:t> </a:t>
            </a:r>
            <a:r>
              <a:rPr lang="lt-LT" dirty="0" err="1"/>
              <a:t>tank</a:t>
            </a:r>
            <a:r>
              <a:rPr lang="lt-LT" dirty="0"/>
              <a:t>), iš dalies išlaikomas iš valstybės biudžeto asignavimų. Ypač pabrėžtinas poreikis tokio centro, kaip galinčio atkreipti NATO ir ES partnerių dėmesį į saugumo problemas Baltijos jūros regione ir laiku pateikti inovatyvias idėjas ir rekomendacijas dėl bendros ES ir transatlantinės bendrijos saugumo ir gynybos dienotvarkės. Centro veikla – atvirų publikacijų skelbimas, konferencijų organizavimas – labiau įtrauktų visuomenę į diskusiją saugumo, gynybos ir užsienio politikos temomis. Tai atitiktų kitų ES šalių praktiką, susijusią su tokiais centrais ir jų finansavimu iš biudžeto lėšų (pvz., Tarptautinis gynybos ir saugumo studijų centras Estijoje). </a:t>
            </a:r>
          </a:p>
          <a:p>
            <a:r>
              <a:rPr lang="lt-LT" i="1" dirty="0"/>
              <a:t>Iš biudžeto asignavimų skiriamos lėšos būtų skiriamos intelektualiniam produktui (tyrimai, analitinės studijos) pagal skiriamas užduotis.</a:t>
            </a:r>
          </a:p>
          <a:p>
            <a:endParaRPr lang="lt-LT" dirty="0"/>
          </a:p>
          <a:p>
            <a:r>
              <a:rPr lang="lt-LT" i="1" u="sng" dirty="0"/>
              <a:t>Atsižvelgiant į galimą potencialią žalą krizės atveju bei siekiant ją užkardyti </a:t>
            </a:r>
            <a:r>
              <a:rPr lang="lt-LT" i="1" dirty="0"/>
              <a:t>(pvz., kylant grėsmei konstitucinei santvarkai ir visuomenės rimčiai), </a:t>
            </a:r>
            <a:r>
              <a:rPr lang="lt-LT" i="1" u="sng" dirty="0"/>
              <a:t>siūloma numatyti, kad krizės atveju gali būti įvesta nepaprastoji padėtis</a:t>
            </a:r>
            <a:r>
              <a:rPr lang="lt-LT" i="1" dirty="0"/>
              <a:t>, o Vyriausybės paskirtai institucijai, atsakingai už krizės valdymą, nepaprastosios padėties metu nustatyti įgaliojimai būtų analogiški tiems, kurie nepaprastosios padėties atveju suteikiami institucijai, atsakingai už ekstremalios situacijos valdymą, kad nepaprastosios padėties atveju, jeigu ji paskelbta dėl krizės, būtų numatyta galimybė pasitelkti karinius vienetus, </a:t>
            </a:r>
            <a:r>
              <a:rPr lang="lt-LT" i="1" u="sng" dirty="0"/>
              <a:t>taip pat galimybė krizės atveju panaudoti valstybės rezervo lėšas ir materialinių išteklių atsargas.</a:t>
            </a:r>
          </a:p>
          <a:p>
            <a:endParaRPr lang="lt-LT" u="sng" dirty="0"/>
          </a:p>
          <a:p>
            <a:endParaRPr lang="lt-LT" dirty="0"/>
          </a:p>
          <a:p>
            <a:endParaRPr lang="lt-LT" dirty="0"/>
          </a:p>
          <a:p>
            <a:endParaRPr lang="lt-LT" dirty="0"/>
          </a:p>
        </p:txBody>
      </p:sp>
      <p:sp>
        <p:nvSpPr>
          <p:cNvPr id="4" name="Slide Number Placeholder 3"/>
          <p:cNvSpPr>
            <a:spLocks noGrp="1"/>
          </p:cNvSpPr>
          <p:nvPr>
            <p:ph type="sldNum" sz="quarter" idx="5"/>
          </p:nvPr>
        </p:nvSpPr>
        <p:spPr/>
        <p:txBody>
          <a:bodyPr/>
          <a:lstStyle/>
          <a:p>
            <a:fld id="{7E189743-C1E8-4CED-BA4A-0904B7A97997}" type="slidenum">
              <a:rPr lang="lt-LT" smtClean="0"/>
              <a:t>7</a:t>
            </a:fld>
            <a:endParaRPr lang="lt-LT"/>
          </a:p>
        </p:txBody>
      </p:sp>
    </p:spTree>
    <p:extLst>
      <p:ext uri="{BB962C8B-B14F-4D97-AF65-F5344CB8AC3E}">
        <p14:creationId xmlns:p14="http://schemas.microsoft.com/office/powerpoint/2010/main" val="2452970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image" Target="../media/image13.emf"/><Relationship Id="rId5" Type="http://schemas.openxmlformats.org/officeDocument/2006/relationships/diagramLayout" Target="../diagrams/layout1.xml"/><Relationship Id="rId10" Type="http://schemas.openxmlformats.org/officeDocument/2006/relationships/image" Target="../media/image12.emf"/><Relationship Id="rId4" Type="http://schemas.openxmlformats.org/officeDocument/2006/relationships/diagramData" Target="../diagrams/data1.xml"/><Relationship Id="rId9" Type="http://schemas.openxmlformats.org/officeDocument/2006/relationships/image" Target="../media/image11.emf"/></Relationships>
</file>

<file path=ppt/slideLayouts/_rels/slideLayout5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21.emf"/><Relationship Id="rId4" Type="http://schemas.openxmlformats.org/officeDocument/2006/relationships/image" Target="../media/image20.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8.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5.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8.png"/><Relationship Id="rId7" Type="http://schemas.openxmlformats.org/officeDocument/2006/relationships/image" Target="../media/image3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2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emf"/><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45.emf"/><Relationship Id="rId7" Type="http://schemas.openxmlformats.org/officeDocument/2006/relationships/image" Target="../media/image4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image" Target="../media/image16.emf"/></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hart" Target="../charts/chart4.xml"/><Relationship Id="rId7" Type="http://schemas.openxmlformats.org/officeDocument/2006/relationships/image" Target="../media/image2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45.emf"/><Relationship Id="rId10" Type="http://schemas.openxmlformats.org/officeDocument/2006/relationships/image" Target="../media/image26.emf"/><Relationship Id="rId4" Type="http://schemas.openxmlformats.org/officeDocument/2006/relationships/chart" Target="../charts/chart5.xml"/><Relationship Id="rId9" Type="http://schemas.openxmlformats.org/officeDocument/2006/relationships/image" Target="../media/image46.emf"/></Relationships>
</file>

<file path=ppt/slideLayouts/_rels/slideLayout8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chart" Target="../charts/chart9.xml"/></Relationships>
</file>

<file path=ppt/slideLayouts/_rels/slideLayout8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chart" Target="../charts/chart12.xml"/><Relationship Id="rId4" Type="http://schemas.openxmlformats.org/officeDocument/2006/relationships/chart" Target="../charts/chart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9.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dirty="0"/>
              <a:t>Click to edit </a:t>
            </a:r>
            <a:br>
              <a:rPr lang="en-US" dirty="0"/>
            </a:br>
            <a:r>
              <a:rPr lang="en-US" dirty="0"/>
              <a:t>Master title style</a:t>
            </a:r>
            <a:endParaRPr lang="lt-LT" dirty="0"/>
          </a:p>
        </p:txBody>
      </p:sp>
      <p:sp>
        <p:nvSpPr>
          <p:cNvPr id="3"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pic>
        <p:nvPicPr>
          <p:cNvPr id="10" name="Picture 9"/>
          <p:cNvPicPr>
            <a:picLocks noChangeAspect="1"/>
          </p:cNvPicPr>
          <p:nvPr userDrawn="1"/>
        </p:nvPicPr>
        <p:blipFill>
          <a:blip r:embed="rId3"/>
          <a:stretch>
            <a:fillRect/>
          </a:stretch>
        </p:blipFill>
        <p:spPr>
          <a:xfrm>
            <a:off x="1675575" y="1599545"/>
            <a:ext cx="2580661" cy="295930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349082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a:off x="4835448" y="5761990"/>
            <a:ext cx="2279727" cy="1096010"/>
          </a:xfrm>
          <a:prstGeom prst="rect">
            <a:avLst/>
          </a:prstGeom>
        </p:spPr>
      </p:pic>
      <p:sp>
        <p:nvSpPr>
          <p:cNvPr id="6" name="Title 8"/>
          <p:cNvSpPr>
            <a:spLocks noGrp="1"/>
          </p:cNvSpPr>
          <p:nvPr>
            <p:ph type="title"/>
          </p:nvPr>
        </p:nvSpPr>
        <p:spPr>
          <a:xfrm>
            <a:off x="914400" y="279961"/>
            <a:ext cx="10363200" cy="817561"/>
          </a:xfrm>
        </p:spPr>
        <p:txBody>
          <a:bodyPr/>
          <a:lstStyle>
            <a:lvl1pPr>
              <a:defRPr>
                <a:solidFill>
                  <a:schemeClr val="bg1"/>
                </a:solidFill>
              </a:defRPr>
            </a:lvl1pPr>
          </a:lstStyle>
          <a:p>
            <a:r>
              <a:rPr lang="en-US" dirty="0"/>
              <a:t>More subtle table style</a:t>
            </a:r>
          </a:p>
        </p:txBody>
      </p:sp>
      <p:sp>
        <p:nvSpPr>
          <p:cNvPr id="8" name="Text Placeholder 9"/>
          <p:cNvSpPr>
            <a:spLocks noGrp="1"/>
          </p:cNvSpPr>
          <p:nvPr>
            <p:ph type="body" sz="quarter" idx="10"/>
          </p:nvPr>
        </p:nvSpPr>
        <p:spPr>
          <a:xfrm>
            <a:off x="914400" y="933450"/>
            <a:ext cx="10363200" cy="406400"/>
          </a:xfrm>
        </p:spPr>
        <p:txBody>
          <a:bodyPr/>
          <a:lstStyle>
            <a:lvl1pPr marL="228600" indent="-228600">
              <a:buClr>
                <a:schemeClr val="bg1"/>
              </a:buClr>
              <a:buFont typeface="Wingdings" panose="05000000000000000000" pitchFamily="2" charset="2"/>
              <a:buChar char="§"/>
              <a:defRPr>
                <a:solidFill>
                  <a:schemeClr val="bg1"/>
                </a:solidFill>
              </a:defRPr>
            </a:lvl1pPr>
          </a:lstStyle>
          <a:p>
            <a:r>
              <a:rPr lang="en-US" dirty="0"/>
              <a:t>With modern style sure to make your brand look its best</a:t>
            </a:r>
          </a:p>
        </p:txBody>
      </p:sp>
    </p:spTree>
    <p:extLst>
      <p:ext uri="{BB962C8B-B14F-4D97-AF65-F5344CB8AC3E}">
        <p14:creationId xmlns:p14="http://schemas.microsoft.com/office/powerpoint/2010/main" val="334829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solidFill>
              </a:rPr>
              <a:t>Options are always a good thing</a:t>
            </a:r>
          </a:p>
        </p:txBody>
      </p:sp>
      <p:sp>
        <p:nvSpPr>
          <p:cNvPr id="7" name="Text Placeholder 2"/>
          <p:cNvSpPr>
            <a:spLocks noGrp="1"/>
          </p:cNvSpPr>
          <p:nvPr>
            <p:ph type="body" sz="quarter" idx="13" hasCustomPrompt="1"/>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Other good things include coffee, puppies and doughnut</a:t>
            </a:r>
          </a:p>
        </p:txBody>
      </p:sp>
      <p:sp>
        <p:nvSpPr>
          <p:cNvPr id="8" name="Rectangle 7"/>
          <p:cNvSpPr/>
          <p:nvPr userDrawn="1"/>
        </p:nvSpPr>
        <p:spPr>
          <a:xfrm>
            <a:off x="914401"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tx2"/>
                </a:solidFill>
              </a:rPr>
              <a:t>Option one</a:t>
            </a:r>
          </a:p>
          <a:p>
            <a:pPr defTabSz="888978">
              <a:lnSpc>
                <a:spcPct val="90000"/>
              </a:lnSpc>
              <a:spcBef>
                <a:spcPct val="0"/>
              </a:spcBef>
              <a:spcAft>
                <a:spcPts val="267"/>
              </a:spcAft>
            </a:pPr>
            <a:r>
              <a:rPr lang="en-US" sz="1600" dirty="0">
                <a:solidFill>
                  <a:schemeClr val="tx2"/>
                </a:solidFill>
              </a:rPr>
              <a:t>This option has a triangle on the upper left. Throughout the design, we use subtle color shifts to add visual interest and convey forward momentum</a:t>
            </a:r>
            <a:r>
              <a:rPr lang="en-US" sz="1600" dirty="0">
                <a:solidFill>
                  <a:schemeClr val="tx1"/>
                </a:solidFill>
              </a:rPr>
              <a:t>.</a:t>
            </a:r>
            <a:endParaRPr lang="en-US" sz="1467" dirty="0">
              <a:solidFill>
                <a:schemeClr val="tx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tx2"/>
                </a:solidFill>
              </a:rPr>
              <a:t>Option two</a:t>
            </a:r>
          </a:p>
          <a:p>
            <a:pPr defTabSz="888978">
              <a:lnSpc>
                <a:spcPct val="90000"/>
              </a:lnSpc>
              <a:spcBef>
                <a:spcPct val="0"/>
              </a:spcBef>
              <a:spcAft>
                <a:spcPts val="267"/>
              </a:spcAft>
            </a:pPr>
            <a:r>
              <a:rPr lang="en-US" sz="1600" dirty="0">
                <a:solidFill>
                  <a:schemeClr val="tx2"/>
                </a:solidFill>
              </a:rPr>
              <a:t>This option has a triangle on the upper left. Throughout the design, we use subtle color shifts to add visual interest and convey forward momentum</a:t>
            </a:r>
            <a:r>
              <a:rPr lang="en-US" sz="1600" dirty="0">
                <a:solidFill>
                  <a:schemeClr val="tx1"/>
                </a:solidFill>
              </a:rPr>
              <a:t>.</a:t>
            </a:r>
            <a:endParaRPr lang="en-US" sz="1467" dirty="0">
              <a:solidFill>
                <a:schemeClr val="tx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tx2"/>
                </a:solidFill>
              </a:rPr>
              <a:t>Option two</a:t>
            </a:r>
          </a:p>
          <a:p>
            <a:pPr defTabSz="888978">
              <a:lnSpc>
                <a:spcPct val="90000"/>
              </a:lnSpc>
              <a:spcBef>
                <a:spcPct val="0"/>
              </a:spcBef>
              <a:spcAft>
                <a:spcPts val="267"/>
              </a:spcAft>
            </a:pPr>
            <a:r>
              <a:rPr lang="en-US" sz="1600" dirty="0">
                <a:solidFill>
                  <a:schemeClr val="tx2"/>
                </a:solidFill>
              </a:rPr>
              <a:t>This option has a triangle on the upper left. Throughout the design, we use subtle color shifts to add visual interest and convey forward momentum.</a:t>
            </a:r>
            <a:endParaRPr lang="en-US" sz="1467" dirty="0">
              <a:solidFill>
                <a:schemeClr val="tx2"/>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tx2"/>
                </a:solidFill>
              </a:rPr>
              <a:t>Option two</a:t>
            </a:r>
          </a:p>
          <a:p>
            <a:pPr defTabSz="888978">
              <a:lnSpc>
                <a:spcPct val="90000"/>
              </a:lnSpc>
              <a:spcBef>
                <a:spcPct val="0"/>
              </a:spcBef>
              <a:spcAft>
                <a:spcPts val="267"/>
              </a:spcAft>
            </a:pPr>
            <a:r>
              <a:rPr lang="en-US" sz="1600" dirty="0">
                <a:solidFill>
                  <a:schemeClr val="tx2"/>
                </a:solidFill>
              </a:rPr>
              <a:t>This option has a triangle on the upper left. Throughout the design, we use subtle color shifts to add visual interest and convey forward momentum.</a:t>
            </a:r>
            <a:endParaRPr lang="en-US" sz="1467" dirty="0">
              <a:solidFill>
                <a:schemeClr val="tx2"/>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Tree>
    <p:extLst>
      <p:ext uri="{BB962C8B-B14F-4D97-AF65-F5344CB8AC3E}">
        <p14:creationId xmlns:p14="http://schemas.microsoft.com/office/powerpoint/2010/main" val="30369936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Options are always a good thing</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dirty="0"/>
              <a:t>Other good things include coffee, puppies and doughnuts</a:t>
            </a:r>
          </a:p>
        </p:txBody>
      </p:sp>
      <p:sp>
        <p:nvSpPr>
          <p:cNvPr id="8" name="Rectangle 7"/>
          <p:cNvSpPr/>
          <p:nvPr userDrawn="1"/>
        </p:nvSpPr>
        <p:spPr>
          <a:xfrm>
            <a:off x="914401"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bg1"/>
                </a:solidFill>
              </a:rPr>
              <a:t>Option one</a:t>
            </a:r>
          </a:p>
          <a:p>
            <a:pPr defTabSz="888978">
              <a:lnSpc>
                <a:spcPct val="90000"/>
              </a:lnSpc>
              <a:spcBef>
                <a:spcPct val="0"/>
              </a:spcBef>
              <a:spcAft>
                <a:spcPts val="267"/>
              </a:spcAft>
            </a:pPr>
            <a:r>
              <a:rPr lang="en-US" sz="1600" dirty="0">
                <a:solidFill>
                  <a:schemeClr val="bg1"/>
                </a:solidFill>
              </a:rPr>
              <a:t>This option has a triangle on the upper left. Throughout the design, we use subtle color shifts to add visual interest and convey forward momentum.</a:t>
            </a:r>
            <a:endParaRPr lang="en-US" sz="1467" dirty="0">
              <a:solidFill>
                <a:schemeClr val="bg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bg1"/>
                </a:solidFill>
              </a:rPr>
              <a:t>Option two</a:t>
            </a:r>
          </a:p>
          <a:p>
            <a:pPr defTabSz="888978">
              <a:lnSpc>
                <a:spcPct val="90000"/>
              </a:lnSpc>
              <a:spcBef>
                <a:spcPct val="0"/>
              </a:spcBef>
              <a:spcAft>
                <a:spcPts val="267"/>
              </a:spcAft>
            </a:pPr>
            <a:r>
              <a:rPr lang="en-US" sz="1600" dirty="0">
                <a:solidFill>
                  <a:schemeClr val="bg1"/>
                </a:solidFill>
              </a:rPr>
              <a:t>This option has a triangle on the upper left. Throughout the design, we use subtle color shifts to add visual interest and convey forward momentum.</a:t>
            </a:r>
            <a:endParaRPr lang="en-US" sz="1467" dirty="0">
              <a:solidFill>
                <a:schemeClr val="bg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bg1"/>
                </a:solidFill>
              </a:rPr>
              <a:t>Option two</a:t>
            </a:r>
          </a:p>
          <a:p>
            <a:pPr defTabSz="888978">
              <a:lnSpc>
                <a:spcPct val="90000"/>
              </a:lnSpc>
              <a:spcBef>
                <a:spcPct val="0"/>
              </a:spcBef>
              <a:spcAft>
                <a:spcPts val="267"/>
              </a:spcAft>
            </a:pPr>
            <a:r>
              <a:rPr lang="en-US" sz="1600" dirty="0">
                <a:solidFill>
                  <a:schemeClr val="bg1"/>
                </a:solidFill>
              </a:rPr>
              <a:t>This option has a triangle on the upper left. Throughout the design, we use subtle color shifts to add visual interest and convey forward momentum.</a:t>
            </a:r>
            <a:endParaRPr lang="en-US" sz="1467" dirty="0">
              <a:solidFill>
                <a:schemeClr val="bg1"/>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dirty="0">
                <a:solidFill>
                  <a:schemeClr val="bg1"/>
                </a:solidFill>
              </a:rPr>
              <a:t>Option two</a:t>
            </a:r>
          </a:p>
          <a:p>
            <a:pPr defTabSz="888978">
              <a:lnSpc>
                <a:spcPct val="90000"/>
              </a:lnSpc>
              <a:spcBef>
                <a:spcPct val="0"/>
              </a:spcBef>
              <a:spcAft>
                <a:spcPts val="267"/>
              </a:spcAft>
            </a:pPr>
            <a:r>
              <a:rPr lang="en-US" sz="1600" dirty="0">
                <a:solidFill>
                  <a:schemeClr val="bg1"/>
                </a:solidFill>
              </a:rPr>
              <a:t>This option has a triangle on the upper left. Throughout the design, we use subtle color shifts to add visual interest and convey forward momentum.</a:t>
            </a:r>
            <a:endParaRPr lang="en-US" sz="1467" dirty="0">
              <a:solidFill>
                <a:schemeClr val="bg1"/>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dirty="0">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dirty="0">
                <a:solidFill>
                  <a:srgbClr val="FFFFFF"/>
                </a:solidFill>
              </a:rPr>
              <a:t>+</a:t>
            </a:r>
          </a:p>
        </p:txBody>
      </p:sp>
    </p:spTree>
    <p:extLst>
      <p:ext uri="{BB962C8B-B14F-4D97-AF65-F5344CB8AC3E}">
        <p14:creationId xmlns:p14="http://schemas.microsoft.com/office/powerpoint/2010/main" val="191355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First quarter project milestones</a:t>
            </a:r>
          </a:p>
        </p:txBody>
      </p:sp>
      <p:sp>
        <p:nvSpPr>
          <p:cNvPr id="8" name="Rectangle 7"/>
          <p:cNvSpPr/>
          <p:nvPr userDrawn="1"/>
        </p:nvSpPr>
        <p:spPr>
          <a:xfrm>
            <a:off x="1739017"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dirty="0" err="1">
                <a:solidFill>
                  <a:schemeClr val="accent1"/>
                </a:solidFill>
              </a:rPr>
              <a:t>Lorem</a:t>
            </a:r>
            <a:r>
              <a:rPr lang="en-US" sz="2133" dirty="0">
                <a:solidFill>
                  <a:schemeClr val="accent1"/>
                </a:solidFill>
              </a:rPr>
              <a:t> </a:t>
            </a:r>
            <a:r>
              <a:rPr lang="en-US" sz="2133" dirty="0" err="1">
                <a:solidFill>
                  <a:schemeClr val="accent1"/>
                </a:solidFill>
              </a:rPr>
              <a:t>Ipsum</a:t>
            </a:r>
            <a:endParaRPr lang="en-US" sz="2133" dirty="0">
              <a:solidFill>
                <a:schemeClr val="accent1"/>
              </a:solidFill>
            </a:endParaRPr>
          </a:p>
          <a:p>
            <a:pPr algn="ctr" defTabSz="888978">
              <a:lnSpc>
                <a:spcPct val="90000"/>
              </a:lnSpc>
              <a:spcBef>
                <a:spcPct val="0"/>
              </a:spcBef>
              <a:spcAft>
                <a:spcPts val="267"/>
              </a:spcAft>
            </a:pPr>
            <a:r>
              <a:rPr lang="en-US" sz="1467" dirty="0" err="1">
                <a:solidFill>
                  <a:schemeClr val="tx2"/>
                </a:solidFill>
              </a:rPr>
              <a:t>Cillendande</a:t>
            </a:r>
            <a:r>
              <a:rPr lang="en-US" sz="1467" dirty="0">
                <a:solidFill>
                  <a:schemeClr val="tx2"/>
                </a:solidFill>
              </a:rPr>
              <a:t> </a:t>
            </a:r>
            <a:r>
              <a:rPr lang="en-US" sz="1467" dirty="0" err="1">
                <a:solidFill>
                  <a:schemeClr val="tx2"/>
                </a:solidFill>
              </a:rPr>
              <a:t>cupti</a:t>
            </a:r>
            <a:r>
              <a:rPr lang="en-US" sz="1467" dirty="0">
                <a:solidFill>
                  <a:schemeClr val="tx2"/>
                </a:solidFill>
              </a:rPr>
              <a:t> </a:t>
            </a:r>
            <a:r>
              <a:rPr lang="en-US" sz="1467" dirty="0" err="1">
                <a:solidFill>
                  <a:schemeClr val="tx2"/>
                </a:solidFill>
              </a:rPr>
              <a:t>ut</a:t>
            </a:r>
            <a:r>
              <a:rPr lang="en-US" sz="1467" dirty="0">
                <a:solidFill>
                  <a:schemeClr val="tx2"/>
                </a:solidFill>
              </a:rPr>
              <a:t> </a:t>
            </a:r>
            <a:r>
              <a:rPr lang="en-US" sz="1467" dirty="0" err="1">
                <a:solidFill>
                  <a:schemeClr val="tx2"/>
                </a:solidFill>
              </a:rPr>
              <a:t>porupta</a:t>
            </a:r>
            <a:r>
              <a:rPr lang="en-US" sz="1467" dirty="0">
                <a:solidFill>
                  <a:schemeClr val="tx2"/>
                </a:solidFill>
              </a:rPr>
              <a:t> </a:t>
            </a:r>
            <a:r>
              <a:rPr lang="en-US" sz="1467" dirty="0" err="1">
                <a:solidFill>
                  <a:schemeClr val="tx2"/>
                </a:solidFill>
              </a:rPr>
              <a:t>tquibea</a:t>
            </a:r>
            <a:r>
              <a:rPr lang="en-US" sz="1467" dirty="0">
                <a:solidFill>
                  <a:schemeClr val="tx2"/>
                </a:solidFill>
              </a:rPr>
              <a:t> qui con</a:t>
            </a:r>
          </a:p>
        </p:txBody>
      </p:sp>
      <p:sp>
        <p:nvSpPr>
          <p:cNvPr id="10" name="Rectangle 9"/>
          <p:cNvSpPr/>
          <p:nvPr userDrawn="1"/>
        </p:nvSpPr>
        <p:spPr>
          <a:xfrm>
            <a:off x="7716180" y="1543050"/>
            <a:ext cx="2736803" cy="2518940"/>
          </a:xfrm>
          <a:prstGeom prst="rect">
            <a:avLst/>
          </a:prstGeom>
          <a:solidFill>
            <a:schemeClr val="accent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dirty="0" err="1">
                <a:solidFill>
                  <a:schemeClr val="accent1">
                    <a:lumMod val="60000"/>
                    <a:lumOff val="40000"/>
                  </a:schemeClr>
                </a:solidFill>
              </a:rPr>
              <a:t>Lorem</a:t>
            </a:r>
            <a:r>
              <a:rPr lang="en-US" sz="2133" dirty="0">
                <a:solidFill>
                  <a:schemeClr val="accent1">
                    <a:lumMod val="60000"/>
                    <a:lumOff val="40000"/>
                  </a:schemeClr>
                </a:solidFill>
              </a:rPr>
              <a:t> </a:t>
            </a:r>
            <a:r>
              <a:rPr lang="en-US" sz="2133" dirty="0" err="1">
                <a:solidFill>
                  <a:schemeClr val="accent1">
                    <a:lumMod val="60000"/>
                    <a:lumOff val="40000"/>
                  </a:schemeClr>
                </a:solidFill>
              </a:rPr>
              <a:t>Ipsum</a:t>
            </a:r>
            <a:endParaRPr lang="en-US" sz="2133" dirty="0">
              <a:solidFill>
                <a:schemeClr val="accent1">
                  <a:lumMod val="60000"/>
                  <a:lumOff val="40000"/>
                </a:schemeClr>
              </a:solidFill>
            </a:endParaRPr>
          </a:p>
          <a:p>
            <a:pPr algn="ctr" defTabSz="888978">
              <a:lnSpc>
                <a:spcPct val="90000"/>
              </a:lnSpc>
              <a:spcBef>
                <a:spcPct val="0"/>
              </a:spcBef>
              <a:spcAft>
                <a:spcPts val="267"/>
              </a:spcAft>
            </a:pPr>
            <a:r>
              <a:rPr lang="en-US" sz="1467" dirty="0" err="1">
                <a:solidFill>
                  <a:schemeClr val="tx2"/>
                </a:solidFill>
              </a:rPr>
              <a:t>Cillendande</a:t>
            </a:r>
            <a:r>
              <a:rPr lang="en-US" sz="1467" dirty="0">
                <a:solidFill>
                  <a:schemeClr val="tx2"/>
                </a:solidFill>
              </a:rPr>
              <a:t> </a:t>
            </a:r>
            <a:r>
              <a:rPr lang="en-US" sz="1467" dirty="0" err="1">
                <a:solidFill>
                  <a:schemeClr val="tx2"/>
                </a:solidFill>
              </a:rPr>
              <a:t>cupti</a:t>
            </a:r>
            <a:r>
              <a:rPr lang="en-US" sz="1467" dirty="0">
                <a:solidFill>
                  <a:schemeClr val="tx2"/>
                </a:solidFill>
              </a:rPr>
              <a:t> </a:t>
            </a:r>
            <a:r>
              <a:rPr lang="en-US" sz="1467" dirty="0" err="1">
                <a:solidFill>
                  <a:schemeClr val="tx2"/>
                </a:solidFill>
              </a:rPr>
              <a:t>ut</a:t>
            </a:r>
            <a:r>
              <a:rPr lang="en-US" sz="1467" dirty="0">
                <a:solidFill>
                  <a:schemeClr val="tx2"/>
                </a:solidFill>
              </a:rPr>
              <a:t> </a:t>
            </a:r>
            <a:r>
              <a:rPr lang="en-US" sz="1467" dirty="0" err="1">
                <a:solidFill>
                  <a:schemeClr val="tx2"/>
                </a:solidFill>
              </a:rPr>
              <a:t>porupta</a:t>
            </a:r>
            <a:r>
              <a:rPr lang="en-US" sz="1467" dirty="0">
                <a:solidFill>
                  <a:schemeClr val="tx2"/>
                </a:solidFill>
              </a:rPr>
              <a:t> </a:t>
            </a:r>
            <a:r>
              <a:rPr lang="en-US" sz="1467" dirty="0" err="1">
                <a:solidFill>
                  <a:schemeClr val="tx2"/>
                </a:solidFill>
              </a:rPr>
              <a:t>tquibea</a:t>
            </a:r>
            <a:r>
              <a:rPr lang="en-US" sz="1467" dirty="0">
                <a:solidFill>
                  <a:schemeClr val="tx2"/>
                </a:solidFill>
              </a:rPr>
              <a:t> qui con</a:t>
            </a:r>
          </a:p>
        </p:txBody>
      </p:sp>
      <p:sp>
        <p:nvSpPr>
          <p:cNvPr id="9" name="Rectangle 8"/>
          <p:cNvSpPr/>
          <p:nvPr userDrawn="1"/>
        </p:nvSpPr>
        <p:spPr>
          <a:xfrm>
            <a:off x="4727598"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dirty="0" err="1">
                <a:solidFill>
                  <a:schemeClr val="accent4"/>
                </a:solidFill>
              </a:rPr>
              <a:t>Lorem</a:t>
            </a:r>
            <a:r>
              <a:rPr lang="en-US" sz="2133" dirty="0">
                <a:solidFill>
                  <a:schemeClr val="accent4"/>
                </a:solidFill>
              </a:rPr>
              <a:t> </a:t>
            </a:r>
            <a:r>
              <a:rPr lang="en-US" sz="2133" dirty="0" err="1">
                <a:solidFill>
                  <a:schemeClr val="accent4"/>
                </a:solidFill>
              </a:rPr>
              <a:t>Ipsum</a:t>
            </a:r>
            <a:endParaRPr lang="en-US" sz="2133" dirty="0">
              <a:solidFill>
                <a:schemeClr val="accent4"/>
              </a:solidFill>
            </a:endParaRPr>
          </a:p>
          <a:p>
            <a:pPr algn="ctr" defTabSz="888978">
              <a:lnSpc>
                <a:spcPct val="90000"/>
              </a:lnSpc>
              <a:spcBef>
                <a:spcPct val="0"/>
              </a:spcBef>
              <a:spcAft>
                <a:spcPts val="267"/>
              </a:spcAft>
            </a:pPr>
            <a:r>
              <a:rPr lang="en-US" sz="1467" dirty="0" err="1">
                <a:solidFill>
                  <a:schemeClr val="tx2"/>
                </a:solidFill>
              </a:rPr>
              <a:t>Cillendande</a:t>
            </a:r>
            <a:r>
              <a:rPr lang="en-US" sz="1467" dirty="0">
                <a:solidFill>
                  <a:schemeClr val="tx2"/>
                </a:solidFill>
              </a:rPr>
              <a:t> </a:t>
            </a:r>
            <a:r>
              <a:rPr lang="en-US" sz="1467" dirty="0" err="1">
                <a:solidFill>
                  <a:schemeClr val="tx2"/>
                </a:solidFill>
              </a:rPr>
              <a:t>cupti</a:t>
            </a:r>
            <a:r>
              <a:rPr lang="en-US" sz="1467" dirty="0">
                <a:solidFill>
                  <a:schemeClr val="tx2"/>
                </a:solidFill>
              </a:rPr>
              <a:t> </a:t>
            </a:r>
            <a:r>
              <a:rPr lang="en-US" sz="1467" dirty="0" err="1">
                <a:solidFill>
                  <a:schemeClr val="tx2"/>
                </a:solidFill>
              </a:rPr>
              <a:t>ut</a:t>
            </a:r>
            <a:r>
              <a:rPr lang="en-US" sz="1467" dirty="0">
                <a:solidFill>
                  <a:schemeClr val="tx2"/>
                </a:solidFill>
              </a:rPr>
              <a:t> </a:t>
            </a:r>
            <a:r>
              <a:rPr lang="en-US" sz="1467" dirty="0" err="1">
                <a:solidFill>
                  <a:schemeClr val="tx2"/>
                </a:solidFill>
              </a:rPr>
              <a:t>porupta</a:t>
            </a:r>
            <a:r>
              <a:rPr lang="en-US" sz="1467" dirty="0">
                <a:solidFill>
                  <a:schemeClr val="tx2"/>
                </a:solidFill>
              </a:rPr>
              <a:t> </a:t>
            </a:r>
            <a:r>
              <a:rPr lang="en-US" sz="1467" dirty="0" err="1">
                <a:solidFill>
                  <a:schemeClr val="tx2"/>
                </a:solidFill>
              </a:rPr>
              <a:t>tquibea</a:t>
            </a:r>
            <a:r>
              <a:rPr lang="en-US" sz="1467" dirty="0">
                <a:solidFill>
                  <a:schemeClr val="tx2"/>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dirty="0">
                <a:solidFill>
                  <a:schemeClr val="tx2"/>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dirty="0">
                <a:solidFill>
                  <a:schemeClr val="tx2"/>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dirty="0">
                <a:solidFill>
                  <a:schemeClr val="tx2"/>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32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12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15537099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First quarter project milestones</a:t>
            </a:r>
          </a:p>
        </p:txBody>
      </p:sp>
      <p:sp>
        <p:nvSpPr>
          <p:cNvPr id="8" name="Rectangle 7"/>
          <p:cNvSpPr/>
          <p:nvPr userDrawn="1"/>
        </p:nvSpPr>
        <p:spPr>
          <a:xfrm>
            <a:off x="1739017"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dirty="0" err="1">
                <a:solidFill>
                  <a:schemeClr val="accent1"/>
                </a:solidFill>
              </a:rPr>
              <a:t>Lorem</a:t>
            </a:r>
            <a:r>
              <a:rPr lang="en-US" sz="2133" dirty="0">
                <a:solidFill>
                  <a:schemeClr val="accent1"/>
                </a:solidFill>
              </a:rPr>
              <a:t> </a:t>
            </a:r>
            <a:r>
              <a:rPr lang="en-US" sz="2133" dirty="0" err="1">
                <a:solidFill>
                  <a:schemeClr val="accent1"/>
                </a:solidFill>
              </a:rPr>
              <a:t>Ipsum</a:t>
            </a:r>
            <a:endParaRPr lang="en-US" sz="2133" dirty="0">
              <a:solidFill>
                <a:schemeClr val="accent1"/>
              </a:solidFill>
            </a:endParaRPr>
          </a:p>
          <a:p>
            <a:pPr algn="ctr" defTabSz="888978">
              <a:lnSpc>
                <a:spcPct val="90000"/>
              </a:lnSpc>
              <a:spcBef>
                <a:spcPct val="0"/>
              </a:spcBef>
              <a:spcAft>
                <a:spcPts val="267"/>
              </a:spcAft>
            </a:pPr>
            <a:r>
              <a:rPr lang="en-US" sz="1467" dirty="0" err="1">
                <a:solidFill>
                  <a:schemeClr val="bg1"/>
                </a:solidFill>
              </a:rPr>
              <a:t>Cillendande</a:t>
            </a:r>
            <a:r>
              <a:rPr lang="en-US" sz="1467" dirty="0">
                <a:solidFill>
                  <a:schemeClr val="bg1"/>
                </a:solidFill>
              </a:rPr>
              <a:t> </a:t>
            </a:r>
            <a:r>
              <a:rPr lang="en-US" sz="1467" dirty="0" err="1">
                <a:solidFill>
                  <a:schemeClr val="bg1"/>
                </a:solidFill>
              </a:rPr>
              <a:t>cupti</a:t>
            </a:r>
            <a:r>
              <a:rPr lang="en-US" sz="1467" dirty="0">
                <a:solidFill>
                  <a:schemeClr val="bg1"/>
                </a:solidFill>
              </a:rPr>
              <a:t> </a:t>
            </a:r>
            <a:r>
              <a:rPr lang="en-US" sz="1467" dirty="0" err="1">
                <a:solidFill>
                  <a:schemeClr val="bg1"/>
                </a:solidFill>
              </a:rPr>
              <a:t>ut</a:t>
            </a:r>
            <a:r>
              <a:rPr lang="en-US" sz="1467" dirty="0">
                <a:solidFill>
                  <a:schemeClr val="bg1"/>
                </a:solidFill>
              </a:rPr>
              <a:t> </a:t>
            </a:r>
            <a:r>
              <a:rPr lang="en-US" sz="1467" dirty="0" err="1">
                <a:solidFill>
                  <a:schemeClr val="bg1"/>
                </a:solidFill>
              </a:rPr>
              <a:t>porupta</a:t>
            </a:r>
            <a:r>
              <a:rPr lang="en-US" sz="1467" dirty="0">
                <a:solidFill>
                  <a:schemeClr val="bg1"/>
                </a:solidFill>
              </a:rPr>
              <a:t> </a:t>
            </a:r>
            <a:r>
              <a:rPr lang="en-US" sz="1467" dirty="0" err="1">
                <a:solidFill>
                  <a:schemeClr val="bg1"/>
                </a:solidFill>
              </a:rPr>
              <a:t>tquibea</a:t>
            </a:r>
            <a:r>
              <a:rPr lang="en-US" sz="1467" dirty="0">
                <a:solidFill>
                  <a:schemeClr val="bg1"/>
                </a:solidFill>
              </a:rPr>
              <a:t> qui con</a:t>
            </a:r>
          </a:p>
        </p:txBody>
      </p:sp>
      <p:sp>
        <p:nvSpPr>
          <p:cNvPr id="10" name="Rectangle 9"/>
          <p:cNvSpPr/>
          <p:nvPr userDrawn="1"/>
        </p:nvSpPr>
        <p:spPr>
          <a:xfrm>
            <a:off x="7716180"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dirty="0">
                <a:solidFill>
                  <a:schemeClr val="bg1"/>
                </a:solidFill>
              </a:rPr>
              <a:t>Lorem Ipsum</a:t>
            </a:r>
          </a:p>
          <a:p>
            <a:pPr algn="ctr" defTabSz="888978">
              <a:lnSpc>
                <a:spcPct val="90000"/>
              </a:lnSpc>
              <a:spcBef>
                <a:spcPct val="0"/>
              </a:spcBef>
              <a:spcAft>
                <a:spcPts val="267"/>
              </a:spcAft>
            </a:pPr>
            <a:r>
              <a:rPr lang="en-US" sz="1467" dirty="0" err="1">
                <a:solidFill>
                  <a:schemeClr val="bg1"/>
                </a:solidFill>
              </a:rPr>
              <a:t>Cillendande</a:t>
            </a:r>
            <a:r>
              <a:rPr lang="en-US" sz="1467" dirty="0">
                <a:solidFill>
                  <a:schemeClr val="bg1"/>
                </a:solidFill>
              </a:rPr>
              <a:t> </a:t>
            </a:r>
            <a:r>
              <a:rPr lang="en-US" sz="1467" dirty="0" err="1">
                <a:solidFill>
                  <a:schemeClr val="bg1"/>
                </a:solidFill>
              </a:rPr>
              <a:t>cupti</a:t>
            </a:r>
            <a:r>
              <a:rPr lang="en-US" sz="1467" dirty="0">
                <a:solidFill>
                  <a:schemeClr val="bg1"/>
                </a:solidFill>
              </a:rPr>
              <a:t> </a:t>
            </a:r>
            <a:r>
              <a:rPr lang="en-US" sz="1467" dirty="0" err="1">
                <a:solidFill>
                  <a:schemeClr val="bg1"/>
                </a:solidFill>
              </a:rPr>
              <a:t>ut</a:t>
            </a:r>
            <a:r>
              <a:rPr lang="en-US" sz="1467" dirty="0">
                <a:solidFill>
                  <a:schemeClr val="bg1"/>
                </a:solidFill>
              </a:rPr>
              <a:t> </a:t>
            </a:r>
            <a:r>
              <a:rPr lang="en-US" sz="1467" dirty="0" err="1">
                <a:solidFill>
                  <a:schemeClr val="bg1"/>
                </a:solidFill>
              </a:rPr>
              <a:t>porupta</a:t>
            </a:r>
            <a:r>
              <a:rPr lang="en-US" sz="1467" dirty="0">
                <a:solidFill>
                  <a:schemeClr val="bg1"/>
                </a:solidFill>
              </a:rPr>
              <a:t> </a:t>
            </a:r>
            <a:r>
              <a:rPr lang="en-US" sz="1467" dirty="0" err="1">
                <a:solidFill>
                  <a:schemeClr val="bg1"/>
                </a:solidFill>
              </a:rPr>
              <a:t>tquibea</a:t>
            </a:r>
            <a:r>
              <a:rPr lang="en-US" sz="1467" dirty="0">
                <a:solidFill>
                  <a:schemeClr val="bg1"/>
                </a:solidFill>
              </a:rPr>
              <a:t> qui con</a:t>
            </a:r>
          </a:p>
        </p:txBody>
      </p:sp>
      <p:sp>
        <p:nvSpPr>
          <p:cNvPr id="9" name="Rectangle 8"/>
          <p:cNvSpPr/>
          <p:nvPr userDrawn="1"/>
        </p:nvSpPr>
        <p:spPr>
          <a:xfrm>
            <a:off x="4727598"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dirty="0">
                <a:solidFill>
                  <a:schemeClr val="accent4">
                    <a:lumMod val="50000"/>
                  </a:schemeClr>
                </a:solidFill>
              </a:rPr>
              <a:t>Lorem Ipsum</a:t>
            </a:r>
          </a:p>
          <a:p>
            <a:pPr algn="ctr" defTabSz="888978">
              <a:lnSpc>
                <a:spcPct val="90000"/>
              </a:lnSpc>
              <a:spcBef>
                <a:spcPct val="0"/>
              </a:spcBef>
              <a:spcAft>
                <a:spcPts val="267"/>
              </a:spcAft>
            </a:pPr>
            <a:r>
              <a:rPr lang="en-US" sz="1467" dirty="0" err="1">
                <a:solidFill>
                  <a:schemeClr val="bg1"/>
                </a:solidFill>
              </a:rPr>
              <a:t>Cillendande</a:t>
            </a:r>
            <a:r>
              <a:rPr lang="en-US" sz="1467" dirty="0">
                <a:solidFill>
                  <a:schemeClr val="bg1"/>
                </a:solidFill>
              </a:rPr>
              <a:t> </a:t>
            </a:r>
            <a:r>
              <a:rPr lang="en-US" sz="1467" dirty="0" err="1">
                <a:solidFill>
                  <a:schemeClr val="bg1"/>
                </a:solidFill>
              </a:rPr>
              <a:t>cupti</a:t>
            </a:r>
            <a:r>
              <a:rPr lang="en-US" sz="1467" dirty="0">
                <a:solidFill>
                  <a:schemeClr val="bg1"/>
                </a:solidFill>
              </a:rPr>
              <a:t> </a:t>
            </a:r>
            <a:r>
              <a:rPr lang="en-US" sz="1467" dirty="0" err="1">
                <a:solidFill>
                  <a:schemeClr val="bg1"/>
                </a:solidFill>
              </a:rPr>
              <a:t>ut</a:t>
            </a:r>
            <a:r>
              <a:rPr lang="en-US" sz="1467" dirty="0">
                <a:solidFill>
                  <a:schemeClr val="bg1"/>
                </a:solidFill>
              </a:rPr>
              <a:t> </a:t>
            </a:r>
            <a:r>
              <a:rPr lang="en-US" sz="1467" dirty="0" err="1">
                <a:solidFill>
                  <a:schemeClr val="bg1"/>
                </a:solidFill>
              </a:rPr>
              <a:t>porupta</a:t>
            </a:r>
            <a:r>
              <a:rPr lang="en-US" sz="1467" dirty="0">
                <a:solidFill>
                  <a:schemeClr val="bg1"/>
                </a:solidFill>
              </a:rPr>
              <a:t> </a:t>
            </a:r>
            <a:r>
              <a:rPr lang="en-US" sz="1467" dirty="0" err="1">
                <a:solidFill>
                  <a:schemeClr val="bg1"/>
                </a:solidFill>
              </a:rPr>
              <a:t>tquibea</a:t>
            </a:r>
            <a:r>
              <a:rPr lang="en-US" sz="1467" dirty="0">
                <a:solidFill>
                  <a:schemeClr val="bg1"/>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dirty="0">
                <a:solidFill>
                  <a:schemeClr val="bg1"/>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dirty="0">
                <a:solidFill>
                  <a:schemeClr val="bg1"/>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dirty="0">
                <a:solidFill>
                  <a:schemeClr val="bg1"/>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dirty="0">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48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78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239956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dirty="0"/>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5029200" y="5919249"/>
            <a:ext cx="1952625" cy="938751"/>
          </a:xfrm>
          <a:prstGeom prst="rect">
            <a:avLst/>
          </a:prstGeom>
        </p:spPr>
      </p:pic>
      <p:sp>
        <p:nvSpPr>
          <p:cNvPr id="8" name="Title 8"/>
          <p:cNvSpPr>
            <a:spLocks noGrp="1"/>
          </p:cNvSpPr>
          <p:nvPr>
            <p:ph type="title"/>
          </p:nvPr>
        </p:nvSpPr>
        <p:spPr>
          <a:xfrm>
            <a:off x="914400" y="279961"/>
            <a:ext cx="10363200" cy="817561"/>
          </a:xfrm>
        </p:spPr>
        <p:txBody>
          <a:bodyPr/>
          <a:lstStyle>
            <a:lvl1pPr>
              <a:defRPr>
                <a:solidFill>
                  <a:schemeClr val="tx2"/>
                </a:solidFill>
              </a:defRPr>
            </a:lvl1pPr>
          </a:lstStyle>
          <a:p>
            <a:r>
              <a:rPr lang="en-US" dirty="0"/>
              <a:t>More subtle table style</a:t>
            </a:r>
          </a:p>
        </p:txBody>
      </p:sp>
      <p:graphicFrame>
        <p:nvGraphicFramePr>
          <p:cNvPr id="9" name="Content Placeholder 6"/>
          <p:cNvGraphicFramePr>
            <a:graphicFrameLocks/>
          </p:cNvGraphicFramePr>
          <p:nvPr userDrawn="1">
            <p:extLst>
              <p:ext uri="{D42A27DB-BD31-4B8C-83A1-F6EECF244321}">
                <p14:modId xmlns:p14="http://schemas.microsoft.com/office/powerpoint/2010/main" val="2156743651"/>
              </p:ext>
            </p:extLst>
          </p:nvPr>
        </p:nvGraphicFramePr>
        <p:xfrm>
          <a:off x="914400" y="1905000"/>
          <a:ext cx="10363200" cy="32918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tblGrid>
              <a:tr h="365760">
                <a:tc>
                  <a:txBody>
                    <a:bodyPr/>
                    <a:lstStyle/>
                    <a:p>
                      <a:endParaRPr lang="en-US" sz="1600" b="0" dirty="0">
                        <a:solidFill>
                          <a:schemeClr val="bg1"/>
                        </a:solidFill>
                      </a:endParaRPr>
                    </a:p>
                  </a:txBody>
                  <a:tcPr marL="121920" marR="121920" marT="60960" marB="60960">
                    <a:lnL w="635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b="0" dirty="0">
                          <a:solidFill>
                            <a:schemeClr val="bg1"/>
                          </a:solidFill>
                        </a:rPr>
                        <a:t>Column 1</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dirty="0">
                          <a:solidFill>
                            <a:schemeClr val="bg1"/>
                          </a:solidFill>
                        </a:rPr>
                        <a:t>Column 2</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dirty="0">
                          <a:solidFill>
                            <a:schemeClr val="bg1"/>
                          </a:solidFill>
                        </a:rPr>
                        <a:t>Column 3</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dirty="0">
                          <a:solidFill>
                            <a:schemeClr val="bg1"/>
                          </a:solidFill>
                        </a:rPr>
                        <a:t>Column 4</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dirty="0">
                          <a:solidFill>
                            <a:schemeClr val="bg1"/>
                          </a:solidFill>
                        </a:rPr>
                        <a:t>Column 5</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extLst>
                  <a:ext uri="{0D108BD9-81ED-4DB2-BD59-A6C34878D82A}">
                    <a16:rowId xmlns:a16="http://schemas.microsoft.com/office/drawing/2014/main" val="10000"/>
                  </a:ext>
                </a:extLst>
              </a:tr>
              <a:tr h="365760">
                <a:tc>
                  <a:txBody>
                    <a:bodyPr/>
                    <a:lstStyle/>
                    <a:p>
                      <a:r>
                        <a:rPr lang="en-US" sz="1600" dirty="0">
                          <a:solidFill>
                            <a:schemeClr val="tx2"/>
                          </a:solidFill>
                        </a:rPr>
                        <a:t>Row One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r>
                        <a:rPr lang="en-US" sz="1600" dirty="0">
                          <a:solidFill>
                            <a:schemeClr val="tx2"/>
                          </a:solidFill>
                        </a:rPr>
                        <a:t>Row Two</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600" dirty="0">
                          <a:solidFill>
                            <a:schemeClr val="tx2"/>
                          </a:solidFill>
                        </a:rPr>
                        <a:t>Row Three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600" dirty="0">
                          <a:solidFill>
                            <a:schemeClr val="tx2"/>
                          </a:solidFill>
                        </a:rPr>
                        <a:t>Row Four</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600" dirty="0">
                          <a:solidFill>
                            <a:schemeClr val="tx2"/>
                          </a:solidFill>
                        </a:rPr>
                        <a:t>Row</a:t>
                      </a:r>
                      <a:r>
                        <a:rPr lang="en-US" sz="1600" baseline="0" dirty="0">
                          <a:solidFill>
                            <a:schemeClr val="tx2"/>
                          </a:solidFill>
                        </a:rPr>
                        <a:t> Five</a:t>
                      </a:r>
                      <a:endParaRPr lang="en-US" sz="1600" dirty="0">
                        <a:solidFill>
                          <a:schemeClr val="tx2"/>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14500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5">
                        <a:alpha val="80000"/>
                      </a:schemeClr>
                    </a:solidFill>
                  </a:tcPr>
                </a:tc>
                <a:tc>
                  <a:txBody>
                    <a:bodyPr/>
                    <a:lstStyle/>
                    <a:p>
                      <a:pPr algn="r"/>
                      <a:r>
                        <a:rPr lang="en-US" sz="1600" dirty="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600" dirty="0">
                          <a:solidFill>
                            <a:schemeClr val="tx2"/>
                          </a:solidFill>
                        </a:rPr>
                        <a:t>Row Six</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5760">
                <a:tc>
                  <a:txBody>
                    <a:bodyPr/>
                    <a:lstStyle/>
                    <a:p>
                      <a:r>
                        <a:rPr lang="en-US" sz="1600" dirty="0">
                          <a:solidFill>
                            <a:schemeClr val="tx2"/>
                          </a:solidFill>
                        </a:rPr>
                        <a:t>Row Seven</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dirty="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65760">
                <a:tc>
                  <a:txBody>
                    <a:bodyPr/>
                    <a:lstStyle/>
                    <a:p>
                      <a:r>
                        <a:rPr lang="en-US" sz="1600" dirty="0">
                          <a:solidFill>
                            <a:schemeClr val="bg1"/>
                          </a:solidFill>
                        </a:rPr>
                        <a:t>Total</a:t>
                      </a:r>
                      <a:r>
                        <a:rPr lang="en-US" sz="1600" baseline="0" dirty="0">
                          <a:solidFill>
                            <a:schemeClr val="bg1"/>
                          </a:solidFill>
                        </a:rPr>
                        <a:t> Row</a:t>
                      </a:r>
                      <a:endParaRPr lang="en-US" sz="1600" dirty="0">
                        <a:solidFill>
                          <a:schemeClr val="bg1"/>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dirty="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dirty="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dirty="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dirty="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dirty="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8"/>
                  </a:ext>
                </a:extLst>
              </a:tr>
            </a:tbl>
          </a:graphicData>
        </a:graphic>
      </p:graphicFrame>
      <p:sp>
        <p:nvSpPr>
          <p:cNvPr id="10" name="Text Placeholder 9"/>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With modern style sure to make your brand look its best</a:t>
            </a:r>
          </a:p>
        </p:txBody>
      </p:sp>
    </p:spTree>
    <p:extLst>
      <p:ext uri="{BB962C8B-B14F-4D97-AF65-F5344CB8AC3E}">
        <p14:creationId xmlns:p14="http://schemas.microsoft.com/office/powerpoint/2010/main" val="274018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0"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Title with bullets</a:t>
            </a:r>
          </a:p>
        </p:txBody>
      </p:sp>
      <p:sp>
        <p:nvSpPr>
          <p:cNvPr id="13"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dirty="0"/>
              <a:t>Lorem ipsum dolor sit amet,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a:t>
            </a:r>
            <a:r>
              <a:rPr lang="en-US" dirty="0" err="1"/>
              <a:t>Duis</a:t>
            </a:r>
            <a:r>
              <a:rPr lang="en-US" dirty="0"/>
              <a:t>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lt-LT"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Duis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en-US" dirty="0"/>
          </a:p>
          <a:p>
            <a:endParaRPr lang="en-US" dirty="0"/>
          </a:p>
        </p:txBody>
      </p:sp>
    </p:spTree>
    <p:extLst>
      <p:ext uri="{BB962C8B-B14F-4D97-AF65-F5344CB8AC3E}">
        <p14:creationId xmlns:p14="http://schemas.microsoft.com/office/powerpoint/2010/main" val="14320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dirty="0"/>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Title with bullets</a:t>
            </a:r>
          </a:p>
        </p:txBody>
      </p:sp>
      <p:sp>
        <p:nvSpPr>
          <p:cNvPr id="9" name="Content Placeholder 3"/>
          <p:cNvSpPr>
            <a:spLocks noGrp="1"/>
          </p:cNvSpPr>
          <p:nvPr>
            <p:ph idx="1" hasCustomPrompt="1"/>
          </p:nvPr>
        </p:nvSpPr>
        <p:spPr>
          <a:xfrm>
            <a:off x="914400" y="1219200"/>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dirty="0"/>
              <a:t>Lorem ipsum dolor sit amet,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a:t>
            </a:r>
            <a:r>
              <a:rPr lang="en-US" dirty="0" err="1"/>
              <a:t>Duis</a:t>
            </a:r>
            <a:r>
              <a:rPr lang="en-US" dirty="0"/>
              <a:t>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en-US" dirty="0"/>
          </a:p>
        </p:txBody>
      </p:sp>
      <p:sp>
        <p:nvSpPr>
          <p:cNvPr id="10" name="Content Placeholder 3"/>
          <p:cNvSpPr>
            <a:spLocks noGrp="1"/>
          </p:cNvSpPr>
          <p:nvPr>
            <p:ph idx="13" hasCustomPrompt="1"/>
          </p:nvPr>
        </p:nvSpPr>
        <p:spPr>
          <a:xfrm>
            <a:off x="5953125" y="1229518"/>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dirty="0"/>
              <a:t>Lorem ipsum dolor sit amet,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a:t>
            </a:r>
            <a:r>
              <a:rPr lang="en-US" dirty="0" err="1"/>
              <a:t>Duis</a:t>
            </a:r>
            <a:r>
              <a:rPr lang="en-US" dirty="0"/>
              <a:t>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en-US" dirty="0"/>
          </a:p>
        </p:txBody>
      </p:sp>
    </p:spTree>
    <p:extLst>
      <p:ext uri="{BB962C8B-B14F-4D97-AF65-F5344CB8AC3E}">
        <p14:creationId xmlns:p14="http://schemas.microsoft.com/office/powerpoint/2010/main" val="264209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dirty="0"/>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Title with bullets</a:t>
            </a:r>
          </a:p>
        </p:txBody>
      </p:sp>
      <p:sp>
        <p:nvSpPr>
          <p:cNvPr id="8" name="Content Placeholder 3"/>
          <p:cNvSpPr>
            <a:spLocks noGrp="1"/>
          </p:cNvSpPr>
          <p:nvPr>
            <p:ph idx="1" hasCustomPrompt="1"/>
          </p:nvPr>
        </p:nvSpPr>
        <p:spPr>
          <a:xfrm>
            <a:off x="914400" y="1219200"/>
            <a:ext cx="94488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dirty="0"/>
              <a:t>Lorem ipsum dolor sit amet,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a:t>
            </a:r>
            <a:r>
              <a:rPr lang="en-US" dirty="0" err="1"/>
              <a:t>Duis</a:t>
            </a:r>
            <a:r>
              <a:rPr lang="en-US" dirty="0"/>
              <a:t>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lt-LT"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Duis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en-US" dirty="0"/>
          </a:p>
          <a:p>
            <a:endParaRPr lang="en-US" dirty="0"/>
          </a:p>
        </p:txBody>
      </p:sp>
    </p:spTree>
    <p:extLst>
      <p:ext uri="{BB962C8B-B14F-4D97-AF65-F5344CB8AC3E}">
        <p14:creationId xmlns:p14="http://schemas.microsoft.com/office/powerpoint/2010/main" val="277582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2019-03-25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9" name="Picture 8"/>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392885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2019-03-25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154719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2019-03-25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3414434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2019-03-25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74514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spTree>
    <p:extLst>
      <p:ext uri="{BB962C8B-B14F-4D97-AF65-F5344CB8AC3E}">
        <p14:creationId xmlns:p14="http://schemas.microsoft.com/office/powerpoint/2010/main" val="12775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7"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dirty="0"/>
              <a:t>Click to edit </a:t>
            </a:r>
            <a:br>
              <a:rPr lang="en-US" dirty="0"/>
            </a:br>
            <a:r>
              <a:rPr lang="en-US" dirty="0"/>
              <a:t>Master title style</a:t>
            </a:r>
            <a:endParaRPr lang="lt-LT" dirty="0"/>
          </a:p>
        </p:txBody>
      </p:sp>
      <p:sp>
        <p:nvSpPr>
          <p:cNvPr id="9"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pic>
        <p:nvPicPr>
          <p:cNvPr id="10" name="Picture 9"/>
          <p:cNvPicPr>
            <a:picLocks noChangeAspect="1"/>
          </p:cNvPicPr>
          <p:nvPr userDrawn="1"/>
        </p:nvPicPr>
        <p:blipFill>
          <a:blip r:embed="rId4"/>
          <a:stretch>
            <a:fillRect/>
          </a:stretch>
        </p:blipFill>
        <p:spPr>
          <a:xfrm>
            <a:off x="1675575" y="1599545"/>
            <a:ext cx="2580661" cy="2959300"/>
          </a:xfrm>
          <a:prstGeom prst="rect">
            <a:avLst/>
          </a:prstGeom>
        </p:spPr>
      </p:pic>
    </p:spTree>
    <p:extLst>
      <p:ext uri="{BB962C8B-B14F-4D97-AF65-F5344CB8AC3E}">
        <p14:creationId xmlns:p14="http://schemas.microsoft.com/office/powerpoint/2010/main" val="486058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27"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dirty="0">
                <a:solidFill>
                  <a:srgbClr val="FFFFFF"/>
                </a:solidFill>
              </a:rPr>
              <a:t> </a:t>
            </a:r>
          </a:p>
        </p:txBody>
      </p:sp>
      <p:sp>
        <p:nvSpPr>
          <p:cNvPr id="29"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Process infographic</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914020" y="1827693"/>
            <a:ext cx="844523" cy="830997"/>
          </a:xfrm>
          <a:prstGeom prst="rect">
            <a:avLst/>
          </a:prstGeom>
        </p:spPr>
        <p:txBody>
          <a:bodyPr wrap="square">
            <a:spAutoFit/>
          </a:bodyPr>
          <a:lstStyle/>
          <a:p>
            <a:pPr algn="ctr"/>
            <a:r>
              <a:rPr lang="en-US" sz="4800" dirty="0">
                <a:solidFill>
                  <a:srgbClr val="FFFFFF"/>
                </a:solidFill>
              </a:rPr>
              <a:t>01</a:t>
            </a:r>
          </a:p>
        </p:txBody>
      </p:sp>
      <p:sp>
        <p:nvSpPr>
          <p:cNvPr id="47" name="Rectangle 46"/>
          <p:cNvSpPr/>
          <p:nvPr userDrawn="1"/>
        </p:nvSpPr>
        <p:spPr>
          <a:xfrm>
            <a:off x="4914020" y="2895211"/>
            <a:ext cx="844523" cy="830997"/>
          </a:xfrm>
          <a:prstGeom prst="rect">
            <a:avLst/>
          </a:prstGeom>
        </p:spPr>
        <p:txBody>
          <a:bodyPr wrap="square">
            <a:spAutoFit/>
          </a:bodyPr>
          <a:lstStyle/>
          <a:p>
            <a:pPr algn="ctr"/>
            <a:r>
              <a:rPr lang="en-US" sz="4800" dirty="0">
                <a:solidFill>
                  <a:srgbClr val="FFFFFF"/>
                </a:solidFill>
              </a:rPr>
              <a:t>0</a:t>
            </a:r>
            <a:r>
              <a:rPr lang="lt-LT" sz="4800" dirty="0">
                <a:solidFill>
                  <a:srgbClr val="FFFFFF"/>
                </a:solidFill>
              </a:rPr>
              <a:t>2</a:t>
            </a:r>
            <a:endParaRPr lang="en-US" sz="4800" dirty="0">
              <a:solidFill>
                <a:srgbClr val="FFFFFF"/>
              </a:solidFill>
            </a:endParaRPr>
          </a:p>
        </p:txBody>
      </p:sp>
      <p:sp>
        <p:nvSpPr>
          <p:cNvPr id="49"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56" name="Rectangle 55"/>
          <p:cNvSpPr/>
          <p:nvPr userDrawn="1"/>
        </p:nvSpPr>
        <p:spPr>
          <a:xfrm>
            <a:off x="4888368" y="3927288"/>
            <a:ext cx="844523" cy="830997"/>
          </a:xfrm>
          <a:prstGeom prst="rect">
            <a:avLst/>
          </a:prstGeom>
        </p:spPr>
        <p:txBody>
          <a:bodyPr wrap="square">
            <a:spAutoFit/>
          </a:bodyPr>
          <a:lstStyle/>
          <a:p>
            <a:pPr algn="ctr"/>
            <a:r>
              <a:rPr lang="en-US" sz="4800" dirty="0">
                <a:solidFill>
                  <a:srgbClr val="FFFFFF"/>
                </a:solidFill>
              </a:rPr>
              <a:t>0</a:t>
            </a:r>
            <a:r>
              <a:rPr lang="lt-LT" sz="4800" dirty="0">
                <a:solidFill>
                  <a:srgbClr val="FFFFFF"/>
                </a:solidFill>
              </a:rPr>
              <a:t>3</a:t>
            </a:r>
            <a:endParaRPr lang="en-US" sz="4800" dirty="0">
              <a:solidFill>
                <a:srgbClr val="FFFFFF"/>
              </a:solidFill>
            </a:endParaRPr>
          </a:p>
        </p:txBody>
      </p:sp>
      <p:sp>
        <p:nvSpPr>
          <p:cNvPr id="58"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59" name="Rectangle 58"/>
          <p:cNvSpPr/>
          <p:nvPr userDrawn="1"/>
        </p:nvSpPr>
        <p:spPr>
          <a:xfrm>
            <a:off x="4868760" y="5051556"/>
            <a:ext cx="844523" cy="830997"/>
          </a:xfrm>
          <a:prstGeom prst="rect">
            <a:avLst/>
          </a:prstGeom>
        </p:spPr>
        <p:txBody>
          <a:bodyPr wrap="square">
            <a:spAutoFit/>
          </a:bodyPr>
          <a:lstStyle/>
          <a:p>
            <a:pPr algn="ctr"/>
            <a:r>
              <a:rPr lang="en-US" sz="4800" dirty="0">
                <a:solidFill>
                  <a:srgbClr val="FFFFFF"/>
                </a:solidFill>
              </a:rPr>
              <a:t>0</a:t>
            </a:r>
            <a:r>
              <a:rPr lang="lt-LT" sz="4800" dirty="0">
                <a:solidFill>
                  <a:srgbClr val="FFFFFF"/>
                </a:solidFill>
              </a:rPr>
              <a:t>4</a:t>
            </a:r>
            <a:endParaRPr lang="en-US" sz="4800" dirty="0">
              <a:solidFill>
                <a:srgbClr val="FFFFFF"/>
              </a:solidFill>
            </a:endParaRPr>
          </a:p>
        </p:txBody>
      </p:sp>
    </p:spTree>
    <p:extLst>
      <p:ext uri="{BB962C8B-B14F-4D97-AF65-F5344CB8AC3E}">
        <p14:creationId xmlns:p14="http://schemas.microsoft.com/office/powerpoint/2010/main" val="595874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dirty="0">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dirty="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dirty="0">
                <a:solidFill>
                  <a:schemeClr val="tx2"/>
                </a:solidFill>
              </a:rPr>
              <a:t>0</a:t>
            </a:r>
            <a:r>
              <a:rPr lang="lt-LT" sz="4800" dirty="0">
                <a:solidFill>
                  <a:schemeClr val="tx2"/>
                </a:solidFill>
              </a:rPr>
              <a:t>2</a:t>
            </a:r>
            <a:endParaRPr lang="en-US" sz="4800" dirty="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dirty="0">
                <a:solidFill>
                  <a:schemeClr val="tx2"/>
                </a:solidFill>
              </a:rPr>
              <a:t>0</a:t>
            </a:r>
            <a:r>
              <a:rPr lang="lt-LT" sz="4800" dirty="0">
                <a:solidFill>
                  <a:schemeClr val="tx2"/>
                </a:solidFill>
              </a:rPr>
              <a:t>3</a:t>
            </a:r>
            <a:endParaRPr lang="en-US" sz="4800" dirty="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dirty="0">
                <a:solidFill>
                  <a:schemeClr val="tx2"/>
                </a:solidFill>
              </a:rPr>
              <a:t>0</a:t>
            </a:r>
            <a:r>
              <a:rPr lang="lt-LT" sz="4800" dirty="0">
                <a:solidFill>
                  <a:schemeClr val="tx2"/>
                </a:solidFill>
              </a:rPr>
              <a:t>4</a:t>
            </a:r>
            <a:endParaRPr lang="en-US" sz="4800" dirty="0">
              <a:solidFill>
                <a:schemeClr val="tx2"/>
              </a:solidFill>
            </a:endParaRPr>
          </a:p>
        </p:txBody>
      </p:sp>
      <p:pic>
        <p:nvPicPr>
          <p:cNvPr id="55" name="Picture 54"/>
          <p:cNvPicPr>
            <a:picLocks noChangeAspect="1"/>
          </p:cNvPicPr>
          <p:nvPr userDrawn="1"/>
        </p:nvPicPr>
        <p:blipFill>
          <a:blip r:embed="rId3"/>
          <a:stretch>
            <a:fillRect/>
          </a:stretch>
        </p:blipFill>
        <p:spPr>
          <a:xfrm>
            <a:off x="8123211" y="5141574"/>
            <a:ext cx="490508" cy="445769"/>
          </a:xfrm>
          <a:prstGeom prst="rect">
            <a:avLst/>
          </a:prstGeom>
        </p:spPr>
      </p:pic>
    </p:spTree>
    <p:extLst>
      <p:ext uri="{BB962C8B-B14F-4D97-AF65-F5344CB8AC3E}">
        <p14:creationId xmlns:p14="http://schemas.microsoft.com/office/powerpoint/2010/main" val="23259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dirty="0">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dirty="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dirty="0">
                <a:solidFill>
                  <a:schemeClr val="tx2"/>
                </a:solidFill>
              </a:rPr>
              <a:t>0</a:t>
            </a:r>
            <a:r>
              <a:rPr lang="lt-LT" sz="4800" dirty="0">
                <a:solidFill>
                  <a:schemeClr val="tx2"/>
                </a:solidFill>
              </a:rPr>
              <a:t>2</a:t>
            </a:r>
            <a:endParaRPr lang="en-US" sz="4800" dirty="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dirty="0">
                <a:solidFill>
                  <a:schemeClr val="tx2"/>
                </a:solidFill>
              </a:rPr>
              <a:t>0</a:t>
            </a:r>
            <a:r>
              <a:rPr lang="lt-LT" sz="4800" dirty="0">
                <a:solidFill>
                  <a:schemeClr val="tx2"/>
                </a:solidFill>
              </a:rPr>
              <a:t>3</a:t>
            </a:r>
            <a:endParaRPr lang="en-US" sz="4800" dirty="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dirty="0">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dirty="0">
                <a:solidFill>
                  <a:schemeClr val="tx2"/>
                </a:solidFill>
              </a:rPr>
              <a:t>0</a:t>
            </a:r>
            <a:r>
              <a:rPr lang="lt-LT" sz="4800" dirty="0">
                <a:solidFill>
                  <a:schemeClr val="tx2"/>
                </a:solidFill>
              </a:rPr>
              <a:t>4</a:t>
            </a:r>
            <a:endParaRPr lang="en-US" sz="4800" dirty="0">
              <a:solidFill>
                <a:schemeClr val="tx2"/>
              </a:solidFill>
            </a:endParaRPr>
          </a:p>
        </p:txBody>
      </p:sp>
      <p:pic>
        <p:nvPicPr>
          <p:cNvPr id="57" name="Picture 56"/>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436094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dirty="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dirty="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dirty="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dirty="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771484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dirty="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dirty="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dirty="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dirty="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1476325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Horizontal </a:t>
            </a:r>
            <a:r>
              <a:rPr lang="en-US" dirty="0" err="1"/>
              <a:t>infographic</a:t>
            </a:r>
            <a:endParaRPr lang="en-US" dirty="0"/>
          </a:p>
        </p:txBody>
      </p:sp>
    </p:spTree>
    <p:extLst>
      <p:ext uri="{BB962C8B-B14F-4D97-AF65-F5344CB8AC3E}">
        <p14:creationId xmlns:p14="http://schemas.microsoft.com/office/powerpoint/2010/main" val="925939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Horizontal </a:t>
            </a:r>
            <a:r>
              <a:rPr lang="en-US" dirty="0" err="1"/>
              <a:t>infographic</a:t>
            </a:r>
            <a:endParaRPr lang="en-US" dirty="0"/>
          </a:p>
        </p:txBody>
      </p:sp>
    </p:spTree>
    <p:extLst>
      <p:ext uri="{BB962C8B-B14F-4D97-AF65-F5344CB8AC3E}">
        <p14:creationId xmlns:p14="http://schemas.microsoft.com/office/powerpoint/2010/main" val="3515587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dirty="0"/>
              <a:t>Duis </a:t>
            </a:r>
            <a:r>
              <a:rPr lang="en-US" dirty="0" err="1"/>
              <a:t>nec</a:t>
            </a:r>
            <a:r>
              <a:rPr lang="en-US" dirty="0"/>
              <a:t> </a:t>
            </a:r>
            <a:r>
              <a:rPr lang="en-US" dirty="0" err="1"/>
              <a:t>risus</a:t>
            </a:r>
            <a:r>
              <a:rPr lang="en-US" dirty="0"/>
              <a:t> vitae ex </a:t>
            </a:r>
            <a:r>
              <a:rPr lang="en-US" dirty="0" err="1"/>
              <a:t>scelerisque</a:t>
            </a:r>
            <a:r>
              <a:rPr lang="en-US" dirty="0"/>
              <a:t> </a:t>
            </a:r>
            <a:r>
              <a:rPr lang="en-US" dirty="0" err="1"/>
              <a:t>ullamcorper</a:t>
            </a:r>
            <a:r>
              <a:rPr lang="en-US" dirty="0"/>
              <a:t> </a:t>
            </a:r>
            <a:r>
              <a:rPr lang="en-US" dirty="0" err="1"/>
              <a:t>ultrices</a:t>
            </a:r>
            <a:r>
              <a:rPr lang="en-US" dirty="0"/>
              <a:t> </a:t>
            </a:r>
            <a:r>
              <a:rPr lang="en-US" dirty="0" err="1"/>
              <a:t>consectetur</a:t>
            </a:r>
            <a:endParaRPr lang="en-US" dirty="0"/>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04</a:t>
            </a:r>
          </a:p>
        </p:txBody>
      </p:sp>
    </p:spTree>
    <p:extLst>
      <p:ext uri="{BB962C8B-B14F-4D97-AF65-F5344CB8AC3E}">
        <p14:creationId xmlns:p14="http://schemas.microsoft.com/office/powerpoint/2010/main" val="1940127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dirty="0" err="1"/>
              <a:t>Duis</a:t>
            </a:r>
            <a:r>
              <a:rPr lang="en-US" dirty="0"/>
              <a:t> </a:t>
            </a:r>
            <a:r>
              <a:rPr lang="en-US" dirty="0" err="1"/>
              <a:t>nec</a:t>
            </a:r>
            <a:r>
              <a:rPr lang="en-US" dirty="0"/>
              <a:t> </a:t>
            </a:r>
            <a:r>
              <a:rPr lang="en-US" dirty="0" err="1"/>
              <a:t>risus</a:t>
            </a:r>
            <a:r>
              <a:rPr lang="en-US" dirty="0"/>
              <a:t> vitae ex </a:t>
            </a:r>
            <a:r>
              <a:rPr lang="en-US" dirty="0" err="1"/>
              <a:t>scelerisque</a:t>
            </a:r>
            <a:r>
              <a:rPr lang="en-US" dirty="0"/>
              <a:t> </a:t>
            </a:r>
            <a:r>
              <a:rPr lang="en-US" dirty="0" err="1"/>
              <a:t>ullamcorper</a:t>
            </a:r>
            <a:r>
              <a:rPr lang="en-US" dirty="0"/>
              <a:t> </a:t>
            </a:r>
            <a:r>
              <a:rPr lang="en-US" dirty="0" err="1"/>
              <a:t>ultrices</a:t>
            </a:r>
            <a:r>
              <a:rPr lang="en-US" dirty="0"/>
              <a:t> </a:t>
            </a:r>
            <a:r>
              <a:rPr lang="en-US" dirty="0" err="1"/>
              <a:t>consectetur</a:t>
            </a:r>
            <a:endParaRPr lang="en-US" dirty="0"/>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04</a:t>
            </a:r>
          </a:p>
        </p:txBody>
      </p:sp>
    </p:spTree>
    <p:extLst>
      <p:ext uri="{BB962C8B-B14F-4D97-AF65-F5344CB8AC3E}">
        <p14:creationId xmlns:p14="http://schemas.microsoft.com/office/powerpoint/2010/main" val="3053062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Process chart with four phases</a:t>
            </a:r>
          </a:p>
        </p:txBody>
      </p:sp>
    </p:spTree>
    <p:extLst>
      <p:ext uri="{BB962C8B-B14F-4D97-AF65-F5344CB8AC3E}">
        <p14:creationId xmlns:p14="http://schemas.microsoft.com/office/powerpoint/2010/main" val="219489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bg1"/>
                </a:solidFill>
              </a:defRPr>
            </a:lvl1pPr>
          </a:lstStyle>
          <a:p>
            <a:r>
              <a:rPr lang="en-US" dirty="0"/>
              <a:t>Divider slide 1</a:t>
            </a:r>
            <a:endParaRPr lang="lt-LT" dirty="0"/>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pic>
        <p:nvPicPr>
          <p:cNvPr id="10" name="Picture 9"/>
          <p:cNvPicPr>
            <a:picLocks noChangeAspect="1"/>
          </p:cNvPicPr>
          <p:nvPr userDrawn="1"/>
        </p:nvPicPr>
        <p:blipFill>
          <a:blip r:embed="rId3"/>
          <a:stretch>
            <a:fillRect/>
          </a:stretch>
        </p:blipFill>
        <p:spPr>
          <a:xfrm>
            <a:off x="5095051" y="954256"/>
            <a:ext cx="1537234" cy="176278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3556740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Process chart with four phases</a:t>
            </a:r>
          </a:p>
        </p:txBody>
      </p:sp>
    </p:spTree>
    <p:extLst>
      <p:ext uri="{BB962C8B-B14F-4D97-AF65-F5344CB8AC3E}">
        <p14:creationId xmlns:p14="http://schemas.microsoft.com/office/powerpoint/2010/main" val="202055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8281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558507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5" name="Title 87"/>
          <p:cNvSpPr>
            <a:spLocks noGrp="1"/>
          </p:cNvSpPr>
          <p:nvPr>
            <p:ph type="title"/>
          </p:nvPr>
        </p:nvSpPr>
        <p:spPr>
          <a:xfrm>
            <a:off x="914400" y="279961"/>
            <a:ext cx="10363200" cy="817561"/>
          </a:xfrm>
        </p:spPr>
        <p:txBody>
          <a:bodyPr/>
          <a:lstStyle>
            <a:lvl1pPr>
              <a:defRPr>
                <a:solidFill>
                  <a:schemeClr val="tx2"/>
                </a:solidFill>
              </a:defRPr>
            </a:lvl1pPr>
          </a:lstStyle>
          <a:p>
            <a:r>
              <a:rPr lang="en-US" dirty="0"/>
              <a:t>Five step process with icons and descriptors</a:t>
            </a:r>
          </a:p>
        </p:txBody>
      </p:sp>
    </p:spTree>
    <p:extLst>
      <p:ext uri="{BB962C8B-B14F-4D97-AF65-F5344CB8AC3E}">
        <p14:creationId xmlns:p14="http://schemas.microsoft.com/office/powerpoint/2010/main" val="2146510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70" name="Picture 69"/>
          <p:cNvPicPr>
            <a:picLocks noChangeAspect="1"/>
          </p:cNvPicPr>
          <p:nvPr userDrawn="1"/>
        </p:nvPicPr>
        <p:blipFill rotWithShape="1">
          <a:blip r:embed="rId3"/>
          <a:srcRect b="2595"/>
          <a:stretch/>
        </p:blipFill>
        <p:spPr>
          <a:xfrm>
            <a:off x="1365587" y="5811044"/>
            <a:ext cx="2164103" cy="1046956"/>
          </a:xfrm>
          <a:prstGeom prst="rect">
            <a:avLst/>
          </a:prstGeom>
        </p:spPr>
      </p:pic>
      <p:pic>
        <p:nvPicPr>
          <p:cNvPr id="71" name="Picture 70"/>
          <p:cNvPicPr>
            <a:picLocks noChangeAspect="1"/>
          </p:cNvPicPr>
          <p:nvPr userDrawn="1"/>
        </p:nvPicPr>
        <p:blipFill rotWithShape="1">
          <a:blip r:embed="rId3"/>
          <a:srcRect b="2595"/>
          <a:stretch/>
        </p:blipFill>
        <p:spPr>
          <a:xfrm>
            <a:off x="8677337" y="5811044"/>
            <a:ext cx="2164103" cy="1046956"/>
          </a:xfrm>
          <a:prstGeom prst="rect">
            <a:avLst/>
          </a:prstGeom>
        </p:spPr>
      </p:pic>
      <p:pic>
        <p:nvPicPr>
          <p:cNvPr id="72" name="Picture 71"/>
          <p:cNvPicPr>
            <a:picLocks noChangeAspect="1"/>
          </p:cNvPicPr>
          <p:nvPr userDrawn="1"/>
        </p:nvPicPr>
        <p:blipFill rotWithShape="1">
          <a:blip r:embed="rId3"/>
          <a:srcRect b="2595"/>
          <a:stretch/>
        </p:blipFill>
        <p:spPr>
          <a:xfrm>
            <a:off x="5004001" y="5811044"/>
            <a:ext cx="2164103" cy="1046956"/>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Process chart with three phases</a:t>
            </a:r>
          </a:p>
        </p:txBody>
      </p:sp>
    </p:spTree>
    <p:extLst>
      <p:ext uri="{BB962C8B-B14F-4D97-AF65-F5344CB8AC3E}">
        <p14:creationId xmlns:p14="http://schemas.microsoft.com/office/powerpoint/2010/main" val="4172135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rotWithShape="1">
          <a:blip r:embed="rId3"/>
          <a:srcRect b="2595"/>
          <a:stretch/>
        </p:blipFill>
        <p:spPr>
          <a:xfrm>
            <a:off x="814781" y="5246405"/>
            <a:ext cx="3279341" cy="1586489"/>
          </a:xfrm>
          <a:prstGeom prst="rect">
            <a:avLst/>
          </a:prstGeom>
        </p:spPr>
      </p:pic>
      <p:pic>
        <p:nvPicPr>
          <p:cNvPr id="18" name="Picture 17"/>
          <p:cNvPicPr>
            <a:picLocks noChangeAspect="1"/>
          </p:cNvPicPr>
          <p:nvPr userDrawn="1"/>
        </p:nvPicPr>
        <p:blipFill rotWithShape="1">
          <a:blip r:embed="rId3"/>
          <a:srcRect b="2595"/>
          <a:stretch/>
        </p:blipFill>
        <p:spPr>
          <a:xfrm>
            <a:off x="8084797" y="5271511"/>
            <a:ext cx="3279341" cy="1586489"/>
          </a:xfrm>
          <a:prstGeom prst="rect">
            <a:avLst/>
          </a:prstGeom>
        </p:spPr>
      </p:pic>
      <p:pic>
        <p:nvPicPr>
          <p:cNvPr id="16" name="Picture 15"/>
          <p:cNvPicPr>
            <a:picLocks noChangeAspect="1"/>
          </p:cNvPicPr>
          <p:nvPr userDrawn="1"/>
        </p:nvPicPr>
        <p:blipFill rotWithShape="1">
          <a:blip r:embed="rId3"/>
          <a:srcRect b="2595"/>
          <a:stretch/>
        </p:blipFill>
        <p:spPr>
          <a:xfrm>
            <a:off x="4477819" y="5271511"/>
            <a:ext cx="3279341" cy="1586489"/>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Process chart with three phases</a:t>
            </a:r>
          </a:p>
        </p:txBody>
      </p:sp>
    </p:spTree>
    <p:extLst>
      <p:ext uri="{BB962C8B-B14F-4D97-AF65-F5344CB8AC3E}">
        <p14:creationId xmlns:p14="http://schemas.microsoft.com/office/powerpoint/2010/main" val="2334455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3032928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41" name="Picture 40"/>
          <p:cNvPicPr>
            <a:picLocks noChangeAspect="1"/>
          </p:cNvPicPr>
          <p:nvPr userDrawn="1"/>
        </p:nvPicPr>
        <p:blipFill rotWithShape="1">
          <a:blip r:embed="rId3"/>
          <a:srcRect b="2595"/>
          <a:stretch/>
        </p:blipFill>
        <p:spPr>
          <a:xfrm>
            <a:off x="1222902" y="6079968"/>
            <a:ext cx="1608226" cy="778032"/>
          </a:xfrm>
          <a:prstGeom prst="rect">
            <a:avLst/>
          </a:prstGeom>
        </p:spPr>
      </p:pic>
      <p:pic>
        <p:nvPicPr>
          <p:cNvPr id="42" name="Picture 41"/>
          <p:cNvPicPr>
            <a:picLocks noChangeAspect="1"/>
          </p:cNvPicPr>
          <p:nvPr userDrawn="1"/>
        </p:nvPicPr>
        <p:blipFill rotWithShape="1">
          <a:blip r:embed="rId3"/>
          <a:srcRect b="2595"/>
          <a:stretch/>
        </p:blipFill>
        <p:spPr>
          <a:xfrm>
            <a:off x="6783597" y="6079968"/>
            <a:ext cx="1608226" cy="778032"/>
          </a:xfrm>
          <a:prstGeom prst="rect">
            <a:avLst/>
          </a:prstGeom>
        </p:spPr>
      </p:pic>
      <p:pic>
        <p:nvPicPr>
          <p:cNvPr id="43" name="Picture 42"/>
          <p:cNvPicPr>
            <a:picLocks noChangeAspect="1"/>
          </p:cNvPicPr>
          <p:nvPr userDrawn="1"/>
        </p:nvPicPr>
        <p:blipFill rotWithShape="1">
          <a:blip r:embed="rId3"/>
          <a:srcRect b="2595"/>
          <a:stretch/>
        </p:blipFill>
        <p:spPr>
          <a:xfrm>
            <a:off x="4076902" y="6079968"/>
            <a:ext cx="1608226" cy="778032"/>
          </a:xfrm>
          <a:prstGeom prst="rect">
            <a:avLst/>
          </a:prstGeom>
        </p:spPr>
      </p:pic>
      <p:pic>
        <p:nvPicPr>
          <p:cNvPr id="44" name="Picture 43"/>
          <p:cNvPicPr>
            <a:picLocks noChangeAspect="1"/>
          </p:cNvPicPr>
          <p:nvPr userDrawn="1"/>
        </p:nvPicPr>
        <p:blipFill rotWithShape="1">
          <a:blip r:embed="rId3"/>
          <a:srcRect b="2595"/>
          <a:stretch/>
        </p:blipFill>
        <p:spPr>
          <a:xfrm>
            <a:off x="9390005" y="6079968"/>
            <a:ext cx="1608226" cy="778032"/>
          </a:xfrm>
          <a:prstGeom prst="rect">
            <a:avLst/>
          </a:prstGeom>
        </p:spPr>
      </p:pic>
    </p:spTree>
    <p:extLst>
      <p:ext uri="{BB962C8B-B14F-4D97-AF65-F5344CB8AC3E}">
        <p14:creationId xmlns:p14="http://schemas.microsoft.com/office/powerpoint/2010/main" val="1675114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Lots of process charts with vector icons</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Font typeface="Wingdings" panose="05000000000000000000" pitchFamily="2" charset="2"/>
              <a:buChar char="§"/>
              <a:defRPr>
                <a:solidFill>
                  <a:schemeClr val="tx2"/>
                </a:solidFill>
              </a:defRPr>
            </a:lvl1pPr>
          </a:lstStyle>
          <a:p>
            <a:r>
              <a:rPr lang="en-US" dirty="0"/>
              <a:t>Lorem ipsum dolor sit amet</a:t>
            </a:r>
          </a:p>
        </p:txBody>
      </p:sp>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392922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277368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dirty="0"/>
              <a:t>Divider slide 2</a:t>
            </a:r>
            <a:endParaRPr lang="lt-LT" dirty="0"/>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3447726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9028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746990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764919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Stages timeline with icons</a:t>
            </a:r>
          </a:p>
        </p:txBody>
      </p:sp>
      <p:sp>
        <p:nvSpPr>
          <p:cNvPr id="7" name="Text Placeholder 2"/>
          <p:cNvSpPr>
            <a:spLocks noGrp="1"/>
          </p:cNvSpPr>
          <p:nvPr>
            <p:ph type="body" sz="quarter" idx="13"/>
          </p:nvPr>
        </p:nvSpPr>
        <p:spPr>
          <a:xfrm>
            <a:off x="914400" y="933450"/>
            <a:ext cx="10363200" cy="406400"/>
          </a:xfrm>
        </p:spPr>
        <p:txBody>
          <a:bodyPr/>
          <a:lstStyle>
            <a:lvl1pPr marL="457200" indent="-457200">
              <a:buFont typeface="Wingdings" panose="05000000000000000000" pitchFamily="2" charset="2"/>
              <a:buChar char="§"/>
              <a:defRPr>
                <a:solidFill>
                  <a:schemeClr val="tx2"/>
                </a:solidFill>
              </a:defRPr>
            </a:lvl1pPr>
          </a:lstStyle>
          <a:p>
            <a:r>
              <a:rPr lang="en-US" dirty="0"/>
              <a:t>Lorem ipsum dolor sit amet</a:t>
            </a:r>
          </a:p>
        </p:txBody>
      </p:sp>
    </p:spTree>
    <p:extLst>
      <p:ext uri="{BB962C8B-B14F-4D97-AF65-F5344CB8AC3E}">
        <p14:creationId xmlns:p14="http://schemas.microsoft.com/office/powerpoint/2010/main" val="2614442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2913226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Tree>
    <p:extLst>
      <p:ext uri="{BB962C8B-B14F-4D97-AF65-F5344CB8AC3E}">
        <p14:creationId xmlns:p14="http://schemas.microsoft.com/office/powerpoint/2010/main" val="575237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1961706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1978487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249238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192225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dirty="0"/>
              <a:t>Divider slide 3</a:t>
            </a:r>
            <a:endParaRPr lang="lt-LT" dirty="0"/>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2218708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4192"/>
            <a:ext cx="12192000" cy="6858000"/>
          </a:xfrm>
          <a:prstGeom prst="rect">
            <a:avLst/>
          </a:prstGeom>
        </p:spPr>
      </p:pic>
    </p:spTree>
    <p:extLst>
      <p:ext uri="{BB962C8B-B14F-4D97-AF65-F5344CB8AC3E}">
        <p14:creationId xmlns:p14="http://schemas.microsoft.com/office/powerpoint/2010/main" val="386792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
        <p:nvSpPr>
          <p:cNvPr id="3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Org chart number one</a:t>
            </a:r>
          </a:p>
        </p:txBody>
      </p:sp>
      <p:sp>
        <p:nvSpPr>
          <p:cNvPr id="32" name="Rectangle 31"/>
          <p:cNvSpPr/>
          <p:nvPr userDrawn="1"/>
        </p:nvSpPr>
        <p:spPr>
          <a:xfrm>
            <a:off x="4860701" y="1600201"/>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Question One</a:t>
            </a:r>
          </a:p>
        </p:txBody>
      </p:sp>
      <p:sp>
        <p:nvSpPr>
          <p:cNvPr id="33" name="Rectangle 32"/>
          <p:cNvSpPr/>
          <p:nvPr userDrawn="1"/>
        </p:nvSpPr>
        <p:spPr>
          <a:xfrm>
            <a:off x="449495" y="5252290"/>
            <a:ext cx="1553232" cy="579809"/>
          </a:xfrm>
          <a:prstGeom prst="rect">
            <a:avLst/>
          </a:pr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Answer A1</a:t>
            </a:r>
          </a:p>
        </p:txBody>
      </p:sp>
      <p:sp>
        <p:nvSpPr>
          <p:cNvPr id="34" name="Rectangle 33"/>
          <p:cNvSpPr/>
          <p:nvPr userDrawn="1"/>
        </p:nvSpPr>
        <p:spPr>
          <a:xfrm>
            <a:off x="2786293" y="5252290"/>
            <a:ext cx="1553232" cy="579809"/>
          </a:xfrm>
          <a:prstGeom prst="rect">
            <a:avLst/>
          </a:prstGeom>
          <a:solidFill>
            <a:schemeClr val="accent2"/>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Answer A2</a:t>
            </a:r>
          </a:p>
        </p:txBody>
      </p:sp>
      <p:sp>
        <p:nvSpPr>
          <p:cNvPr id="35" name="Oval 34"/>
          <p:cNvSpPr/>
          <p:nvPr userDrawn="1"/>
        </p:nvSpPr>
        <p:spPr>
          <a:xfrm>
            <a:off x="4860702" y="5139829"/>
            <a:ext cx="809252" cy="804729"/>
          </a:xfrm>
          <a:prstGeom prst="ellipse">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dirty="0">
                <a:solidFill>
                  <a:srgbClr val="FFFFFF"/>
                </a:solidFill>
              </a:rPr>
              <a:t>Yes</a:t>
            </a:r>
          </a:p>
        </p:txBody>
      </p:sp>
      <p:sp>
        <p:nvSpPr>
          <p:cNvPr id="36" name="Rectangle 35"/>
          <p:cNvSpPr/>
          <p:nvPr userDrawn="1"/>
        </p:nvSpPr>
        <p:spPr>
          <a:xfrm>
            <a:off x="1224305" y="3372116"/>
            <a:ext cx="2323624" cy="579809"/>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Answer A</a:t>
            </a:r>
          </a:p>
        </p:txBody>
      </p:sp>
      <p:sp>
        <p:nvSpPr>
          <p:cNvPr id="37" name="Rectangle 36"/>
          <p:cNvSpPr/>
          <p:nvPr userDrawn="1"/>
        </p:nvSpPr>
        <p:spPr>
          <a:xfrm>
            <a:off x="4860701" y="3372116"/>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Answer B</a:t>
            </a:r>
          </a:p>
        </p:txBody>
      </p:sp>
      <p:sp>
        <p:nvSpPr>
          <p:cNvPr id="38" name="Rectangle 37"/>
          <p:cNvSpPr/>
          <p:nvPr userDrawn="1"/>
        </p:nvSpPr>
        <p:spPr>
          <a:xfrm>
            <a:off x="8497097" y="3372116"/>
            <a:ext cx="2323624"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Answer C</a:t>
            </a:r>
          </a:p>
        </p:txBody>
      </p:sp>
      <p:cxnSp>
        <p:nvCxnSpPr>
          <p:cNvPr id="39" name="Elbow Connector 19"/>
          <p:cNvCxnSpPr>
            <a:stCxn id="32" idx="2"/>
            <a:endCxn id="44" idx="0"/>
          </p:cNvCxnSpPr>
          <p:nvPr userDrawn="1"/>
        </p:nvCxnSpPr>
        <p:spPr>
          <a:xfrm rot="16200000" flipH="1">
            <a:off x="7600259" y="602263"/>
            <a:ext cx="480904" cy="3636397"/>
          </a:xfrm>
          <a:prstGeom prst="bentConnector3">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Elbow Connector 29"/>
          <p:cNvCxnSpPr>
            <a:stCxn id="32" idx="2"/>
            <a:endCxn id="42" idx="0"/>
          </p:cNvCxnSpPr>
          <p:nvPr userDrawn="1"/>
        </p:nvCxnSpPr>
        <p:spPr>
          <a:xfrm rot="5400000">
            <a:off x="3963864" y="602265"/>
            <a:ext cx="480904" cy="363639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2"/>
            <a:endCxn id="43" idx="0"/>
          </p:cNvCxnSpPr>
          <p:nvPr userDrawn="1"/>
        </p:nvCxnSpPr>
        <p:spPr>
          <a:xfrm>
            <a:off x="6022513" y="2180010"/>
            <a:ext cx="1" cy="510606"/>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1464808"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Question A</a:t>
            </a:r>
          </a:p>
        </p:txBody>
      </p:sp>
      <p:sp>
        <p:nvSpPr>
          <p:cNvPr id="43" name="Rectangle 42"/>
          <p:cNvSpPr/>
          <p:nvPr userDrawn="1"/>
        </p:nvSpPr>
        <p:spPr>
          <a:xfrm>
            <a:off x="5101204" y="2690616"/>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Question B</a:t>
            </a:r>
          </a:p>
        </p:txBody>
      </p:sp>
      <p:sp>
        <p:nvSpPr>
          <p:cNvPr id="44" name="Rectangle 43"/>
          <p:cNvSpPr/>
          <p:nvPr userDrawn="1"/>
        </p:nvSpPr>
        <p:spPr>
          <a:xfrm>
            <a:off x="8737600"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Question C</a:t>
            </a:r>
          </a:p>
        </p:txBody>
      </p:sp>
      <p:cxnSp>
        <p:nvCxnSpPr>
          <p:cNvPr id="45" name="Straight Arrow Connector 44"/>
          <p:cNvCxnSpPr>
            <a:stCxn id="43" idx="2"/>
            <a:endCxn id="37" idx="0"/>
          </p:cNvCxnSpPr>
          <p:nvPr userDrawn="1"/>
        </p:nvCxnSpPr>
        <p:spPr>
          <a:xfrm flipH="1">
            <a:off x="6022513" y="3035326"/>
            <a:ext cx="1" cy="336790"/>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2"/>
            <a:endCxn id="38" idx="0"/>
          </p:cNvCxnSpPr>
          <p:nvPr userDrawn="1"/>
        </p:nvCxnSpPr>
        <p:spPr>
          <a:xfrm flipH="1">
            <a:off x="9658909"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2"/>
            <a:endCxn id="36" idx="0"/>
          </p:cNvCxnSpPr>
          <p:nvPr userDrawn="1"/>
        </p:nvCxnSpPr>
        <p:spPr>
          <a:xfrm flipH="1">
            <a:off x="2386117"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Elbow Connector 62"/>
          <p:cNvCxnSpPr>
            <a:stCxn id="36" idx="2"/>
            <a:endCxn id="49" idx="0"/>
          </p:cNvCxnSpPr>
          <p:nvPr userDrawn="1"/>
        </p:nvCxnSpPr>
        <p:spPr>
          <a:xfrm rot="5400000">
            <a:off x="1566169" y="3607779"/>
            <a:ext cx="475803" cy="1164094"/>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300713"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Question A1</a:t>
            </a:r>
          </a:p>
        </p:txBody>
      </p:sp>
      <p:cxnSp>
        <p:nvCxnSpPr>
          <p:cNvPr id="55" name="Straight Arrow Connector 54"/>
          <p:cNvCxnSpPr>
            <a:stCxn id="49" idx="2"/>
            <a:endCxn id="33" idx="0"/>
          </p:cNvCxnSpPr>
          <p:nvPr userDrawn="1"/>
        </p:nvCxnSpPr>
        <p:spPr>
          <a:xfrm>
            <a:off x="1222023" y="4772438"/>
            <a:ext cx="4088"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a:off x="264160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Question A2</a:t>
            </a:r>
          </a:p>
        </p:txBody>
      </p:sp>
      <p:cxnSp>
        <p:nvCxnSpPr>
          <p:cNvPr id="57" name="Elbow Connector 71"/>
          <p:cNvCxnSpPr>
            <a:stCxn id="36" idx="2"/>
            <a:endCxn id="56" idx="0"/>
          </p:cNvCxnSpPr>
          <p:nvPr userDrawn="1"/>
        </p:nvCxnSpPr>
        <p:spPr>
          <a:xfrm rot="16200000" flipH="1">
            <a:off x="2736612" y="3601429"/>
            <a:ext cx="475803" cy="1176793"/>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2"/>
            <a:endCxn id="34" idx="0"/>
          </p:cNvCxnSpPr>
          <p:nvPr userDrawn="1"/>
        </p:nvCxnSpPr>
        <p:spPr>
          <a:xfrm flipH="1">
            <a:off x="3562909"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userDrawn="1"/>
        </p:nvSpPr>
        <p:spPr>
          <a:xfrm>
            <a:off x="6375074" y="5139829"/>
            <a:ext cx="809252" cy="804729"/>
          </a:xfrm>
          <a:prstGeom prst="ellipse">
            <a:avLst/>
          </a:prstGeom>
          <a:solidFill>
            <a:schemeClr val="accent1">
              <a:lumMod val="75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dirty="0">
                <a:solidFill>
                  <a:srgbClr val="FFFFFF"/>
                </a:solidFill>
              </a:rPr>
              <a:t>No</a:t>
            </a:r>
          </a:p>
        </p:txBody>
      </p:sp>
      <p:sp>
        <p:nvSpPr>
          <p:cNvPr id="80" name="Rectangle 79"/>
          <p:cNvSpPr/>
          <p:nvPr userDrawn="1"/>
        </p:nvSpPr>
        <p:spPr>
          <a:xfrm>
            <a:off x="7702701" y="5252290"/>
            <a:ext cx="1553232"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Answer A1</a:t>
            </a:r>
          </a:p>
        </p:txBody>
      </p:sp>
      <p:sp>
        <p:nvSpPr>
          <p:cNvPr id="81" name="Rectangle 80"/>
          <p:cNvSpPr/>
          <p:nvPr userDrawn="1"/>
        </p:nvSpPr>
        <p:spPr>
          <a:xfrm>
            <a:off x="10039500" y="5252290"/>
            <a:ext cx="1553232" cy="579809"/>
          </a:xfrm>
          <a:prstGeom prst="rect">
            <a:avLst/>
          </a:prstGeom>
          <a:solidFill>
            <a:schemeClr val="accent5">
              <a:lumMod val="5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dirty="0">
                <a:solidFill>
                  <a:srgbClr val="FFFFFF"/>
                </a:solidFill>
              </a:rPr>
              <a:t>Answer A2</a:t>
            </a:r>
          </a:p>
        </p:txBody>
      </p:sp>
      <p:cxnSp>
        <p:nvCxnSpPr>
          <p:cNvPr id="82" name="Elbow Connector 90"/>
          <p:cNvCxnSpPr>
            <a:stCxn id="38" idx="2"/>
            <a:endCxn id="83" idx="0"/>
          </p:cNvCxnSpPr>
          <p:nvPr userDrawn="1"/>
        </p:nvCxnSpPr>
        <p:spPr>
          <a:xfrm rot="5400000">
            <a:off x="8829169" y="3597987"/>
            <a:ext cx="475803" cy="1183679"/>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3" name="Rectangle 82"/>
          <p:cNvSpPr/>
          <p:nvPr userDrawn="1"/>
        </p:nvSpPr>
        <p:spPr>
          <a:xfrm>
            <a:off x="755392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Question A1</a:t>
            </a:r>
          </a:p>
        </p:txBody>
      </p:sp>
      <p:cxnSp>
        <p:nvCxnSpPr>
          <p:cNvPr id="84" name="Straight Arrow Connector 83"/>
          <p:cNvCxnSpPr>
            <a:stCxn id="83" idx="2"/>
            <a:endCxn id="80" idx="0"/>
          </p:cNvCxnSpPr>
          <p:nvPr userDrawn="1"/>
        </p:nvCxnSpPr>
        <p:spPr>
          <a:xfrm>
            <a:off x="8475230" y="4772438"/>
            <a:ext cx="4087"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Rectangle 84"/>
          <p:cNvSpPr/>
          <p:nvPr userDrawn="1"/>
        </p:nvSpPr>
        <p:spPr>
          <a:xfrm>
            <a:off x="9894807"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Question A2</a:t>
            </a:r>
          </a:p>
        </p:txBody>
      </p:sp>
      <p:cxnSp>
        <p:nvCxnSpPr>
          <p:cNvPr id="86" name="Elbow Connector 94"/>
          <p:cNvCxnSpPr>
            <a:stCxn id="38" idx="2"/>
            <a:endCxn id="85" idx="0"/>
          </p:cNvCxnSpPr>
          <p:nvPr userDrawn="1"/>
        </p:nvCxnSpPr>
        <p:spPr>
          <a:xfrm rot="16200000" flipH="1">
            <a:off x="9999612" y="3611222"/>
            <a:ext cx="475803" cy="1157208"/>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5" idx="2"/>
            <a:endCxn id="81" idx="0"/>
          </p:cNvCxnSpPr>
          <p:nvPr userDrawn="1"/>
        </p:nvCxnSpPr>
        <p:spPr>
          <a:xfrm flipH="1">
            <a:off x="10816116"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Rectangle 87"/>
          <p:cNvSpPr/>
          <p:nvPr userDrawn="1"/>
        </p:nvSpPr>
        <p:spPr>
          <a:xfrm>
            <a:off x="4860701" y="4427729"/>
            <a:ext cx="2323624"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dirty="0">
                <a:solidFill>
                  <a:schemeClr val="tx2"/>
                </a:solidFill>
              </a:rPr>
              <a:t>Do you like sunsets</a:t>
            </a:r>
            <a:r>
              <a:rPr lang="en-US" sz="1600" dirty="0">
                <a:solidFill>
                  <a:schemeClr val="tx1"/>
                </a:solidFill>
              </a:rPr>
              <a:t>?</a:t>
            </a:r>
          </a:p>
        </p:txBody>
      </p:sp>
      <p:cxnSp>
        <p:nvCxnSpPr>
          <p:cNvPr id="89" name="Elbow Connector 34"/>
          <p:cNvCxnSpPr>
            <a:stCxn id="88" idx="2"/>
            <a:endCxn id="79" idx="0"/>
          </p:cNvCxnSpPr>
          <p:nvPr userDrawn="1"/>
        </p:nvCxnSpPr>
        <p:spPr>
          <a:xfrm rot="16200000" flipH="1">
            <a:off x="6217411" y="4577540"/>
            <a:ext cx="367390" cy="757187"/>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0" name="Elbow Connector 37"/>
          <p:cNvCxnSpPr>
            <a:stCxn id="88" idx="2"/>
            <a:endCxn id="35" idx="0"/>
          </p:cNvCxnSpPr>
          <p:nvPr userDrawn="1"/>
        </p:nvCxnSpPr>
        <p:spPr>
          <a:xfrm rot="5400000">
            <a:off x="5460226" y="4577542"/>
            <a:ext cx="367390" cy="75718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7" idx="2"/>
            <a:endCxn id="88" idx="0"/>
          </p:cNvCxnSpPr>
          <p:nvPr userDrawn="1"/>
        </p:nvCxnSpPr>
        <p:spPr>
          <a:xfrm>
            <a:off x="6022513" y="3951925"/>
            <a:ext cx="0" cy="475804"/>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842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55031" y="0"/>
            <a:ext cx="12192000"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Strategic Structure</a:t>
            </a:r>
          </a:p>
        </p:txBody>
      </p:sp>
      <p:sp>
        <p:nvSpPr>
          <p:cNvPr id="52"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Put your awesome subtitle here</a:t>
            </a:r>
          </a:p>
        </p:txBody>
      </p:sp>
      <p:sp>
        <p:nvSpPr>
          <p:cNvPr id="53" name="TextBox 52"/>
          <p:cNvSpPr txBox="1"/>
          <p:nvPr userDrawn="1"/>
        </p:nvSpPr>
        <p:spPr>
          <a:xfrm>
            <a:off x="924411" y="1710728"/>
            <a:ext cx="1667200" cy="492443"/>
          </a:xfrm>
          <a:prstGeom prst="rect">
            <a:avLst/>
          </a:prstGeom>
          <a:solidFill>
            <a:schemeClr val="accent3">
              <a:alpha val="50000"/>
            </a:schemeClr>
          </a:solidFill>
          <a:ln w="3175">
            <a:solidFill>
              <a:schemeClr val="tx1">
                <a:lumMod val="60000"/>
                <a:lumOff val="40000"/>
              </a:schemeClr>
            </a:solidFill>
          </a:ln>
        </p:spPr>
        <p:txBody>
          <a:bodyPr wrap="square" lIns="243840" tIns="121920" rIns="243840" bIns="121920" rtlCol="0">
            <a:spAutoFit/>
          </a:bodyPr>
          <a:lstStyle/>
          <a:p>
            <a:r>
              <a:rPr lang="en-US" sz="1600" dirty="0">
                <a:solidFill>
                  <a:schemeClr val="tx2"/>
                </a:solidFill>
              </a:rPr>
              <a:t>Key Strategy</a:t>
            </a:r>
          </a:p>
        </p:txBody>
      </p:sp>
      <p:sp>
        <p:nvSpPr>
          <p:cNvPr id="54" name="TextBox 53"/>
          <p:cNvSpPr txBox="1"/>
          <p:nvPr userDrawn="1"/>
        </p:nvSpPr>
        <p:spPr>
          <a:xfrm>
            <a:off x="2591611" y="1710728"/>
            <a:ext cx="8685989" cy="492443"/>
          </a:xfrm>
          <a:prstGeom prst="rect">
            <a:avLst/>
          </a:prstGeom>
          <a:noFill/>
          <a:ln w="3175">
            <a:solidFill>
              <a:schemeClr val="tx1">
                <a:lumMod val="60000"/>
                <a:lumOff val="40000"/>
              </a:schemeClr>
            </a:solidFill>
          </a:ln>
        </p:spPr>
        <p:txBody>
          <a:bodyPr wrap="square" lIns="243840" tIns="121920" rIns="243840" bIns="121920" rtlCol="0">
            <a:spAutoFit/>
          </a:bodyPr>
          <a:lstStyle/>
          <a:p>
            <a:r>
              <a:rPr lang="en-US" sz="1600" dirty="0" err="1">
                <a:solidFill>
                  <a:schemeClr val="tx2"/>
                </a:solidFill>
              </a:rPr>
              <a:t>Sed</a:t>
            </a:r>
            <a:r>
              <a:rPr lang="en-US" sz="1600" dirty="0">
                <a:solidFill>
                  <a:schemeClr val="tx2"/>
                </a:solidFill>
              </a:rPr>
              <a:t> </a:t>
            </a:r>
            <a:r>
              <a:rPr lang="en-US" sz="1600" dirty="0" err="1">
                <a:solidFill>
                  <a:schemeClr val="tx2"/>
                </a:solidFill>
              </a:rPr>
              <a:t>varius</a:t>
            </a:r>
            <a:r>
              <a:rPr lang="en-US" sz="1600" dirty="0">
                <a:solidFill>
                  <a:schemeClr val="tx2"/>
                </a:solidFill>
              </a:rPr>
              <a:t> </a:t>
            </a:r>
            <a:r>
              <a:rPr lang="en-US" sz="1600" dirty="0" err="1">
                <a:solidFill>
                  <a:schemeClr val="tx2"/>
                </a:solidFill>
              </a:rPr>
              <a:t>est</a:t>
            </a:r>
            <a:r>
              <a:rPr lang="en-US" sz="1600" dirty="0">
                <a:solidFill>
                  <a:schemeClr val="tx2"/>
                </a:solidFill>
              </a:rPr>
              <a:t> </a:t>
            </a:r>
            <a:r>
              <a:rPr lang="en-US" sz="1600" dirty="0" err="1">
                <a:solidFill>
                  <a:schemeClr val="tx2"/>
                </a:solidFill>
              </a:rPr>
              <a:t>vel</a:t>
            </a:r>
            <a:r>
              <a:rPr lang="en-US" sz="1600" dirty="0">
                <a:solidFill>
                  <a:schemeClr val="tx2"/>
                </a:solidFill>
              </a:rPr>
              <a:t> </a:t>
            </a:r>
            <a:r>
              <a:rPr lang="en-US" sz="1600" dirty="0" err="1">
                <a:solidFill>
                  <a:schemeClr val="tx2"/>
                </a:solidFill>
              </a:rPr>
              <a:t>porttitor</a:t>
            </a:r>
            <a:r>
              <a:rPr lang="en-US" sz="1600" dirty="0">
                <a:solidFill>
                  <a:schemeClr val="tx2"/>
                </a:solidFill>
              </a:rPr>
              <a:t> </a:t>
            </a:r>
            <a:r>
              <a:rPr lang="en-US" sz="1600" dirty="0" err="1">
                <a:solidFill>
                  <a:schemeClr val="tx2"/>
                </a:solidFill>
              </a:rPr>
              <a:t>condimentum</a:t>
            </a:r>
            <a:r>
              <a:rPr lang="en-US" sz="1600" dirty="0">
                <a:solidFill>
                  <a:schemeClr val="tx2"/>
                </a:solidFill>
              </a:rPr>
              <a:t>. </a:t>
            </a:r>
            <a:r>
              <a:rPr lang="en-US" sz="1600" dirty="0" err="1">
                <a:solidFill>
                  <a:schemeClr val="tx2"/>
                </a:solidFill>
              </a:rPr>
              <a:t>Aenean</a:t>
            </a:r>
            <a:r>
              <a:rPr lang="en-US" sz="1600" dirty="0">
                <a:solidFill>
                  <a:schemeClr val="tx2"/>
                </a:solidFill>
              </a:rPr>
              <a:t> non </a:t>
            </a:r>
            <a:r>
              <a:rPr lang="en-US" sz="1600" dirty="0" err="1">
                <a:solidFill>
                  <a:schemeClr val="tx2"/>
                </a:solidFill>
              </a:rPr>
              <a:t>orci</a:t>
            </a:r>
            <a:r>
              <a:rPr lang="en-US" sz="1600" dirty="0">
                <a:solidFill>
                  <a:schemeClr val="tx2"/>
                </a:solidFill>
              </a:rPr>
              <a:t> </a:t>
            </a:r>
            <a:r>
              <a:rPr lang="en-US" sz="1600" dirty="0" err="1">
                <a:solidFill>
                  <a:schemeClr val="tx2"/>
                </a:solidFill>
              </a:rPr>
              <a:t>nec</a:t>
            </a:r>
            <a:r>
              <a:rPr lang="en-US" sz="1600" dirty="0">
                <a:solidFill>
                  <a:schemeClr val="tx2"/>
                </a:solidFill>
              </a:rPr>
              <a:t> nisi </a:t>
            </a:r>
            <a:r>
              <a:rPr lang="en-US" sz="1600" dirty="0" err="1">
                <a:solidFill>
                  <a:schemeClr val="tx2"/>
                </a:solidFill>
              </a:rPr>
              <a:t>feugiat</a:t>
            </a:r>
            <a:r>
              <a:rPr lang="en-US" sz="1600" dirty="0">
                <a:solidFill>
                  <a:schemeClr val="tx2"/>
                </a:solidFill>
              </a:rPr>
              <a:t> </a:t>
            </a:r>
            <a:r>
              <a:rPr lang="en-US" sz="1600" dirty="0" err="1">
                <a:solidFill>
                  <a:schemeClr val="tx2"/>
                </a:solidFill>
              </a:rPr>
              <a:t>finibus</a:t>
            </a:r>
            <a:r>
              <a:rPr lang="en-US" sz="1600" dirty="0">
                <a:solidFill>
                  <a:schemeClr val="tx2"/>
                </a:solidFill>
              </a:rPr>
              <a:t> </a:t>
            </a:r>
            <a:r>
              <a:rPr lang="en-US" sz="1600" dirty="0" err="1">
                <a:solidFill>
                  <a:schemeClr val="tx2"/>
                </a:solidFill>
              </a:rPr>
              <a:t>justo</a:t>
            </a:r>
            <a:r>
              <a:rPr lang="en-US" sz="1600" dirty="0">
                <a:solidFill>
                  <a:schemeClr val="tx2"/>
                </a:solidFill>
              </a:rPr>
              <a:t>.</a:t>
            </a:r>
          </a:p>
        </p:txBody>
      </p:sp>
      <p:sp>
        <p:nvSpPr>
          <p:cNvPr id="59" name="Up Arrow 4"/>
          <p:cNvSpPr/>
          <p:nvPr userDrawn="1"/>
        </p:nvSpPr>
        <p:spPr>
          <a:xfrm>
            <a:off x="924411" y="2516899"/>
            <a:ext cx="2513260" cy="3024336"/>
          </a:xfrm>
          <a:prstGeom prst="upArrow">
            <a:avLst>
              <a:gd name="adj1" fmla="val 70794"/>
              <a:gd name="adj2" fmla="val 3742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dirty="0">
                <a:solidFill>
                  <a:srgbClr val="FFFFFF"/>
                </a:solidFill>
              </a:rPr>
              <a:t>Idea A</a:t>
            </a:r>
          </a:p>
          <a:p>
            <a:pPr algn="ctr"/>
            <a:r>
              <a:rPr lang="en-US" sz="1400" dirty="0">
                <a:solidFill>
                  <a:srgbClr val="FFFFFF"/>
                </a:solidFill>
              </a:rPr>
              <a:t>Lorem ipsum dolor sit amet </a:t>
            </a:r>
            <a:r>
              <a:rPr lang="en-US" sz="1400" dirty="0" err="1">
                <a:solidFill>
                  <a:srgbClr val="FFFFFF"/>
                </a:solidFill>
              </a:rPr>
              <a:t>consectetur</a:t>
            </a:r>
            <a:r>
              <a:rPr lang="en-US" sz="1400" dirty="0">
                <a:solidFill>
                  <a:srgbClr val="FFFFFF"/>
                </a:solidFill>
              </a:rPr>
              <a:t> </a:t>
            </a:r>
            <a:r>
              <a:rPr lang="en-US" sz="1400" dirty="0" err="1">
                <a:solidFill>
                  <a:srgbClr val="FFFFFF"/>
                </a:solidFill>
              </a:rPr>
              <a:t>adipiscing</a:t>
            </a:r>
            <a:r>
              <a:rPr lang="en-US" sz="1400" dirty="0">
                <a:solidFill>
                  <a:srgbClr val="FFFFFF"/>
                </a:solidFill>
              </a:rPr>
              <a:t> </a:t>
            </a:r>
            <a:r>
              <a:rPr lang="en-US" sz="1400" dirty="0" err="1">
                <a:solidFill>
                  <a:srgbClr val="FFFFFF"/>
                </a:solidFill>
              </a:rPr>
              <a:t>elit</a:t>
            </a:r>
            <a:endParaRPr lang="en-US" sz="1400" dirty="0">
              <a:solidFill>
                <a:srgbClr val="FFFFFF"/>
              </a:solidFill>
            </a:endParaRPr>
          </a:p>
        </p:txBody>
      </p:sp>
      <p:sp>
        <p:nvSpPr>
          <p:cNvPr id="60" name="Up Arrow 12"/>
          <p:cNvSpPr/>
          <p:nvPr userDrawn="1"/>
        </p:nvSpPr>
        <p:spPr>
          <a:xfrm>
            <a:off x="3537721" y="2516899"/>
            <a:ext cx="2513260" cy="3024336"/>
          </a:xfrm>
          <a:prstGeom prst="upArrow">
            <a:avLst>
              <a:gd name="adj1" fmla="val 70794"/>
              <a:gd name="adj2" fmla="val 3742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dirty="0">
                <a:solidFill>
                  <a:srgbClr val="FFFFFF"/>
                </a:solidFill>
              </a:rPr>
              <a:t>Idea B</a:t>
            </a:r>
          </a:p>
          <a:p>
            <a:pPr algn="ctr"/>
            <a:r>
              <a:rPr lang="en-US" sz="1400" dirty="0">
                <a:solidFill>
                  <a:srgbClr val="FFFFFF"/>
                </a:solidFill>
              </a:rPr>
              <a:t>Lorem ipsum dolor sit amet </a:t>
            </a:r>
            <a:r>
              <a:rPr lang="en-US" sz="1400" dirty="0" err="1">
                <a:solidFill>
                  <a:srgbClr val="FFFFFF"/>
                </a:solidFill>
              </a:rPr>
              <a:t>consectetur</a:t>
            </a:r>
            <a:r>
              <a:rPr lang="en-US" sz="1400" dirty="0">
                <a:solidFill>
                  <a:srgbClr val="FFFFFF"/>
                </a:solidFill>
              </a:rPr>
              <a:t> </a:t>
            </a:r>
            <a:r>
              <a:rPr lang="en-US" sz="1400" dirty="0" err="1">
                <a:solidFill>
                  <a:srgbClr val="FFFFFF"/>
                </a:solidFill>
              </a:rPr>
              <a:t>adipiscing</a:t>
            </a:r>
            <a:r>
              <a:rPr lang="en-US" sz="1400" dirty="0">
                <a:solidFill>
                  <a:srgbClr val="FFFFFF"/>
                </a:solidFill>
              </a:rPr>
              <a:t> </a:t>
            </a:r>
            <a:r>
              <a:rPr lang="en-US" sz="1400" dirty="0" err="1">
                <a:solidFill>
                  <a:srgbClr val="FFFFFF"/>
                </a:solidFill>
              </a:rPr>
              <a:t>elit</a:t>
            </a:r>
            <a:endParaRPr lang="en-US" sz="1400" dirty="0">
              <a:solidFill>
                <a:srgbClr val="FFFFFF"/>
              </a:solidFill>
            </a:endParaRPr>
          </a:p>
        </p:txBody>
      </p:sp>
      <p:sp>
        <p:nvSpPr>
          <p:cNvPr id="61" name="Up Arrow 13"/>
          <p:cNvSpPr/>
          <p:nvPr userDrawn="1"/>
        </p:nvSpPr>
        <p:spPr>
          <a:xfrm>
            <a:off x="6151031" y="2516899"/>
            <a:ext cx="2513260" cy="3024336"/>
          </a:xfrm>
          <a:prstGeom prst="upArrow">
            <a:avLst>
              <a:gd name="adj1" fmla="val 70794"/>
              <a:gd name="adj2" fmla="val 3742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dirty="0">
                <a:solidFill>
                  <a:srgbClr val="FFFFFF"/>
                </a:solidFill>
              </a:rPr>
              <a:t>Idea C</a:t>
            </a:r>
          </a:p>
          <a:p>
            <a:pPr algn="ctr"/>
            <a:r>
              <a:rPr lang="en-US" sz="1400" dirty="0">
                <a:solidFill>
                  <a:srgbClr val="FFFFFF"/>
                </a:solidFill>
              </a:rPr>
              <a:t>Lorem ipsum dolor sit amet </a:t>
            </a:r>
            <a:r>
              <a:rPr lang="en-US" sz="1400" dirty="0" err="1">
                <a:solidFill>
                  <a:srgbClr val="FFFFFF"/>
                </a:solidFill>
              </a:rPr>
              <a:t>consectetur</a:t>
            </a:r>
            <a:r>
              <a:rPr lang="en-US" sz="1400" dirty="0">
                <a:solidFill>
                  <a:srgbClr val="FFFFFF"/>
                </a:solidFill>
              </a:rPr>
              <a:t> </a:t>
            </a:r>
            <a:r>
              <a:rPr lang="en-US" sz="1400" dirty="0" err="1">
                <a:solidFill>
                  <a:srgbClr val="FFFFFF"/>
                </a:solidFill>
              </a:rPr>
              <a:t>adipiscing</a:t>
            </a:r>
            <a:r>
              <a:rPr lang="en-US" sz="1400" dirty="0">
                <a:solidFill>
                  <a:srgbClr val="FFFFFF"/>
                </a:solidFill>
              </a:rPr>
              <a:t> </a:t>
            </a:r>
            <a:r>
              <a:rPr lang="en-US" sz="1400" dirty="0" err="1">
                <a:solidFill>
                  <a:srgbClr val="FFFFFF"/>
                </a:solidFill>
              </a:rPr>
              <a:t>elit</a:t>
            </a:r>
            <a:endParaRPr lang="en-US" sz="1400" dirty="0">
              <a:solidFill>
                <a:srgbClr val="FFFFFF"/>
              </a:solidFill>
            </a:endParaRPr>
          </a:p>
        </p:txBody>
      </p:sp>
      <p:sp>
        <p:nvSpPr>
          <p:cNvPr id="62" name="Up Arrow 14"/>
          <p:cNvSpPr/>
          <p:nvPr userDrawn="1"/>
        </p:nvSpPr>
        <p:spPr>
          <a:xfrm>
            <a:off x="8764341" y="2516899"/>
            <a:ext cx="2513260" cy="3024336"/>
          </a:xfrm>
          <a:prstGeom prst="upArrow">
            <a:avLst>
              <a:gd name="adj1" fmla="val 70794"/>
              <a:gd name="adj2" fmla="val 3742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dirty="0">
                <a:solidFill>
                  <a:srgbClr val="FFFFFF"/>
                </a:solidFill>
              </a:rPr>
              <a:t>Idea D</a:t>
            </a:r>
          </a:p>
          <a:p>
            <a:pPr algn="ctr"/>
            <a:r>
              <a:rPr lang="en-US" sz="1400" dirty="0">
                <a:solidFill>
                  <a:srgbClr val="FFFFFF"/>
                </a:solidFill>
              </a:rPr>
              <a:t>Lorem ipsum dolor sit amet </a:t>
            </a:r>
            <a:r>
              <a:rPr lang="en-US" sz="1400" dirty="0" err="1">
                <a:solidFill>
                  <a:srgbClr val="FFFFFF"/>
                </a:solidFill>
              </a:rPr>
              <a:t>consectetur</a:t>
            </a:r>
            <a:r>
              <a:rPr lang="en-US" sz="1400" dirty="0">
                <a:solidFill>
                  <a:srgbClr val="FFFFFF"/>
                </a:solidFill>
              </a:rPr>
              <a:t> </a:t>
            </a:r>
            <a:r>
              <a:rPr lang="en-US" sz="1400" dirty="0" err="1">
                <a:solidFill>
                  <a:srgbClr val="FFFFFF"/>
                </a:solidFill>
              </a:rPr>
              <a:t>adipiscing</a:t>
            </a:r>
            <a:r>
              <a:rPr lang="en-US" sz="1400" dirty="0">
                <a:solidFill>
                  <a:srgbClr val="FFFFFF"/>
                </a:solidFill>
              </a:rPr>
              <a:t> </a:t>
            </a:r>
            <a:r>
              <a:rPr lang="en-US" sz="1400" dirty="0" err="1">
                <a:solidFill>
                  <a:srgbClr val="FFFFFF"/>
                </a:solidFill>
              </a:rPr>
              <a:t>elit</a:t>
            </a:r>
            <a:endParaRPr lang="en-US" sz="1400" dirty="0">
              <a:solidFill>
                <a:srgbClr val="FFFFFF"/>
              </a:solidFill>
            </a:endParaRPr>
          </a:p>
        </p:txBody>
      </p:sp>
      <p:pic>
        <p:nvPicPr>
          <p:cNvPr id="2" name="Picture 1"/>
          <p:cNvPicPr>
            <a:picLocks noChangeAspect="1"/>
          </p:cNvPicPr>
          <p:nvPr userDrawn="1"/>
        </p:nvPicPr>
        <p:blipFill>
          <a:blip r:embed="rId3"/>
          <a:stretch>
            <a:fillRect/>
          </a:stretch>
        </p:blipFill>
        <p:spPr>
          <a:xfrm>
            <a:off x="1753751" y="3213948"/>
            <a:ext cx="837860" cy="711923"/>
          </a:xfrm>
          <a:prstGeom prst="rect">
            <a:avLst/>
          </a:prstGeom>
        </p:spPr>
      </p:pic>
      <p:pic>
        <p:nvPicPr>
          <p:cNvPr id="3" name="Picture 2"/>
          <p:cNvPicPr>
            <a:picLocks noChangeAspect="1"/>
          </p:cNvPicPr>
          <p:nvPr userDrawn="1"/>
        </p:nvPicPr>
        <p:blipFill>
          <a:blip r:embed="rId4"/>
          <a:stretch>
            <a:fillRect/>
          </a:stretch>
        </p:blipFill>
        <p:spPr>
          <a:xfrm>
            <a:off x="4472508" y="3213949"/>
            <a:ext cx="643685" cy="642648"/>
          </a:xfrm>
          <a:prstGeom prst="rect">
            <a:avLst/>
          </a:prstGeom>
        </p:spPr>
      </p:pic>
      <p:pic>
        <p:nvPicPr>
          <p:cNvPr id="4" name="Picture 3"/>
          <p:cNvPicPr>
            <a:picLocks noChangeAspect="1"/>
          </p:cNvPicPr>
          <p:nvPr userDrawn="1"/>
        </p:nvPicPr>
        <p:blipFill>
          <a:blip r:embed="rId5"/>
          <a:stretch>
            <a:fillRect/>
          </a:stretch>
        </p:blipFill>
        <p:spPr>
          <a:xfrm>
            <a:off x="6985768" y="3213948"/>
            <a:ext cx="771871" cy="561219"/>
          </a:xfrm>
          <a:prstGeom prst="rect">
            <a:avLst/>
          </a:prstGeom>
        </p:spPr>
      </p:pic>
      <p:pic>
        <p:nvPicPr>
          <p:cNvPr id="6" name="Picture 5"/>
          <p:cNvPicPr>
            <a:picLocks noChangeAspect="1"/>
          </p:cNvPicPr>
          <p:nvPr userDrawn="1"/>
        </p:nvPicPr>
        <p:blipFill>
          <a:blip r:embed="rId6"/>
          <a:stretch>
            <a:fillRect/>
          </a:stretch>
        </p:blipFill>
        <p:spPr>
          <a:xfrm>
            <a:off x="9848280" y="3278081"/>
            <a:ext cx="265540" cy="497086"/>
          </a:xfrm>
          <a:prstGeom prst="rect">
            <a:avLst/>
          </a:prstGeom>
        </p:spPr>
      </p:pic>
    </p:spTree>
    <p:extLst>
      <p:ext uri="{BB962C8B-B14F-4D97-AF65-F5344CB8AC3E}">
        <p14:creationId xmlns:p14="http://schemas.microsoft.com/office/powerpoint/2010/main" val="3176384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pic>
        <p:nvPicPr>
          <p:cNvPr id="51"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5"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Decision tree example</a:t>
            </a:r>
          </a:p>
        </p:txBody>
      </p:sp>
      <p:sp>
        <p:nvSpPr>
          <p:cNvPr id="16"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dirty="0">
                <a:solidFill>
                  <a:srgbClr val="FFFFFF"/>
                </a:solidFill>
              </a:rPr>
              <a:t>Decision </a:t>
            </a:r>
            <a:br>
              <a:rPr lang="en-US" sz="1867" dirty="0">
                <a:solidFill>
                  <a:srgbClr val="FFFFFF"/>
                </a:solidFill>
              </a:rPr>
            </a:br>
            <a:r>
              <a:rPr lang="en-US" sz="1867" dirty="0">
                <a:solidFill>
                  <a:srgbClr val="FFFFFF"/>
                </a:solidFill>
              </a:rPr>
              <a:t>tree</a:t>
            </a:r>
          </a:p>
        </p:txBody>
      </p:sp>
      <p:sp>
        <p:nvSpPr>
          <p:cNvPr id="17" name="Rounded Rectangle 23"/>
          <p:cNvSpPr/>
          <p:nvPr userDrawn="1"/>
        </p:nvSpPr>
        <p:spPr>
          <a:xfrm>
            <a:off x="3352801" y="1574063"/>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one</a:t>
            </a:r>
          </a:p>
        </p:txBody>
      </p:sp>
      <p:sp>
        <p:nvSpPr>
          <p:cNvPr id="18" name="Rounded Rectangle 24"/>
          <p:cNvSpPr/>
          <p:nvPr userDrawn="1"/>
        </p:nvSpPr>
        <p:spPr>
          <a:xfrm>
            <a:off x="3355250" y="284370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two</a:t>
            </a:r>
          </a:p>
        </p:txBody>
      </p:sp>
      <p:sp>
        <p:nvSpPr>
          <p:cNvPr id="1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three</a:t>
            </a:r>
          </a:p>
        </p:txBody>
      </p:sp>
      <p:sp>
        <p:nvSpPr>
          <p:cNvPr id="20" name="Rounded Rectangle 26"/>
          <p:cNvSpPr/>
          <p:nvPr userDrawn="1"/>
        </p:nvSpPr>
        <p:spPr>
          <a:xfrm>
            <a:off x="3352801" y="5478524"/>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four</a:t>
            </a:r>
          </a:p>
        </p:txBody>
      </p:sp>
      <p:cxnSp>
        <p:nvCxnSpPr>
          <p:cNvPr id="21" name="Elbow Connector 50"/>
          <p:cNvCxnSpPr>
            <a:stCxn id="16" idx="2"/>
            <a:endCxn id="17" idx="1"/>
          </p:cNvCxnSpPr>
          <p:nvPr userDrawn="1"/>
        </p:nvCxnSpPr>
        <p:spPr>
          <a:xfrm flipV="1">
            <a:off x="2713704" y="1831955"/>
            <a:ext cx="639096" cy="2077392"/>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2" name="Elbow Connector 54"/>
          <p:cNvCxnSpPr>
            <a:stCxn id="16" idx="2"/>
            <a:endCxn id="18" idx="1"/>
          </p:cNvCxnSpPr>
          <p:nvPr userDrawn="1"/>
        </p:nvCxnSpPr>
        <p:spPr>
          <a:xfrm flipV="1">
            <a:off x="2713705" y="3101594"/>
            <a:ext cx="641545" cy="807753"/>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3" name="Elbow Connector 55"/>
          <p:cNvCxnSpPr>
            <a:stCxn id="16" idx="2"/>
            <a:endCxn id="1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4" name="Elbow Connector 56"/>
          <p:cNvCxnSpPr>
            <a:stCxn id="16" idx="2"/>
            <a:endCxn id="20" idx="1"/>
          </p:cNvCxnSpPr>
          <p:nvPr userDrawn="1"/>
        </p:nvCxnSpPr>
        <p:spPr>
          <a:xfrm>
            <a:off x="2713704" y="3909347"/>
            <a:ext cx="639096" cy="1827069"/>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5677690" y="5044136"/>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Donec</a:t>
            </a:r>
            <a:r>
              <a:rPr lang="en-US" sz="1467" spc="-27" dirty="0">
                <a:solidFill>
                  <a:schemeClr val="tx2"/>
                </a:solidFill>
              </a:rPr>
              <a:t> </a:t>
            </a:r>
            <a:r>
              <a:rPr lang="en-US" sz="1467" spc="-27" dirty="0" err="1">
                <a:solidFill>
                  <a:schemeClr val="tx2"/>
                </a:solidFill>
              </a:rPr>
              <a:t>dapibus</a:t>
            </a:r>
            <a:r>
              <a:rPr lang="en-US" sz="1467" spc="-27" dirty="0">
                <a:solidFill>
                  <a:schemeClr val="tx2"/>
                </a:solidFill>
              </a:rPr>
              <a:t> ex tortor, pellentesque tincidunt</a:t>
            </a:r>
          </a:p>
        </p:txBody>
      </p:sp>
      <p:sp>
        <p:nvSpPr>
          <p:cNvPr id="26" name="Rectangle 25"/>
          <p:cNvSpPr/>
          <p:nvPr userDrawn="1"/>
        </p:nvSpPr>
        <p:spPr>
          <a:xfrm>
            <a:off x="5677690" y="5443675"/>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sp>
        <p:nvSpPr>
          <p:cNvPr id="27" name="Rectangle 26"/>
          <p:cNvSpPr/>
          <p:nvPr userDrawn="1"/>
        </p:nvSpPr>
        <p:spPr>
          <a:xfrm>
            <a:off x="5677690" y="5843213"/>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cxnSp>
        <p:nvCxnSpPr>
          <p:cNvPr id="28" name="Straight Connector 27"/>
          <p:cNvCxnSpPr/>
          <p:nvPr userDrawn="1"/>
        </p:nvCxnSpPr>
        <p:spPr>
          <a:xfrm flipH="1">
            <a:off x="5405191" y="5733091"/>
            <a:ext cx="28148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Left Bracket 28"/>
          <p:cNvSpPr/>
          <p:nvPr userDrawn="1"/>
        </p:nvSpPr>
        <p:spPr>
          <a:xfrm>
            <a:off x="5601419" y="5331777"/>
            <a:ext cx="85256" cy="802627"/>
          </a:xfrm>
          <a:prstGeom prst="leftBracket">
            <a:avLst>
              <a:gd name="adj" fmla="val 65305"/>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0" name="Straight Connector 29"/>
          <p:cNvCxnSpPr/>
          <p:nvPr userDrawn="1"/>
        </p:nvCxnSpPr>
        <p:spPr>
          <a:xfrm>
            <a:off x="5677690" y="5733091"/>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677690" y="5331777"/>
            <a:ext cx="4401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677690" y="6134404"/>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5689601" y="3737801"/>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Donec</a:t>
            </a:r>
            <a:r>
              <a:rPr lang="en-US" sz="1467" spc="-27" dirty="0">
                <a:solidFill>
                  <a:schemeClr val="tx2"/>
                </a:solidFill>
              </a:rPr>
              <a:t> </a:t>
            </a:r>
            <a:r>
              <a:rPr lang="en-US" sz="1467" spc="-27" dirty="0" err="1">
                <a:solidFill>
                  <a:schemeClr val="tx2"/>
                </a:solidFill>
              </a:rPr>
              <a:t>dapibus</a:t>
            </a:r>
            <a:r>
              <a:rPr lang="en-US" sz="1467" spc="-27" dirty="0">
                <a:solidFill>
                  <a:schemeClr val="tx2"/>
                </a:solidFill>
              </a:rPr>
              <a:t> ex tortor, pellentesque tincidunt</a:t>
            </a:r>
          </a:p>
        </p:txBody>
      </p:sp>
      <p:sp>
        <p:nvSpPr>
          <p:cNvPr id="34" name="Rectangle 33"/>
          <p:cNvSpPr/>
          <p:nvPr userDrawn="1"/>
        </p:nvSpPr>
        <p:spPr>
          <a:xfrm>
            <a:off x="5689601" y="4137340"/>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sp>
        <p:nvSpPr>
          <p:cNvPr id="35" name="Rectangle 34"/>
          <p:cNvSpPr/>
          <p:nvPr userDrawn="1"/>
        </p:nvSpPr>
        <p:spPr>
          <a:xfrm>
            <a:off x="5689601" y="4536879"/>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cxnSp>
        <p:nvCxnSpPr>
          <p:cNvPr id="36" name="Straight Connector 35"/>
          <p:cNvCxnSpPr/>
          <p:nvPr userDrawn="1"/>
        </p:nvCxnSpPr>
        <p:spPr>
          <a:xfrm flipH="1">
            <a:off x="5417102" y="4426756"/>
            <a:ext cx="281485" cy="0"/>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Left Bracket 36"/>
          <p:cNvSpPr/>
          <p:nvPr userDrawn="1"/>
        </p:nvSpPr>
        <p:spPr>
          <a:xfrm>
            <a:off x="5613329" y="4025443"/>
            <a:ext cx="85256" cy="802627"/>
          </a:xfrm>
          <a:prstGeom prst="leftBracket">
            <a:avLst>
              <a:gd name="adj" fmla="val 65305"/>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8" name="Straight Connector 37"/>
          <p:cNvCxnSpPr/>
          <p:nvPr userDrawn="1"/>
        </p:nvCxnSpPr>
        <p:spPr>
          <a:xfrm>
            <a:off x="5689600" y="4426756"/>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689600" y="4025443"/>
            <a:ext cx="4401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5689600" y="4828069"/>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userDrawn="1"/>
        </p:nvSpPr>
        <p:spPr>
          <a:xfrm>
            <a:off x="5686675" y="2404112"/>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Donec</a:t>
            </a:r>
            <a:r>
              <a:rPr lang="en-US" sz="1467" spc="-27" dirty="0">
                <a:solidFill>
                  <a:schemeClr val="tx2"/>
                </a:solidFill>
              </a:rPr>
              <a:t> </a:t>
            </a:r>
            <a:r>
              <a:rPr lang="en-US" sz="1467" spc="-27" dirty="0" err="1">
                <a:solidFill>
                  <a:schemeClr val="tx2"/>
                </a:solidFill>
              </a:rPr>
              <a:t>dapibus</a:t>
            </a:r>
            <a:r>
              <a:rPr lang="en-US" sz="1467" spc="-27" dirty="0">
                <a:solidFill>
                  <a:schemeClr val="tx2"/>
                </a:solidFill>
              </a:rPr>
              <a:t> ex tortor, pellentesque tincidunt</a:t>
            </a:r>
          </a:p>
        </p:txBody>
      </p:sp>
      <p:sp>
        <p:nvSpPr>
          <p:cNvPr id="42" name="Rectangle 41"/>
          <p:cNvSpPr/>
          <p:nvPr userDrawn="1"/>
        </p:nvSpPr>
        <p:spPr>
          <a:xfrm>
            <a:off x="5686675" y="2803651"/>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sp>
        <p:nvSpPr>
          <p:cNvPr id="43" name="Rectangle 42"/>
          <p:cNvSpPr/>
          <p:nvPr userDrawn="1"/>
        </p:nvSpPr>
        <p:spPr>
          <a:xfrm>
            <a:off x="5686675" y="3203189"/>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cxnSp>
        <p:nvCxnSpPr>
          <p:cNvPr id="44" name="Straight Connector 43"/>
          <p:cNvCxnSpPr/>
          <p:nvPr userDrawn="1"/>
        </p:nvCxnSpPr>
        <p:spPr>
          <a:xfrm flipH="1">
            <a:off x="5414176" y="3093067"/>
            <a:ext cx="281485" cy="0"/>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Left Bracket 44"/>
          <p:cNvSpPr/>
          <p:nvPr userDrawn="1"/>
        </p:nvSpPr>
        <p:spPr>
          <a:xfrm>
            <a:off x="5610404" y="2691753"/>
            <a:ext cx="85256" cy="802627"/>
          </a:xfrm>
          <a:prstGeom prst="leftBracket">
            <a:avLst>
              <a:gd name="adj" fmla="val 65305"/>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46" name="Straight Connector 45"/>
          <p:cNvCxnSpPr/>
          <p:nvPr userDrawn="1"/>
        </p:nvCxnSpPr>
        <p:spPr>
          <a:xfrm>
            <a:off x="5686675" y="3093067"/>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5686675" y="2691753"/>
            <a:ext cx="4401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686675" y="3494380"/>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5686675" y="1130676"/>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Donec</a:t>
            </a:r>
            <a:r>
              <a:rPr lang="en-US" sz="1467" spc="-27" dirty="0">
                <a:solidFill>
                  <a:schemeClr val="tx2"/>
                </a:solidFill>
              </a:rPr>
              <a:t> </a:t>
            </a:r>
            <a:r>
              <a:rPr lang="en-US" sz="1467" spc="-27" dirty="0" err="1">
                <a:solidFill>
                  <a:schemeClr val="tx2"/>
                </a:solidFill>
              </a:rPr>
              <a:t>dapibus</a:t>
            </a:r>
            <a:r>
              <a:rPr lang="en-US" sz="1467" spc="-27" dirty="0">
                <a:solidFill>
                  <a:schemeClr val="tx2"/>
                </a:solidFill>
              </a:rPr>
              <a:t> ex tortor, pellentesque tincidunt</a:t>
            </a:r>
          </a:p>
        </p:txBody>
      </p:sp>
      <p:sp>
        <p:nvSpPr>
          <p:cNvPr id="55" name="Rectangle 54"/>
          <p:cNvSpPr/>
          <p:nvPr userDrawn="1"/>
        </p:nvSpPr>
        <p:spPr>
          <a:xfrm>
            <a:off x="5686675" y="1530215"/>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sp>
        <p:nvSpPr>
          <p:cNvPr id="56" name="Rectangle 55"/>
          <p:cNvSpPr/>
          <p:nvPr userDrawn="1"/>
        </p:nvSpPr>
        <p:spPr>
          <a:xfrm>
            <a:off x="5686675" y="1929753"/>
            <a:ext cx="5120639" cy="308674"/>
          </a:xfrm>
          <a:prstGeom prst="rect">
            <a:avLst/>
          </a:prstGeom>
        </p:spPr>
        <p:txBody>
          <a:bodyPr wrap="square" lIns="121920" rIns="121920" bIns="60960">
            <a:spAutoFit/>
          </a:bodyPr>
          <a:lstStyle/>
          <a:p>
            <a:pPr>
              <a:lnSpc>
                <a:spcPct val="89000"/>
              </a:lnSpc>
            </a:pPr>
            <a:r>
              <a:rPr lang="en-US" sz="1467" spc="-27" dirty="0" err="1">
                <a:solidFill>
                  <a:schemeClr val="tx2"/>
                </a:solidFill>
              </a:rPr>
              <a:t>Proin</a:t>
            </a:r>
            <a:r>
              <a:rPr lang="en-US" sz="1467" spc="-27" dirty="0">
                <a:solidFill>
                  <a:schemeClr val="tx2"/>
                </a:solidFill>
              </a:rPr>
              <a:t> </a:t>
            </a:r>
            <a:r>
              <a:rPr lang="en-US" sz="1467" spc="-27" dirty="0" err="1">
                <a:solidFill>
                  <a:schemeClr val="tx2"/>
                </a:solidFill>
              </a:rPr>
              <a:t>placerat</a:t>
            </a:r>
            <a:r>
              <a:rPr lang="en-US" sz="1467" spc="-27" dirty="0">
                <a:solidFill>
                  <a:schemeClr val="tx2"/>
                </a:solidFill>
              </a:rPr>
              <a:t> elit ante, consectetur </a:t>
            </a:r>
            <a:r>
              <a:rPr lang="en-US" sz="1467" spc="-27" dirty="0" err="1">
                <a:solidFill>
                  <a:schemeClr val="tx2"/>
                </a:solidFill>
              </a:rPr>
              <a:t>volutpat</a:t>
            </a:r>
            <a:r>
              <a:rPr lang="en-US" sz="1467" spc="-27" dirty="0">
                <a:solidFill>
                  <a:schemeClr val="tx2"/>
                </a:solidFill>
              </a:rPr>
              <a:t> dui </a:t>
            </a:r>
            <a:r>
              <a:rPr lang="en-US" sz="1467" spc="-27" dirty="0" err="1">
                <a:solidFill>
                  <a:schemeClr val="tx2"/>
                </a:solidFill>
              </a:rPr>
              <a:t>lorem</a:t>
            </a:r>
            <a:endParaRPr lang="en-US" sz="1467" spc="-27" dirty="0">
              <a:solidFill>
                <a:schemeClr val="tx2"/>
              </a:solidFill>
            </a:endParaRPr>
          </a:p>
        </p:txBody>
      </p:sp>
      <p:cxnSp>
        <p:nvCxnSpPr>
          <p:cNvPr id="57" name="Straight Connector 56"/>
          <p:cNvCxnSpPr/>
          <p:nvPr userDrawn="1"/>
        </p:nvCxnSpPr>
        <p:spPr>
          <a:xfrm flipH="1">
            <a:off x="5414176" y="1819631"/>
            <a:ext cx="281485"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8" name="Left Bracket 57"/>
          <p:cNvSpPr/>
          <p:nvPr userDrawn="1"/>
        </p:nvSpPr>
        <p:spPr>
          <a:xfrm>
            <a:off x="5610404" y="1418317"/>
            <a:ext cx="85256" cy="802627"/>
          </a:xfrm>
          <a:prstGeom prst="leftBracket">
            <a:avLst>
              <a:gd name="adj" fmla="val 65305"/>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67" name="Straight Connector 66"/>
          <p:cNvCxnSpPr/>
          <p:nvPr userDrawn="1"/>
        </p:nvCxnSpPr>
        <p:spPr>
          <a:xfrm>
            <a:off x="5686675" y="1819631"/>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5686675" y="1418317"/>
            <a:ext cx="4401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5686675" y="2220944"/>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539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Decision tree example</a:t>
            </a:r>
          </a:p>
        </p:txBody>
      </p:sp>
      <p:sp>
        <p:nvSpPr>
          <p:cNvPr id="52"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dirty="0">
                <a:solidFill>
                  <a:srgbClr val="FFFFFF"/>
                </a:solidFill>
              </a:rPr>
              <a:t>Decision </a:t>
            </a:r>
            <a:br>
              <a:rPr lang="en-US" sz="1867" dirty="0">
                <a:solidFill>
                  <a:srgbClr val="FFFFFF"/>
                </a:solidFill>
              </a:rPr>
            </a:br>
            <a:r>
              <a:rPr lang="en-US" sz="1867" dirty="0">
                <a:solidFill>
                  <a:srgbClr val="FFFFFF"/>
                </a:solidFill>
              </a:rPr>
              <a:t>tree</a:t>
            </a:r>
          </a:p>
        </p:txBody>
      </p:sp>
      <p:sp>
        <p:nvSpPr>
          <p:cNvPr id="53" name="Rounded Rectangle 23"/>
          <p:cNvSpPr/>
          <p:nvPr userDrawn="1"/>
        </p:nvSpPr>
        <p:spPr>
          <a:xfrm>
            <a:off x="3352801" y="2076655"/>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one</a:t>
            </a:r>
          </a:p>
        </p:txBody>
      </p:sp>
      <p:sp>
        <p:nvSpPr>
          <p:cNvPr id="54" name="Rounded Rectangle 24"/>
          <p:cNvSpPr/>
          <p:nvPr userDrawn="1"/>
        </p:nvSpPr>
        <p:spPr>
          <a:xfrm>
            <a:off x="3355250" y="312652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two</a:t>
            </a:r>
          </a:p>
        </p:txBody>
      </p:sp>
      <p:sp>
        <p:nvSpPr>
          <p:cNvPr id="5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three</a:t>
            </a:r>
          </a:p>
        </p:txBody>
      </p:sp>
      <p:sp>
        <p:nvSpPr>
          <p:cNvPr id="60" name="Rounded Rectangle 26"/>
          <p:cNvSpPr/>
          <p:nvPr userDrawn="1"/>
        </p:nvSpPr>
        <p:spPr>
          <a:xfrm>
            <a:off x="3352801" y="5226255"/>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dirty="0">
                <a:solidFill>
                  <a:srgbClr val="FFFFFF"/>
                </a:solidFill>
              </a:rPr>
              <a:t>Branch four</a:t>
            </a:r>
          </a:p>
        </p:txBody>
      </p:sp>
      <p:sp>
        <p:nvSpPr>
          <p:cNvPr id="61" name="Rectangle 60"/>
          <p:cNvSpPr/>
          <p:nvPr userDrawn="1"/>
        </p:nvSpPr>
        <p:spPr>
          <a:xfrm>
            <a:off x="6426567" y="1327242"/>
            <a:ext cx="5286059" cy="345607"/>
          </a:xfrm>
          <a:prstGeom prst="rect">
            <a:avLst/>
          </a:prstGeom>
        </p:spPr>
        <p:txBody>
          <a:bodyPr wrap="square" lIns="243840" rIns="243840" bIns="97536">
            <a:spAutoFit/>
          </a:bodyPr>
          <a:lstStyle/>
          <a:p>
            <a:pPr>
              <a:lnSpc>
                <a:spcPct val="89000"/>
              </a:lnSpc>
            </a:pPr>
            <a:r>
              <a:rPr lang="en-US" sz="1467" dirty="0" err="1">
                <a:solidFill>
                  <a:schemeClr val="tx2"/>
                </a:solidFill>
              </a:rPr>
              <a:t>Donec</a:t>
            </a:r>
            <a:r>
              <a:rPr lang="en-US" sz="1467" dirty="0">
                <a:solidFill>
                  <a:schemeClr val="tx2"/>
                </a:solidFill>
              </a:rPr>
              <a:t> </a:t>
            </a:r>
            <a:r>
              <a:rPr lang="en-US" sz="1467" dirty="0" err="1">
                <a:solidFill>
                  <a:schemeClr val="tx2"/>
                </a:solidFill>
              </a:rPr>
              <a:t>dapibus</a:t>
            </a:r>
            <a:r>
              <a:rPr lang="en-US" sz="1467" dirty="0">
                <a:solidFill>
                  <a:schemeClr val="tx2"/>
                </a:solidFill>
              </a:rPr>
              <a:t> ex tortor, pellentesque tincidunt</a:t>
            </a:r>
          </a:p>
        </p:txBody>
      </p:sp>
      <p:sp>
        <p:nvSpPr>
          <p:cNvPr id="62" name="Rectangle 61"/>
          <p:cNvSpPr/>
          <p:nvPr userDrawn="1"/>
        </p:nvSpPr>
        <p:spPr>
          <a:xfrm>
            <a:off x="6426567" y="1931054"/>
            <a:ext cx="5286059" cy="345607"/>
          </a:xfrm>
          <a:prstGeom prst="rect">
            <a:avLst/>
          </a:prstGeom>
        </p:spPr>
        <p:txBody>
          <a:bodyPr wrap="square" lIns="243840" rIns="243840" bIns="97536">
            <a:spAutoFit/>
          </a:bodyPr>
          <a:lstStyle/>
          <a:p>
            <a:pPr>
              <a:lnSpc>
                <a:spcPct val="89000"/>
              </a:lnSpc>
            </a:pPr>
            <a:r>
              <a:rPr lang="en-US" sz="1467" dirty="0" err="1">
                <a:solidFill>
                  <a:schemeClr val="tx2"/>
                </a:solidFill>
              </a:rPr>
              <a:t>Proin</a:t>
            </a:r>
            <a:r>
              <a:rPr lang="en-US" sz="1467" dirty="0">
                <a:solidFill>
                  <a:schemeClr val="tx2"/>
                </a:solidFill>
              </a:rPr>
              <a:t> </a:t>
            </a:r>
            <a:r>
              <a:rPr lang="en-US" sz="1467" dirty="0" err="1">
                <a:solidFill>
                  <a:schemeClr val="tx2"/>
                </a:solidFill>
              </a:rPr>
              <a:t>placerat</a:t>
            </a:r>
            <a:r>
              <a:rPr lang="en-US" sz="1467" dirty="0">
                <a:solidFill>
                  <a:schemeClr val="tx2"/>
                </a:solidFill>
              </a:rPr>
              <a:t> elit ante, consectetur </a:t>
            </a:r>
            <a:r>
              <a:rPr lang="en-US" sz="1467" dirty="0" err="1">
                <a:solidFill>
                  <a:schemeClr val="tx2"/>
                </a:solidFill>
              </a:rPr>
              <a:t>volutpat</a:t>
            </a:r>
            <a:r>
              <a:rPr lang="en-US" sz="1467" dirty="0">
                <a:solidFill>
                  <a:schemeClr val="tx2"/>
                </a:solidFill>
              </a:rPr>
              <a:t> dui </a:t>
            </a:r>
            <a:r>
              <a:rPr lang="en-US" sz="1467" dirty="0" err="1">
                <a:solidFill>
                  <a:schemeClr val="tx2"/>
                </a:solidFill>
              </a:rPr>
              <a:t>lorem</a:t>
            </a:r>
            <a:endParaRPr lang="en-US" sz="1467" dirty="0">
              <a:solidFill>
                <a:schemeClr val="tx2"/>
              </a:solidFill>
            </a:endParaRPr>
          </a:p>
        </p:txBody>
      </p:sp>
      <p:cxnSp>
        <p:nvCxnSpPr>
          <p:cNvPr id="63" name="Elbow Connector 11"/>
          <p:cNvCxnSpPr>
            <a:stCxn id="53" idx="3"/>
          </p:cNvCxnSpPr>
          <p:nvPr userDrawn="1"/>
        </p:nvCxnSpPr>
        <p:spPr>
          <a:xfrm flipV="1">
            <a:off x="5408116" y="1486471"/>
            <a:ext cx="612051" cy="848076"/>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4" name="Elbow Connector 12"/>
          <p:cNvCxnSpPr>
            <a:stCxn id="53" idx="3"/>
          </p:cNvCxnSpPr>
          <p:nvPr userDrawn="1"/>
        </p:nvCxnSpPr>
        <p:spPr>
          <a:xfrm flipV="1">
            <a:off x="5408116" y="2079776"/>
            <a:ext cx="612051" cy="254771"/>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5" name="Rectangle 64"/>
          <p:cNvSpPr/>
          <p:nvPr userDrawn="1"/>
        </p:nvSpPr>
        <p:spPr>
          <a:xfrm>
            <a:off x="6426565" y="2763188"/>
            <a:ext cx="5286059" cy="345607"/>
          </a:xfrm>
          <a:prstGeom prst="rect">
            <a:avLst/>
          </a:prstGeom>
        </p:spPr>
        <p:txBody>
          <a:bodyPr wrap="square" lIns="243840" rIns="243840" bIns="97536">
            <a:spAutoFit/>
          </a:bodyPr>
          <a:lstStyle/>
          <a:p>
            <a:pPr>
              <a:lnSpc>
                <a:spcPct val="89000"/>
              </a:lnSpc>
            </a:pPr>
            <a:r>
              <a:rPr lang="en-US" sz="1467" dirty="0" err="1">
                <a:solidFill>
                  <a:schemeClr val="tx2"/>
                </a:solidFill>
              </a:rPr>
              <a:t>Vivamus</a:t>
            </a:r>
            <a:r>
              <a:rPr lang="en-US" sz="1467" dirty="0">
                <a:solidFill>
                  <a:schemeClr val="tx2"/>
                </a:solidFill>
              </a:rPr>
              <a:t> tempus quam </a:t>
            </a:r>
            <a:r>
              <a:rPr lang="en-US" sz="1467" dirty="0" err="1">
                <a:solidFill>
                  <a:schemeClr val="tx2"/>
                </a:solidFill>
              </a:rPr>
              <a:t>nec</a:t>
            </a:r>
            <a:r>
              <a:rPr lang="en-US" sz="1467" dirty="0">
                <a:solidFill>
                  <a:schemeClr val="tx2"/>
                </a:solidFill>
              </a:rPr>
              <a:t> </a:t>
            </a:r>
            <a:r>
              <a:rPr lang="en-US" sz="1467" dirty="0" err="1">
                <a:solidFill>
                  <a:schemeClr val="tx2"/>
                </a:solidFill>
              </a:rPr>
              <a:t>lectus</a:t>
            </a:r>
            <a:r>
              <a:rPr lang="en-US" sz="1467" dirty="0">
                <a:solidFill>
                  <a:schemeClr val="tx2"/>
                </a:solidFill>
              </a:rPr>
              <a:t> </a:t>
            </a:r>
            <a:r>
              <a:rPr lang="en-US" sz="1467" dirty="0" err="1">
                <a:solidFill>
                  <a:schemeClr val="tx2"/>
                </a:solidFill>
              </a:rPr>
              <a:t>imperdiet</a:t>
            </a:r>
            <a:endParaRPr lang="en-US" sz="1467" dirty="0">
              <a:solidFill>
                <a:schemeClr val="tx2"/>
              </a:solidFill>
            </a:endParaRPr>
          </a:p>
        </p:txBody>
      </p:sp>
      <p:sp>
        <p:nvSpPr>
          <p:cNvPr id="66" name="Rectangle 65"/>
          <p:cNvSpPr/>
          <p:nvPr userDrawn="1"/>
        </p:nvSpPr>
        <p:spPr>
          <a:xfrm>
            <a:off x="6426567" y="3359242"/>
            <a:ext cx="5286059" cy="345607"/>
          </a:xfrm>
          <a:prstGeom prst="rect">
            <a:avLst/>
          </a:prstGeom>
        </p:spPr>
        <p:txBody>
          <a:bodyPr wrap="square" lIns="243840" rIns="243840" bIns="97536">
            <a:spAutoFit/>
          </a:bodyPr>
          <a:lstStyle/>
          <a:p>
            <a:pPr>
              <a:lnSpc>
                <a:spcPct val="89000"/>
              </a:lnSpc>
            </a:pPr>
            <a:r>
              <a:rPr lang="en-US" sz="1467" dirty="0" err="1">
                <a:solidFill>
                  <a:schemeClr val="tx2"/>
                </a:solidFill>
              </a:rPr>
              <a:t>Duis</a:t>
            </a:r>
            <a:r>
              <a:rPr lang="en-US" sz="1467" dirty="0">
                <a:solidFill>
                  <a:schemeClr val="tx2"/>
                </a:solidFill>
              </a:rPr>
              <a:t> </a:t>
            </a:r>
            <a:r>
              <a:rPr lang="en-US" sz="1467" dirty="0" err="1">
                <a:solidFill>
                  <a:schemeClr val="tx2"/>
                </a:solidFill>
              </a:rPr>
              <a:t>congue</a:t>
            </a:r>
            <a:r>
              <a:rPr lang="en-US" sz="1467" dirty="0">
                <a:solidFill>
                  <a:schemeClr val="tx2"/>
                </a:solidFill>
              </a:rPr>
              <a:t> </a:t>
            </a:r>
            <a:r>
              <a:rPr lang="en-US" sz="1467" dirty="0" err="1">
                <a:solidFill>
                  <a:schemeClr val="tx2"/>
                </a:solidFill>
              </a:rPr>
              <a:t>nisl</a:t>
            </a:r>
            <a:r>
              <a:rPr lang="en-US" sz="1467" dirty="0">
                <a:solidFill>
                  <a:schemeClr val="tx2"/>
                </a:solidFill>
              </a:rPr>
              <a:t> </a:t>
            </a:r>
            <a:r>
              <a:rPr lang="en-US" sz="1467" dirty="0" err="1">
                <a:solidFill>
                  <a:schemeClr val="tx2"/>
                </a:solidFill>
              </a:rPr>
              <a:t>vel</a:t>
            </a:r>
            <a:r>
              <a:rPr lang="en-US" sz="1467" dirty="0">
                <a:solidFill>
                  <a:schemeClr val="tx2"/>
                </a:solidFill>
              </a:rPr>
              <a:t> magna sollicitudin</a:t>
            </a:r>
          </a:p>
        </p:txBody>
      </p:sp>
      <p:cxnSp>
        <p:nvCxnSpPr>
          <p:cNvPr id="70" name="Elbow Connector 34"/>
          <p:cNvCxnSpPr>
            <a:stCxn id="54" idx="3"/>
          </p:cNvCxnSpPr>
          <p:nvPr userDrawn="1"/>
        </p:nvCxnSpPr>
        <p:spPr>
          <a:xfrm flipV="1">
            <a:off x="5410566" y="2935965"/>
            <a:ext cx="609601" cy="448449"/>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1" name="Elbow Connector 35"/>
          <p:cNvCxnSpPr>
            <a:stCxn id="54" idx="3"/>
          </p:cNvCxnSpPr>
          <p:nvPr userDrawn="1"/>
        </p:nvCxnSpPr>
        <p:spPr>
          <a:xfrm>
            <a:off x="5410566" y="3384413"/>
            <a:ext cx="609601" cy="144856"/>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2" name="Rectangle 71"/>
          <p:cNvSpPr/>
          <p:nvPr userDrawn="1"/>
        </p:nvSpPr>
        <p:spPr>
          <a:xfrm>
            <a:off x="6426567" y="4077215"/>
            <a:ext cx="5286059" cy="345607"/>
          </a:xfrm>
          <a:prstGeom prst="rect">
            <a:avLst/>
          </a:prstGeom>
        </p:spPr>
        <p:txBody>
          <a:bodyPr wrap="square" lIns="243840" rIns="243840" bIns="97536">
            <a:spAutoFit/>
          </a:bodyPr>
          <a:lstStyle/>
          <a:p>
            <a:pPr>
              <a:lnSpc>
                <a:spcPct val="89000"/>
              </a:lnSpc>
            </a:pPr>
            <a:r>
              <a:rPr lang="en-US" sz="1467" dirty="0">
                <a:solidFill>
                  <a:schemeClr val="tx2"/>
                </a:solidFill>
              </a:rPr>
              <a:t>Nam </a:t>
            </a:r>
            <a:r>
              <a:rPr lang="en-US" sz="1467" dirty="0" err="1">
                <a:solidFill>
                  <a:schemeClr val="tx2"/>
                </a:solidFill>
              </a:rPr>
              <a:t>suscipit</a:t>
            </a:r>
            <a:r>
              <a:rPr lang="en-US" sz="1467" dirty="0">
                <a:solidFill>
                  <a:schemeClr val="tx2"/>
                </a:solidFill>
              </a:rPr>
              <a:t> </a:t>
            </a:r>
            <a:r>
              <a:rPr lang="en-US" sz="1467" dirty="0" err="1">
                <a:solidFill>
                  <a:schemeClr val="tx2"/>
                </a:solidFill>
              </a:rPr>
              <a:t>sem</a:t>
            </a:r>
            <a:r>
              <a:rPr lang="en-US" sz="1467" dirty="0">
                <a:solidFill>
                  <a:schemeClr val="tx2"/>
                </a:solidFill>
              </a:rPr>
              <a:t> sed </a:t>
            </a:r>
            <a:r>
              <a:rPr lang="en-US" sz="1467" dirty="0" err="1">
                <a:solidFill>
                  <a:schemeClr val="tx2"/>
                </a:solidFill>
              </a:rPr>
              <a:t>eros</a:t>
            </a:r>
            <a:r>
              <a:rPr lang="en-US" sz="1467" dirty="0">
                <a:solidFill>
                  <a:schemeClr val="tx2"/>
                </a:solidFill>
              </a:rPr>
              <a:t> </a:t>
            </a:r>
            <a:r>
              <a:rPr lang="en-US" sz="1467" dirty="0" err="1">
                <a:solidFill>
                  <a:schemeClr val="tx2"/>
                </a:solidFill>
              </a:rPr>
              <a:t>accumsan</a:t>
            </a:r>
            <a:r>
              <a:rPr lang="en-US" sz="1467" dirty="0">
                <a:solidFill>
                  <a:schemeClr val="tx2"/>
                </a:solidFill>
              </a:rPr>
              <a:t> semper a a </a:t>
            </a:r>
            <a:r>
              <a:rPr lang="en-US" sz="1467" dirty="0" err="1">
                <a:solidFill>
                  <a:schemeClr val="tx2"/>
                </a:solidFill>
              </a:rPr>
              <a:t>justo</a:t>
            </a:r>
            <a:endParaRPr lang="en-US" sz="1467" dirty="0">
              <a:solidFill>
                <a:schemeClr val="tx2"/>
              </a:solidFill>
            </a:endParaRPr>
          </a:p>
        </p:txBody>
      </p:sp>
      <p:sp>
        <p:nvSpPr>
          <p:cNvPr id="73" name="Rectangle 72"/>
          <p:cNvSpPr/>
          <p:nvPr userDrawn="1"/>
        </p:nvSpPr>
        <p:spPr>
          <a:xfrm>
            <a:off x="6426567" y="4686815"/>
            <a:ext cx="5286059" cy="345607"/>
          </a:xfrm>
          <a:prstGeom prst="rect">
            <a:avLst/>
          </a:prstGeom>
        </p:spPr>
        <p:txBody>
          <a:bodyPr wrap="square" lIns="243840" rIns="243840" bIns="97536">
            <a:spAutoFit/>
          </a:bodyPr>
          <a:lstStyle/>
          <a:p>
            <a:pPr>
              <a:lnSpc>
                <a:spcPct val="89000"/>
              </a:lnSpc>
            </a:pPr>
            <a:r>
              <a:rPr lang="en-US" sz="1467" dirty="0" err="1">
                <a:solidFill>
                  <a:schemeClr val="tx2"/>
                </a:solidFill>
              </a:rPr>
              <a:t>Nunc</a:t>
            </a:r>
            <a:r>
              <a:rPr lang="en-US" sz="1467" dirty="0">
                <a:solidFill>
                  <a:schemeClr val="tx2"/>
                </a:solidFill>
              </a:rPr>
              <a:t> vitae </a:t>
            </a:r>
            <a:r>
              <a:rPr lang="en-US" sz="1467" dirty="0" err="1">
                <a:solidFill>
                  <a:schemeClr val="tx2"/>
                </a:solidFill>
              </a:rPr>
              <a:t>augue</a:t>
            </a:r>
            <a:r>
              <a:rPr lang="en-US" sz="1467" dirty="0">
                <a:solidFill>
                  <a:schemeClr val="tx2"/>
                </a:solidFill>
              </a:rPr>
              <a:t> a </a:t>
            </a:r>
            <a:r>
              <a:rPr lang="en-US" sz="1467" dirty="0" err="1">
                <a:solidFill>
                  <a:schemeClr val="tx2"/>
                </a:solidFill>
              </a:rPr>
              <a:t>erat</a:t>
            </a:r>
            <a:r>
              <a:rPr lang="en-US" sz="1467" dirty="0">
                <a:solidFill>
                  <a:schemeClr val="tx2"/>
                </a:solidFill>
              </a:rPr>
              <a:t> </a:t>
            </a:r>
            <a:r>
              <a:rPr lang="en-US" sz="1467" dirty="0" err="1">
                <a:solidFill>
                  <a:schemeClr val="tx2"/>
                </a:solidFill>
              </a:rPr>
              <a:t>volutpat</a:t>
            </a:r>
            <a:r>
              <a:rPr lang="en-US" sz="1467" dirty="0">
                <a:solidFill>
                  <a:schemeClr val="tx2"/>
                </a:solidFill>
              </a:rPr>
              <a:t> </a:t>
            </a:r>
            <a:r>
              <a:rPr lang="en-US" sz="1467" dirty="0" err="1">
                <a:solidFill>
                  <a:schemeClr val="tx2"/>
                </a:solidFill>
              </a:rPr>
              <a:t>lobortis</a:t>
            </a:r>
            <a:r>
              <a:rPr lang="en-US" sz="1467" dirty="0">
                <a:solidFill>
                  <a:schemeClr val="tx2"/>
                </a:solidFill>
              </a:rPr>
              <a:t> vitae </a:t>
            </a:r>
            <a:r>
              <a:rPr lang="en-US" sz="1467" dirty="0" err="1">
                <a:solidFill>
                  <a:schemeClr val="tx2"/>
                </a:solidFill>
              </a:rPr>
              <a:t>nec</a:t>
            </a:r>
            <a:r>
              <a:rPr lang="en-US" sz="1467" dirty="0">
                <a:solidFill>
                  <a:schemeClr val="tx2"/>
                </a:solidFill>
              </a:rPr>
              <a:t> </a:t>
            </a:r>
            <a:r>
              <a:rPr lang="en-US" sz="1467" dirty="0" err="1">
                <a:solidFill>
                  <a:schemeClr val="tx2"/>
                </a:solidFill>
              </a:rPr>
              <a:t>tellus</a:t>
            </a:r>
            <a:endParaRPr lang="en-US" sz="1467" dirty="0">
              <a:solidFill>
                <a:schemeClr val="tx2"/>
              </a:solidFill>
            </a:endParaRPr>
          </a:p>
        </p:txBody>
      </p:sp>
      <p:cxnSp>
        <p:nvCxnSpPr>
          <p:cNvPr id="74" name="Elbow Connector 38"/>
          <p:cNvCxnSpPr>
            <a:stCxn id="59" idx="3"/>
          </p:cNvCxnSpPr>
          <p:nvPr userDrawn="1"/>
        </p:nvCxnSpPr>
        <p:spPr>
          <a:xfrm flipV="1">
            <a:off x="5410566" y="4249992"/>
            <a:ext cx="609601" cy="184289"/>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5" name="Elbow Connector 39"/>
          <p:cNvCxnSpPr>
            <a:stCxn id="59" idx="3"/>
          </p:cNvCxnSpPr>
          <p:nvPr userDrawn="1"/>
        </p:nvCxnSpPr>
        <p:spPr>
          <a:xfrm>
            <a:off x="5410566" y="4434280"/>
            <a:ext cx="609601" cy="409016"/>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6" name="Rectangle 75"/>
          <p:cNvSpPr/>
          <p:nvPr userDrawn="1"/>
        </p:nvSpPr>
        <p:spPr>
          <a:xfrm>
            <a:off x="6426567" y="5404788"/>
            <a:ext cx="5286059" cy="345607"/>
          </a:xfrm>
          <a:prstGeom prst="rect">
            <a:avLst/>
          </a:prstGeom>
        </p:spPr>
        <p:txBody>
          <a:bodyPr wrap="square" lIns="243840" rIns="243840" bIns="97536">
            <a:spAutoFit/>
          </a:bodyPr>
          <a:lstStyle/>
          <a:p>
            <a:pPr>
              <a:lnSpc>
                <a:spcPct val="89000"/>
              </a:lnSpc>
            </a:pPr>
            <a:r>
              <a:rPr lang="en-US" sz="1467" dirty="0" err="1">
                <a:solidFill>
                  <a:schemeClr val="tx2"/>
                </a:solidFill>
              </a:rPr>
              <a:t>Etiam</a:t>
            </a:r>
            <a:r>
              <a:rPr lang="en-US" sz="1467" dirty="0">
                <a:solidFill>
                  <a:schemeClr val="tx2"/>
                </a:solidFill>
              </a:rPr>
              <a:t> in elit </a:t>
            </a:r>
            <a:r>
              <a:rPr lang="en-US" sz="1467" dirty="0" err="1">
                <a:solidFill>
                  <a:schemeClr val="tx2"/>
                </a:solidFill>
              </a:rPr>
              <a:t>luctus</a:t>
            </a:r>
            <a:r>
              <a:rPr lang="en-US" sz="1467" dirty="0">
                <a:solidFill>
                  <a:schemeClr val="tx2"/>
                </a:solidFill>
              </a:rPr>
              <a:t>, </a:t>
            </a:r>
            <a:r>
              <a:rPr lang="en-US" sz="1467" dirty="0" err="1">
                <a:solidFill>
                  <a:schemeClr val="tx2"/>
                </a:solidFill>
              </a:rPr>
              <a:t>sagittis</a:t>
            </a:r>
            <a:r>
              <a:rPr lang="en-US" sz="1467" dirty="0">
                <a:solidFill>
                  <a:schemeClr val="tx2"/>
                </a:solidFill>
              </a:rPr>
              <a:t> dui at, </a:t>
            </a:r>
            <a:r>
              <a:rPr lang="en-US" sz="1467" dirty="0" err="1">
                <a:solidFill>
                  <a:schemeClr val="tx2"/>
                </a:solidFill>
              </a:rPr>
              <a:t>accumsan</a:t>
            </a:r>
            <a:r>
              <a:rPr lang="en-US" sz="1467" dirty="0">
                <a:solidFill>
                  <a:schemeClr val="tx2"/>
                </a:solidFill>
              </a:rPr>
              <a:t> </a:t>
            </a:r>
            <a:r>
              <a:rPr lang="en-US" sz="1467" dirty="0" err="1">
                <a:solidFill>
                  <a:schemeClr val="tx2"/>
                </a:solidFill>
              </a:rPr>
              <a:t>diam</a:t>
            </a:r>
            <a:endParaRPr lang="en-US" sz="1467" dirty="0">
              <a:solidFill>
                <a:schemeClr val="tx2"/>
              </a:solidFill>
            </a:endParaRPr>
          </a:p>
        </p:txBody>
      </p:sp>
      <p:sp>
        <p:nvSpPr>
          <p:cNvPr id="77" name="Rectangle 76"/>
          <p:cNvSpPr/>
          <p:nvPr userDrawn="1"/>
        </p:nvSpPr>
        <p:spPr>
          <a:xfrm>
            <a:off x="6426567" y="5976134"/>
            <a:ext cx="5286059" cy="345607"/>
          </a:xfrm>
          <a:prstGeom prst="rect">
            <a:avLst/>
          </a:prstGeom>
        </p:spPr>
        <p:txBody>
          <a:bodyPr wrap="square" lIns="243840" rIns="243840" bIns="97536">
            <a:spAutoFit/>
          </a:bodyPr>
          <a:lstStyle/>
          <a:p>
            <a:pPr>
              <a:lnSpc>
                <a:spcPct val="89000"/>
              </a:lnSpc>
            </a:pPr>
            <a:r>
              <a:rPr lang="en-US" sz="1467" dirty="0" err="1">
                <a:solidFill>
                  <a:schemeClr val="tx2"/>
                </a:solidFill>
              </a:rPr>
              <a:t>Aliquam</a:t>
            </a:r>
            <a:r>
              <a:rPr lang="en-US" sz="1467" dirty="0">
                <a:solidFill>
                  <a:schemeClr val="tx2"/>
                </a:solidFill>
              </a:rPr>
              <a:t> </a:t>
            </a:r>
            <a:r>
              <a:rPr lang="en-US" sz="1467" dirty="0" err="1">
                <a:solidFill>
                  <a:schemeClr val="tx2"/>
                </a:solidFill>
              </a:rPr>
              <a:t>erat</a:t>
            </a:r>
            <a:r>
              <a:rPr lang="en-US" sz="1467" dirty="0">
                <a:solidFill>
                  <a:schemeClr val="tx2"/>
                </a:solidFill>
              </a:rPr>
              <a:t> </a:t>
            </a:r>
            <a:r>
              <a:rPr lang="en-US" sz="1467" dirty="0" err="1">
                <a:solidFill>
                  <a:schemeClr val="tx2"/>
                </a:solidFill>
              </a:rPr>
              <a:t>volutpat</a:t>
            </a:r>
            <a:endParaRPr lang="en-US" sz="1467" dirty="0">
              <a:solidFill>
                <a:schemeClr val="tx2"/>
              </a:solidFill>
            </a:endParaRPr>
          </a:p>
        </p:txBody>
      </p:sp>
      <p:cxnSp>
        <p:nvCxnSpPr>
          <p:cNvPr id="78" name="Elbow Connector 42"/>
          <p:cNvCxnSpPr>
            <a:stCxn id="60" idx="3"/>
          </p:cNvCxnSpPr>
          <p:nvPr userDrawn="1"/>
        </p:nvCxnSpPr>
        <p:spPr>
          <a:xfrm>
            <a:off x="5408116" y="5484147"/>
            <a:ext cx="612051" cy="79871"/>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9" name="Elbow Connector 43"/>
          <p:cNvCxnSpPr>
            <a:stCxn id="60" idx="3"/>
          </p:cNvCxnSpPr>
          <p:nvPr userDrawn="1"/>
        </p:nvCxnSpPr>
        <p:spPr>
          <a:xfrm>
            <a:off x="5408116" y="5484147"/>
            <a:ext cx="612051" cy="673176"/>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0" name="Elbow Connector 50"/>
          <p:cNvCxnSpPr>
            <a:stCxn id="52" idx="2"/>
            <a:endCxn id="53" idx="1"/>
          </p:cNvCxnSpPr>
          <p:nvPr userDrawn="1"/>
        </p:nvCxnSpPr>
        <p:spPr>
          <a:xfrm flipV="1">
            <a:off x="2713704" y="2334547"/>
            <a:ext cx="639096" cy="1574800"/>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1" name="Elbow Connector 54"/>
          <p:cNvCxnSpPr>
            <a:stCxn id="52" idx="2"/>
            <a:endCxn id="54" idx="1"/>
          </p:cNvCxnSpPr>
          <p:nvPr userDrawn="1"/>
        </p:nvCxnSpPr>
        <p:spPr>
          <a:xfrm flipV="1">
            <a:off x="2713705" y="3384414"/>
            <a:ext cx="641545" cy="524933"/>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2" name="Elbow Connector 55"/>
          <p:cNvCxnSpPr>
            <a:stCxn id="52" idx="2"/>
            <a:endCxn id="5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3" name="Elbow Connector 56"/>
          <p:cNvCxnSpPr>
            <a:stCxn id="52" idx="2"/>
            <a:endCxn id="60" idx="1"/>
          </p:cNvCxnSpPr>
          <p:nvPr userDrawn="1"/>
        </p:nvCxnSpPr>
        <p:spPr>
          <a:xfrm>
            <a:off x="2713704" y="3909347"/>
            <a:ext cx="639096" cy="1574800"/>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4" name="Freeform 44"/>
          <p:cNvSpPr/>
          <p:nvPr userDrawn="1"/>
        </p:nvSpPr>
        <p:spPr>
          <a:xfrm rot="10800000" flipV="1">
            <a:off x="6020167" y="126839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A</a:t>
            </a:r>
          </a:p>
        </p:txBody>
      </p:sp>
      <p:sp>
        <p:nvSpPr>
          <p:cNvPr id="85" name="Freeform 45"/>
          <p:cNvSpPr/>
          <p:nvPr userDrawn="1"/>
        </p:nvSpPr>
        <p:spPr>
          <a:xfrm rot="10800000" flipV="1">
            <a:off x="6020167" y="186170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B</a:t>
            </a:r>
          </a:p>
        </p:txBody>
      </p:sp>
      <p:sp>
        <p:nvSpPr>
          <p:cNvPr id="86" name="Freeform 46"/>
          <p:cNvSpPr/>
          <p:nvPr userDrawn="1"/>
        </p:nvSpPr>
        <p:spPr>
          <a:xfrm rot="10800000" flipV="1">
            <a:off x="6020167" y="2717888"/>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A</a:t>
            </a:r>
          </a:p>
        </p:txBody>
      </p:sp>
      <p:sp>
        <p:nvSpPr>
          <p:cNvPr id="87" name="Freeform 47"/>
          <p:cNvSpPr/>
          <p:nvPr userDrawn="1"/>
        </p:nvSpPr>
        <p:spPr>
          <a:xfrm rot="10800000" flipV="1">
            <a:off x="6020167" y="3311193"/>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B</a:t>
            </a:r>
          </a:p>
        </p:txBody>
      </p:sp>
      <p:sp>
        <p:nvSpPr>
          <p:cNvPr id="88" name="Freeform 48"/>
          <p:cNvSpPr/>
          <p:nvPr userDrawn="1"/>
        </p:nvSpPr>
        <p:spPr>
          <a:xfrm rot="10800000" flipV="1">
            <a:off x="6020167" y="403191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A</a:t>
            </a:r>
          </a:p>
        </p:txBody>
      </p:sp>
      <p:sp>
        <p:nvSpPr>
          <p:cNvPr id="89" name="Freeform 49"/>
          <p:cNvSpPr/>
          <p:nvPr userDrawn="1"/>
        </p:nvSpPr>
        <p:spPr>
          <a:xfrm rot="10800000" flipV="1">
            <a:off x="6020167" y="462522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B</a:t>
            </a:r>
          </a:p>
        </p:txBody>
      </p:sp>
      <p:sp>
        <p:nvSpPr>
          <p:cNvPr id="90" name="Freeform 51"/>
          <p:cNvSpPr/>
          <p:nvPr userDrawn="1"/>
        </p:nvSpPr>
        <p:spPr>
          <a:xfrm rot="10800000" flipV="1">
            <a:off x="6020167" y="5345941"/>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A</a:t>
            </a:r>
          </a:p>
        </p:txBody>
      </p:sp>
      <p:sp>
        <p:nvSpPr>
          <p:cNvPr id="91" name="Freeform 52"/>
          <p:cNvSpPr/>
          <p:nvPr userDrawn="1"/>
        </p:nvSpPr>
        <p:spPr>
          <a:xfrm rot="10800000" flipV="1">
            <a:off x="6020167" y="5939247"/>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dirty="0">
                <a:solidFill>
                  <a:srgbClr val="FFFFFF"/>
                </a:solidFill>
              </a:rPr>
              <a:t>B</a:t>
            </a:r>
          </a:p>
        </p:txBody>
      </p:sp>
    </p:spTree>
    <p:extLst>
      <p:ext uri="{BB962C8B-B14F-4D97-AF65-F5344CB8AC3E}">
        <p14:creationId xmlns:p14="http://schemas.microsoft.com/office/powerpoint/2010/main" val="2569249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Structure and organization</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Put your awesome subtitle here</a:t>
            </a:r>
          </a:p>
        </p:txBody>
      </p:sp>
      <p:sp>
        <p:nvSpPr>
          <p:cNvPr id="8" name="Rectangle 7"/>
          <p:cNvSpPr/>
          <p:nvPr userDrawn="1"/>
        </p:nvSpPr>
        <p:spPr>
          <a:xfrm>
            <a:off x="5068342" y="1700808"/>
            <a:ext cx="2055316" cy="515784"/>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dirty="0">
                <a:solidFill>
                  <a:srgbClr val="FFFFFF"/>
                </a:solidFill>
              </a:rPr>
              <a:t>Tier One</a:t>
            </a:r>
          </a:p>
        </p:txBody>
      </p:sp>
      <p:sp>
        <p:nvSpPr>
          <p:cNvPr id="9" name="Rectangle 8"/>
          <p:cNvSpPr/>
          <p:nvPr userDrawn="1"/>
        </p:nvSpPr>
        <p:spPr>
          <a:xfrm>
            <a:off x="1407595" y="2794911"/>
            <a:ext cx="2180927" cy="515784"/>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dirty="0">
                <a:solidFill>
                  <a:srgbClr val="FFFFFF"/>
                </a:solidFill>
              </a:rPr>
              <a:t>Tier Two A</a:t>
            </a:r>
          </a:p>
        </p:txBody>
      </p:sp>
      <p:sp>
        <p:nvSpPr>
          <p:cNvPr id="10" name="Rectangle 9"/>
          <p:cNvSpPr/>
          <p:nvPr userDrawn="1"/>
        </p:nvSpPr>
        <p:spPr>
          <a:xfrm>
            <a:off x="3806223" y="2794911"/>
            <a:ext cx="2180927" cy="515784"/>
          </a:xfrm>
          <a:prstGeom prst="rect">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dirty="0">
                <a:solidFill>
                  <a:srgbClr val="FFFFFF"/>
                </a:solidFill>
              </a:rPr>
              <a:t>Tier Two B</a:t>
            </a:r>
          </a:p>
        </p:txBody>
      </p:sp>
      <p:sp>
        <p:nvSpPr>
          <p:cNvPr id="11" name="Rectangle 10"/>
          <p:cNvSpPr/>
          <p:nvPr userDrawn="1"/>
        </p:nvSpPr>
        <p:spPr>
          <a:xfrm>
            <a:off x="6204850" y="2794911"/>
            <a:ext cx="2180927" cy="515784"/>
          </a:xfrm>
          <a:prstGeom prst="rect">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dirty="0">
                <a:solidFill>
                  <a:srgbClr val="FFFFFF"/>
                </a:solidFill>
              </a:rPr>
              <a:t>Tier Two C</a:t>
            </a:r>
          </a:p>
        </p:txBody>
      </p:sp>
      <p:sp>
        <p:nvSpPr>
          <p:cNvPr id="12" name="Rectangle 11"/>
          <p:cNvSpPr/>
          <p:nvPr userDrawn="1"/>
        </p:nvSpPr>
        <p:spPr>
          <a:xfrm>
            <a:off x="1407596" y="3310401"/>
            <a:ext cx="2180927" cy="2232414"/>
          </a:xfrm>
          <a:prstGeom prst="rect">
            <a:avLst/>
          </a:prstGeom>
          <a:solidFill>
            <a:schemeClr val="accent2">
              <a:alpha val="20000"/>
            </a:schemeClr>
          </a:solidFill>
        </p:spPr>
        <p:txBody>
          <a:bodyPr wrap="square" lIns="182880" tIns="182880" rIns="182880" bIns="182880">
            <a:noAutofit/>
          </a:bodyPr>
          <a:lstStyle/>
          <a:p>
            <a:pP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r>
              <a:rPr lang="en-US" sz="1200" dirty="0">
                <a:solidFill>
                  <a:schemeClr val="tx2"/>
                </a:solidFill>
              </a:rPr>
              <a:t>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Nam id </a:t>
            </a:r>
            <a:r>
              <a:rPr lang="en-US" sz="1200" dirty="0" err="1">
                <a:solidFill>
                  <a:schemeClr val="tx2"/>
                </a:solidFill>
              </a:rPr>
              <a:t>pulvinar</a:t>
            </a:r>
            <a:r>
              <a:rPr lang="en-US" sz="1200" dirty="0">
                <a:solidFill>
                  <a:schemeClr val="tx2"/>
                </a:solidFill>
              </a:rPr>
              <a:t> </a:t>
            </a:r>
            <a:r>
              <a:rPr lang="en-US" sz="1200" dirty="0" err="1">
                <a:solidFill>
                  <a:schemeClr val="tx2"/>
                </a:solidFill>
              </a:rPr>
              <a:t>neque</a:t>
            </a:r>
            <a:r>
              <a:rPr lang="en-US" sz="1200" dirty="0">
                <a:solidFill>
                  <a:schemeClr val="tx2"/>
                </a:solidFill>
              </a:rPr>
              <a:t>. Maecenas at </a:t>
            </a:r>
            <a:r>
              <a:rPr lang="en-US" sz="1200" dirty="0" err="1">
                <a:solidFill>
                  <a:schemeClr val="tx2"/>
                </a:solidFill>
              </a:rPr>
              <a:t>imperdiet</a:t>
            </a:r>
            <a:r>
              <a:rPr lang="en-US" sz="1200" dirty="0">
                <a:solidFill>
                  <a:schemeClr val="tx2"/>
                </a:solidFill>
              </a:rPr>
              <a:t> </a:t>
            </a:r>
            <a:r>
              <a:rPr lang="en-US" sz="1200" dirty="0" err="1">
                <a:solidFill>
                  <a:schemeClr val="tx2"/>
                </a:solidFill>
              </a:rPr>
              <a:t>leo</a:t>
            </a:r>
            <a:r>
              <a:rPr lang="en-US" sz="1200" dirty="0">
                <a:solidFill>
                  <a:schemeClr val="tx2"/>
                </a:solidFill>
              </a:rPr>
              <a:t>. In a </a:t>
            </a:r>
            <a:r>
              <a:rPr lang="en-US" sz="1200" dirty="0" err="1">
                <a:solidFill>
                  <a:schemeClr val="tx2"/>
                </a:solidFill>
              </a:rPr>
              <a:t>tristique</a:t>
            </a:r>
            <a:r>
              <a:rPr lang="en-US" sz="1200" dirty="0">
                <a:solidFill>
                  <a:schemeClr val="tx2"/>
                </a:solidFill>
              </a:rPr>
              <a:t> ante. </a:t>
            </a:r>
            <a:r>
              <a:rPr lang="en-US" sz="1200" dirty="0" err="1">
                <a:solidFill>
                  <a:schemeClr val="tx2"/>
                </a:solidFill>
              </a:rPr>
              <a:t>Donec</a:t>
            </a:r>
            <a:r>
              <a:rPr lang="en-US" sz="1200" dirty="0">
                <a:solidFill>
                  <a:schemeClr val="tx2"/>
                </a:solidFill>
              </a:rPr>
              <a:t> </a:t>
            </a:r>
            <a:r>
              <a:rPr lang="en-US" sz="1200" dirty="0" err="1">
                <a:solidFill>
                  <a:schemeClr val="tx2"/>
                </a:solidFill>
              </a:rPr>
              <a:t>augue</a:t>
            </a:r>
            <a:r>
              <a:rPr lang="en-US" sz="1200" dirty="0">
                <a:solidFill>
                  <a:schemeClr val="tx2"/>
                </a:solidFill>
              </a:rPr>
              <a:t> </a:t>
            </a:r>
            <a:r>
              <a:rPr lang="en-US" sz="1200" dirty="0" err="1">
                <a:solidFill>
                  <a:schemeClr val="tx2"/>
                </a:solidFill>
              </a:rPr>
              <a:t>sem</a:t>
            </a:r>
            <a:r>
              <a:rPr lang="en-US" sz="1200" dirty="0">
                <a:solidFill>
                  <a:schemeClr val="tx2"/>
                </a:solidFill>
              </a:rPr>
              <a:t>, </a:t>
            </a:r>
            <a:r>
              <a:rPr lang="en-US" sz="1200" dirty="0" err="1">
                <a:solidFill>
                  <a:schemeClr val="tx2"/>
                </a:solidFill>
              </a:rPr>
              <a:t>consectetur</a:t>
            </a:r>
            <a:r>
              <a:rPr lang="en-US" sz="1200" dirty="0">
                <a:solidFill>
                  <a:schemeClr val="tx2"/>
                </a:solidFill>
              </a:rPr>
              <a:t> </a:t>
            </a:r>
            <a:r>
              <a:rPr lang="en-US" sz="1200" dirty="0" err="1">
                <a:solidFill>
                  <a:schemeClr val="tx2"/>
                </a:solidFill>
              </a:rPr>
              <a:t>eu</a:t>
            </a:r>
            <a:r>
              <a:rPr lang="en-US" sz="1200" dirty="0">
                <a:solidFill>
                  <a:schemeClr val="tx2"/>
                </a:solidFill>
              </a:rPr>
              <a:t> ex in, </a:t>
            </a:r>
            <a:r>
              <a:rPr lang="en-US" sz="1200" dirty="0" err="1">
                <a:solidFill>
                  <a:schemeClr val="tx2"/>
                </a:solidFill>
              </a:rPr>
              <a:t>vehicula</a:t>
            </a:r>
            <a:r>
              <a:rPr lang="en-US" sz="1200" dirty="0">
                <a:solidFill>
                  <a:schemeClr val="tx2"/>
                </a:solidFill>
              </a:rPr>
              <a:t> </a:t>
            </a:r>
            <a:r>
              <a:rPr lang="en-US" sz="1200" dirty="0" err="1">
                <a:solidFill>
                  <a:schemeClr val="tx2"/>
                </a:solidFill>
              </a:rPr>
              <a:t>gravida</a:t>
            </a:r>
            <a:r>
              <a:rPr lang="en-US" sz="1200" dirty="0">
                <a:solidFill>
                  <a:schemeClr val="tx2"/>
                </a:solidFill>
              </a:rPr>
              <a:t> </a:t>
            </a:r>
            <a:r>
              <a:rPr lang="en-US" sz="1200" dirty="0" err="1">
                <a:solidFill>
                  <a:schemeClr val="tx2"/>
                </a:solidFill>
              </a:rPr>
              <a:t>turpis</a:t>
            </a:r>
            <a:r>
              <a:rPr lang="en-US" sz="1200" dirty="0">
                <a:solidFill>
                  <a:schemeClr val="tx2"/>
                </a:solidFill>
              </a:rPr>
              <a:t>. </a:t>
            </a:r>
            <a:r>
              <a:rPr lang="en-US" sz="1200" dirty="0" err="1">
                <a:solidFill>
                  <a:schemeClr val="tx2"/>
                </a:solidFill>
              </a:rPr>
              <a:t>Vestibulum</a:t>
            </a:r>
            <a:r>
              <a:rPr lang="en-US" sz="1200" dirty="0">
                <a:solidFill>
                  <a:schemeClr val="tx2"/>
                </a:solidFill>
              </a:rPr>
              <a:t> </a:t>
            </a:r>
            <a:r>
              <a:rPr lang="en-US" sz="1200" dirty="0" err="1">
                <a:solidFill>
                  <a:schemeClr val="tx2"/>
                </a:solidFill>
              </a:rPr>
              <a:t>ultrices</a:t>
            </a:r>
            <a:r>
              <a:rPr lang="en-US" sz="1200" dirty="0">
                <a:solidFill>
                  <a:schemeClr val="tx2"/>
                </a:solidFill>
              </a:rPr>
              <a:t> </a:t>
            </a:r>
            <a:r>
              <a:rPr lang="en-US" sz="1200" dirty="0" err="1">
                <a:solidFill>
                  <a:schemeClr val="tx2"/>
                </a:solidFill>
              </a:rPr>
              <a:t>tortor</a:t>
            </a:r>
            <a:r>
              <a:rPr lang="en-US" sz="1200" dirty="0">
                <a:solidFill>
                  <a:schemeClr val="tx2"/>
                </a:solidFill>
              </a:rPr>
              <a:t> quam, in </a:t>
            </a:r>
            <a:r>
              <a:rPr lang="en-US" sz="1200" dirty="0" err="1">
                <a:solidFill>
                  <a:schemeClr val="tx2"/>
                </a:solidFill>
              </a:rPr>
              <a:t>vulputate</a:t>
            </a:r>
            <a:r>
              <a:rPr lang="en-US" sz="1200" dirty="0">
                <a:solidFill>
                  <a:schemeClr val="tx2"/>
                </a:solidFill>
              </a:rPr>
              <a:t> </a:t>
            </a:r>
            <a:r>
              <a:rPr lang="en-US" sz="1200" dirty="0" err="1">
                <a:solidFill>
                  <a:schemeClr val="tx2"/>
                </a:solidFill>
              </a:rPr>
              <a:t>lectus</a:t>
            </a:r>
            <a:r>
              <a:rPr lang="en-US" sz="1200" dirty="0">
                <a:solidFill>
                  <a:schemeClr val="tx2"/>
                </a:solidFill>
              </a:rPr>
              <a:t> </a:t>
            </a:r>
            <a:r>
              <a:rPr lang="en-US" sz="1200" dirty="0" err="1">
                <a:solidFill>
                  <a:schemeClr val="tx2"/>
                </a:solidFill>
              </a:rPr>
              <a:t>finibus</a:t>
            </a:r>
            <a:r>
              <a:rPr lang="en-US" sz="1200" dirty="0">
                <a:solidFill>
                  <a:schemeClr val="tx2"/>
                </a:solidFill>
              </a:rPr>
              <a:t> in</a:t>
            </a:r>
          </a:p>
        </p:txBody>
      </p:sp>
      <p:sp>
        <p:nvSpPr>
          <p:cNvPr id="13" name="Rectangle 12"/>
          <p:cNvSpPr/>
          <p:nvPr userDrawn="1"/>
        </p:nvSpPr>
        <p:spPr>
          <a:xfrm>
            <a:off x="8603478" y="2794911"/>
            <a:ext cx="2180927" cy="515784"/>
          </a:xfrm>
          <a:prstGeom prst="rect">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dirty="0">
                <a:solidFill>
                  <a:srgbClr val="FFFFFF"/>
                </a:solidFill>
              </a:rPr>
              <a:t>Tier Two D</a:t>
            </a:r>
          </a:p>
        </p:txBody>
      </p:sp>
      <p:sp>
        <p:nvSpPr>
          <p:cNvPr id="14" name="Rectangle 13"/>
          <p:cNvSpPr/>
          <p:nvPr userDrawn="1"/>
        </p:nvSpPr>
        <p:spPr>
          <a:xfrm>
            <a:off x="3803236" y="3310401"/>
            <a:ext cx="2180927" cy="2232414"/>
          </a:xfrm>
          <a:prstGeom prst="rect">
            <a:avLst/>
          </a:prstGeom>
          <a:solidFill>
            <a:schemeClr val="accent1">
              <a:lumMod val="60000"/>
              <a:lumOff val="40000"/>
              <a:alpha val="20000"/>
            </a:schemeClr>
          </a:solidFill>
        </p:spPr>
        <p:txBody>
          <a:bodyPr wrap="square" lIns="182880" tIns="182880" rIns="182880" bIns="182880">
            <a:noAutofit/>
          </a:bodyPr>
          <a:lstStyle/>
          <a:p>
            <a:pPr>
              <a:lnSpc>
                <a:spcPct val="89000"/>
              </a:lnSpc>
            </a:pPr>
            <a:r>
              <a:rPr lang="en-US" sz="1200" dirty="0" err="1">
                <a:solidFill>
                  <a:schemeClr val="tx2"/>
                </a:solidFill>
              </a:rPr>
              <a:t>Phasellus</a:t>
            </a:r>
            <a:r>
              <a:rPr lang="en-US" sz="1200" dirty="0">
                <a:solidFill>
                  <a:schemeClr val="tx2"/>
                </a:solidFill>
              </a:rPr>
              <a:t> </a:t>
            </a:r>
            <a:r>
              <a:rPr lang="en-US" sz="1200" dirty="0" err="1">
                <a:solidFill>
                  <a:schemeClr val="tx2"/>
                </a:solidFill>
              </a:rPr>
              <a:t>purus</a:t>
            </a:r>
            <a:r>
              <a:rPr lang="en-US" sz="1200" dirty="0">
                <a:solidFill>
                  <a:schemeClr val="tx2"/>
                </a:solidFill>
              </a:rPr>
              <a:t> </a:t>
            </a:r>
            <a:r>
              <a:rPr lang="en-US" sz="1200" dirty="0" err="1">
                <a:solidFill>
                  <a:schemeClr val="tx2"/>
                </a:solidFill>
              </a:rPr>
              <a:t>eros</a:t>
            </a:r>
            <a:r>
              <a:rPr lang="en-US" sz="1200" dirty="0">
                <a:solidFill>
                  <a:schemeClr val="tx2"/>
                </a:solidFill>
              </a:rPr>
              <a:t>, </a:t>
            </a:r>
            <a:r>
              <a:rPr lang="en-US" sz="1200" dirty="0" err="1">
                <a:solidFill>
                  <a:schemeClr val="tx2"/>
                </a:solidFill>
              </a:rPr>
              <a:t>maximus</a:t>
            </a:r>
            <a:r>
              <a:rPr lang="en-US" sz="1200" dirty="0">
                <a:solidFill>
                  <a:schemeClr val="tx2"/>
                </a:solidFill>
              </a:rPr>
              <a:t> </a:t>
            </a:r>
            <a:r>
              <a:rPr lang="en-US" sz="1200" dirty="0" err="1">
                <a:solidFill>
                  <a:schemeClr val="tx2"/>
                </a:solidFill>
              </a:rPr>
              <a:t>eget</a:t>
            </a:r>
            <a:r>
              <a:rPr lang="en-US" sz="1200" dirty="0">
                <a:solidFill>
                  <a:schemeClr val="tx2"/>
                </a:solidFill>
              </a:rPr>
              <a:t> </a:t>
            </a:r>
            <a:r>
              <a:rPr lang="en-US" sz="1200" dirty="0" err="1">
                <a:solidFill>
                  <a:schemeClr val="tx2"/>
                </a:solidFill>
              </a:rPr>
              <a:t>fringilla</a:t>
            </a:r>
            <a:r>
              <a:rPr lang="en-US" sz="1200" dirty="0">
                <a:solidFill>
                  <a:schemeClr val="tx2"/>
                </a:solidFill>
              </a:rPr>
              <a:t> </a:t>
            </a:r>
            <a:r>
              <a:rPr lang="en-US" sz="1200" dirty="0" err="1">
                <a:solidFill>
                  <a:schemeClr val="tx2"/>
                </a:solidFill>
              </a:rPr>
              <a:t>scelerisque</a:t>
            </a:r>
            <a:r>
              <a:rPr lang="en-US" sz="1200" dirty="0">
                <a:solidFill>
                  <a:schemeClr val="tx2"/>
                </a:solidFill>
              </a:rPr>
              <a:t>, </a:t>
            </a:r>
            <a:r>
              <a:rPr lang="en-US" sz="1200" dirty="0" err="1">
                <a:solidFill>
                  <a:schemeClr val="tx2"/>
                </a:solidFill>
              </a:rPr>
              <a:t>vulputate</a:t>
            </a:r>
            <a:r>
              <a:rPr lang="en-US" sz="1200" dirty="0">
                <a:solidFill>
                  <a:schemeClr val="tx2"/>
                </a:solidFill>
              </a:rPr>
              <a:t> ac </a:t>
            </a:r>
            <a:r>
              <a:rPr lang="en-US" sz="1200" dirty="0" err="1">
                <a:solidFill>
                  <a:schemeClr val="tx2"/>
                </a:solidFill>
              </a:rPr>
              <a:t>enim</a:t>
            </a:r>
            <a:r>
              <a:rPr lang="en-US" sz="1200" dirty="0">
                <a:solidFill>
                  <a:schemeClr val="tx2"/>
                </a:solidFill>
              </a:rPr>
              <a:t>. </a:t>
            </a:r>
            <a:r>
              <a:rPr lang="en-US" sz="1200" dirty="0" err="1">
                <a:solidFill>
                  <a:schemeClr val="tx2"/>
                </a:solidFill>
              </a:rPr>
              <a:t>Suspendisse</a:t>
            </a:r>
            <a:r>
              <a:rPr lang="en-US" sz="1200" dirty="0">
                <a:solidFill>
                  <a:schemeClr val="tx2"/>
                </a:solidFill>
              </a:rPr>
              <a:t> </a:t>
            </a:r>
            <a:r>
              <a:rPr lang="en-US" sz="1200" dirty="0" err="1">
                <a:solidFill>
                  <a:schemeClr val="tx2"/>
                </a:solidFill>
              </a:rPr>
              <a:t>eu</a:t>
            </a:r>
            <a:r>
              <a:rPr lang="en-US" sz="1200" dirty="0">
                <a:solidFill>
                  <a:schemeClr val="tx2"/>
                </a:solidFill>
              </a:rPr>
              <a:t> </a:t>
            </a:r>
            <a:r>
              <a:rPr lang="en-US" sz="1200" dirty="0" err="1">
                <a:solidFill>
                  <a:schemeClr val="tx2"/>
                </a:solidFill>
              </a:rPr>
              <a:t>massa</a:t>
            </a:r>
            <a:r>
              <a:rPr lang="en-US" sz="1200" dirty="0">
                <a:solidFill>
                  <a:schemeClr val="tx2"/>
                </a:solidFill>
              </a:rPr>
              <a:t> </a:t>
            </a:r>
            <a:r>
              <a:rPr lang="en-US" sz="1200" dirty="0" err="1">
                <a:solidFill>
                  <a:schemeClr val="tx2"/>
                </a:solidFill>
              </a:rPr>
              <a:t>lorem</a:t>
            </a:r>
            <a:r>
              <a:rPr lang="en-US" sz="1200" dirty="0">
                <a:solidFill>
                  <a:schemeClr val="tx2"/>
                </a:solidFill>
              </a:rPr>
              <a:t>. </a:t>
            </a:r>
            <a:r>
              <a:rPr lang="en-US" sz="1200" dirty="0" err="1">
                <a:solidFill>
                  <a:schemeClr val="tx2"/>
                </a:solidFill>
              </a:rPr>
              <a:t>Mauris</a:t>
            </a:r>
            <a:r>
              <a:rPr lang="en-US" sz="1200" dirty="0">
                <a:solidFill>
                  <a:schemeClr val="tx2"/>
                </a:solidFill>
              </a:rPr>
              <a:t> </a:t>
            </a:r>
            <a:r>
              <a:rPr lang="en-US" sz="1200" dirty="0" err="1">
                <a:solidFill>
                  <a:schemeClr val="tx2"/>
                </a:solidFill>
              </a:rPr>
              <a:t>blandit</a:t>
            </a:r>
            <a:r>
              <a:rPr lang="en-US" sz="1200" dirty="0">
                <a:solidFill>
                  <a:schemeClr val="tx2"/>
                </a:solidFill>
              </a:rPr>
              <a:t> </a:t>
            </a:r>
            <a:r>
              <a:rPr lang="en-US" sz="1200" dirty="0" err="1">
                <a:solidFill>
                  <a:schemeClr val="tx2"/>
                </a:solidFill>
              </a:rPr>
              <a:t>vestibulum</a:t>
            </a:r>
            <a:r>
              <a:rPr lang="en-US" sz="1200" dirty="0">
                <a:solidFill>
                  <a:schemeClr val="tx2"/>
                </a:solidFill>
              </a:rPr>
              <a:t> quam, a </a:t>
            </a:r>
            <a:r>
              <a:rPr lang="en-US" sz="1200" dirty="0" err="1">
                <a:solidFill>
                  <a:schemeClr val="tx2"/>
                </a:solidFill>
              </a:rPr>
              <a:t>egestas</a:t>
            </a:r>
            <a:r>
              <a:rPr lang="en-US" sz="1200" dirty="0">
                <a:solidFill>
                  <a:schemeClr val="tx2"/>
                </a:solidFill>
              </a:rPr>
              <a:t> </a:t>
            </a:r>
            <a:r>
              <a:rPr lang="en-US" sz="1200" dirty="0" err="1">
                <a:solidFill>
                  <a:schemeClr val="tx2"/>
                </a:solidFill>
              </a:rPr>
              <a:t>sapien</a:t>
            </a:r>
            <a:r>
              <a:rPr lang="en-US" sz="1200" dirty="0">
                <a:solidFill>
                  <a:schemeClr val="tx2"/>
                </a:solidFill>
              </a:rPr>
              <a:t> tempus in. </a:t>
            </a:r>
            <a:r>
              <a:rPr lang="en-US" sz="1200" dirty="0" err="1">
                <a:solidFill>
                  <a:schemeClr val="tx2"/>
                </a:solidFill>
              </a:rPr>
              <a:t>Vivamus</a:t>
            </a:r>
            <a:r>
              <a:rPr lang="en-US" sz="1200" dirty="0">
                <a:solidFill>
                  <a:schemeClr val="tx2"/>
                </a:solidFill>
              </a:rPr>
              <a:t> sit </a:t>
            </a:r>
            <a:r>
              <a:rPr lang="en-US" sz="1200" dirty="0" err="1">
                <a:solidFill>
                  <a:schemeClr val="tx2"/>
                </a:solidFill>
              </a:rPr>
              <a:t>amet</a:t>
            </a:r>
            <a:r>
              <a:rPr lang="en-US" sz="1200" dirty="0">
                <a:solidFill>
                  <a:schemeClr val="tx2"/>
                </a:solidFill>
              </a:rPr>
              <a:t> nisi </a:t>
            </a:r>
            <a:r>
              <a:rPr lang="en-US" sz="1200" dirty="0" err="1">
                <a:solidFill>
                  <a:schemeClr val="tx2"/>
                </a:solidFill>
              </a:rPr>
              <a:t>eleifend</a:t>
            </a:r>
            <a:r>
              <a:rPr lang="en-US" sz="1200" dirty="0">
                <a:solidFill>
                  <a:schemeClr val="tx2"/>
                </a:solidFill>
              </a:rPr>
              <a:t>, </a:t>
            </a:r>
            <a:r>
              <a:rPr lang="en-US" sz="1200" dirty="0" err="1">
                <a:solidFill>
                  <a:schemeClr val="tx2"/>
                </a:solidFill>
              </a:rPr>
              <a:t>feugiat</a:t>
            </a:r>
            <a:r>
              <a:rPr lang="en-US" sz="1200" dirty="0">
                <a:solidFill>
                  <a:schemeClr val="tx2"/>
                </a:solidFill>
              </a:rPr>
              <a:t> </a:t>
            </a:r>
            <a:r>
              <a:rPr lang="en-US" sz="1200" dirty="0" err="1">
                <a:solidFill>
                  <a:schemeClr val="tx2"/>
                </a:solidFill>
              </a:rPr>
              <a:t>augue</a:t>
            </a:r>
            <a:r>
              <a:rPr lang="en-US" sz="1200" dirty="0">
                <a:solidFill>
                  <a:schemeClr val="tx2"/>
                </a:solidFill>
              </a:rPr>
              <a:t> et, </a:t>
            </a:r>
            <a:r>
              <a:rPr lang="en-US" sz="1200" dirty="0" err="1">
                <a:solidFill>
                  <a:schemeClr val="tx2"/>
                </a:solidFill>
              </a:rPr>
              <a:t>elementum</a:t>
            </a:r>
            <a:r>
              <a:rPr lang="en-US" sz="1200" dirty="0">
                <a:solidFill>
                  <a:schemeClr val="tx2"/>
                </a:solidFill>
              </a:rPr>
              <a:t> </a:t>
            </a:r>
            <a:r>
              <a:rPr lang="en-US" sz="1200" dirty="0" err="1">
                <a:solidFill>
                  <a:schemeClr val="tx2"/>
                </a:solidFill>
              </a:rPr>
              <a:t>velit</a:t>
            </a:r>
            <a:r>
              <a:rPr lang="en-US" sz="1200" dirty="0">
                <a:solidFill>
                  <a:schemeClr val="tx2"/>
                </a:solidFill>
              </a:rPr>
              <a:t> </a:t>
            </a:r>
            <a:r>
              <a:rPr lang="en-US" sz="1200" dirty="0" err="1">
                <a:solidFill>
                  <a:schemeClr val="tx2"/>
                </a:solidFill>
              </a:rPr>
              <a:t>sed</a:t>
            </a:r>
            <a:r>
              <a:rPr lang="en-US" sz="1200" dirty="0">
                <a:solidFill>
                  <a:schemeClr val="tx2"/>
                </a:solidFill>
              </a:rPr>
              <a:t> </a:t>
            </a:r>
            <a:r>
              <a:rPr lang="en-US" sz="1200" dirty="0" err="1">
                <a:solidFill>
                  <a:schemeClr val="tx2"/>
                </a:solidFill>
              </a:rPr>
              <a:t>suspendisse</a:t>
            </a:r>
            <a:r>
              <a:rPr lang="en-US" sz="1200" dirty="0">
                <a:solidFill>
                  <a:schemeClr val="tx2"/>
                </a:solidFill>
              </a:rPr>
              <a:t> </a:t>
            </a:r>
            <a:r>
              <a:rPr lang="en-US" sz="1200" dirty="0" err="1">
                <a:solidFill>
                  <a:schemeClr val="tx2"/>
                </a:solidFill>
              </a:rPr>
              <a:t>ut</a:t>
            </a:r>
            <a:r>
              <a:rPr lang="en-US" sz="1200" dirty="0">
                <a:solidFill>
                  <a:schemeClr val="tx2"/>
                </a:solidFill>
              </a:rPr>
              <a:t> </a:t>
            </a:r>
            <a:r>
              <a:rPr lang="en-US" sz="1200" dirty="0" err="1">
                <a:solidFill>
                  <a:schemeClr val="tx2"/>
                </a:solidFill>
              </a:rPr>
              <a:t>urna</a:t>
            </a:r>
            <a:r>
              <a:rPr lang="en-US" sz="1200" dirty="0">
                <a:solidFill>
                  <a:schemeClr val="tx2"/>
                </a:solidFill>
              </a:rPr>
              <a:t> </a:t>
            </a:r>
            <a:r>
              <a:rPr lang="en-US" sz="1200" dirty="0" err="1">
                <a:solidFill>
                  <a:schemeClr val="tx2"/>
                </a:solidFill>
              </a:rPr>
              <a:t>justo</a:t>
            </a:r>
            <a:endParaRPr lang="en-US" sz="1200" dirty="0">
              <a:solidFill>
                <a:schemeClr val="tx2"/>
              </a:solidFill>
            </a:endParaRPr>
          </a:p>
        </p:txBody>
      </p:sp>
      <p:sp>
        <p:nvSpPr>
          <p:cNvPr id="15" name="Rectangle 14"/>
          <p:cNvSpPr/>
          <p:nvPr userDrawn="1"/>
        </p:nvSpPr>
        <p:spPr>
          <a:xfrm>
            <a:off x="6198876" y="3310401"/>
            <a:ext cx="2180927" cy="2232414"/>
          </a:xfrm>
          <a:prstGeom prst="rect">
            <a:avLst/>
          </a:prstGeom>
          <a:solidFill>
            <a:schemeClr val="accent4">
              <a:alpha val="20000"/>
            </a:schemeClr>
          </a:solidFill>
        </p:spPr>
        <p:txBody>
          <a:bodyPr wrap="square" lIns="182880" tIns="182880" rIns="182880" bIns="182880">
            <a:noAutofit/>
          </a:bodyPr>
          <a:lstStyle/>
          <a:p>
            <a:pPr>
              <a:lnSpc>
                <a:spcPct val="89000"/>
              </a:lnSpc>
            </a:pPr>
            <a:r>
              <a:rPr lang="en-US" sz="1200" dirty="0" err="1">
                <a:solidFill>
                  <a:schemeClr val="tx2"/>
                </a:solidFill>
              </a:rPr>
              <a:t>ulla</a:t>
            </a:r>
            <a:r>
              <a:rPr lang="en-US" sz="1200" dirty="0">
                <a:solidFill>
                  <a:schemeClr val="tx2"/>
                </a:solidFill>
              </a:rPr>
              <a:t> </a:t>
            </a:r>
            <a:r>
              <a:rPr lang="en-US" sz="1200" dirty="0" err="1">
                <a:solidFill>
                  <a:schemeClr val="tx2"/>
                </a:solidFill>
              </a:rPr>
              <a:t>ultricies</a:t>
            </a:r>
            <a:r>
              <a:rPr lang="en-US" sz="1200" dirty="0">
                <a:solidFill>
                  <a:schemeClr val="tx2"/>
                </a:solidFill>
              </a:rPr>
              <a:t>, magna </a:t>
            </a:r>
            <a:r>
              <a:rPr lang="en-US" sz="1200" dirty="0" err="1">
                <a:solidFill>
                  <a:schemeClr val="tx2"/>
                </a:solidFill>
              </a:rPr>
              <a:t>varius</a:t>
            </a:r>
            <a:r>
              <a:rPr lang="en-US" sz="1200" dirty="0">
                <a:solidFill>
                  <a:schemeClr val="tx2"/>
                </a:solidFill>
              </a:rPr>
              <a:t> </a:t>
            </a:r>
            <a:r>
              <a:rPr lang="en-US" sz="1200" dirty="0" err="1">
                <a:solidFill>
                  <a:schemeClr val="tx2"/>
                </a:solidFill>
              </a:rPr>
              <a:t>vehicula</a:t>
            </a:r>
            <a:r>
              <a:rPr lang="en-US" sz="1200" dirty="0">
                <a:solidFill>
                  <a:schemeClr val="tx2"/>
                </a:solidFill>
              </a:rPr>
              <a:t> </a:t>
            </a:r>
            <a:r>
              <a:rPr lang="en-US" sz="1200" dirty="0" err="1">
                <a:solidFill>
                  <a:schemeClr val="tx2"/>
                </a:solidFill>
              </a:rPr>
              <a:t>tempor</a:t>
            </a:r>
            <a:r>
              <a:rPr lang="en-US" sz="1200" dirty="0">
                <a:solidFill>
                  <a:schemeClr val="tx2"/>
                </a:solidFill>
              </a:rPr>
              <a:t>, lacus </a:t>
            </a:r>
            <a:r>
              <a:rPr lang="en-US" sz="1200" dirty="0" err="1">
                <a:solidFill>
                  <a:schemeClr val="tx2"/>
                </a:solidFill>
              </a:rPr>
              <a:t>nibh</a:t>
            </a:r>
            <a:r>
              <a:rPr lang="en-US" sz="1200" dirty="0">
                <a:solidFill>
                  <a:schemeClr val="tx2"/>
                </a:solidFill>
              </a:rPr>
              <a:t> </a:t>
            </a:r>
            <a:r>
              <a:rPr lang="en-US" sz="1200" dirty="0" err="1">
                <a:solidFill>
                  <a:schemeClr val="tx2"/>
                </a:solidFill>
              </a:rPr>
              <a:t>luctus</a:t>
            </a:r>
            <a:r>
              <a:rPr lang="en-US" sz="1200" dirty="0">
                <a:solidFill>
                  <a:schemeClr val="tx2"/>
                </a:solidFill>
              </a:rPr>
              <a:t> ante, </a:t>
            </a:r>
            <a:r>
              <a:rPr lang="en-US" sz="1200" dirty="0" err="1">
                <a:solidFill>
                  <a:schemeClr val="tx2"/>
                </a:solidFill>
              </a:rPr>
              <a:t>eget</a:t>
            </a:r>
            <a:r>
              <a:rPr lang="en-US" sz="1200" dirty="0">
                <a:solidFill>
                  <a:schemeClr val="tx2"/>
                </a:solidFill>
              </a:rPr>
              <a:t> </a:t>
            </a:r>
            <a:r>
              <a:rPr lang="en-US" sz="1200" dirty="0" err="1">
                <a:solidFill>
                  <a:schemeClr val="tx2"/>
                </a:solidFill>
              </a:rPr>
              <a:t>maximus</a:t>
            </a:r>
            <a:r>
              <a:rPr lang="en-US" sz="1200" dirty="0">
                <a:solidFill>
                  <a:schemeClr val="tx2"/>
                </a:solidFill>
              </a:rPr>
              <a:t> </a:t>
            </a:r>
            <a:r>
              <a:rPr lang="en-US" sz="1200" dirty="0" err="1">
                <a:solidFill>
                  <a:schemeClr val="tx2"/>
                </a:solidFill>
              </a:rPr>
              <a:t>nisl</a:t>
            </a:r>
            <a:r>
              <a:rPr lang="en-US" sz="1200" dirty="0">
                <a:solidFill>
                  <a:schemeClr val="tx2"/>
                </a:solidFill>
              </a:rPr>
              <a:t> </a:t>
            </a:r>
            <a:r>
              <a:rPr lang="en-US" sz="1200" dirty="0" err="1">
                <a:solidFill>
                  <a:schemeClr val="tx2"/>
                </a:solidFill>
              </a:rPr>
              <a:t>velit</a:t>
            </a:r>
            <a:r>
              <a:rPr lang="en-US" sz="1200" dirty="0">
                <a:solidFill>
                  <a:schemeClr val="tx2"/>
                </a:solidFill>
              </a:rPr>
              <a:t> </a:t>
            </a:r>
            <a:r>
              <a:rPr lang="en-US" sz="1200" dirty="0" err="1">
                <a:solidFill>
                  <a:schemeClr val="tx2"/>
                </a:solidFill>
              </a:rPr>
              <a:t>eu</a:t>
            </a:r>
            <a:r>
              <a:rPr lang="en-US" sz="1200" dirty="0">
                <a:solidFill>
                  <a:schemeClr val="tx2"/>
                </a:solidFill>
              </a:rPr>
              <a:t> </a:t>
            </a:r>
            <a:r>
              <a:rPr lang="en-US" sz="1200" dirty="0" err="1">
                <a:solidFill>
                  <a:schemeClr val="tx2"/>
                </a:solidFill>
              </a:rPr>
              <a:t>libero</a:t>
            </a:r>
            <a:r>
              <a:rPr lang="en-US" sz="1200" dirty="0">
                <a:solidFill>
                  <a:schemeClr val="tx2"/>
                </a:solidFill>
              </a:rPr>
              <a:t>. </a:t>
            </a:r>
            <a:r>
              <a:rPr lang="en-US" sz="1200" dirty="0" err="1">
                <a:solidFill>
                  <a:schemeClr val="tx2"/>
                </a:solidFill>
              </a:rPr>
              <a:t>Donec</a:t>
            </a:r>
            <a:r>
              <a:rPr lang="en-US" sz="1200" dirty="0">
                <a:solidFill>
                  <a:schemeClr val="tx2"/>
                </a:solidFill>
              </a:rPr>
              <a:t> sit </a:t>
            </a:r>
            <a:r>
              <a:rPr lang="en-US" sz="1200" dirty="0" err="1">
                <a:solidFill>
                  <a:schemeClr val="tx2"/>
                </a:solidFill>
              </a:rPr>
              <a:t>amet</a:t>
            </a:r>
            <a:r>
              <a:rPr lang="en-US" sz="1200" dirty="0">
                <a:solidFill>
                  <a:schemeClr val="tx2"/>
                </a:solidFill>
              </a:rPr>
              <a:t> </a:t>
            </a:r>
            <a:r>
              <a:rPr lang="en-US" sz="1200" dirty="0" err="1">
                <a:solidFill>
                  <a:schemeClr val="tx2"/>
                </a:solidFill>
              </a:rPr>
              <a:t>finibus</a:t>
            </a:r>
            <a:r>
              <a:rPr lang="en-US" sz="1200" dirty="0">
                <a:solidFill>
                  <a:schemeClr val="tx2"/>
                </a:solidFill>
              </a:rPr>
              <a:t> ante. </a:t>
            </a:r>
            <a:r>
              <a:rPr lang="en-US" sz="1200" dirty="0" err="1">
                <a:solidFill>
                  <a:schemeClr val="tx2"/>
                </a:solidFill>
              </a:rPr>
              <a:t>Morbi</a:t>
            </a:r>
            <a:r>
              <a:rPr lang="en-US" sz="1200" dirty="0">
                <a:solidFill>
                  <a:schemeClr val="tx2"/>
                </a:solidFill>
              </a:rPr>
              <a:t> </a:t>
            </a:r>
            <a:r>
              <a:rPr lang="en-US" sz="1200" dirty="0" err="1">
                <a:solidFill>
                  <a:schemeClr val="tx2"/>
                </a:solidFill>
              </a:rPr>
              <a:t>sed</a:t>
            </a:r>
            <a:r>
              <a:rPr lang="en-US" sz="1200" dirty="0">
                <a:solidFill>
                  <a:schemeClr val="tx2"/>
                </a:solidFill>
              </a:rPr>
              <a:t> </a:t>
            </a:r>
            <a:r>
              <a:rPr lang="en-US" sz="1200" dirty="0" err="1">
                <a:solidFill>
                  <a:schemeClr val="tx2"/>
                </a:solidFill>
              </a:rPr>
              <a:t>rutrum</a:t>
            </a:r>
            <a:r>
              <a:rPr lang="en-US" sz="1200" dirty="0">
                <a:solidFill>
                  <a:schemeClr val="tx2"/>
                </a:solidFill>
              </a:rPr>
              <a:t> </a:t>
            </a:r>
            <a:r>
              <a:rPr lang="en-US" sz="1200" dirty="0" err="1">
                <a:solidFill>
                  <a:schemeClr val="tx2"/>
                </a:solidFill>
              </a:rPr>
              <a:t>orci</a:t>
            </a:r>
            <a:r>
              <a:rPr lang="en-US" sz="1200" dirty="0">
                <a:solidFill>
                  <a:schemeClr val="tx2"/>
                </a:solidFill>
              </a:rPr>
              <a:t>. </a:t>
            </a:r>
            <a:r>
              <a:rPr lang="en-US" sz="1200" dirty="0" err="1">
                <a:solidFill>
                  <a:schemeClr val="tx2"/>
                </a:solidFill>
              </a:rPr>
              <a:t>Suspendisse</a:t>
            </a:r>
            <a:r>
              <a:rPr lang="en-US" sz="1200" dirty="0">
                <a:solidFill>
                  <a:schemeClr val="tx2"/>
                </a:solidFill>
              </a:rPr>
              <a:t> </a:t>
            </a:r>
            <a:r>
              <a:rPr lang="en-US" sz="1200" dirty="0" err="1">
                <a:solidFill>
                  <a:schemeClr val="tx2"/>
                </a:solidFill>
              </a:rPr>
              <a:t>commodo</a:t>
            </a:r>
            <a:r>
              <a:rPr lang="en-US" sz="1200" dirty="0">
                <a:solidFill>
                  <a:schemeClr val="tx2"/>
                </a:solidFill>
              </a:rPr>
              <a:t>, </a:t>
            </a:r>
            <a:r>
              <a:rPr lang="en-US" sz="1200" dirty="0" err="1">
                <a:solidFill>
                  <a:schemeClr val="tx2"/>
                </a:solidFill>
              </a:rPr>
              <a:t>massa</a:t>
            </a:r>
            <a:r>
              <a:rPr lang="en-US" sz="1200" dirty="0">
                <a:solidFill>
                  <a:schemeClr val="tx2"/>
                </a:solidFill>
              </a:rPr>
              <a:t> </a:t>
            </a:r>
            <a:r>
              <a:rPr lang="en-US" sz="1200" dirty="0" err="1">
                <a:solidFill>
                  <a:schemeClr val="tx2"/>
                </a:solidFill>
              </a:rPr>
              <a:t>ut</a:t>
            </a:r>
            <a:r>
              <a:rPr lang="en-US" sz="1200" dirty="0">
                <a:solidFill>
                  <a:schemeClr val="tx2"/>
                </a:solidFill>
              </a:rPr>
              <a:t> </a:t>
            </a:r>
            <a:r>
              <a:rPr lang="en-US" sz="1200" dirty="0" err="1">
                <a:solidFill>
                  <a:schemeClr val="tx2"/>
                </a:solidFill>
              </a:rPr>
              <a:t>eleifend</a:t>
            </a:r>
            <a:r>
              <a:rPr lang="en-US" sz="1200" dirty="0">
                <a:solidFill>
                  <a:schemeClr val="tx2"/>
                </a:solidFill>
              </a:rPr>
              <a:t> </a:t>
            </a:r>
            <a:r>
              <a:rPr lang="en-US" sz="1200" dirty="0" err="1">
                <a:solidFill>
                  <a:schemeClr val="tx2"/>
                </a:solidFill>
              </a:rPr>
              <a:t>dapibus</a:t>
            </a:r>
            <a:r>
              <a:rPr lang="en-US" sz="1200" dirty="0">
                <a:solidFill>
                  <a:schemeClr val="tx2"/>
                </a:solidFill>
              </a:rPr>
              <a:t>, </a:t>
            </a:r>
            <a:r>
              <a:rPr lang="en-US" sz="1200" dirty="0" err="1">
                <a:solidFill>
                  <a:schemeClr val="tx2"/>
                </a:solidFill>
              </a:rPr>
              <a:t>urna</a:t>
            </a:r>
            <a:r>
              <a:rPr lang="en-US" sz="1200" dirty="0">
                <a:solidFill>
                  <a:schemeClr val="tx2"/>
                </a:solidFill>
              </a:rPr>
              <a:t> </a:t>
            </a:r>
            <a:r>
              <a:rPr lang="en-US" sz="1200" dirty="0" err="1">
                <a:solidFill>
                  <a:schemeClr val="tx2"/>
                </a:solidFill>
              </a:rPr>
              <a:t>arcu</a:t>
            </a:r>
            <a:r>
              <a:rPr lang="en-US" sz="1200" dirty="0">
                <a:solidFill>
                  <a:schemeClr val="tx2"/>
                </a:solidFill>
              </a:rPr>
              <a:t> </a:t>
            </a:r>
            <a:r>
              <a:rPr lang="en-US" sz="1200" dirty="0" err="1">
                <a:solidFill>
                  <a:schemeClr val="tx2"/>
                </a:solidFill>
              </a:rPr>
              <a:t>condimentum</a:t>
            </a:r>
            <a:r>
              <a:rPr lang="en-US" sz="1200" dirty="0">
                <a:solidFill>
                  <a:schemeClr val="tx2"/>
                </a:solidFill>
              </a:rPr>
              <a:t> </a:t>
            </a:r>
            <a:r>
              <a:rPr lang="en-US" sz="1200" dirty="0" err="1">
                <a:solidFill>
                  <a:schemeClr val="tx2"/>
                </a:solidFill>
              </a:rPr>
              <a:t>justo</a:t>
            </a:r>
            <a:r>
              <a:rPr lang="en-US" sz="1200" dirty="0">
                <a:solidFill>
                  <a:schemeClr val="tx2"/>
                </a:solidFill>
              </a:rPr>
              <a:t>, sit </a:t>
            </a:r>
            <a:r>
              <a:rPr lang="en-US" sz="1200" dirty="0" err="1">
                <a:solidFill>
                  <a:schemeClr val="tx2"/>
                </a:solidFill>
              </a:rPr>
              <a:t>amet</a:t>
            </a:r>
            <a:r>
              <a:rPr lang="en-US" sz="1200" dirty="0">
                <a:solidFill>
                  <a:schemeClr val="tx2"/>
                </a:solidFill>
              </a:rPr>
              <a:t> </a:t>
            </a:r>
            <a:r>
              <a:rPr lang="en-US" sz="1200" dirty="0" err="1">
                <a:solidFill>
                  <a:schemeClr val="tx2"/>
                </a:solidFill>
              </a:rPr>
              <a:t>bibendum</a:t>
            </a:r>
            <a:r>
              <a:rPr lang="en-US" sz="1200" dirty="0">
                <a:solidFill>
                  <a:schemeClr val="tx2"/>
                </a:solidFill>
              </a:rPr>
              <a:t> magna</a:t>
            </a:r>
          </a:p>
        </p:txBody>
      </p:sp>
      <p:sp>
        <p:nvSpPr>
          <p:cNvPr id="16" name="Rectangle 15"/>
          <p:cNvSpPr/>
          <p:nvPr userDrawn="1"/>
        </p:nvSpPr>
        <p:spPr>
          <a:xfrm>
            <a:off x="8594516" y="3310401"/>
            <a:ext cx="2180927" cy="2232414"/>
          </a:xfrm>
          <a:prstGeom prst="rect">
            <a:avLst/>
          </a:prstGeom>
          <a:solidFill>
            <a:schemeClr val="accent5">
              <a:alpha val="20000"/>
            </a:schemeClr>
          </a:solidFill>
        </p:spPr>
        <p:txBody>
          <a:bodyPr wrap="square" lIns="182880" tIns="182880" rIns="182880" bIns="182880">
            <a:noAutofit/>
          </a:bodyPr>
          <a:lstStyle/>
          <a:p>
            <a:pPr>
              <a:lnSpc>
                <a:spcPct val="89000"/>
              </a:lnSpc>
            </a:pPr>
            <a:r>
              <a:rPr lang="en-US" sz="1200" dirty="0">
                <a:solidFill>
                  <a:schemeClr val="tx2"/>
                </a:solidFill>
              </a:rPr>
              <a:t>Nunc </a:t>
            </a:r>
            <a:r>
              <a:rPr lang="en-US" sz="1200" dirty="0" err="1">
                <a:solidFill>
                  <a:schemeClr val="tx2"/>
                </a:solidFill>
              </a:rPr>
              <a:t>finibus</a:t>
            </a:r>
            <a:r>
              <a:rPr lang="en-US" sz="1200" dirty="0">
                <a:solidFill>
                  <a:schemeClr val="tx2"/>
                </a:solidFill>
              </a:rPr>
              <a:t> </a:t>
            </a:r>
            <a:r>
              <a:rPr lang="en-US" sz="1200" dirty="0" err="1">
                <a:solidFill>
                  <a:schemeClr val="tx2"/>
                </a:solidFill>
              </a:rPr>
              <a:t>nulla</a:t>
            </a:r>
            <a:r>
              <a:rPr lang="en-US" sz="1200" dirty="0">
                <a:solidFill>
                  <a:schemeClr val="tx2"/>
                </a:solidFill>
              </a:rPr>
              <a:t> </a:t>
            </a:r>
            <a:r>
              <a:rPr lang="en-US" sz="1200" dirty="0" err="1">
                <a:solidFill>
                  <a:schemeClr val="tx2"/>
                </a:solidFill>
              </a:rPr>
              <a:t>vel</a:t>
            </a:r>
            <a:r>
              <a:rPr lang="en-US" sz="1200" dirty="0">
                <a:solidFill>
                  <a:schemeClr val="tx2"/>
                </a:solidFill>
              </a:rPr>
              <a:t> </a:t>
            </a:r>
            <a:r>
              <a:rPr lang="en-US" sz="1200" dirty="0" err="1">
                <a:solidFill>
                  <a:schemeClr val="tx2"/>
                </a:solidFill>
              </a:rPr>
              <a:t>finibus</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Praesent</a:t>
            </a:r>
            <a:r>
              <a:rPr lang="en-US" sz="1200" dirty="0">
                <a:solidFill>
                  <a:schemeClr val="tx2"/>
                </a:solidFill>
              </a:rPr>
              <a:t> </a:t>
            </a:r>
            <a:r>
              <a:rPr lang="en-US" sz="1200" dirty="0" err="1">
                <a:solidFill>
                  <a:schemeClr val="tx2"/>
                </a:solidFill>
              </a:rPr>
              <a:t>ultrices</a:t>
            </a:r>
            <a:r>
              <a:rPr lang="en-US" sz="1200" dirty="0">
                <a:solidFill>
                  <a:schemeClr val="tx2"/>
                </a:solidFill>
              </a:rPr>
              <a:t> </a:t>
            </a:r>
            <a:r>
              <a:rPr lang="en-US" sz="1200" dirty="0" err="1">
                <a:solidFill>
                  <a:schemeClr val="tx2"/>
                </a:solidFill>
              </a:rPr>
              <a:t>placerat</a:t>
            </a:r>
            <a:r>
              <a:rPr lang="en-US" sz="1200" dirty="0">
                <a:solidFill>
                  <a:schemeClr val="tx2"/>
                </a:solidFill>
              </a:rPr>
              <a:t> lacus id </a:t>
            </a:r>
            <a:r>
              <a:rPr lang="en-US" sz="1200" dirty="0" err="1">
                <a:solidFill>
                  <a:schemeClr val="tx2"/>
                </a:solidFill>
              </a:rPr>
              <a:t>bibendum</a:t>
            </a:r>
            <a:r>
              <a:rPr lang="en-US" sz="1200" dirty="0">
                <a:solidFill>
                  <a:schemeClr val="tx2"/>
                </a:solidFill>
              </a:rPr>
              <a:t>. </a:t>
            </a:r>
            <a:r>
              <a:rPr lang="en-US" sz="1200" dirty="0" err="1">
                <a:solidFill>
                  <a:schemeClr val="tx2"/>
                </a:solidFill>
              </a:rPr>
              <a:t>Sed</a:t>
            </a:r>
            <a:r>
              <a:rPr lang="en-US" sz="1200" dirty="0">
                <a:solidFill>
                  <a:schemeClr val="tx2"/>
                </a:solidFill>
              </a:rPr>
              <a:t> </a:t>
            </a:r>
            <a:r>
              <a:rPr lang="en-US" sz="1200" dirty="0" err="1">
                <a:solidFill>
                  <a:schemeClr val="tx2"/>
                </a:solidFill>
              </a:rPr>
              <a:t>nec</a:t>
            </a:r>
            <a:r>
              <a:rPr lang="en-US" sz="1200" dirty="0">
                <a:solidFill>
                  <a:schemeClr val="tx2"/>
                </a:solidFill>
              </a:rPr>
              <a:t> </a:t>
            </a:r>
            <a:r>
              <a:rPr lang="en-US" sz="1200" dirty="0" err="1">
                <a:solidFill>
                  <a:schemeClr val="tx2"/>
                </a:solidFill>
              </a:rPr>
              <a:t>iaculis</a:t>
            </a:r>
            <a:r>
              <a:rPr lang="en-US" sz="1200" dirty="0">
                <a:solidFill>
                  <a:schemeClr val="tx2"/>
                </a:solidFill>
              </a:rPr>
              <a:t> lacus. </a:t>
            </a:r>
            <a:r>
              <a:rPr lang="en-US" sz="1200" dirty="0" err="1">
                <a:solidFill>
                  <a:schemeClr val="tx2"/>
                </a:solidFill>
              </a:rPr>
              <a:t>Mauris</a:t>
            </a:r>
            <a:r>
              <a:rPr lang="en-US" sz="1200" dirty="0">
                <a:solidFill>
                  <a:schemeClr val="tx2"/>
                </a:solidFill>
              </a:rPr>
              <a:t> </a:t>
            </a:r>
            <a:r>
              <a:rPr lang="en-US" sz="1200" dirty="0" err="1">
                <a:solidFill>
                  <a:schemeClr val="tx2"/>
                </a:solidFill>
              </a:rPr>
              <a:t>fermentum</a:t>
            </a:r>
            <a:r>
              <a:rPr lang="en-US" sz="1200" dirty="0">
                <a:solidFill>
                  <a:schemeClr val="tx2"/>
                </a:solidFill>
              </a:rPr>
              <a:t> </a:t>
            </a:r>
            <a:r>
              <a:rPr lang="en-US" sz="1200" dirty="0" err="1">
                <a:solidFill>
                  <a:schemeClr val="tx2"/>
                </a:solidFill>
              </a:rPr>
              <a:t>tincidunt</a:t>
            </a:r>
            <a:r>
              <a:rPr lang="en-US" sz="1200" dirty="0">
                <a:solidFill>
                  <a:schemeClr val="tx2"/>
                </a:solidFill>
              </a:rPr>
              <a:t> </a:t>
            </a:r>
            <a:r>
              <a:rPr lang="en-US" sz="1200" dirty="0" err="1">
                <a:solidFill>
                  <a:schemeClr val="tx2"/>
                </a:solidFill>
              </a:rPr>
              <a:t>urna</a:t>
            </a:r>
            <a:r>
              <a:rPr lang="en-US" sz="1200" dirty="0">
                <a:solidFill>
                  <a:schemeClr val="tx2"/>
                </a:solidFill>
              </a:rPr>
              <a:t>, id tempus dolor </a:t>
            </a:r>
            <a:r>
              <a:rPr lang="en-US" sz="1200" dirty="0" err="1">
                <a:solidFill>
                  <a:schemeClr val="tx2"/>
                </a:solidFill>
              </a:rPr>
              <a:t>maximus</a:t>
            </a:r>
            <a:r>
              <a:rPr lang="en-US" sz="1200" dirty="0">
                <a:solidFill>
                  <a:schemeClr val="tx2"/>
                </a:solidFill>
              </a:rPr>
              <a:t> </a:t>
            </a:r>
            <a:r>
              <a:rPr lang="en-US" sz="1200" dirty="0" err="1">
                <a:solidFill>
                  <a:schemeClr val="tx2"/>
                </a:solidFill>
              </a:rPr>
              <a:t>vel</a:t>
            </a:r>
            <a:r>
              <a:rPr lang="en-US" sz="1200" dirty="0">
                <a:solidFill>
                  <a:schemeClr val="tx2"/>
                </a:solidFill>
              </a:rPr>
              <a:t> </a:t>
            </a:r>
            <a:r>
              <a:rPr lang="en-US" sz="1200" dirty="0" err="1">
                <a:solidFill>
                  <a:schemeClr val="tx2"/>
                </a:solidFill>
              </a:rPr>
              <a:t>enean</a:t>
            </a:r>
            <a:r>
              <a:rPr lang="en-US" sz="1200" dirty="0">
                <a:solidFill>
                  <a:schemeClr val="tx2"/>
                </a:solidFill>
              </a:rPr>
              <a:t> et </a:t>
            </a:r>
            <a:r>
              <a:rPr lang="en-US" sz="1200" dirty="0" err="1">
                <a:solidFill>
                  <a:schemeClr val="tx2"/>
                </a:solidFill>
              </a:rPr>
              <a:t>arcu</a:t>
            </a:r>
            <a:r>
              <a:rPr lang="en-US" sz="1200" dirty="0">
                <a:solidFill>
                  <a:schemeClr val="tx2"/>
                </a:solidFill>
              </a:rPr>
              <a:t> dui. Maecenas </a:t>
            </a:r>
            <a:r>
              <a:rPr lang="en-US" sz="1200" dirty="0" err="1">
                <a:solidFill>
                  <a:schemeClr val="tx2"/>
                </a:solidFill>
              </a:rPr>
              <a:t>ullamcorper</a:t>
            </a:r>
            <a:r>
              <a:rPr lang="en-US" sz="1200" dirty="0">
                <a:solidFill>
                  <a:schemeClr val="tx2"/>
                </a:solidFill>
              </a:rPr>
              <a:t> </a:t>
            </a:r>
            <a:r>
              <a:rPr lang="en-US" sz="1200" dirty="0" err="1">
                <a:solidFill>
                  <a:schemeClr val="tx2"/>
                </a:solidFill>
              </a:rPr>
              <a:t>vulputate</a:t>
            </a:r>
            <a:r>
              <a:rPr lang="en-US" sz="1200" dirty="0">
                <a:solidFill>
                  <a:schemeClr val="tx2"/>
                </a:solidFill>
              </a:rPr>
              <a:t> </a:t>
            </a:r>
            <a:r>
              <a:rPr lang="en-US" sz="1200" dirty="0" err="1">
                <a:solidFill>
                  <a:schemeClr val="tx2"/>
                </a:solidFill>
              </a:rPr>
              <a:t>nisl</a:t>
            </a:r>
            <a:r>
              <a:rPr lang="en-US" sz="1200" dirty="0">
                <a:solidFill>
                  <a:schemeClr val="tx2"/>
                </a:solidFill>
              </a:rPr>
              <a:t> a </a:t>
            </a:r>
            <a:r>
              <a:rPr lang="en-US" sz="1200" dirty="0" err="1">
                <a:solidFill>
                  <a:schemeClr val="tx2"/>
                </a:solidFill>
              </a:rPr>
              <a:t>lorem</a:t>
            </a:r>
            <a:r>
              <a:rPr lang="en-US" sz="1200" dirty="0">
                <a:solidFill>
                  <a:schemeClr val="tx2"/>
                </a:solidFill>
              </a:rPr>
              <a:t> et </a:t>
            </a:r>
            <a:r>
              <a:rPr lang="en-US" sz="1200" dirty="0" err="1">
                <a:solidFill>
                  <a:schemeClr val="tx2"/>
                </a:solidFill>
              </a:rPr>
              <a:t>consectetur</a:t>
            </a:r>
            <a:r>
              <a:rPr lang="en-US" sz="1200" dirty="0">
                <a:solidFill>
                  <a:schemeClr val="tx2"/>
                </a:solidFill>
              </a:rPr>
              <a:t> </a:t>
            </a:r>
            <a:r>
              <a:rPr lang="en-US" sz="1200" dirty="0" err="1">
                <a:solidFill>
                  <a:schemeClr val="tx2"/>
                </a:solidFill>
              </a:rPr>
              <a:t>addoito</a:t>
            </a:r>
            <a:r>
              <a:rPr lang="en-US" sz="1200" dirty="0">
                <a:solidFill>
                  <a:schemeClr val="tx2"/>
                </a:solidFill>
              </a:rPr>
              <a:t> </a:t>
            </a:r>
            <a:r>
              <a:rPr lang="en-US" sz="1200" dirty="0" err="1">
                <a:solidFill>
                  <a:schemeClr val="tx2"/>
                </a:solidFill>
              </a:rPr>
              <a:t>vestibulum</a:t>
            </a:r>
            <a:endParaRPr lang="en-US" sz="1200" dirty="0">
              <a:solidFill>
                <a:schemeClr val="tx2"/>
              </a:solidFill>
            </a:endParaRPr>
          </a:p>
        </p:txBody>
      </p:sp>
      <p:cxnSp>
        <p:nvCxnSpPr>
          <p:cNvPr id="17" name="Elbow Connector 14"/>
          <p:cNvCxnSpPr>
            <a:stCxn id="8" idx="2"/>
            <a:endCxn id="9" idx="0"/>
          </p:cNvCxnSpPr>
          <p:nvPr userDrawn="1"/>
        </p:nvCxnSpPr>
        <p:spPr>
          <a:xfrm rot="5400000">
            <a:off x="4007871" y="706781"/>
            <a:ext cx="578319" cy="3597941"/>
          </a:xfrm>
          <a:prstGeom prst="bentConnector3">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Elbow Connector 15"/>
          <p:cNvCxnSpPr>
            <a:stCxn id="8" idx="2"/>
            <a:endCxn id="13" idx="0"/>
          </p:cNvCxnSpPr>
          <p:nvPr userDrawn="1"/>
        </p:nvCxnSpPr>
        <p:spPr>
          <a:xfrm rot="16200000" flipH="1">
            <a:off x="7605812" y="706780"/>
            <a:ext cx="578319" cy="3597942"/>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2"/>
            <a:endCxn id="11" idx="0"/>
          </p:cNvCxnSpPr>
          <p:nvPr userDrawn="1"/>
        </p:nvCxnSpPr>
        <p:spPr>
          <a:xfrm rot="16200000" flipH="1">
            <a:off x="6406498" y="1906094"/>
            <a:ext cx="578319" cy="1199314"/>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Elbow Connector 21"/>
          <p:cNvCxnSpPr>
            <a:stCxn id="8" idx="2"/>
            <a:endCxn id="10" idx="0"/>
          </p:cNvCxnSpPr>
          <p:nvPr userDrawn="1"/>
        </p:nvCxnSpPr>
        <p:spPr>
          <a:xfrm rot="5400000">
            <a:off x="5207185" y="1906095"/>
            <a:ext cx="578319" cy="1199313"/>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84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Three-part pyramid chart</a:t>
            </a:r>
          </a:p>
        </p:txBody>
      </p:sp>
      <p:sp>
        <p:nvSpPr>
          <p:cNvPr id="14"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Up to success in something</a:t>
            </a:r>
          </a:p>
        </p:txBody>
      </p:sp>
      <p:graphicFrame>
        <p:nvGraphicFramePr>
          <p:cNvPr id="15" name="Content Placeholder 5"/>
          <p:cNvGraphicFramePr>
            <a:graphicFrameLocks/>
          </p:cNvGraphicFramePr>
          <p:nvPr userDrawn="1">
            <p:extLst>
              <p:ext uri="{D42A27DB-BD31-4B8C-83A1-F6EECF244321}">
                <p14:modId xmlns:p14="http://schemas.microsoft.com/office/powerpoint/2010/main" val="2371082967"/>
              </p:ext>
            </p:extLst>
          </p:nvPr>
        </p:nvGraphicFramePr>
        <p:xfrm>
          <a:off x="1099931" y="1682750"/>
          <a:ext cx="5470525" cy="394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userDrawn="1"/>
        </p:nvSpPr>
        <p:spPr>
          <a:xfrm>
            <a:off x="6782867" y="3187425"/>
            <a:ext cx="4560507" cy="2525820"/>
          </a:xfrm>
          <a:prstGeom prst="rect">
            <a:avLst/>
          </a:prstGeom>
          <a:noFill/>
        </p:spPr>
        <p:txBody>
          <a:bodyPr wrap="square" rtlCol="0">
            <a:spAutoFit/>
          </a:bodyPr>
          <a:lstStyle/>
          <a:p>
            <a:pPr>
              <a:lnSpc>
                <a:spcPts val="2800"/>
              </a:lnSpc>
            </a:pPr>
            <a:r>
              <a:rPr lang="en-US" sz="4000" b="1" spc="-40" dirty="0">
                <a:solidFill>
                  <a:schemeClr val="tx2"/>
                </a:solidFill>
              </a:rPr>
              <a:t>$40bn</a:t>
            </a:r>
            <a:r>
              <a:rPr lang="en-US" sz="1000" b="1" spc="-40" dirty="0">
                <a:solidFill>
                  <a:schemeClr val="tx2"/>
                </a:solidFill>
              </a:rPr>
              <a:t> </a:t>
            </a:r>
          </a:p>
          <a:p>
            <a:pPr>
              <a:lnSpc>
                <a:spcPts val="2800"/>
              </a:lnSpc>
            </a:pPr>
            <a:r>
              <a:rPr lang="en-US" dirty="0">
                <a:solidFill>
                  <a:schemeClr val="tx2"/>
                </a:solidFill>
              </a:rPr>
              <a:t>growth opportunity by 2018</a:t>
            </a:r>
          </a:p>
          <a:p>
            <a:pPr>
              <a:lnSpc>
                <a:spcPct val="97000"/>
              </a:lnSpc>
              <a:spcBef>
                <a:spcPts val="1067"/>
              </a:spcBef>
            </a:pPr>
            <a:r>
              <a:rPr lang="en-US" sz="1200" dirty="0">
                <a:solidFill>
                  <a:schemeClr val="tx2"/>
                </a:solidFill>
              </a:rPr>
              <a:t>Lorem ipsum dolor sit amet, </a:t>
            </a:r>
            <a:r>
              <a:rPr lang="en-US" sz="1200" dirty="0" err="1">
                <a:solidFill>
                  <a:schemeClr val="tx2"/>
                </a:solidFill>
              </a:rPr>
              <a:t>consectetur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a:t>
            </a:r>
            <a:r>
              <a:rPr lang="en-US" sz="1200" dirty="0" err="1">
                <a:solidFill>
                  <a:schemeClr val="tx2"/>
                </a:solidFill>
              </a:rPr>
              <a:t>Aliquam</a:t>
            </a:r>
            <a:r>
              <a:rPr lang="en-US" sz="1200" dirty="0">
                <a:solidFill>
                  <a:schemeClr val="tx2"/>
                </a:solidFill>
              </a:rPr>
              <a:t> </a:t>
            </a:r>
            <a:r>
              <a:rPr lang="en-US" sz="1200" dirty="0" err="1">
                <a:solidFill>
                  <a:schemeClr val="tx2"/>
                </a:solidFill>
              </a:rPr>
              <a:t>iaculis</a:t>
            </a:r>
            <a:r>
              <a:rPr lang="en-US" sz="1200" dirty="0">
                <a:solidFill>
                  <a:schemeClr val="tx2"/>
                </a:solidFill>
              </a:rPr>
              <a:t> </a:t>
            </a:r>
            <a:r>
              <a:rPr lang="en-US" sz="1200" dirty="0" err="1">
                <a:solidFill>
                  <a:schemeClr val="tx2"/>
                </a:solidFill>
              </a:rPr>
              <a:t>aliquet</a:t>
            </a:r>
            <a:r>
              <a:rPr lang="en-US" sz="1200" dirty="0">
                <a:solidFill>
                  <a:schemeClr val="tx2"/>
                </a:solidFill>
              </a:rPr>
              <a:t> </a:t>
            </a:r>
            <a:r>
              <a:rPr lang="en-US" sz="1200" dirty="0" err="1">
                <a:solidFill>
                  <a:schemeClr val="tx2"/>
                </a:solidFill>
              </a:rPr>
              <a:t>elementum</a:t>
            </a:r>
            <a:r>
              <a:rPr lang="en-US" sz="1200" dirty="0">
                <a:solidFill>
                  <a:schemeClr val="tx2"/>
                </a:solidFill>
              </a:rPr>
              <a:t>. </a:t>
            </a:r>
            <a:r>
              <a:rPr lang="en-US" sz="1200" dirty="0" err="1">
                <a:solidFill>
                  <a:schemeClr val="tx2"/>
                </a:solidFill>
              </a:rPr>
              <a:t>Aenean</a:t>
            </a:r>
            <a:r>
              <a:rPr lang="en-US" sz="1200" dirty="0">
                <a:solidFill>
                  <a:schemeClr val="tx2"/>
                </a:solidFill>
              </a:rPr>
              <a:t> </a:t>
            </a:r>
            <a:r>
              <a:rPr lang="en-US" sz="1200" dirty="0" err="1">
                <a:solidFill>
                  <a:schemeClr val="tx2"/>
                </a:solidFill>
              </a:rPr>
              <a:t>pulvinar</a:t>
            </a:r>
            <a:r>
              <a:rPr lang="en-US" sz="1200" dirty="0">
                <a:solidFill>
                  <a:schemeClr val="tx2"/>
                </a:solidFill>
              </a:rPr>
              <a:t> </a:t>
            </a:r>
            <a:r>
              <a:rPr lang="en-US" sz="1200" dirty="0" err="1">
                <a:solidFill>
                  <a:schemeClr val="tx2"/>
                </a:solidFill>
              </a:rPr>
              <a:t>eget</a:t>
            </a:r>
            <a:r>
              <a:rPr lang="en-US" sz="1200" dirty="0">
                <a:solidFill>
                  <a:schemeClr val="tx2"/>
                </a:solidFill>
              </a:rPr>
              <a:t> </a:t>
            </a:r>
            <a:r>
              <a:rPr lang="en-US" sz="1200" dirty="0" err="1">
                <a:solidFill>
                  <a:schemeClr val="tx2"/>
                </a:solidFill>
              </a:rPr>
              <a:t>turpis</a:t>
            </a:r>
            <a:r>
              <a:rPr lang="en-US" sz="1200" dirty="0">
                <a:solidFill>
                  <a:schemeClr val="tx2"/>
                </a:solidFill>
              </a:rPr>
              <a:t> </a:t>
            </a:r>
            <a:r>
              <a:rPr lang="en-US" sz="1200" dirty="0" err="1">
                <a:solidFill>
                  <a:schemeClr val="tx2"/>
                </a:solidFill>
              </a:rPr>
              <a:t>eget</a:t>
            </a:r>
            <a:r>
              <a:rPr lang="en-US" sz="1200" dirty="0">
                <a:solidFill>
                  <a:schemeClr val="tx2"/>
                </a:solidFill>
              </a:rPr>
              <a:t> </a:t>
            </a:r>
            <a:r>
              <a:rPr lang="en-US" sz="1200" dirty="0" err="1">
                <a:solidFill>
                  <a:schemeClr val="tx2"/>
                </a:solidFill>
              </a:rPr>
              <a:t>sagittis</a:t>
            </a:r>
            <a:r>
              <a:rPr lang="en-US" sz="1200" dirty="0">
                <a:solidFill>
                  <a:schemeClr val="tx2"/>
                </a:solidFill>
              </a:rPr>
              <a:t>. </a:t>
            </a:r>
            <a:r>
              <a:rPr lang="en-US" sz="1200" dirty="0" err="1">
                <a:solidFill>
                  <a:schemeClr val="tx2"/>
                </a:solidFill>
              </a:rPr>
              <a:t>Ut</a:t>
            </a:r>
            <a:r>
              <a:rPr lang="en-US" sz="1200" dirty="0">
                <a:solidFill>
                  <a:schemeClr val="tx2"/>
                </a:solidFill>
              </a:rPr>
              <a:t> </a:t>
            </a:r>
            <a:r>
              <a:rPr lang="en-US" sz="1200" dirty="0" err="1">
                <a:solidFill>
                  <a:schemeClr val="tx2"/>
                </a:solidFill>
              </a:rPr>
              <a:t>elit</a:t>
            </a:r>
            <a:r>
              <a:rPr lang="en-US" sz="1200" dirty="0">
                <a:solidFill>
                  <a:schemeClr val="tx2"/>
                </a:solidFill>
              </a:rPr>
              <a:t> </a:t>
            </a:r>
            <a:r>
              <a:rPr lang="en-US" sz="1200" dirty="0" err="1">
                <a:solidFill>
                  <a:schemeClr val="tx2"/>
                </a:solidFill>
              </a:rPr>
              <a:t>lorem</a:t>
            </a:r>
            <a:r>
              <a:rPr lang="en-US" sz="1200" dirty="0">
                <a:solidFill>
                  <a:schemeClr val="tx2"/>
                </a:solidFill>
              </a:rPr>
              <a:t>, </a:t>
            </a:r>
            <a:r>
              <a:rPr lang="en-US" sz="1200" dirty="0" err="1">
                <a:solidFill>
                  <a:schemeClr val="tx2"/>
                </a:solidFill>
              </a:rPr>
              <a:t>sollicitudin</a:t>
            </a:r>
            <a:r>
              <a:rPr lang="en-US" sz="1200" dirty="0">
                <a:solidFill>
                  <a:schemeClr val="tx2"/>
                </a:solidFill>
              </a:rPr>
              <a:t> non </a:t>
            </a:r>
            <a:r>
              <a:rPr lang="en-US" sz="1200" dirty="0" err="1">
                <a:solidFill>
                  <a:schemeClr val="tx2"/>
                </a:solidFill>
              </a:rPr>
              <a:t>porttitor</a:t>
            </a:r>
            <a:r>
              <a:rPr lang="en-US" sz="1200" dirty="0">
                <a:solidFill>
                  <a:schemeClr val="tx2"/>
                </a:solidFill>
              </a:rPr>
              <a:t> id, </a:t>
            </a:r>
            <a:r>
              <a:rPr lang="en-US" sz="1200" dirty="0" err="1">
                <a:solidFill>
                  <a:schemeClr val="tx2"/>
                </a:solidFill>
              </a:rPr>
              <a:t>viverra</a:t>
            </a:r>
            <a:r>
              <a:rPr lang="en-US" sz="1200" dirty="0">
                <a:solidFill>
                  <a:schemeClr val="tx2"/>
                </a:solidFill>
              </a:rPr>
              <a:t> sit amet </a:t>
            </a:r>
            <a:r>
              <a:rPr lang="en-US" sz="1200" dirty="0" err="1">
                <a:solidFill>
                  <a:schemeClr val="tx2"/>
                </a:solidFill>
              </a:rPr>
              <a:t>justo</a:t>
            </a:r>
            <a:r>
              <a:rPr lang="en-US" sz="1200" dirty="0">
                <a:solidFill>
                  <a:schemeClr val="tx2"/>
                </a:solidFill>
              </a:rPr>
              <a:t>. </a:t>
            </a:r>
          </a:p>
          <a:p>
            <a:pPr>
              <a:lnSpc>
                <a:spcPct val="97000"/>
              </a:lnSpc>
              <a:spcBef>
                <a:spcPts val="1067"/>
              </a:spcBef>
            </a:pPr>
            <a:r>
              <a:rPr lang="en-US" sz="1200" dirty="0" err="1">
                <a:solidFill>
                  <a:schemeClr val="tx2"/>
                </a:solidFill>
              </a:rPr>
              <a:t>Vestibulum</a:t>
            </a:r>
            <a:r>
              <a:rPr lang="en-US" sz="1200" dirty="0">
                <a:solidFill>
                  <a:schemeClr val="tx2"/>
                </a:solidFill>
              </a:rPr>
              <a:t> ante ipsum </a:t>
            </a:r>
            <a:r>
              <a:rPr lang="en-US" sz="1200" dirty="0" err="1">
                <a:solidFill>
                  <a:schemeClr val="tx2"/>
                </a:solidFill>
              </a:rPr>
              <a:t>primis</a:t>
            </a:r>
            <a:r>
              <a:rPr lang="en-US" sz="1200" dirty="0">
                <a:solidFill>
                  <a:schemeClr val="tx2"/>
                </a:solidFill>
              </a:rPr>
              <a:t> in </a:t>
            </a:r>
            <a:r>
              <a:rPr lang="en-US" sz="1200" dirty="0" err="1">
                <a:solidFill>
                  <a:schemeClr val="tx2"/>
                </a:solidFill>
              </a:rPr>
              <a:t>faucibus</a:t>
            </a:r>
            <a:r>
              <a:rPr lang="en-US" sz="1200" dirty="0">
                <a:solidFill>
                  <a:schemeClr val="tx2"/>
                </a:solidFill>
              </a:rPr>
              <a:t> </a:t>
            </a:r>
            <a:r>
              <a:rPr lang="en-US" sz="1200" dirty="0" err="1">
                <a:solidFill>
                  <a:schemeClr val="tx2"/>
                </a:solidFill>
              </a:rPr>
              <a:t>orci</a:t>
            </a:r>
            <a:r>
              <a:rPr lang="en-US" sz="1200" dirty="0">
                <a:solidFill>
                  <a:schemeClr val="tx2"/>
                </a:solidFill>
              </a:rPr>
              <a:t> </a:t>
            </a:r>
            <a:r>
              <a:rPr lang="en-US" sz="1200" dirty="0" err="1">
                <a:solidFill>
                  <a:schemeClr val="tx2"/>
                </a:solidFill>
              </a:rPr>
              <a:t>luctus</a:t>
            </a:r>
            <a:r>
              <a:rPr lang="en-US" sz="1200" dirty="0">
                <a:solidFill>
                  <a:schemeClr val="tx2"/>
                </a:solidFill>
              </a:rPr>
              <a:t> et </a:t>
            </a:r>
            <a:r>
              <a:rPr lang="en-US" sz="1200" dirty="0" err="1">
                <a:solidFill>
                  <a:schemeClr val="tx2"/>
                </a:solidFill>
              </a:rPr>
              <a:t>ultrices</a:t>
            </a:r>
            <a:r>
              <a:rPr lang="en-US" sz="1200" dirty="0">
                <a:solidFill>
                  <a:schemeClr val="tx2"/>
                </a:solidFill>
              </a:rPr>
              <a:t> </a:t>
            </a:r>
            <a:r>
              <a:rPr lang="en-US" sz="1200" dirty="0" err="1">
                <a:solidFill>
                  <a:schemeClr val="tx2"/>
                </a:solidFill>
              </a:rPr>
              <a:t>posuere</a:t>
            </a:r>
            <a:r>
              <a:rPr lang="en-US" sz="1200" dirty="0">
                <a:solidFill>
                  <a:schemeClr val="tx2"/>
                </a:solidFill>
              </a:rPr>
              <a:t> </a:t>
            </a:r>
            <a:r>
              <a:rPr lang="en-US" sz="1200" dirty="0" err="1">
                <a:solidFill>
                  <a:schemeClr val="tx2"/>
                </a:solidFill>
              </a:rPr>
              <a:t>cubilia</a:t>
            </a:r>
            <a:r>
              <a:rPr lang="en-US" sz="1200" dirty="0">
                <a:solidFill>
                  <a:schemeClr val="tx2"/>
                </a:solidFill>
              </a:rPr>
              <a:t> </a:t>
            </a:r>
            <a:r>
              <a:rPr lang="en-US" sz="1200" dirty="0" err="1">
                <a:solidFill>
                  <a:schemeClr val="tx2"/>
                </a:solidFill>
              </a:rPr>
              <a:t>Curae</a:t>
            </a:r>
            <a:r>
              <a:rPr lang="en-US" sz="1200" dirty="0">
                <a:solidFill>
                  <a:schemeClr val="tx2"/>
                </a:solidFill>
              </a:rPr>
              <a:t>; </a:t>
            </a:r>
            <a:r>
              <a:rPr lang="en-US" sz="1200" dirty="0" err="1">
                <a:solidFill>
                  <a:schemeClr val="tx2"/>
                </a:solidFill>
              </a:rPr>
              <a:t>Mauris</a:t>
            </a:r>
            <a:r>
              <a:rPr lang="en-US" sz="1200" dirty="0">
                <a:solidFill>
                  <a:schemeClr val="tx2"/>
                </a:solidFill>
              </a:rPr>
              <a:t> </a:t>
            </a:r>
            <a:r>
              <a:rPr lang="en-US" sz="1200" dirty="0" err="1">
                <a:solidFill>
                  <a:schemeClr val="tx2"/>
                </a:solidFill>
              </a:rPr>
              <a:t>est</a:t>
            </a:r>
            <a:r>
              <a:rPr lang="en-US" sz="1200" dirty="0">
                <a:solidFill>
                  <a:schemeClr val="tx2"/>
                </a:solidFill>
              </a:rPr>
              <a:t> </a:t>
            </a:r>
            <a:r>
              <a:rPr lang="en-US" sz="1200" dirty="0" err="1">
                <a:solidFill>
                  <a:schemeClr val="tx2"/>
                </a:solidFill>
              </a:rPr>
              <a:t>metus</a:t>
            </a:r>
            <a:r>
              <a:rPr lang="en-US" sz="1200" dirty="0">
                <a:solidFill>
                  <a:schemeClr val="tx2"/>
                </a:solidFill>
              </a:rPr>
              <a:t>, </a:t>
            </a:r>
            <a:r>
              <a:rPr lang="en-US" sz="1200" dirty="0" err="1">
                <a:solidFill>
                  <a:schemeClr val="tx2"/>
                </a:solidFill>
              </a:rPr>
              <a:t>elementum</a:t>
            </a:r>
            <a:r>
              <a:rPr lang="en-US" sz="1200" dirty="0">
                <a:solidFill>
                  <a:schemeClr val="tx2"/>
                </a:solidFill>
              </a:rPr>
              <a:t> </a:t>
            </a:r>
            <a:r>
              <a:rPr lang="en-US" sz="1200" dirty="0" err="1">
                <a:solidFill>
                  <a:schemeClr val="tx2"/>
                </a:solidFill>
              </a:rPr>
              <a:t>nec</a:t>
            </a:r>
            <a:r>
              <a:rPr lang="en-US" sz="1200" dirty="0">
                <a:solidFill>
                  <a:schemeClr val="tx2"/>
                </a:solidFill>
              </a:rPr>
              <a:t> </a:t>
            </a:r>
            <a:r>
              <a:rPr lang="en-US" sz="1200" dirty="0" err="1">
                <a:solidFill>
                  <a:schemeClr val="tx2"/>
                </a:solidFill>
              </a:rPr>
              <a:t>turpis</a:t>
            </a:r>
            <a:r>
              <a:rPr lang="en-US" sz="1200" dirty="0">
                <a:solidFill>
                  <a:schemeClr val="tx2"/>
                </a:solidFill>
              </a:rPr>
              <a:t> vitae, </a:t>
            </a:r>
            <a:r>
              <a:rPr lang="en-US" sz="1200" dirty="0" err="1">
                <a:solidFill>
                  <a:schemeClr val="tx2"/>
                </a:solidFill>
              </a:rPr>
              <a:t>sodales</a:t>
            </a:r>
            <a:r>
              <a:rPr lang="en-US" sz="1200" dirty="0">
                <a:solidFill>
                  <a:schemeClr val="tx2"/>
                </a:solidFill>
              </a:rPr>
              <a:t> </a:t>
            </a:r>
            <a:r>
              <a:rPr lang="en-US" sz="1200" dirty="0" err="1">
                <a:solidFill>
                  <a:schemeClr val="tx2"/>
                </a:solidFill>
              </a:rPr>
              <a:t>porta</a:t>
            </a:r>
            <a:r>
              <a:rPr lang="en-US" sz="1200" dirty="0">
                <a:solidFill>
                  <a:schemeClr val="tx2"/>
                </a:solidFill>
              </a:rPr>
              <a:t> </a:t>
            </a:r>
            <a:r>
              <a:rPr lang="en-US" sz="1200" dirty="0" err="1">
                <a:solidFill>
                  <a:schemeClr val="tx2"/>
                </a:solidFill>
              </a:rPr>
              <a:t>orci</a:t>
            </a:r>
            <a:r>
              <a:rPr lang="en-US" sz="1200" dirty="0">
                <a:solidFill>
                  <a:schemeClr val="tx2"/>
                </a:solidFill>
              </a:rPr>
              <a:t>. </a:t>
            </a:r>
            <a:r>
              <a:rPr lang="en-US" sz="1200" dirty="0" err="1">
                <a:solidFill>
                  <a:schemeClr val="tx2"/>
                </a:solidFill>
              </a:rPr>
              <a:t>Aliquam</a:t>
            </a:r>
            <a:r>
              <a:rPr lang="en-US" sz="1200" dirty="0">
                <a:solidFill>
                  <a:schemeClr val="tx2"/>
                </a:solidFill>
              </a:rPr>
              <a:t> ac </a:t>
            </a:r>
            <a:r>
              <a:rPr lang="en-US" sz="1200" dirty="0" err="1">
                <a:solidFill>
                  <a:schemeClr val="tx2"/>
                </a:solidFill>
              </a:rPr>
              <a:t>cursus</a:t>
            </a:r>
            <a:r>
              <a:rPr lang="en-US" sz="1200" dirty="0">
                <a:solidFill>
                  <a:schemeClr val="tx2"/>
                </a:solidFill>
              </a:rPr>
              <a:t> </a:t>
            </a:r>
            <a:r>
              <a:rPr lang="en-US" sz="1200" dirty="0" err="1">
                <a:solidFill>
                  <a:schemeClr val="tx2"/>
                </a:solidFill>
              </a:rPr>
              <a:t>neque</a:t>
            </a:r>
            <a:r>
              <a:rPr lang="en-US" sz="1200" dirty="0">
                <a:solidFill>
                  <a:schemeClr val="tx2"/>
                </a:solidFill>
              </a:rPr>
              <a:t>. </a:t>
            </a:r>
            <a:r>
              <a:rPr lang="en-US" sz="1200" dirty="0" err="1">
                <a:solidFill>
                  <a:schemeClr val="tx2"/>
                </a:solidFill>
              </a:rPr>
              <a:t>Etiam</a:t>
            </a:r>
            <a:r>
              <a:rPr lang="en-US" sz="1200" dirty="0">
                <a:solidFill>
                  <a:schemeClr val="tx2"/>
                </a:solidFill>
              </a:rPr>
              <a:t> </a:t>
            </a:r>
            <a:r>
              <a:rPr lang="en-US" sz="1200" dirty="0" err="1">
                <a:solidFill>
                  <a:schemeClr val="tx2"/>
                </a:solidFill>
              </a:rPr>
              <a:t>ullamcorper</a:t>
            </a:r>
            <a:r>
              <a:rPr lang="en-US" sz="1200" dirty="0">
                <a:solidFill>
                  <a:schemeClr val="tx2"/>
                </a:solidFill>
              </a:rPr>
              <a:t> </a:t>
            </a:r>
            <a:r>
              <a:rPr lang="en-US" sz="1200" dirty="0" err="1">
                <a:solidFill>
                  <a:schemeClr val="tx2"/>
                </a:solidFill>
              </a:rPr>
              <a:t>fringilla</a:t>
            </a:r>
            <a:r>
              <a:rPr lang="en-US" sz="1200" dirty="0">
                <a:solidFill>
                  <a:schemeClr val="tx2"/>
                </a:solidFill>
              </a:rPr>
              <a:t> </a:t>
            </a:r>
            <a:r>
              <a:rPr lang="en-US" sz="1200" dirty="0" err="1">
                <a:solidFill>
                  <a:schemeClr val="tx2"/>
                </a:solidFill>
              </a:rPr>
              <a:t>libero</a:t>
            </a:r>
            <a:r>
              <a:rPr lang="en-US" sz="1200" dirty="0">
                <a:solidFill>
                  <a:schemeClr val="tx2"/>
                </a:solidFill>
              </a:rPr>
              <a:t>, </a:t>
            </a:r>
            <a:r>
              <a:rPr lang="en-US" sz="1200" dirty="0" err="1">
                <a:solidFill>
                  <a:schemeClr val="tx2"/>
                </a:solidFill>
              </a:rPr>
              <a:t>sed</a:t>
            </a:r>
            <a:r>
              <a:rPr lang="en-US" sz="1200" dirty="0">
                <a:solidFill>
                  <a:schemeClr val="tx2"/>
                </a:solidFill>
              </a:rPr>
              <a:t> </a:t>
            </a:r>
            <a:r>
              <a:rPr lang="en-US" sz="1200" dirty="0" err="1">
                <a:solidFill>
                  <a:schemeClr val="tx2"/>
                </a:solidFill>
              </a:rPr>
              <a:t>lacinia</a:t>
            </a:r>
            <a:r>
              <a:rPr lang="en-US" sz="1200" dirty="0">
                <a:solidFill>
                  <a:schemeClr val="tx2"/>
                </a:solidFill>
              </a:rPr>
              <a:t> </a:t>
            </a:r>
            <a:r>
              <a:rPr lang="en-US" sz="1200" dirty="0" err="1">
                <a:solidFill>
                  <a:schemeClr val="tx2"/>
                </a:solidFill>
              </a:rPr>
              <a:t>mauris</a:t>
            </a:r>
            <a:r>
              <a:rPr lang="en-US" sz="1200" dirty="0">
                <a:solidFill>
                  <a:schemeClr val="tx2"/>
                </a:solidFill>
              </a:rPr>
              <a:t> </a:t>
            </a:r>
            <a:r>
              <a:rPr lang="en-US" sz="1200" dirty="0" err="1">
                <a:solidFill>
                  <a:schemeClr val="tx2"/>
                </a:solidFill>
              </a:rPr>
              <a:t>ultricies</a:t>
            </a:r>
            <a:r>
              <a:rPr lang="en-US" sz="1200" dirty="0">
                <a:solidFill>
                  <a:schemeClr val="tx2"/>
                </a:solidFill>
              </a:rPr>
              <a:t> </a:t>
            </a:r>
            <a:r>
              <a:rPr lang="en-US" sz="1200" dirty="0" err="1">
                <a:solidFill>
                  <a:schemeClr val="tx2"/>
                </a:solidFill>
              </a:rPr>
              <a:t>sed</a:t>
            </a:r>
            <a:endParaRPr lang="en-US" sz="1200" dirty="0">
              <a:solidFill>
                <a:schemeClr val="tx2"/>
              </a:solidFill>
            </a:endParaRPr>
          </a:p>
        </p:txBody>
      </p:sp>
      <p:pic>
        <p:nvPicPr>
          <p:cNvPr id="21" name="Picture 20"/>
          <p:cNvPicPr>
            <a:picLocks noChangeAspect="1"/>
          </p:cNvPicPr>
          <p:nvPr userDrawn="1"/>
        </p:nvPicPr>
        <p:blipFill>
          <a:blip r:embed="rId9"/>
          <a:stretch>
            <a:fillRect/>
          </a:stretch>
        </p:blipFill>
        <p:spPr>
          <a:xfrm>
            <a:off x="3416263" y="2356698"/>
            <a:ext cx="837860" cy="711923"/>
          </a:xfrm>
          <a:prstGeom prst="rect">
            <a:avLst/>
          </a:prstGeom>
        </p:spPr>
      </p:pic>
      <p:pic>
        <p:nvPicPr>
          <p:cNvPr id="22" name="Picture 21"/>
          <p:cNvPicPr>
            <a:picLocks noChangeAspect="1"/>
          </p:cNvPicPr>
          <p:nvPr userDrawn="1"/>
        </p:nvPicPr>
        <p:blipFill>
          <a:blip r:embed="rId10"/>
          <a:stretch>
            <a:fillRect/>
          </a:stretch>
        </p:blipFill>
        <p:spPr>
          <a:xfrm>
            <a:off x="3513350" y="3535273"/>
            <a:ext cx="643685" cy="642648"/>
          </a:xfrm>
          <a:prstGeom prst="rect">
            <a:avLst/>
          </a:prstGeom>
        </p:spPr>
      </p:pic>
      <p:pic>
        <p:nvPicPr>
          <p:cNvPr id="23" name="Picture 22"/>
          <p:cNvPicPr>
            <a:picLocks noChangeAspect="1"/>
          </p:cNvPicPr>
          <p:nvPr userDrawn="1"/>
        </p:nvPicPr>
        <p:blipFill>
          <a:blip r:embed="rId11"/>
          <a:stretch>
            <a:fillRect/>
          </a:stretch>
        </p:blipFill>
        <p:spPr>
          <a:xfrm>
            <a:off x="3513350" y="4665121"/>
            <a:ext cx="771871" cy="561219"/>
          </a:xfrm>
          <a:prstGeom prst="rect">
            <a:avLst/>
          </a:prstGeom>
        </p:spPr>
      </p:pic>
    </p:spTree>
    <p:extLst>
      <p:ext uri="{BB962C8B-B14F-4D97-AF65-F5344CB8AC3E}">
        <p14:creationId xmlns:p14="http://schemas.microsoft.com/office/powerpoint/2010/main" val="322122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cxnSp>
        <p:nvCxnSpPr>
          <p:cNvPr id="13" name="Straight Connector 12"/>
          <p:cNvCxnSpPr/>
          <p:nvPr userDrawn="1"/>
        </p:nvCxnSpPr>
        <p:spPr>
          <a:xfrm>
            <a:off x="4608576" y="3044957"/>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08576" y="3907656"/>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08576" y="4770355"/>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Four-part pyramid</a:t>
            </a:r>
          </a:p>
        </p:txBody>
      </p:sp>
      <p:sp>
        <p:nvSpPr>
          <p:cNvPr id="1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Phases with descriptive language</a:t>
            </a:r>
          </a:p>
        </p:txBody>
      </p:sp>
      <p:sp>
        <p:nvSpPr>
          <p:cNvPr id="18" name="TextBox 17"/>
          <p:cNvSpPr txBox="1"/>
          <p:nvPr userDrawn="1"/>
        </p:nvSpPr>
        <p:spPr>
          <a:xfrm>
            <a:off x="5413249" y="2560803"/>
            <a:ext cx="5803900" cy="480131"/>
          </a:xfrm>
          <a:prstGeom prst="rect">
            <a:avLst/>
          </a:prstGeom>
          <a:noFill/>
        </p:spPr>
        <p:txBody>
          <a:bodyPr wrap="square" rtlCol="0">
            <a:spAutoFit/>
          </a:bodyPr>
          <a:lstStyle/>
          <a:p>
            <a:pPr algn="r">
              <a:lnSpc>
                <a:spcPct val="90000"/>
              </a:lnSpc>
            </a:pPr>
            <a:r>
              <a:rPr lang="en-US" sz="1400" dirty="0">
                <a:solidFill>
                  <a:schemeClr val="tx2"/>
                </a:solidFill>
              </a:rPr>
              <a:t>Lorem ipsum dolor sit amet, </a:t>
            </a:r>
            <a:r>
              <a:rPr lang="en-US" sz="1400" dirty="0" err="1">
                <a:solidFill>
                  <a:schemeClr val="tx2"/>
                </a:solidFill>
              </a:rPr>
              <a:t>consectetur</a:t>
            </a:r>
            <a:r>
              <a:rPr lang="en-US" sz="1400" dirty="0">
                <a:solidFill>
                  <a:schemeClr val="tx2"/>
                </a:solidFill>
              </a:rPr>
              <a:t> </a:t>
            </a:r>
            <a:r>
              <a:rPr lang="en-US" sz="1400" dirty="0" err="1">
                <a:solidFill>
                  <a:schemeClr val="tx2"/>
                </a:solidFill>
              </a:rPr>
              <a:t>adipiscing</a:t>
            </a:r>
            <a:r>
              <a:rPr lang="en-US" sz="1400" dirty="0">
                <a:solidFill>
                  <a:schemeClr val="tx2"/>
                </a:solidFill>
              </a:rPr>
              <a:t> </a:t>
            </a:r>
            <a:r>
              <a:rPr lang="en-US" sz="1400" dirty="0" err="1">
                <a:solidFill>
                  <a:schemeClr val="tx2"/>
                </a:solidFill>
              </a:rPr>
              <a:t>elit</a:t>
            </a:r>
            <a:r>
              <a:rPr lang="en-US" sz="1400" dirty="0">
                <a:solidFill>
                  <a:schemeClr val="tx2"/>
                </a:solidFill>
              </a:rPr>
              <a:t>. </a:t>
            </a:r>
            <a:r>
              <a:rPr lang="en-US" sz="1400" dirty="0" err="1">
                <a:solidFill>
                  <a:schemeClr val="tx2"/>
                </a:solidFill>
              </a:rPr>
              <a:t>Aliquam</a:t>
            </a:r>
            <a:r>
              <a:rPr lang="en-US" sz="1400" dirty="0">
                <a:solidFill>
                  <a:schemeClr val="tx2"/>
                </a:solidFill>
              </a:rPr>
              <a:t> </a:t>
            </a:r>
            <a:r>
              <a:rPr lang="en-US" sz="1400" dirty="0" err="1">
                <a:solidFill>
                  <a:schemeClr val="tx2"/>
                </a:solidFill>
              </a:rPr>
              <a:t>iaculis</a:t>
            </a:r>
            <a:r>
              <a:rPr lang="en-US" sz="1400" dirty="0">
                <a:solidFill>
                  <a:schemeClr val="tx2"/>
                </a:solidFill>
              </a:rPr>
              <a:t> </a:t>
            </a:r>
            <a:r>
              <a:rPr lang="en-US" sz="1400" dirty="0" err="1">
                <a:solidFill>
                  <a:schemeClr val="tx2"/>
                </a:solidFill>
              </a:rPr>
              <a:t>aliquet</a:t>
            </a:r>
            <a:r>
              <a:rPr lang="en-US" sz="1400" dirty="0">
                <a:solidFill>
                  <a:schemeClr val="tx2"/>
                </a:solidFill>
              </a:rPr>
              <a:t> </a:t>
            </a:r>
            <a:r>
              <a:rPr lang="en-US" sz="1400" dirty="0" err="1">
                <a:solidFill>
                  <a:schemeClr val="tx2"/>
                </a:solidFill>
              </a:rPr>
              <a:t>elementum</a:t>
            </a:r>
            <a:r>
              <a:rPr lang="en-US" sz="1400" dirty="0">
                <a:solidFill>
                  <a:schemeClr val="tx2"/>
                </a:solidFill>
              </a:rPr>
              <a:t>. </a:t>
            </a:r>
            <a:r>
              <a:rPr lang="en-US" sz="1400" dirty="0" err="1">
                <a:solidFill>
                  <a:schemeClr val="tx2"/>
                </a:solidFill>
              </a:rPr>
              <a:t>Aenean</a:t>
            </a:r>
            <a:r>
              <a:rPr lang="en-US" sz="1400" dirty="0">
                <a:solidFill>
                  <a:schemeClr val="tx2"/>
                </a:solidFill>
              </a:rPr>
              <a:t> </a:t>
            </a:r>
            <a:r>
              <a:rPr lang="en-US" sz="1400" dirty="0" err="1">
                <a:solidFill>
                  <a:schemeClr val="tx2"/>
                </a:solidFill>
              </a:rPr>
              <a:t>pulvinar</a:t>
            </a:r>
            <a:r>
              <a:rPr lang="en-US" sz="1400" dirty="0">
                <a:solidFill>
                  <a:schemeClr val="tx2"/>
                </a:solidFill>
              </a:rPr>
              <a:t> </a:t>
            </a:r>
            <a:r>
              <a:rPr lang="en-US" sz="1400" dirty="0" err="1">
                <a:solidFill>
                  <a:schemeClr val="tx2"/>
                </a:solidFill>
              </a:rPr>
              <a:t>eget</a:t>
            </a:r>
            <a:r>
              <a:rPr lang="en-US" sz="1400" dirty="0">
                <a:solidFill>
                  <a:schemeClr val="tx2"/>
                </a:solidFill>
              </a:rPr>
              <a:t> </a:t>
            </a:r>
            <a:r>
              <a:rPr lang="en-US" sz="1400" dirty="0" err="1">
                <a:solidFill>
                  <a:schemeClr val="tx2"/>
                </a:solidFill>
              </a:rPr>
              <a:t>turpis</a:t>
            </a:r>
            <a:r>
              <a:rPr lang="en-US" sz="1400" dirty="0">
                <a:solidFill>
                  <a:schemeClr val="tx2"/>
                </a:solidFill>
              </a:rPr>
              <a:t> </a:t>
            </a:r>
            <a:r>
              <a:rPr lang="en-US" sz="1400" dirty="0" err="1">
                <a:solidFill>
                  <a:schemeClr val="tx2"/>
                </a:solidFill>
              </a:rPr>
              <a:t>eget</a:t>
            </a:r>
            <a:r>
              <a:rPr lang="en-US" sz="1400" dirty="0">
                <a:solidFill>
                  <a:schemeClr val="tx2"/>
                </a:solidFill>
              </a:rPr>
              <a:t> </a:t>
            </a:r>
            <a:r>
              <a:rPr lang="en-US" sz="1400" dirty="0" err="1">
                <a:solidFill>
                  <a:schemeClr val="tx2"/>
                </a:solidFill>
              </a:rPr>
              <a:t>sagittis</a:t>
            </a:r>
            <a:r>
              <a:rPr lang="en-US" sz="1400" dirty="0"/>
              <a:t>. </a:t>
            </a:r>
          </a:p>
        </p:txBody>
      </p:sp>
      <p:sp>
        <p:nvSpPr>
          <p:cNvPr id="19" name="TextBox 18"/>
          <p:cNvSpPr txBox="1"/>
          <p:nvPr userDrawn="1"/>
        </p:nvSpPr>
        <p:spPr>
          <a:xfrm>
            <a:off x="6022849" y="3405185"/>
            <a:ext cx="5194300" cy="480131"/>
          </a:xfrm>
          <a:prstGeom prst="rect">
            <a:avLst/>
          </a:prstGeom>
          <a:noFill/>
        </p:spPr>
        <p:txBody>
          <a:bodyPr wrap="square" rtlCol="0">
            <a:spAutoFit/>
          </a:bodyPr>
          <a:lstStyle/>
          <a:p>
            <a:pPr algn="r">
              <a:lnSpc>
                <a:spcPct val="90000"/>
              </a:lnSpc>
            </a:pPr>
            <a:r>
              <a:rPr lang="en-US" sz="1400" dirty="0" err="1"/>
              <a:t>V</a:t>
            </a:r>
            <a:r>
              <a:rPr lang="en-US" sz="1400" dirty="0" err="1">
                <a:solidFill>
                  <a:schemeClr val="tx2"/>
                </a:solidFill>
              </a:rPr>
              <a:t>estibulum</a:t>
            </a:r>
            <a:r>
              <a:rPr lang="en-US" sz="1400" dirty="0">
                <a:solidFill>
                  <a:schemeClr val="tx2"/>
                </a:solidFill>
              </a:rPr>
              <a:t> ante ipsum </a:t>
            </a:r>
            <a:r>
              <a:rPr lang="en-US" sz="1400" dirty="0" err="1">
                <a:solidFill>
                  <a:schemeClr val="tx2"/>
                </a:solidFill>
              </a:rPr>
              <a:t>primis</a:t>
            </a:r>
            <a:r>
              <a:rPr lang="en-US" sz="1400" dirty="0">
                <a:solidFill>
                  <a:schemeClr val="tx2"/>
                </a:solidFill>
              </a:rPr>
              <a:t> in </a:t>
            </a:r>
            <a:r>
              <a:rPr lang="en-US" sz="1400" dirty="0" err="1">
                <a:solidFill>
                  <a:schemeClr val="tx2"/>
                </a:solidFill>
              </a:rPr>
              <a:t>faucibus</a:t>
            </a:r>
            <a:r>
              <a:rPr lang="en-US" sz="1400" dirty="0">
                <a:solidFill>
                  <a:schemeClr val="tx2"/>
                </a:solidFill>
              </a:rPr>
              <a:t> </a:t>
            </a:r>
            <a:r>
              <a:rPr lang="en-US" sz="1400" dirty="0" err="1">
                <a:solidFill>
                  <a:schemeClr val="tx2"/>
                </a:solidFill>
              </a:rPr>
              <a:t>orci</a:t>
            </a:r>
            <a:r>
              <a:rPr lang="en-US" sz="1400" dirty="0">
                <a:solidFill>
                  <a:schemeClr val="tx2"/>
                </a:solidFill>
              </a:rPr>
              <a:t> </a:t>
            </a:r>
            <a:r>
              <a:rPr lang="en-US" sz="1400" dirty="0" err="1">
                <a:solidFill>
                  <a:schemeClr val="tx2"/>
                </a:solidFill>
              </a:rPr>
              <a:t>luctus</a:t>
            </a:r>
            <a:r>
              <a:rPr lang="en-US" sz="1400" dirty="0">
                <a:solidFill>
                  <a:schemeClr val="tx2"/>
                </a:solidFill>
              </a:rPr>
              <a:t> et </a:t>
            </a:r>
            <a:r>
              <a:rPr lang="en-US" sz="1400" dirty="0" err="1">
                <a:solidFill>
                  <a:schemeClr val="tx2"/>
                </a:solidFill>
              </a:rPr>
              <a:t>ultrices</a:t>
            </a:r>
            <a:r>
              <a:rPr lang="en-US" sz="1400" dirty="0">
                <a:solidFill>
                  <a:schemeClr val="tx2"/>
                </a:solidFill>
              </a:rPr>
              <a:t> </a:t>
            </a:r>
            <a:r>
              <a:rPr lang="en-US" sz="1400" dirty="0" err="1">
                <a:solidFill>
                  <a:schemeClr val="tx2"/>
                </a:solidFill>
              </a:rPr>
              <a:t>posuere</a:t>
            </a:r>
            <a:r>
              <a:rPr lang="en-US" sz="1400" dirty="0">
                <a:solidFill>
                  <a:schemeClr val="tx2"/>
                </a:solidFill>
              </a:rPr>
              <a:t> </a:t>
            </a:r>
            <a:r>
              <a:rPr lang="en-US" sz="1400" dirty="0" err="1">
                <a:solidFill>
                  <a:schemeClr val="tx2"/>
                </a:solidFill>
              </a:rPr>
              <a:t>cubilia</a:t>
            </a:r>
            <a:r>
              <a:rPr lang="en-US" sz="1400" dirty="0">
                <a:solidFill>
                  <a:schemeClr val="tx2"/>
                </a:solidFill>
              </a:rPr>
              <a:t> </a:t>
            </a:r>
            <a:r>
              <a:rPr lang="en-US" sz="1400" dirty="0" err="1">
                <a:solidFill>
                  <a:schemeClr val="tx2"/>
                </a:solidFill>
              </a:rPr>
              <a:t>Curae</a:t>
            </a:r>
            <a:r>
              <a:rPr lang="en-US" sz="1400" dirty="0">
                <a:solidFill>
                  <a:schemeClr val="tx2"/>
                </a:solidFill>
              </a:rPr>
              <a:t>; </a:t>
            </a:r>
            <a:r>
              <a:rPr lang="en-US" sz="1400" dirty="0" err="1">
                <a:solidFill>
                  <a:schemeClr val="tx2"/>
                </a:solidFill>
              </a:rPr>
              <a:t>Mauris</a:t>
            </a:r>
            <a:r>
              <a:rPr lang="en-US" sz="1400" dirty="0">
                <a:solidFill>
                  <a:schemeClr val="tx2"/>
                </a:solidFill>
              </a:rPr>
              <a:t> </a:t>
            </a:r>
            <a:r>
              <a:rPr lang="en-US" sz="1400" dirty="0" err="1">
                <a:solidFill>
                  <a:schemeClr val="tx2"/>
                </a:solidFill>
              </a:rPr>
              <a:t>est</a:t>
            </a:r>
            <a:r>
              <a:rPr lang="en-US" sz="1400" dirty="0">
                <a:solidFill>
                  <a:schemeClr val="tx2"/>
                </a:solidFill>
              </a:rPr>
              <a:t> </a:t>
            </a:r>
            <a:r>
              <a:rPr lang="en-US" sz="1400" dirty="0" err="1">
                <a:solidFill>
                  <a:schemeClr val="tx2"/>
                </a:solidFill>
              </a:rPr>
              <a:t>metus</a:t>
            </a:r>
            <a:r>
              <a:rPr lang="en-US" sz="1400" dirty="0">
                <a:solidFill>
                  <a:schemeClr val="tx2"/>
                </a:solidFill>
              </a:rPr>
              <a:t>, </a:t>
            </a:r>
            <a:r>
              <a:rPr lang="en-US" sz="1400" dirty="0" err="1">
                <a:solidFill>
                  <a:schemeClr val="tx2"/>
                </a:solidFill>
              </a:rPr>
              <a:t>elementum</a:t>
            </a:r>
            <a:endParaRPr lang="en-US" sz="1400" dirty="0">
              <a:solidFill>
                <a:schemeClr val="tx2"/>
              </a:solidFill>
            </a:endParaRPr>
          </a:p>
        </p:txBody>
      </p:sp>
      <p:sp>
        <p:nvSpPr>
          <p:cNvPr id="20" name="TextBox 19"/>
          <p:cNvSpPr txBox="1"/>
          <p:nvPr userDrawn="1"/>
        </p:nvSpPr>
        <p:spPr>
          <a:xfrm>
            <a:off x="6811265" y="4267883"/>
            <a:ext cx="4405884" cy="480131"/>
          </a:xfrm>
          <a:prstGeom prst="rect">
            <a:avLst/>
          </a:prstGeom>
          <a:noFill/>
        </p:spPr>
        <p:txBody>
          <a:bodyPr wrap="square" rtlCol="0">
            <a:spAutoFit/>
          </a:bodyPr>
          <a:lstStyle/>
          <a:p>
            <a:pPr algn="r">
              <a:lnSpc>
                <a:spcPct val="90000"/>
              </a:lnSpc>
            </a:pPr>
            <a:r>
              <a:rPr lang="en-US" sz="1400" dirty="0" err="1">
                <a:solidFill>
                  <a:schemeClr val="tx2"/>
                </a:solidFill>
              </a:rPr>
              <a:t>Nec</a:t>
            </a:r>
            <a:r>
              <a:rPr lang="en-US" sz="1400" dirty="0">
                <a:solidFill>
                  <a:schemeClr val="tx2"/>
                </a:solidFill>
              </a:rPr>
              <a:t> </a:t>
            </a:r>
            <a:r>
              <a:rPr lang="en-US" sz="1400" dirty="0" err="1">
                <a:solidFill>
                  <a:schemeClr val="tx2"/>
                </a:solidFill>
              </a:rPr>
              <a:t>turpis</a:t>
            </a:r>
            <a:r>
              <a:rPr lang="en-US" sz="1400" dirty="0">
                <a:solidFill>
                  <a:schemeClr val="tx2"/>
                </a:solidFill>
              </a:rPr>
              <a:t> vitae, </a:t>
            </a:r>
            <a:r>
              <a:rPr lang="en-US" sz="1400" dirty="0" err="1">
                <a:solidFill>
                  <a:schemeClr val="tx2"/>
                </a:solidFill>
              </a:rPr>
              <a:t>sodales</a:t>
            </a:r>
            <a:r>
              <a:rPr lang="en-US" sz="1400" dirty="0">
                <a:solidFill>
                  <a:schemeClr val="tx2"/>
                </a:solidFill>
              </a:rPr>
              <a:t> </a:t>
            </a:r>
            <a:r>
              <a:rPr lang="en-US" sz="1400" dirty="0" err="1">
                <a:solidFill>
                  <a:schemeClr val="tx2"/>
                </a:solidFill>
              </a:rPr>
              <a:t>porta</a:t>
            </a:r>
            <a:r>
              <a:rPr lang="en-US" sz="1400" dirty="0">
                <a:solidFill>
                  <a:schemeClr val="tx2"/>
                </a:solidFill>
              </a:rPr>
              <a:t> </a:t>
            </a:r>
            <a:r>
              <a:rPr lang="en-US" sz="1400" dirty="0" err="1">
                <a:solidFill>
                  <a:schemeClr val="tx2"/>
                </a:solidFill>
              </a:rPr>
              <a:t>orci</a:t>
            </a:r>
            <a:r>
              <a:rPr lang="en-US" sz="1400" dirty="0">
                <a:solidFill>
                  <a:schemeClr val="tx2"/>
                </a:solidFill>
              </a:rPr>
              <a:t>. </a:t>
            </a:r>
            <a:r>
              <a:rPr lang="en-US" sz="1400" dirty="0" err="1">
                <a:solidFill>
                  <a:schemeClr val="tx2"/>
                </a:solidFill>
              </a:rPr>
              <a:t>Aliquam</a:t>
            </a:r>
            <a:r>
              <a:rPr lang="en-US" sz="1400" dirty="0">
                <a:solidFill>
                  <a:schemeClr val="tx2"/>
                </a:solidFill>
              </a:rPr>
              <a:t> ac </a:t>
            </a:r>
            <a:r>
              <a:rPr lang="en-US" sz="1400" dirty="0" err="1">
                <a:solidFill>
                  <a:schemeClr val="tx2"/>
                </a:solidFill>
              </a:rPr>
              <a:t>cursus</a:t>
            </a:r>
            <a:r>
              <a:rPr lang="en-US" sz="1400" dirty="0">
                <a:solidFill>
                  <a:schemeClr val="tx2"/>
                </a:solidFill>
              </a:rPr>
              <a:t> </a:t>
            </a:r>
            <a:r>
              <a:rPr lang="en-US" sz="1400" dirty="0" err="1">
                <a:solidFill>
                  <a:schemeClr val="tx2"/>
                </a:solidFill>
              </a:rPr>
              <a:t>neque</a:t>
            </a:r>
            <a:r>
              <a:rPr lang="en-US" sz="1400" dirty="0">
                <a:solidFill>
                  <a:schemeClr val="tx2"/>
                </a:solidFill>
              </a:rPr>
              <a:t>. </a:t>
            </a:r>
            <a:r>
              <a:rPr lang="en-US" sz="1400" dirty="0" err="1">
                <a:solidFill>
                  <a:schemeClr val="tx2"/>
                </a:solidFill>
              </a:rPr>
              <a:t>Etiam</a:t>
            </a:r>
            <a:r>
              <a:rPr lang="en-US" sz="1400" dirty="0">
                <a:solidFill>
                  <a:schemeClr val="tx2"/>
                </a:solidFill>
              </a:rPr>
              <a:t> </a:t>
            </a:r>
            <a:r>
              <a:rPr lang="en-US" sz="1400" dirty="0" err="1">
                <a:solidFill>
                  <a:schemeClr val="tx2"/>
                </a:solidFill>
              </a:rPr>
              <a:t>ullamcorper</a:t>
            </a:r>
            <a:r>
              <a:rPr lang="en-US" sz="1400" dirty="0">
                <a:solidFill>
                  <a:schemeClr val="tx2"/>
                </a:solidFill>
              </a:rPr>
              <a:t> </a:t>
            </a:r>
            <a:r>
              <a:rPr lang="en-US" sz="1400" dirty="0" err="1">
                <a:solidFill>
                  <a:schemeClr val="tx2"/>
                </a:solidFill>
              </a:rPr>
              <a:t>fringilla</a:t>
            </a:r>
            <a:r>
              <a:rPr lang="en-US" sz="1400" dirty="0">
                <a:solidFill>
                  <a:schemeClr val="tx2"/>
                </a:solidFill>
              </a:rPr>
              <a:t> </a:t>
            </a:r>
            <a:r>
              <a:rPr lang="en-US" sz="1400" dirty="0" err="1">
                <a:solidFill>
                  <a:schemeClr val="tx2"/>
                </a:solidFill>
              </a:rPr>
              <a:t>libero</a:t>
            </a:r>
            <a:r>
              <a:rPr lang="en-US" sz="1400" dirty="0">
                <a:solidFill>
                  <a:schemeClr val="tx2"/>
                </a:solidFill>
              </a:rPr>
              <a:t>, </a:t>
            </a:r>
            <a:r>
              <a:rPr lang="en-US" sz="1400" dirty="0" err="1">
                <a:solidFill>
                  <a:schemeClr val="tx2"/>
                </a:solidFill>
              </a:rPr>
              <a:t>sed</a:t>
            </a:r>
            <a:endParaRPr lang="en-US" sz="1400" dirty="0">
              <a:solidFill>
                <a:schemeClr val="tx2"/>
              </a:solidFill>
            </a:endParaRPr>
          </a:p>
        </p:txBody>
      </p:sp>
      <p:sp>
        <p:nvSpPr>
          <p:cNvPr id="21" name="TextBox 20"/>
          <p:cNvSpPr txBox="1"/>
          <p:nvPr userDrawn="1"/>
        </p:nvSpPr>
        <p:spPr>
          <a:xfrm>
            <a:off x="7209537" y="5109387"/>
            <a:ext cx="4007612" cy="480131"/>
          </a:xfrm>
          <a:prstGeom prst="rect">
            <a:avLst/>
          </a:prstGeom>
          <a:noFill/>
        </p:spPr>
        <p:txBody>
          <a:bodyPr wrap="square" rtlCol="0">
            <a:spAutoFit/>
          </a:bodyPr>
          <a:lstStyle/>
          <a:p>
            <a:pPr algn="r">
              <a:lnSpc>
                <a:spcPct val="90000"/>
              </a:lnSpc>
            </a:pPr>
            <a:r>
              <a:rPr lang="en-US" sz="1400" dirty="0" err="1">
                <a:solidFill>
                  <a:schemeClr val="tx2"/>
                </a:solidFill>
              </a:rPr>
              <a:t>Vivamus</a:t>
            </a:r>
            <a:r>
              <a:rPr lang="en-US" sz="1400" dirty="0">
                <a:solidFill>
                  <a:schemeClr val="tx2"/>
                </a:solidFill>
              </a:rPr>
              <a:t> </a:t>
            </a:r>
            <a:r>
              <a:rPr lang="en-US" sz="1400" dirty="0" err="1">
                <a:solidFill>
                  <a:schemeClr val="tx2"/>
                </a:solidFill>
              </a:rPr>
              <a:t>dapibus</a:t>
            </a:r>
            <a:r>
              <a:rPr lang="en-US" sz="1400" dirty="0">
                <a:solidFill>
                  <a:schemeClr val="tx2"/>
                </a:solidFill>
              </a:rPr>
              <a:t> </a:t>
            </a:r>
            <a:r>
              <a:rPr lang="en-US" sz="1400" dirty="0" err="1">
                <a:solidFill>
                  <a:schemeClr val="tx2"/>
                </a:solidFill>
              </a:rPr>
              <a:t>enim</a:t>
            </a:r>
            <a:r>
              <a:rPr lang="en-US" sz="1400" dirty="0">
                <a:solidFill>
                  <a:schemeClr val="tx2"/>
                </a:solidFill>
              </a:rPr>
              <a:t> </a:t>
            </a:r>
            <a:r>
              <a:rPr lang="en-US" sz="1400" dirty="0" err="1">
                <a:solidFill>
                  <a:schemeClr val="tx2"/>
                </a:solidFill>
              </a:rPr>
              <a:t>ut</a:t>
            </a:r>
            <a:r>
              <a:rPr lang="en-US" sz="1400" dirty="0">
                <a:solidFill>
                  <a:schemeClr val="tx2"/>
                </a:solidFill>
              </a:rPr>
              <a:t> </a:t>
            </a:r>
            <a:r>
              <a:rPr lang="en-US" sz="1400" dirty="0" err="1">
                <a:solidFill>
                  <a:schemeClr val="tx2"/>
                </a:solidFill>
              </a:rPr>
              <a:t>nisl</a:t>
            </a:r>
            <a:r>
              <a:rPr lang="en-US" sz="1400" dirty="0">
                <a:solidFill>
                  <a:schemeClr val="tx2"/>
                </a:solidFill>
              </a:rPr>
              <a:t> </a:t>
            </a:r>
            <a:r>
              <a:rPr lang="en-US" sz="1400" dirty="0" err="1">
                <a:solidFill>
                  <a:schemeClr val="tx2"/>
                </a:solidFill>
              </a:rPr>
              <a:t>aliquam</a:t>
            </a:r>
            <a:r>
              <a:rPr lang="en-US" sz="1400" dirty="0">
                <a:solidFill>
                  <a:schemeClr val="tx2"/>
                </a:solidFill>
              </a:rPr>
              <a:t> set </a:t>
            </a:r>
            <a:r>
              <a:rPr lang="en-US" sz="1400" dirty="0" err="1">
                <a:solidFill>
                  <a:schemeClr val="tx2"/>
                </a:solidFill>
              </a:rPr>
              <a:t>amit</a:t>
            </a:r>
            <a:r>
              <a:rPr lang="en-US" sz="1400" dirty="0">
                <a:solidFill>
                  <a:schemeClr val="tx2"/>
                </a:solidFill>
              </a:rPr>
              <a:t> </a:t>
            </a:r>
            <a:r>
              <a:rPr lang="en-US" sz="1400" dirty="0" err="1">
                <a:solidFill>
                  <a:schemeClr val="tx2"/>
                </a:solidFill>
              </a:rPr>
              <a:t>euis</a:t>
            </a:r>
            <a:r>
              <a:rPr lang="en-US" sz="1400" dirty="0">
                <a:solidFill>
                  <a:schemeClr val="tx2"/>
                </a:solidFill>
              </a:rPr>
              <a:t>. </a:t>
            </a:r>
            <a:r>
              <a:rPr lang="en-US" sz="1400" dirty="0" err="1">
                <a:solidFill>
                  <a:schemeClr val="tx2"/>
                </a:solidFill>
              </a:rPr>
              <a:t>Fusce</a:t>
            </a:r>
            <a:r>
              <a:rPr lang="en-US" sz="1400" dirty="0">
                <a:solidFill>
                  <a:schemeClr val="tx2"/>
                </a:solidFill>
              </a:rPr>
              <a:t> </a:t>
            </a:r>
            <a:r>
              <a:rPr lang="en-US" sz="1400" dirty="0" err="1">
                <a:solidFill>
                  <a:schemeClr val="tx2"/>
                </a:solidFill>
              </a:rPr>
              <a:t>porttitor</a:t>
            </a:r>
            <a:r>
              <a:rPr lang="en-US" sz="1400" dirty="0">
                <a:solidFill>
                  <a:schemeClr val="tx2"/>
                </a:solidFill>
              </a:rPr>
              <a:t> </a:t>
            </a:r>
            <a:r>
              <a:rPr lang="en-US" sz="1400" dirty="0" err="1">
                <a:solidFill>
                  <a:schemeClr val="tx2"/>
                </a:solidFill>
              </a:rPr>
              <a:t>arcu</a:t>
            </a:r>
            <a:r>
              <a:rPr lang="en-US" sz="1400" dirty="0">
                <a:solidFill>
                  <a:schemeClr val="tx2"/>
                </a:solidFill>
              </a:rPr>
              <a:t> nisi, </a:t>
            </a:r>
            <a:r>
              <a:rPr lang="en-US" sz="1400" dirty="0" err="1">
                <a:solidFill>
                  <a:schemeClr val="tx2"/>
                </a:solidFill>
              </a:rPr>
              <a:t>eu</a:t>
            </a:r>
            <a:r>
              <a:rPr lang="en-US" sz="1400" dirty="0">
                <a:solidFill>
                  <a:schemeClr val="tx2"/>
                </a:solidFill>
              </a:rPr>
              <a:t> </a:t>
            </a:r>
            <a:r>
              <a:rPr lang="en-US" sz="1400" dirty="0" err="1">
                <a:solidFill>
                  <a:schemeClr val="tx2"/>
                </a:solidFill>
              </a:rPr>
              <a:t>mollis</a:t>
            </a:r>
            <a:endParaRPr lang="en-US" sz="1400" dirty="0">
              <a:solidFill>
                <a:schemeClr val="tx2"/>
              </a:solidFill>
            </a:endParaRPr>
          </a:p>
        </p:txBody>
      </p:sp>
      <p:graphicFrame>
        <p:nvGraphicFramePr>
          <p:cNvPr id="22" name="Content Placeholder 5"/>
          <p:cNvGraphicFramePr>
            <a:graphicFrameLocks/>
          </p:cNvGraphicFramePr>
          <p:nvPr userDrawn="1">
            <p:extLst>
              <p:ext uri="{D42A27DB-BD31-4B8C-83A1-F6EECF244321}">
                <p14:modId xmlns:p14="http://schemas.microsoft.com/office/powerpoint/2010/main" val="3321311343"/>
              </p:ext>
            </p:extLst>
          </p:nvPr>
        </p:nvGraphicFramePr>
        <p:xfrm>
          <a:off x="1487488" y="1681912"/>
          <a:ext cx="5472608" cy="39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p:cNvSpPr/>
          <p:nvPr userDrawn="1"/>
        </p:nvSpPr>
        <p:spPr>
          <a:xfrm>
            <a:off x="3932826" y="2305301"/>
            <a:ext cx="604654" cy="523220"/>
          </a:xfrm>
          <a:prstGeom prst="rect">
            <a:avLst/>
          </a:prstGeom>
        </p:spPr>
        <p:txBody>
          <a:bodyPr wrap="none">
            <a:spAutoFit/>
          </a:bodyPr>
          <a:lstStyle/>
          <a:p>
            <a:pPr lvl="0" algn="ctr"/>
            <a:r>
              <a:rPr lang="en-US" sz="2800" b="1" dirty="0">
                <a:solidFill>
                  <a:srgbClr val="FFFFFF"/>
                </a:solidFill>
              </a:rPr>
              <a:t>01</a:t>
            </a:r>
          </a:p>
        </p:txBody>
      </p:sp>
      <p:sp>
        <p:nvSpPr>
          <p:cNvPr id="24" name="Rectangle 23"/>
          <p:cNvSpPr/>
          <p:nvPr userDrawn="1"/>
        </p:nvSpPr>
        <p:spPr>
          <a:xfrm>
            <a:off x="3932826" y="3167220"/>
            <a:ext cx="604654" cy="523220"/>
          </a:xfrm>
          <a:prstGeom prst="rect">
            <a:avLst/>
          </a:prstGeom>
        </p:spPr>
        <p:txBody>
          <a:bodyPr wrap="none">
            <a:spAutoFit/>
          </a:bodyPr>
          <a:lstStyle/>
          <a:p>
            <a:pPr lvl="0" algn="ctr"/>
            <a:r>
              <a:rPr lang="en-US" sz="2800" b="1" dirty="0">
                <a:solidFill>
                  <a:srgbClr val="FFFFFF"/>
                </a:solidFill>
              </a:rPr>
              <a:t>02</a:t>
            </a:r>
          </a:p>
        </p:txBody>
      </p:sp>
      <p:sp>
        <p:nvSpPr>
          <p:cNvPr id="25" name="Rectangle 24"/>
          <p:cNvSpPr/>
          <p:nvPr userDrawn="1"/>
        </p:nvSpPr>
        <p:spPr>
          <a:xfrm>
            <a:off x="3932826" y="4006273"/>
            <a:ext cx="604654" cy="523220"/>
          </a:xfrm>
          <a:prstGeom prst="rect">
            <a:avLst/>
          </a:prstGeom>
        </p:spPr>
        <p:txBody>
          <a:bodyPr wrap="none">
            <a:spAutoFit/>
          </a:bodyPr>
          <a:lstStyle/>
          <a:p>
            <a:pPr lvl="0" algn="ctr"/>
            <a:r>
              <a:rPr lang="en-US" sz="2800" b="1" dirty="0">
                <a:solidFill>
                  <a:srgbClr val="FFFFFF"/>
                </a:solidFill>
              </a:rPr>
              <a:t>03</a:t>
            </a:r>
          </a:p>
        </p:txBody>
      </p:sp>
      <p:sp>
        <p:nvSpPr>
          <p:cNvPr id="26" name="Rectangle 25"/>
          <p:cNvSpPr/>
          <p:nvPr userDrawn="1"/>
        </p:nvSpPr>
        <p:spPr>
          <a:xfrm>
            <a:off x="3932826" y="4868192"/>
            <a:ext cx="604654" cy="523220"/>
          </a:xfrm>
          <a:prstGeom prst="rect">
            <a:avLst/>
          </a:prstGeom>
        </p:spPr>
        <p:txBody>
          <a:bodyPr wrap="none">
            <a:spAutoFit/>
          </a:bodyPr>
          <a:lstStyle/>
          <a:p>
            <a:pPr lvl="0" algn="ctr"/>
            <a:r>
              <a:rPr lang="en-US" sz="2800" b="1" dirty="0">
                <a:solidFill>
                  <a:srgbClr val="FFFFFF"/>
                </a:solidFill>
              </a:rPr>
              <a:t>04</a:t>
            </a:r>
          </a:p>
        </p:txBody>
      </p:sp>
    </p:spTree>
    <p:extLst>
      <p:ext uri="{BB962C8B-B14F-4D97-AF65-F5344CB8AC3E}">
        <p14:creationId xmlns:p14="http://schemas.microsoft.com/office/powerpoint/2010/main" val="3188214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Overlapping circles infographic</a:t>
            </a:r>
          </a:p>
        </p:txBody>
      </p:sp>
      <p:sp>
        <p:nvSpPr>
          <p:cNvPr id="7" name="Oval 6"/>
          <p:cNvSpPr/>
          <p:nvPr userDrawn="1"/>
        </p:nvSpPr>
        <p:spPr>
          <a:xfrm>
            <a:off x="1150965" y="1617152"/>
            <a:ext cx="2256737" cy="2256737"/>
          </a:xfrm>
          <a:prstGeom prst="ellipse">
            <a:avLst/>
          </a:prstGeom>
          <a:solidFill>
            <a:schemeClr val="accent1">
              <a:alpha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8" name="Oval 7"/>
          <p:cNvSpPr/>
          <p:nvPr userDrawn="1"/>
        </p:nvSpPr>
        <p:spPr>
          <a:xfrm>
            <a:off x="3059298" y="1617152"/>
            <a:ext cx="2256737" cy="225673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6875965" y="1617152"/>
            <a:ext cx="2256737" cy="2256737"/>
          </a:xfrm>
          <a:prstGeom prst="ellipse">
            <a:avLst/>
          </a:prstGeom>
          <a:solidFill>
            <a:schemeClr val="accent5">
              <a:lumMod val="75000"/>
              <a:alpha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4967632"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Oval 10"/>
          <p:cNvSpPr/>
          <p:nvPr userDrawn="1"/>
        </p:nvSpPr>
        <p:spPr>
          <a:xfrm>
            <a:off x="8784300" y="1617152"/>
            <a:ext cx="2256737" cy="2256737"/>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26" name="Rectangle 25"/>
          <p:cNvSpPr/>
          <p:nvPr userDrawn="1"/>
        </p:nvSpPr>
        <p:spPr>
          <a:xfrm>
            <a:off x="1342987" y="2955225"/>
            <a:ext cx="1872693" cy="521297"/>
          </a:xfrm>
          <a:prstGeom prst="rect">
            <a:avLst/>
          </a:prstGeom>
        </p:spPr>
        <p:txBody>
          <a:bodyPr wrap="square">
            <a:spAutoFit/>
          </a:bodyPr>
          <a:lstStyle/>
          <a:p>
            <a:pPr algn="ctr">
              <a:lnSpc>
                <a:spcPct val="95000"/>
              </a:lnSpc>
            </a:pPr>
            <a:r>
              <a:rPr lang="en-US" sz="1467" dirty="0">
                <a:solidFill>
                  <a:srgbClr val="FFFFFF"/>
                </a:solidFill>
              </a:rPr>
              <a:t>Lorem ipsum dolor sit amet </a:t>
            </a:r>
            <a:r>
              <a:rPr lang="en-US" sz="1467" dirty="0" err="1">
                <a:solidFill>
                  <a:srgbClr val="FFFFFF"/>
                </a:solidFill>
              </a:rPr>
              <a:t>etc</a:t>
            </a:r>
            <a:endParaRPr lang="en-US" sz="1467" dirty="0">
              <a:solidFill>
                <a:srgbClr val="FFFFFF"/>
              </a:solidFill>
            </a:endParaRPr>
          </a:p>
        </p:txBody>
      </p:sp>
      <p:sp>
        <p:nvSpPr>
          <p:cNvPr id="27" name="Rectangle 26"/>
          <p:cNvSpPr/>
          <p:nvPr userDrawn="1"/>
        </p:nvSpPr>
        <p:spPr>
          <a:xfrm>
            <a:off x="3286959" y="2955225"/>
            <a:ext cx="1872693" cy="521297"/>
          </a:xfrm>
          <a:prstGeom prst="rect">
            <a:avLst/>
          </a:prstGeom>
        </p:spPr>
        <p:txBody>
          <a:bodyPr wrap="square">
            <a:spAutoFit/>
          </a:bodyPr>
          <a:lstStyle/>
          <a:p>
            <a:pPr algn="ctr">
              <a:lnSpc>
                <a:spcPct val="95000"/>
              </a:lnSpc>
            </a:pPr>
            <a:r>
              <a:rPr lang="en-US" sz="1467" dirty="0">
                <a:solidFill>
                  <a:srgbClr val="FFFFFF"/>
                </a:solidFill>
              </a:rPr>
              <a:t>Lorem ipsum dolor sit amet </a:t>
            </a:r>
            <a:r>
              <a:rPr lang="en-US" sz="1467" dirty="0" err="1">
                <a:solidFill>
                  <a:srgbClr val="FFFFFF"/>
                </a:solidFill>
              </a:rPr>
              <a:t>etc</a:t>
            </a:r>
            <a:endParaRPr lang="en-US" sz="1467" dirty="0">
              <a:solidFill>
                <a:srgbClr val="FFFFFF"/>
              </a:solidFill>
            </a:endParaRPr>
          </a:p>
        </p:txBody>
      </p:sp>
      <p:sp>
        <p:nvSpPr>
          <p:cNvPr id="28" name="Rectangle 27"/>
          <p:cNvSpPr/>
          <p:nvPr userDrawn="1"/>
        </p:nvSpPr>
        <p:spPr>
          <a:xfrm>
            <a:off x="5150112" y="2955225"/>
            <a:ext cx="1872693" cy="521297"/>
          </a:xfrm>
          <a:prstGeom prst="rect">
            <a:avLst/>
          </a:prstGeom>
        </p:spPr>
        <p:txBody>
          <a:bodyPr wrap="square">
            <a:spAutoFit/>
          </a:bodyPr>
          <a:lstStyle/>
          <a:p>
            <a:pPr algn="ctr">
              <a:lnSpc>
                <a:spcPct val="95000"/>
              </a:lnSpc>
            </a:pPr>
            <a:r>
              <a:rPr lang="en-US" sz="1467" dirty="0">
                <a:solidFill>
                  <a:srgbClr val="FFFFFF"/>
                </a:solidFill>
              </a:rPr>
              <a:t>Lorem ipsum dolor sit amet </a:t>
            </a:r>
            <a:r>
              <a:rPr lang="en-US" sz="1467" dirty="0" err="1">
                <a:solidFill>
                  <a:srgbClr val="FFFFFF"/>
                </a:solidFill>
              </a:rPr>
              <a:t>etc</a:t>
            </a:r>
            <a:endParaRPr lang="en-US" sz="1467" dirty="0">
              <a:solidFill>
                <a:srgbClr val="FFFFFF"/>
              </a:solidFill>
            </a:endParaRPr>
          </a:p>
        </p:txBody>
      </p:sp>
      <p:sp>
        <p:nvSpPr>
          <p:cNvPr id="29" name="Rectangle 28"/>
          <p:cNvSpPr/>
          <p:nvPr userDrawn="1"/>
        </p:nvSpPr>
        <p:spPr>
          <a:xfrm>
            <a:off x="7094084" y="2955225"/>
            <a:ext cx="1872693" cy="521297"/>
          </a:xfrm>
          <a:prstGeom prst="rect">
            <a:avLst/>
          </a:prstGeom>
        </p:spPr>
        <p:txBody>
          <a:bodyPr wrap="square">
            <a:spAutoFit/>
          </a:bodyPr>
          <a:lstStyle/>
          <a:p>
            <a:pPr algn="ctr">
              <a:lnSpc>
                <a:spcPct val="95000"/>
              </a:lnSpc>
            </a:pPr>
            <a:r>
              <a:rPr lang="en-US" sz="1467" dirty="0">
                <a:solidFill>
                  <a:srgbClr val="FFFFFF"/>
                </a:solidFill>
              </a:rPr>
              <a:t>Lorem ipsum dolor sit amet </a:t>
            </a:r>
            <a:r>
              <a:rPr lang="en-US" sz="1467" dirty="0" err="1">
                <a:solidFill>
                  <a:srgbClr val="FFFFFF"/>
                </a:solidFill>
              </a:rPr>
              <a:t>etc</a:t>
            </a:r>
            <a:endParaRPr lang="en-US" sz="1467" dirty="0">
              <a:solidFill>
                <a:srgbClr val="FFFFFF"/>
              </a:solidFill>
            </a:endParaRPr>
          </a:p>
        </p:txBody>
      </p:sp>
      <p:sp>
        <p:nvSpPr>
          <p:cNvPr id="30" name="Rectangle 29"/>
          <p:cNvSpPr/>
          <p:nvPr userDrawn="1"/>
        </p:nvSpPr>
        <p:spPr>
          <a:xfrm>
            <a:off x="8997344" y="2955225"/>
            <a:ext cx="1872693" cy="521297"/>
          </a:xfrm>
          <a:prstGeom prst="rect">
            <a:avLst/>
          </a:prstGeom>
        </p:spPr>
        <p:txBody>
          <a:bodyPr wrap="square">
            <a:spAutoFit/>
          </a:bodyPr>
          <a:lstStyle/>
          <a:p>
            <a:pPr algn="ctr">
              <a:lnSpc>
                <a:spcPct val="95000"/>
              </a:lnSpc>
            </a:pPr>
            <a:r>
              <a:rPr lang="en-US" sz="1467" dirty="0">
                <a:solidFill>
                  <a:srgbClr val="FFFFFF"/>
                </a:solidFill>
              </a:rPr>
              <a:t>Lorem ipsum dolor sit amet </a:t>
            </a:r>
            <a:r>
              <a:rPr lang="en-US" sz="1467" dirty="0" err="1">
                <a:solidFill>
                  <a:srgbClr val="FFFFFF"/>
                </a:solidFill>
              </a:rPr>
              <a:t>etc</a:t>
            </a:r>
            <a:endParaRPr lang="en-US" sz="1467" dirty="0">
              <a:solidFill>
                <a:srgbClr val="FFFFFF"/>
              </a:solidFill>
            </a:endParaRPr>
          </a:p>
        </p:txBody>
      </p:sp>
      <p:sp>
        <p:nvSpPr>
          <p:cNvPr id="31" name="Rectangle 30"/>
          <p:cNvSpPr/>
          <p:nvPr userDrawn="1"/>
        </p:nvSpPr>
        <p:spPr>
          <a:xfrm>
            <a:off x="1342987" y="4005064"/>
            <a:ext cx="1872693" cy="1047594"/>
          </a:xfrm>
          <a:prstGeom prst="rect">
            <a:avLst/>
          </a:prstGeom>
        </p:spPr>
        <p:txBody>
          <a:bodyPr wrap="square">
            <a:spAutoFit/>
          </a:bodyPr>
          <a:lstStyle/>
          <a:p>
            <a:pPr algn="ctr">
              <a:lnSpc>
                <a:spcPct val="95000"/>
              </a:lnSpc>
            </a:pPr>
            <a:r>
              <a:rPr lang="en-US" sz="2133" b="1" dirty="0">
                <a:solidFill>
                  <a:schemeClr val="tx2"/>
                </a:solidFill>
              </a:rPr>
              <a:t>Key Point</a:t>
            </a:r>
          </a:p>
          <a:p>
            <a:pPr algn="ctr">
              <a:lnSpc>
                <a:spcPct val="95000"/>
              </a:lnSpc>
            </a:pPr>
            <a:r>
              <a:rPr lang="fr-FR" sz="1467" dirty="0" err="1">
                <a:solidFill>
                  <a:schemeClr val="tx2"/>
                </a:solidFill>
              </a:rPr>
              <a:t>Nullam</a:t>
            </a:r>
            <a:r>
              <a:rPr lang="fr-FR" sz="1467" dirty="0">
                <a:solidFill>
                  <a:schemeClr val="tx2"/>
                </a:solidFill>
              </a:rPr>
              <a:t> </a:t>
            </a:r>
            <a:r>
              <a:rPr lang="fr-FR" sz="1467" dirty="0" err="1">
                <a:solidFill>
                  <a:schemeClr val="tx2"/>
                </a:solidFill>
              </a:rPr>
              <a:t>sodales</a:t>
            </a:r>
            <a:r>
              <a:rPr lang="fr-FR" sz="1467" dirty="0">
                <a:solidFill>
                  <a:schemeClr val="tx2"/>
                </a:solidFill>
              </a:rPr>
              <a:t> </a:t>
            </a:r>
            <a:r>
              <a:rPr lang="fr-FR" sz="1467" dirty="0" err="1">
                <a:solidFill>
                  <a:schemeClr val="tx2"/>
                </a:solidFill>
              </a:rPr>
              <a:t>nibh</a:t>
            </a:r>
            <a:r>
              <a:rPr lang="fr-FR" sz="1467" dirty="0">
                <a:solidFill>
                  <a:schemeClr val="tx2"/>
                </a:solidFill>
              </a:rPr>
              <a:t> ex, eu </a:t>
            </a:r>
            <a:r>
              <a:rPr lang="fr-FR" sz="1467" dirty="0" err="1">
                <a:solidFill>
                  <a:schemeClr val="tx2"/>
                </a:solidFill>
              </a:rPr>
              <a:t>scelerisque</a:t>
            </a:r>
            <a:r>
              <a:rPr lang="fr-FR" sz="1467" dirty="0">
                <a:solidFill>
                  <a:schemeClr val="tx2"/>
                </a:solidFill>
              </a:rPr>
              <a:t> </a:t>
            </a:r>
            <a:r>
              <a:rPr lang="fr-FR" sz="1467" dirty="0" err="1">
                <a:solidFill>
                  <a:schemeClr val="tx2"/>
                </a:solidFill>
              </a:rPr>
              <a:t>tortor</a:t>
            </a:r>
            <a:endParaRPr lang="en-US" sz="1467" dirty="0">
              <a:solidFill>
                <a:schemeClr val="tx2"/>
              </a:solidFill>
            </a:endParaRPr>
          </a:p>
        </p:txBody>
      </p:sp>
      <p:sp>
        <p:nvSpPr>
          <p:cNvPr id="32" name="Rectangle 31"/>
          <p:cNvSpPr/>
          <p:nvPr userDrawn="1"/>
        </p:nvSpPr>
        <p:spPr>
          <a:xfrm>
            <a:off x="3286959" y="4005064"/>
            <a:ext cx="1872693" cy="1047594"/>
          </a:xfrm>
          <a:prstGeom prst="rect">
            <a:avLst/>
          </a:prstGeom>
        </p:spPr>
        <p:txBody>
          <a:bodyPr wrap="square">
            <a:spAutoFit/>
          </a:bodyPr>
          <a:lstStyle/>
          <a:p>
            <a:pPr algn="ctr">
              <a:lnSpc>
                <a:spcPct val="95000"/>
              </a:lnSpc>
            </a:pPr>
            <a:r>
              <a:rPr lang="en-US" sz="2133" b="1" dirty="0">
                <a:solidFill>
                  <a:schemeClr val="tx2"/>
                </a:solidFill>
              </a:rPr>
              <a:t>Key Point</a:t>
            </a:r>
          </a:p>
          <a:p>
            <a:pPr algn="ctr">
              <a:lnSpc>
                <a:spcPct val="95000"/>
              </a:lnSpc>
            </a:pPr>
            <a:r>
              <a:rPr lang="en-US" sz="1467" dirty="0" err="1">
                <a:solidFill>
                  <a:schemeClr val="tx2"/>
                </a:solidFill>
              </a:rPr>
              <a:t>Suspendisse</a:t>
            </a:r>
            <a:r>
              <a:rPr lang="en-US" sz="1467" dirty="0">
                <a:solidFill>
                  <a:schemeClr val="tx2"/>
                </a:solidFill>
              </a:rPr>
              <a:t> </a:t>
            </a:r>
            <a:r>
              <a:rPr lang="en-US" sz="1467" dirty="0" err="1">
                <a:solidFill>
                  <a:schemeClr val="tx2"/>
                </a:solidFill>
              </a:rPr>
              <a:t>tempor</a:t>
            </a:r>
            <a:r>
              <a:rPr lang="en-US" sz="1467" dirty="0">
                <a:solidFill>
                  <a:schemeClr val="tx2"/>
                </a:solidFill>
              </a:rPr>
              <a:t> </a:t>
            </a:r>
            <a:r>
              <a:rPr lang="en-US" sz="1467" dirty="0" err="1">
                <a:solidFill>
                  <a:schemeClr val="tx2"/>
                </a:solidFill>
              </a:rPr>
              <a:t>eleifend</a:t>
            </a:r>
            <a:r>
              <a:rPr lang="en-US" sz="1467" dirty="0">
                <a:solidFill>
                  <a:schemeClr val="tx2"/>
                </a:solidFill>
              </a:rPr>
              <a:t> </a:t>
            </a:r>
            <a:r>
              <a:rPr lang="en-US" sz="1467" dirty="0" err="1">
                <a:solidFill>
                  <a:schemeClr val="tx2"/>
                </a:solidFill>
              </a:rPr>
              <a:t>neque</a:t>
            </a:r>
            <a:r>
              <a:rPr lang="en-US" sz="1467" dirty="0">
                <a:solidFill>
                  <a:schemeClr val="tx2"/>
                </a:solidFill>
              </a:rPr>
              <a:t>, </a:t>
            </a:r>
            <a:r>
              <a:rPr lang="en-US" sz="1467" dirty="0" err="1">
                <a:solidFill>
                  <a:schemeClr val="tx2"/>
                </a:solidFill>
              </a:rPr>
              <a:t>vel</a:t>
            </a:r>
            <a:r>
              <a:rPr lang="en-US" sz="1467" dirty="0">
                <a:solidFill>
                  <a:schemeClr val="tx2"/>
                </a:solidFill>
              </a:rPr>
              <a:t> </a:t>
            </a:r>
            <a:r>
              <a:rPr lang="en-US" sz="1467" dirty="0" err="1">
                <a:solidFill>
                  <a:schemeClr val="tx2"/>
                </a:solidFill>
              </a:rPr>
              <a:t>feugiat</a:t>
            </a:r>
            <a:endParaRPr lang="en-US" sz="1467" dirty="0">
              <a:solidFill>
                <a:schemeClr val="tx2"/>
              </a:solidFill>
            </a:endParaRPr>
          </a:p>
        </p:txBody>
      </p:sp>
      <p:sp>
        <p:nvSpPr>
          <p:cNvPr id="33" name="Rectangle 32"/>
          <p:cNvSpPr/>
          <p:nvPr userDrawn="1"/>
        </p:nvSpPr>
        <p:spPr>
          <a:xfrm>
            <a:off x="5150112" y="4005065"/>
            <a:ext cx="1872693" cy="1047594"/>
          </a:xfrm>
          <a:prstGeom prst="rect">
            <a:avLst/>
          </a:prstGeom>
        </p:spPr>
        <p:txBody>
          <a:bodyPr wrap="square">
            <a:spAutoFit/>
          </a:bodyPr>
          <a:lstStyle/>
          <a:p>
            <a:pPr algn="ctr">
              <a:lnSpc>
                <a:spcPct val="95000"/>
              </a:lnSpc>
            </a:pPr>
            <a:r>
              <a:rPr lang="en-US" sz="2133" b="1" dirty="0">
                <a:solidFill>
                  <a:schemeClr val="tx2"/>
                </a:solidFill>
              </a:rPr>
              <a:t>Key Point</a:t>
            </a:r>
          </a:p>
          <a:p>
            <a:pPr algn="ctr">
              <a:lnSpc>
                <a:spcPct val="95000"/>
              </a:lnSpc>
            </a:pPr>
            <a:r>
              <a:rPr lang="fr-FR" sz="1467" dirty="0">
                <a:solidFill>
                  <a:schemeClr val="tx2"/>
                </a:solidFill>
              </a:rPr>
              <a:t>Nam </a:t>
            </a:r>
            <a:r>
              <a:rPr lang="fr-FR" sz="1467" dirty="0" err="1">
                <a:solidFill>
                  <a:schemeClr val="tx2"/>
                </a:solidFill>
              </a:rPr>
              <a:t>sit</a:t>
            </a:r>
            <a:r>
              <a:rPr lang="fr-FR" sz="1467" dirty="0">
                <a:solidFill>
                  <a:schemeClr val="tx2"/>
                </a:solidFill>
              </a:rPr>
              <a:t> </a:t>
            </a:r>
            <a:r>
              <a:rPr lang="fr-FR" sz="1467" dirty="0" err="1">
                <a:solidFill>
                  <a:schemeClr val="tx2"/>
                </a:solidFill>
              </a:rPr>
              <a:t>amet</a:t>
            </a:r>
            <a:r>
              <a:rPr lang="fr-FR" sz="1467" dirty="0">
                <a:solidFill>
                  <a:schemeClr val="tx2"/>
                </a:solidFill>
              </a:rPr>
              <a:t> </a:t>
            </a:r>
            <a:r>
              <a:rPr lang="fr-FR" sz="1467" dirty="0" err="1">
                <a:solidFill>
                  <a:schemeClr val="tx2"/>
                </a:solidFill>
              </a:rPr>
              <a:t>neque</a:t>
            </a:r>
            <a:r>
              <a:rPr lang="fr-FR" sz="1467" dirty="0">
                <a:solidFill>
                  <a:schemeClr val="tx2"/>
                </a:solidFill>
              </a:rPr>
              <a:t> </a:t>
            </a:r>
            <a:r>
              <a:rPr lang="fr-FR" sz="1467" dirty="0" err="1">
                <a:solidFill>
                  <a:schemeClr val="tx2"/>
                </a:solidFill>
              </a:rPr>
              <a:t>quis</a:t>
            </a:r>
            <a:r>
              <a:rPr lang="fr-FR" sz="1467" dirty="0">
                <a:solidFill>
                  <a:schemeClr val="tx2"/>
                </a:solidFill>
              </a:rPr>
              <a:t> </a:t>
            </a:r>
            <a:r>
              <a:rPr lang="fr-FR" sz="1467" dirty="0" err="1">
                <a:solidFill>
                  <a:schemeClr val="tx2"/>
                </a:solidFill>
              </a:rPr>
              <a:t>turpis</a:t>
            </a:r>
            <a:r>
              <a:rPr lang="fr-FR" sz="1467" dirty="0">
                <a:solidFill>
                  <a:schemeClr val="tx2"/>
                </a:solidFill>
              </a:rPr>
              <a:t> </a:t>
            </a:r>
            <a:r>
              <a:rPr lang="fr-FR" sz="1467" dirty="0" err="1">
                <a:solidFill>
                  <a:schemeClr val="tx2"/>
                </a:solidFill>
              </a:rPr>
              <a:t>feugiat</a:t>
            </a:r>
            <a:r>
              <a:rPr lang="fr-FR" sz="1467" dirty="0">
                <a:solidFill>
                  <a:schemeClr val="tx2"/>
                </a:solidFill>
              </a:rPr>
              <a:t> </a:t>
            </a:r>
            <a:r>
              <a:rPr lang="fr-FR" sz="1467" dirty="0" err="1">
                <a:solidFill>
                  <a:schemeClr val="tx2"/>
                </a:solidFill>
              </a:rPr>
              <a:t>pharetra</a:t>
            </a:r>
            <a:endParaRPr lang="en-US" sz="1467" dirty="0">
              <a:solidFill>
                <a:schemeClr val="tx2"/>
              </a:solidFill>
            </a:endParaRPr>
          </a:p>
        </p:txBody>
      </p:sp>
      <p:sp>
        <p:nvSpPr>
          <p:cNvPr id="34" name="Rectangle 33"/>
          <p:cNvSpPr/>
          <p:nvPr userDrawn="1"/>
        </p:nvSpPr>
        <p:spPr>
          <a:xfrm>
            <a:off x="7094084" y="4005065"/>
            <a:ext cx="1872693" cy="1047594"/>
          </a:xfrm>
          <a:prstGeom prst="rect">
            <a:avLst/>
          </a:prstGeom>
        </p:spPr>
        <p:txBody>
          <a:bodyPr wrap="square">
            <a:spAutoFit/>
          </a:bodyPr>
          <a:lstStyle/>
          <a:p>
            <a:pPr algn="ctr">
              <a:lnSpc>
                <a:spcPct val="95000"/>
              </a:lnSpc>
            </a:pPr>
            <a:r>
              <a:rPr lang="en-US" sz="2133" b="1" dirty="0">
                <a:solidFill>
                  <a:schemeClr val="tx2"/>
                </a:solidFill>
              </a:rPr>
              <a:t>Key Point</a:t>
            </a:r>
          </a:p>
          <a:p>
            <a:pPr algn="ctr">
              <a:lnSpc>
                <a:spcPct val="95000"/>
              </a:lnSpc>
            </a:pPr>
            <a:r>
              <a:rPr lang="fr-FR" sz="1467" dirty="0" err="1">
                <a:solidFill>
                  <a:schemeClr val="tx2"/>
                </a:solidFill>
              </a:rPr>
              <a:t>Phasellus</a:t>
            </a:r>
            <a:r>
              <a:rPr lang="fr-FR" sz="1467" dirty="0">
                <a:solidFill>
                  <a:schemeClr val="tx2"/>
                </a:solidFill>
              </a:rPr>
              <a:t> </a:t>
            </a:r>
            <a:r>
              <a:rPr lang="fr-FR" sz="1467" dirty="0" err="1">
                <a:solidFill>
                  <a:schemeClr val="tx2"/>
                </a:solidFill>
              </a:rPr>
              <a:t>iaculis</a:t>
            </a:r>
            <a:r>
              <a:rPr lang="fr-FR" sz="1467" dirty="0">
                <a:solidFill>
                  <a:schemeClr val="tx2"/>
                </a:solidFill>
              </a:rPr>
              <a:t> </a:t>
            </a:r>
            <a:r>
              <a:rPr lang="fr-FR" sz="1467" dirty="0" err="1">
                <a:solidFill>
                  <a:schemeClr val="tx2"/>
                </a:solidFill>
              </a:rPr>
              <a:t>neque</a:t>
            </a:r>
            <a:r>
              <a:rPr lang="fr-FR" sz="1467" dirty="0">
                <a:solidFill>
                  <a:schemeClr val="tx2"/>
                </a:solidFill>
              </a:rPr>
              <a:t> et </a:t>
            </a:r>
            <a:r>
              <a:rPr lang="fr-FR" sz="1467" dirty="0" err="1">
                <a:solidFill>
                  <a:schemeClr val="tx2"/>
                </a:solidFill>
              </a:rPr>
              <a:t>tellus</a:t>
            </a:r>
            <a:r>
              <a:rPr lang="fr-FR" sz="1467" dirty="0">
                <a:solidFill>
                  <a:schemeClr val="tx2"/>
                </a:solidFill>
              </a:rPr>
              <a:t> </a:t>
            </a:r>
            <a:r>
              <a:rPr lang="fr-FR" sz="1467" dirty="0" err="1">
                <a:solidFill>
                  <a:schemeClr val="tx2"/>
                </a:solidFill>
              </a:rPr>
              <a:t>consectetur</a:t>
            </a:r>
            <a:r>
              <a:rPr lang="fr-FR" sz="1467" dirty="0">
                <a:solidFill>
                  <a:schemeClr val="tx2"/>
                </a:solidFill>
              </a:rPr>
              <a:t>, </a:t>
            </a:r>
            <a:endParaRPr lang="en-US" sz="1467" dirty="0">
              <a:solidFill>
                <a:schemeClr val="tx2"/>
              </a:solidFill>
            </a:endParaRPr>
          </a:p>
        </p:txBody>
      </p:sp>
      <p:sp>
        <p:nvSpPr>
          <p:cNvPr id="35" name="Rectangle 34"/>
          <p:cNvSpPr/>
          <p:nvPr userDrawn="1"/>
        </p:nvSpPr>
        <p:spPr>
          <a:xfrm>
            <a:off x="8997344" y="4005064"/>
            <a:ext cx="1872693" cy="1047594"/>
          </a:xfrm>
          <a:prstGeom prst="rect">
            <a:avLst/>
          </a:prstGeom>
        </p:spPr>
        <p:txBody>
          <a:bodyPr wrap="square">
            <a:spAutoFit/>
          </a:bodyPr>
          <a:lstStyle/>
          <a:p>
            <a:pPr algn="ctr">
              <a:lnSpc>
                <a:spcPct val="95000"/>
              </a:lnSpc>
            </a:pPr>
            <a:r>
              <a:rPr lang="en-US" sz="2133" b="1" dirty="0">
                <a:solidFill>
                  <a:schemeClr val="tx2"/>
                </a:solidFill>
              </a:rPr>
              <a:t>Key Point</a:t>
            </a:r>
          </a:p>
          <a:p>
            <a:pPr algn="ctr">
              <a:lnSpc>
                <a:spcPct val="95000"/>
              </a:lnSpc>
            </a:pPr>
            <a:r>
              <a:rPr lang="en-US" sz="1467" dirty="0" err="1">
                <a:solidFill>
                  <a:schemeClr val="tx2"/>
                </a:solidFill>
              </a:rPr>
              <a:t>Donec</a:t>
            </a:r>
            <a:r>
              <a:rPr lang="en-US" sz="1467" dirty="0">
                <a:solidFill>
                  <a:schemeClr val="tx2"/>
                </a:solidFill>
              </a:rPr>
              <a:t> </a:t>
            </a:r>
            <a:r>
              <a:rPr lang="en-US" sz="1467" dirty="0" err="1">
                <a:solidFill>
                  <a:schemeClr val="tx2"/>
                </a:solidFill>
              </a:rPr>
              <a:t>quis</a:t>
            </a:r>
            <a:r>
              <a:rPr lang="en-US" sz="1467" dirty="0">
                <a:solidFill>
                  <a:schemeClr val="tx2"/>
                </a:solidFill>
              </a:rPr>
              <a:t> </a:t>
            </a:r>
            <a:r>
              <a:rPr lang="en-US" sz="1467" dirty="0" err="1">
                <a:solidFill>
                  <a:schemeClr val="tx2"/>
                </a:solidFill>
              </a:rPr>
              <a:t>faucibus</a:t>
            </a:r>
            <a:r>
              <a:rPr lang="en-US" sz="1467" dirty="0">
                <a:solidFill>
                  <a:schemeClr val="tx2"/>
                </a:solidFill>
              </a:rPr>
              <a:t> ligula, id </a:t>
            </a:r>
            <a:r>
              <a:rPr lang="en-US" sz="1467" dirty="0" err="1">
                <a:solidFill>
                  <a:schemeClr val="tx2"/>
                </a:solidFill>
              </a:rPr>
              <a:t>elementum</a:t>
            </a:r>
            <a:r>
              <a:rPr lang="en-US" sz="1467" dirty="0">
                <a:solidFill>
                  <a:schemeClr val="tx2"/>
                </a:solidFill>
              </a:rPr>
              <a:t> </a:t>
            </a:r>
            <a:r>
              <a:rPr lang="en-US" sz="1467" dirty="0" err="1">
                <a:solidFill>
                  <a:schemeClr val="tx2"/>
                </a:solidFill>
              </a:rPr>
              <a:t>enim</a:t>
            </a:r>
            <a:endParaRPr lang="en-US" sz="1467" dirty="0">
              <a:solidFill>
                <a:schemeClr val="tx2"/>
              </a:solidFill>
            </a:endParaRPr>
          </a:p>
        </p:txBody>
      </p:sp>
      <p:sp>
        <p:nvSpPr>
          <p:cNvPr id="36" name="Rectangle 35"/>
          <p:cNvSpPr/>
          <p:nvPr userDrawn="1"/>
        </p:nvSpPr>
        <p:spPr>
          <a:xfrm>
            <a:off x="1342987" y="5301208"/>
            <a:ext cx="9527051" cy="675185"/>
          </a:xfrm>
          <a:prstGeom prst="rect">
            <a:avLst/>
          </a:prstGeom>
          <a:solidFill>
            <a:schemeClr val="accent3">
              <a:alpha val="50000"/>
            </a:schemeClr>
          </a:solidFill>
        </p:spPr>
        <p:txBody>
          <a:bodyPr wrap="square" lIns="243840" tIns="121920" rIns="243840" bIns="121920">
            <a:spAutoFit/>
          </a:bodyPr>
          <a:lstStyle/>
          <a:p>
            <a:pPr algn="ctr">
              <a:lnSpc>
                <a:spcPct val="95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r>
              <a:rPr lang="en-US" sz="1467" dirty="0">
                <a:solidFill>
                  <a:schemeClr val="tx2"/>
                </a:solidFill>
              </a:rPr>
              <a:t>. </a:t>
            </a:r>
            <a:r>
              <a:rPr lang="en-US" sz="1467" dirty="0" err="1">
                <a:solidFill>
                  <a:schemeClr val="tx2"/>
                </a:solidFill>
              </a:rPr>
              <a:t>Duis</a:t>
            </a:r>
            <a:r>
              <a:rPr lang="en-US" sz="1467" dirty="0">
                <a:solidFill>
                  <a:schemeClr val="tx2"/>
                </a:solidFill>
              </a:rPr>
              <a:t> </a:t>
            </a:r>
            <a:r>
              <a:rPr lang="en-US" sz="1467" dirty="0" err="1">
                <a:solidFill>
                  <a:schemeClr val="tx2"/>
                </a:solidFill>
              </a:rPr>
              <a:t>ultrices</a:t>
            </a:r>
            <a:r>
              <a:rPr lang="en-US" sz="1467" dirty="0">
                <a:solidFill>
                  <a:schemeClr val="tx2"/>
                </a:solidFill>
              </a:rPr>
              <a:t> at </a:t>
            </a:r>
            <a:r>
              <a:rPr lang="en-US" sz="1467" dirty="0" err="1">
                <a:solidFill>
                  <a:schemeClr val="tx2"/>
                </a:solidFill>
              </a:rPr>
              <a:t>nibh</a:t>
            </a:r>
            <a:r>
              <a:rPr lang="en-US" sz="1467" dirty="0">
                <a:solidFill>
                  <a:schemeClr val="tx2"/>
                </a:solidFill>
              </a:rPr>
              <a:t> a </a:t>
            </a:r>
            <a:r>
              <a:rPr lang="en-US" sz="1467" dirty="0" err="1">
                <a:solidFill>
                  <a:schemeClr val="tx2"/>
                </a:solidFill>
              </a:rPr>
              <a:t>malesuada</a:t>
            </a:r>
            <a:r>
              <a:rPr lang="en-US" sz="1467" dirty="0">
                <a:solidFill>
                  <a:schemeClr val="tx2"/>
                </a:solidFill>
              </a:rPr>
              <a:t>. </a:t>
            </a:r>
            <a:r>
              <a:rPr lang="en-US" sz="1467" dirty="0" err="1">
                <a:solidFill>
                  <a:schemeClr val="tx2"/>
                </a:solidFill>
              </a:rPr>
              <a:t>Etiam</a:t>
            </a:r>
            <a:r>
              <a:rPr lang="en-US" sz="1467" dirty="0">
                <a:solidFill>
                  <a:schemeClr val="tx2"/>
                </a:solidFill>
              </a:rPr>
              <a:t> </a:t>
            </a:r>
            <a:r>
              <a:rPr lang="en-US" sz="1467" dirty="0" err="1">
                <a:solidFill>
                  <a:schemeClr val="tx2"/>
                </a:solidFill>
              </a:rPr>
              <a:t>euismod</a:t>
            </a:r>
            <a:r>
              <a:rPr lang="en-US" sz="1467" dirty="0">
                <a:solidFill>
                  <a:schemeClr val="tx2"/>
                </a:solidFill>
              </a:rPr>
              <a:t> semper </a:t>
            </a:r>
            <a:r>
              <a:rPr lang="en-US" sz="1467" dirty="0" err="1">
                <a:solidFill>
                  <a:schemeClr val="tx2"/>
                </a:solidFill>
              </a:rPr>
              <a:t>suscipit</a:t>
            </a:r>
            <a:r>
              <a:rPr lang="en-US" sz="1467" dirty="0">
                <a:solidFill>
                  <a:schemeClr val="tx2"/>
                </a:solidFill>
              </a:rPr>
              <a:t>. </a:t>
            </a:r>
            <a:r>
              <a:rPr lang="en-US" sz="1467" dirty="0" err="1">
                <a:solidFill>
                  <a:schemeClr val="tx2"/>
                </a:solidFill>
              </a:rPr>
              <a:t>Suspendisse</a:t>
            </a:r>
            <a:r>
              <a:rPr lang="en-US" sz="1467" dirty="0">
                <a:solidFill>
                  <a:schemeClr val="tx2"/>
                </a:solidFill>
              </a:rPr>
              <a:t> </a:t>
            </a:r>
            <a:r>
              <a:rPr lang="en-US" sz="1467" dirty="0" err="1">
                <a:solidFill>
                  <a:schemeClr val="tx2"/>
                </a:solidFill>
              </a:rPr>
              <a:t>potenti</a:t>
            </a:r>
            <a:r>
              <a:rPr lang="en-US" sz="1467" dirty="0">
                <a:solidFill>
                  <a:schemeClr val="tx2"/>
                </a:solidFill>
              </a:rPr>
              <a:t>. </a:t>
            </a:r>
            <a:r>
              <a:rPr lang="en-US" sz="1467" dirty="0" err="1">
                <a:solidFill>
                  <a:schemeClr val="tx2"/>
                </a:solidFill>
              </a:rPr>
              <a:t>Ut</a:t>
            </a:r>
            <a:r>
              <a:rPr lang="en-US" sz="1467" dirty="0">
                <a:solidFill>
                  <a:schemeClr val="tx2"/>
                </a:solidFill>
              </a:rPr>
              <a:t> </a:t>
            </a:r>
            <a:r>
              <a:rPr lang="en-US" sz="1467" dirty="0" err="1">
                <a:solidFill>
                  <a:schemeClr val="tx2"/>
                </a:solidFill>
              </a:rPr>
              <a:t>scelerisque</a:t>
            </a:r>
            <a:r>
              <a:rPr lang="en-US" sz="1467" dirty="0">
                <a:solidFill>
                  <a:schemeClr val="tx2"/>
                </a:solidFill>
              </a:rPr>
              <a:t> </a:t>
            </a:r>
            <a:r>
              <a:rPr lang="en-US" sz="1467" dirty="0" err="1">
                <a:solidFill>
                  <a:schemeClr val="tx2"/>
                </a:solidFill>
              </a:rPr>
              <a:t>eu</a:t>
            </a:r>
            <a:r>
              <a:rPr lang="en-US" sz="1467" dirty="0">
                <a:solidFill>
                  <a:schemeClr val="tx2"/>
                </a:solidFill>
              </a:rPr>
              <a:t> </a:t>
            </a:r>
            <a:r>
              <a:rPr lang="en-US" sz="1467" dirty="0" err="1">
                <a:solidFill>
                  <a:schemeClr val="tx2"/>
                </a:solidFill>
              </a:rPr>
              <a:t>sem</a:t>
            </a:r>
            <a:r>
              <a:rPr lang="en-US" sz="1467" dirty="0">
                <a:solidFill>
                  <a:schemeClr val="tx2"/>
                </a:solidFill>
              </a:rPr>
              <a:t> non </a:t>
            </a:r>
            <a:r>
              <a:rPr lang="en-US" sz="1467" dirty="0" err="1">
                <a:solidFill>
                  <a:schemeClr val="tx2"/>
                </a:solidFill>
              </a:rPr>
              <a:t>ultrices</a:t>
            </a:r>
            <a:r>
              <a:rPr lang="en-US" sz="1467" dirty="0">
                <a:solidFill>
                  <a:schemeClr val="tx2"/>
                </a:solidFill>
              </a:rPr>
              <a:t>. </a:t>
            </a:r>
            <a:r>
              <a:rPr lang="en-US" sz="1467" dirty="0" err="1">
                <a:solidFill>
                  <a:schemeClr val="tx2"/>
                </a:solidFill>
              </a:rPr>
              <a:t>Curabitur</a:t>
            </a:r>
            <a:r>
              <a:rPr lang="en-US" sz="1467" dirty="0">
                <a:solidFill>
                  <a:schemeClr val="tx2"/>
                </a:solidFill>
              </a:rPr>
              <a:t> </a:t>
            </a:r>
            <a:r>
              <a:rPr lang="en-US" sz="1467" dirty="0" err="1">
                <a:solidFill>
                  <a:schemeClr val="tx2"/>
                </a:solidFill>
              </a:rPr>
              <a:t>vehicula</a:t>
            </a:r>
            <a:r>
              <a:rPr lang="en-US" sz="1467" dirty="0">
                <a:solidFill>
                  <a:schemeClr val="tx2"/>
                </a:solidFill>
              </a:rPr>
              <a:t> lacus </a:t>
            </a:r>
            <a:r>
              <a:rPr lang="en-US" sz="1467" dirty="0" err="1">
                <a:solidFill>
                  <a:schemeClr val="tx2"/>
                </a:solidFill>
              </a:rPr>
              <a:t>eget</a:t>
            </a:r>
            <a:r>
              <a:rPr lang="en-US" sz="1467" dirty="0">
                <a:solidFill>
                  <a:schemeClr val="tx2"/>
                </a:solidFill>
              </a:rPr>
              <a:t>.</a:t>
            </a:r>
          </a:p>
        </p:txBody>
      </p:sp>
      <p:pic>
        <p:nvPicPr>
          <p:cNvPr id="40" name="Picture 39"/>
          <p:cNvPicPr>
            <a:picLocks noChangeAspect="1"/>
          </p:cNvPicPr>
          <p:nvPr userDrawn="1"/>
        </p:nvPicPr>
        <p:blipFill>
          <a:blip r:embed="rId3"/>
          <a:stretch>
            <a:fillRect/>
          </a:stretch>
        </p:blipFill>
        <p:spPr>
          <a:xfrm>
            <a:off x="1920150" y="2093503"/>
            <a:ext cx="685287" cy="684183"/>
          </a:xfrm>
          <a:prstGeom prst="rect">
            <a:avLst/>
          </a:prstGeom>
        </p:spPr>
      </p:pic>
      <p:pic>
        <p:nvPicPr>
          <p:cNvPr id="41" name="Picture 40"/>
          <p:cNvPicPr>
            <a:picLocks noChangeAspect="1"/>
          </p:cNvPicPr>
          <p:nvPr userDrawn="1"/>
        </p:nvPicPr>
        <p:blipFill>
          <a:blip r:embed="rId4"/>
          <a:stretch>
            <a:fillRect/>
          </a:stretch>
        </p:blipFill>
        <p:spPr>
          <a:xfrm>
            <a:off x="3799083" y="2049079"/>
            <a:ext cx="770862" cy="769621"/>
          </a:xfrm>
          <a:prstGeom prst="rect">
            <a:avLst/>
          </a:prstGeom>
        </p:spPr>
      </p:pic>
      <p:pic>
        <p:nvPicPr>
          <p:cNvPr id="42" name="Picture 41"/>
          <p:cNvPicPr>
            <a:picLocks noChangeAspect="1"/>
          </p:cNvPicPr>
          <p:nvPr userDrawn="1"/>
        </p:nvPicPr>
        <p:blipFill>
          <a:blip r:embed="rId5"/>
          <a:stretch>
            <a:fillRect/>
          </a:stretch>
        </p:blipFill>
        <p:spPr>
          <a:xfrm>
            <a:off x="5667106" y="2205657"/>
            <a:ext cx="933988" cy="572029"/>
          </a:xfrm>
          <a:prstGeom prst="rect">
            <a:avLst/>
          </a:prstGeom>
        </p:spPr>
      </p:pic>
      <p:pic>
        <p:nvPicPr>
          <p:cNvPr id="43" name="Picture 42"/>
          <p:cNvPicPr>
            <a:picLocks noChangeAspect="1"/>
          </p:cNvPicPr>
          <p:nvPr userDrawn="1"/>
        </p:nvPicPr>
        <p:blipFill>
          <a:blip r:embed="rId6"/>
          <a:stretch>
            <a:fillRect/>
          </a:stretch>
        </p:blipFill>
        <p:spPr>
          <a:xfrm>
            <a:off x="7622056" y="2081727"/>
            <a:ext cx="734012" cy="732830"/>
          </a:xfrm>
          <a:prstGeom prst="rect">
            <a:avLst/>
          </a:prstGeom>
        </p:spPr>
      </p:pic>
      <p:pic>
        <p:nvPicPr>
          <p:cNvPr id="44" name="Picture 43"/>
          <p:cNvPicPr>
            <a:picLocks noChangeAspect="1"/>
          </p:cNvPicPr>
          <p:nvPr userDrawn="1"/>
        </p:nvPicPr>
        <p:blipFill>
          <a:blip r:embed="rId7"/>
          <a:stretch>
            <a:fillRect/>
          </a:stretch>
        </p:blipFill>
        <p:spPr>
          <a:xfrm>
            <a:off x="9584157" y="2170347"/>
            <a:ext cx="643685" cy="642648"/>
          </a:xfrm>
          <a:prstGeom prst="rect">
            <a:avLst/>
          </a:prstGeom>
        </p:spPr>
      </p:pic>
    </p:spTree>
    <p:extLst>
      <p:ext uri="{BB962C8B-B14F-4D97-AF65-F5344CB8AC3E}">
        <p14:creationId xmlns:p14="http://schemas.microsoft.com/office/powerpoint/2010/main" val="602108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20969" y="279961"/>
            <a:ext cx="10556631" cy="817561"/>
          </a:xfrm>
        </p:spPr>
        <p:txBody>
          <a:bodyPr/>
          <a:lstStyle>
            <a:lvl1pPr>
              <a:defRPr>
                <a:solidFill>
                  <a:schemeClr val="tx2"/>
                </a:solidFill>
              </a:defRPr>
            </a:lvl1pPr>
          </a:lstStyle>
          <a:p>
            <a:r>
              <a:rPr lang="en-US" dirty="0"/>
              <a:t>3-part Venn diagram is easily customized</a:t>
            </a:r>
          </a:p>
        </p:txBody>
      </p:sp>
      <p:sp>
        <p:nvSpPr>
          <p:cNvPr id="7" name="Text Placeholder 5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So easy you can’t believe it</a:t>
            </a:r>
          </a:p>
        </p:txBody>
      </p:sp>
      <p:sp>
        <p:nvSpPr>
          <p:cNvPr id="8" name="Oval 7"/>
          <p:cNvSpPr/>
          <p:nvPr userDrawn="1"/>
        </p:nvSpPr>
        <p:spPr>
          <a:xfrm>
            <a:off x="3698334" y="3144451"/>
            <a:ext cx="2580253" cy="2580251"/>
          </a:xfrm>
          <a:prstGeom prst="ellipse">
            <a:avLst/>
          </a:prstGeom>
          <a:solidFill>
            <a:schemeClr val="accent1">
              <a:lumMod val="75000"/>
              <a:alpha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4721696" y="1551404"/>
            <a:ext cx="2580253" cy="2580251"/>
          </a:xfrm>
          <a:prstGeom prst="ellipse">
            <a:avLst/>
          </a:prstGeom>
          <a:solidFill>
            <a:schemeClr val="accent5">
              <a:alpha val="6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5739690" y="3144451"/>
            <a:ext cx="2580253" cy="2580251"/>
          </a:xfrm>
          <a:prstGeom prst="ellipse">
            <a:avLst/>
          </a:prstGeom>
          <a:solidFill>
            <a:schemeClr val="accent1">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Rectangle 10"/>
          <p:cNvSpPr/>
          <p:nvPr userDrawn="1"/>
        </p:nvSpPr>
        <p:spPr>
          <a:xfrm>
            <a:off x="3839056" y="4266452"/>
            <a:ext cx="1872693" cy="404150"/>
          </a:xfrm>
          <a:prstGeom prst="rect">
            <a:avLst/>
          </a:prstGeom>
        </p:spPr>
        <p:txBody>
          <a:bodyPr wrap="square">
            <a:spAutoFit/>
          </a:bodyPr>
          <a:lstStyle/>
          <a:p>
            <a:pPr algn="ctr">
              <a:lnSpc>
                <a:spcPct val="95000"/>
              </a:lnSpc>
            </a:pPr>
            <a:r>
              <a:rPr lang="en-US" sz="2133" dirty="0">
                <a:solidFill>
                  <a:srgbClr val="FFFFFF"/>
                </a:solidFill>
              </a:rPr>
              <a:t>Thing A</a:t>
            </a:r>
          </a:p>
        </p:txBody>
      </p:sp>
      <p:sp>
        <p:nvSpPr>
          <p:cNvPr id="12" name="Rectangle 11"/>
          <p:cNvSpPr/>
          <p:nvPr userDrawn="1"/>
        </p:nvSpPr>
        <p:spPr>
          <a:xfrm>
            <a:off x="5075476" y="2515341"/>
            <a:ext cx="1872693" cy="404150"/>
          </a:xfrm>
          <a:prstGeom prst="rect">
            <a:avLst/>
          </a:prstGeom>
        </p:spPr>
        <p:txBody>
          <a:bodyPr wrap="square">
            <a:spAutoFit/>
          </a:bodyPr>
          <a:lstStyle/>
          <a:p>
            <a:pPr algn="ctr">
              <a:lnSpc>
                <a:spcPct val="95000"/>
              </a:lnSpc>
            </a:pPr>
            <a:r>
              <a:rPr lang="en-US" sz="2133" dirty="0">
                <a:solidFill>
                  <a:srgbClr val="FFFFFF"/>
                </a:solidFill>
              </a:rPr>
              <a:t>Thing B</a:t>
            </a:r>
          </a:p>
        </p:txBody>
      </p:sp>
      <p:sp>
        <p:nvSpPr>
          <p:cNvPr id="13" name="Rectangle 12"/>
          <p:cNvSpPr/>
          <p:nvPr userDrawn="1"/>
        </p:nvSpPr>
        <p:spPr>
          <a:xfrm>
            <a:off x="6286875" y="4266452"/>
            <a:ext cx="1872693" cy="404150"/>
          </a:xfrm>
          <a:prstGeom prst="rect">
            <a:avLst/>
          </a:prstGeom>
        </p:spPr>
        <p:txBody>
          <a:bodyPr wrap="square">
            <a:spAutoFit/>
          </a:bodyPr>
          <a:lstStyle/>
          <a:p>
            <a:pPr algn="ctr">
              <a:lnSpc>
                <a:spcPct val="95000"/>
              </a:lnSpc>
            </a:pPr>
            <a:r>
              <a:rPr lang="en-US" sz="2133" dirty="0">
                <a:solidFill>
                  <a:srgbClr val="FFFFFF"/>
                </a:solidFill>
              </a:rPr>
              <a:t>Thing C</a:t>
            </a:r>
          </a:p>
        </p:txBody>
      </p:sp>
      <p:sp>
        <p:nvSpPr>
          <p:cNvPr id="14" name="Rectangle 13"/>
          <p:cNvSpPr/>
          <p:nvPr userDrawn="1"/>
        </p:nvSpPr>
        <p:spPr>
          <a:xfrm>
            <a:off x="327493" y="1911242"/>
            <a:ext cx="3176220" cy="618631"/>
          </a:xfrm>
          <a:prstGeom prst="rect">
            <a:avLst/>
          </a:prstGeom>
        </p:spPr>
        <p:txBody>
          <a:bodyPr wrap="square">
            <a:spAutoFit/>
          </a:bodyPr>
          <a:lstStyle/>
          <a:p>
            <a:pPr algn="r">
              <a:lnSpc>
                <a:spcPct val="95000"/>
              </a:lnSpc>
            </a:pPr>
            <a:r>
              <a:rPr lang="en-US" sz="2133" dirty="0">
                <a:solidFill>
                  <a:schemeClr val="tx2"/>
                </a:solidFill>
              </a:rPr>
              <a:t>Key Point</a:t>
            </a:r>
          </a:p>
          <a:p>
            <a:pPr algn="r">
              <a:lnSpc>
                <a:spcPct val="95000"/>
              </a:lnSpc>
            </a:pPr>
            <a:r>
              <a:rPr lang="fr-FR" sz="1467" dirty="0">
                <a:solidFill>
                  <a:schemeClr val="tx2"/>
                </a:solidFill>
              </a:rPr>
              <a:t>Nam </a:t>
            </a:r>
            <a:r>
              <a:rPr lang="fr-FR" sz="1467" dirty="0" err="1">
                <a:solidFill>
                  <a:schemeClr val="tx2"/>
                </a:solidFill>
              </a:rPr>
              <a:t>sit</a:t>
            </a:r>
            <a:r>
              <a:rPr lang="fr-FR" sz="1467" dirty="0">
                <a:solidFill>
                  <a:schemeClr val="tx2"/>
                </a:solidFill>
              </a:rPr>
              <a:t> </a:t>
            </a:r>
            <a:r>
              <a:rPr lang="fr-FR" sz="1467" dirty="0" err="1">
                <a:solidFill>
                  <a:schemeClr val="tx2"/>
                </a:solidFill>
              </a:rPr>
              <a:t>amet</a:t>
            </a:r>
            <a:r>
              <a:rPr lang="fr-FR" sz="1467" dirty="0">
                <a:solidFill>
                  <a:schemeClr val="tx2"/>
                </a:solidFill>
              </a:rPr>
              <a:t> </a:t>
            </a:r>
            <a:r>
              <a:rPr lang="fr-FR" sz="1467" dirty="0" err="1">
                <a:solidFill>
                  <a:schemeClr val="tx2"/>
                </a:solidFill>
              </a:rPr>
              <a:t>neque</a:t>
            </a:r>
            <a:r>
              <a:rPr lang="fr-FR" sz="1467" dirty="0">
                <a:solidFill>
                  <a:schemeClr val="tx2"/>
                </a:solidFill>
              </a:rPr>
              <a:t> </a:t>
            </a:r>
            <a:r>
              <a:rPr lang="fr-FR" sz="1467" dirty="0" err="1">
                <a:solidFill>
                  <a:schemeClr val="tx2"/>
                </a:solidFill>
              </a:rPr>
              <a:t>quis</a:t>
            </a:r>
            <a:endParaRPr lang="en-US" sz="1467" dirty="0">
              <a:solidFill>
                <a:schemeClr val="tx2"/>
              </a:solidFill>
            </a:endParaRPr>
          </a:p>
        </p:txBody>
      </p:sp>
      <p:sp>
        <p:nvSpPr>
          <p:cNvPr id="15" name="Rectangle 14"/>
          <p:cNvSpPr/>
          <p:nvPr userDrawn="1"/>
        </p:nvSpPr>
        <p:spPr>
          <a:xfrm>
            <a:off x="9685139" y="4109873"/>
            <a:ext cx="2788995" cy="618631"/>
          </a:xfrm>
          <a:prstGeom prst="rect">
            <a:avLst/>
          </a:prstGeom>
        </p:spPr>
        <p:txBody>
          <a:bodyPr wrap="square">
            <a:spAutoFit/>
          </a:bodyPr>
          <a:lstStyle/>
          <a:p>
            <a:pPr>
              <a:lnSpc>
                <a:spcPct val="95000"/>
              </a:lnSpc>
            </a:pPr>
            <a:r>
              <a:rPr lang="en-US" sz="2133" dirty="0">
                <a:solidFill>
                  <a:schemeClr val="tx2"/>
                </a:solidFill>
              </a:rPr>
              <a:t>Key Point</a:t>
            </a:r>
          </a:p>
          <a:p>
            <a:pPr>
              <a:lnSpc>
                <a:spcPct val="95000"/>
              </a:lnSpc>
            </a:pPr>
            <a:r>
              <a:rPr lang="en-US" sz="1467" dirty="0" err="1">
                <a:solidFill>
                  <a:schemeClr val="tx2"/>
                </a:solidFill>
              </a:rPr>
              <a:t>Donec</a:t>
            </a:r>
            <a:r>
              <a:rPr lang="en-US" sz="1467" dirty="0">
                <a:solidFill>
                  <a:schemeClr val="tx2"/>
                </a:solidFill>
              </a:rPr>
              <a:t> </a:t>
            </a:r>
            <a:r>
              <a:rPr lang="en-US" sz="1467" dirty="0" err="1">
                <a:solidFill>
                  <a:schemeClr val="tx2"/>
                </a:solidFill>
              </a:rPr>
              <a:t>quis</a:t>
            </a:r>
            <a:r>
              <a:rPr lang="en-US" sz="1467" dirty="0">
                <a:solidFill>
                  <a:schemeClr val="tx2"/>
                </a:solidFill>
              </a:rPr>
              <a:t> </a:t>
            </a:r>
            <a:r>
              <a:rPr lang="en-US" sz="1467" dirty="0" err="1">
                <a:solidFill>
                  <a:schemeClr val="tx2"/>
                </a:solidFill>
              </a:rPr>
              <a:t>faucibus</a:t>
            </a:r>
            <a:endParaRPr lang="en-US" sz="1467" dirty="0">
              <a:solidFill>
                <a:schemeClr val="tx2"/>
              </a:solidFill>
            </a:endParaRPr>
          </a:p>
        </p:txBody>
      </p:sp>
      <p:sp>
        <p:nvSpPr>
          <p:cNvPr id="16" name="Rectangle 15"/>
          <p:cNvSpPr/>
          <p:nvPr userDrawn="1"/>
        </p:nvSpPr>
        <p:spPr>
          <a:xfrm>
            <a:off x="8069891" y="2564904"/>
            <a:ext cx="3165376" cy="715965"/>
          </a:xfrm>
          <a:prstGeom prst="rect">
            <a:avLst/>
          </a:prstGeom>
          <a:solidFill>
            <a:schemeClr val="accent2">
              <a:lumMod val="75000"/>
            </a:schemeClr>
          </a:solidFill>
        </p:spPr>
        <p:txBody>
          <a:bodyPr wrap="square">
            <a:spAutoFit/>
          </a:bodyPr>
          <a:lstStyle/>
          <a:p>
            <a:pPr algn="ctr">
              <a:lnSpc>
                <a:spcPct val="95000"/>
              </a:lnSpc>
            </a:pPr>
            <a:r>
              <a:rPr lang="en-US" sz="2133" dirty="0">
                <a:solidFill>
                  <a:schemeClr val="bg1"/>
                </a:solidFill>
              </a:rPr>
              <a:t>Lorem ipsum dolor sit amet, </a:t>
            </a:r>
            <a:r>
              <a:rPr lang="en-US" sz="2133" dirty="0" err="1">
                <a:solidFill>
                  <a:schemeClr val="bg1"/>
                </a:solidFill>
              </a:rPr>
              <a:t>consectetur</a:t>
            </a:r>
            <a:endParaRPr lang="en-US" sz="2133" dirty="0">
              <a:solidFill>
                <a:schemeClr val="bg1"/>
              </a:solidFill>
            </a:endParaRPr>
          </a:p>
        </p:txBody>
      </p:sp>
      <p:sp>
        <p:nvSpPr>
          <p:cNvPr id="17" name="Oval 16"/>
          <p:cNvSpPr/>
          <p:nvPr userDrawn="1"/>
        </p:nvSpPr>
        <p:spPr>
          <a:xfrm>
            <a:off x="5903979" y="3870087"/>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8" name="Straight Connector 17"/>
          <p:cNvCxnSpPr/>
          <p:nvPr userDrawn="1"/>
        </p:nvCxnSpPr>
        <p:spPr>
          <a:xfrm flipV="1">
            <a:off x="6062133" y="3078385"/>
            <a:ext cx="2016224" cy="86231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8620037" y="3901560"/>
            <a:ext cx="1060424" cy="1066032"/>
            <a:chOff x="776288" y="2444750"/>
            <a:chExt cx="600075" cy="603250"/>
          </a:xfrm>
          <a:solidFill>
            <a:schemeClr val="accent1">
              <a:lumMod val="60000"/>
              <a:lumOff val="40000"/>
            </a:schemeClr>
          </a:solidFill>
        </p:grpSpPr>
        <p:sp>
          <p:nvSpPr>
            <p:cNvPr id="20" name="Oval 19"/>
            <p:cNvSpPr>
              <a:spLocks noChangeArrowheads="1"/>
            </p:cNvSpPr>
            <p:nvPr/>
          </p:nvSpPr>
          <p:spPr bwMode="auto">
            <a:xfrm>
              <a:off x="776288" y="2444750"/>
              <a:ext cx="600075" cy="60325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862013" y="2624931"/>
              <a:ext cx="430213" cy="242888"/>
              <a:chOff x="862013" y="2847975"/>
              <a:chExt cx="430213" cy="242888"/>
            </a:xfrm>
            <a:grpFill/>
          </p:grpSpPr>
          <p:sp>
            <p:nvSpPr>
              <p:cNvPr id="22" name="Freeform 24"/>
              <p:cNvSpPr>
                <a:spLocks noEditPoints="1"/>
              </p:cNvSpPr>
              <p:nvPr/>
            </p:nvSpPr>
            <p:spPr bwMode="auto">
              <a:xfrm>
                <a:off x="957263" y="2847975"/>
                <a:ext cx="334963" cy="242888"/>
              </a:xfrm>
              <a:custGeom>
                <a:avLst/>
                <a:gdLst>
                  <a:gd name="T0" fmla="*/ 191 w 197"/>
                  <a:gd name="T1" fmla="*/ 72 h 143"/>
                  <a:gd name="T2" fmla="*/ 184 w 197"/>
                  <a:gd name="T3" fmla="*/ 72 h 143"/>
                  <a:gd name="T4" fmla="*/ 172 w 197"/>
                  <a:gd name="T5" fmla="*/ 43 h 143"/>
                  <a:gd name="T6" fmla="*/ 157 w 197"/>
                  <a:gd name="T7" fmla="*/ 31 h 143"/>
                  <a:gd name="T8" fmla="*/ 126 w 197"/>
                  <a:gd name="T9" fmla="*/ 31 h 143"/>
                  <a:gd name="T10" fmla="*/ 126 w 197"/>
                  <a:gd name="T11" fmla="*/ 2 h 143"/>
                  <a:gd name="T12" fmla="*/ 123 w 197"/>
                  <a:gd name="T13" fmla="*/ 0 h 143"/>
                  <a:gd name="T14" fmla="*/ 2 w 197"/>
                  <a:gd name="T15" fmla="*/ 0 h 143"/>
                  <a:gd name="T16" fmla="*/ 0 w 197"/>
                  <a:gd name="T17" fmla="*/ 2 h 143"/>
                  <a:gd name="T18" fmla="*/ 0 w 197"/>
                  <a:gd name="T19" fmla="*/ 122 h 143"/>
                  <a:gd name="T20" fmla="*/ 2 w 197"/>
                  <a:gd name="T21" fmla="*/ 125 h 143"/>
                  <a:gd name="T22" fmla="*/ 19 w 197"/>
                  <a:gd name="T23" fmla="*/ 125 h 143"/>
                  <a:gd name="T24" fmla="*/ 39 w 197"/>
                  <a:gd name="T25" fmla="*/ 143 h 143"/>
                  <a:gd name="T26" fmla="*/ 60 w 197"/>
                  <a:gd name="T27" fmla="*/ 125 h 143"/>
                  <a:gd name="T28" fmla="*/ 138 w 197"/>
                  <a:gd name="T29" fmla="*/ 125 h 143"/>
                  <a:gd name="T30" fmla="*/ 159 w 197"/>
                  <a:gd name="T31" fmla="*/ 143 h 143"/>
                  <a:gd name="T32" fmla="*/ 180 w 197"/>
                  <a:gd name="T33" fmla="*/ 125 h 143"/>
                  <a:gd name="T34" fmla="*/ 191 w 197"/>
                  <a:gd name="T35" fmla="*/ 125 h 143"/>
                  <a:gd name="T36" fmla="*/ 197 w 197"/>
                  <a:gd name="T37" fmla="*/ 119 h 143"/>
                  <a:gd name="T38" fmla="*/ 197 w 197"/>
                  <a:gd name="T39" fmla="*/ 78 h 143"/>
                  <a:gd name="T40" fmla="*/ 191 w 197"/>
                  <a:gd name="T41" fmla="*/ 72 h 143"/>
                  <a:gd name="T42" fmla="*/ 157 w 197"/>
                  <a:gd name="T43" fmla="*/ 36 h 143"/>
                  <a:gd name="T44" fmla="*/ 168 w 197"/>
                  <a:gd name="T45" fmla="*/ 44 h 143"/>
                  <a:gd name="T46" fmla="*/ 179 w 197"/>
                  <a:gd name="T47" fmla="*/ 72 h 143"/>
                  <a:gd name="T48" fmla="*/ 126 w 197"/>
                  <a:gd name="T49" fmla="*/ 72 h 143"/>
                  <a:gd name="T50" fmla="*/ 126 w 197"/>
                  <a:gd name="T51" fmla="*/ 36 h 143"/>
                  <a:gd name="T52" fmla="*/ 157 w 197"/>
                  <a:gd name="T53" fmla="*/ 36 h 143"/>
                  <a:gd name="T54" fmla="*/ 4 w 197"/>
                  <a:gd name="T55" fmla="*/ 4 h 143"/>
                  <a:gd name="T56" fmla="*/ 121 w 197"/>
                  <a:gd name="T57" fmla="*/ 4 h 143"/>
                  <a:gd name="T58" fmla="*/ 121 w 197"/>
                  <a:gd name="T59" fmla="*/ 120 h 143"/>
                  <a:gd name="T60" fmla="*/ 60 w 197"/>
                  <a:gd name="T61" fmla="*/ 120 h 143"/>
                  <a:gd name="T62" fmla="*/ 39 w 197"/>
                  <a:gd name="T63" fmla="*/ 101 h 143"/>
                  <a:gd name="T64" fmla="*/ 19 w 197"/>
                  <a:gd name="T65" fmla="*/ 120 h 143"/>
                  <a:gd name="T66" fmla="*/ 4 w 197"/>
                  <a:gd name="T67" fmla="*/ 120 h 143"/>
                  <a:gd name="T68" fmla="*/ 4 w 197"/>
                  <a:gd name="T69" fmla="*/ 4 h 143"/>
                  <a:gd name="T70" fmla="*/ 39 w 197"/>
                  <a:gd name="T71" fmla="*/ 139 h 143"/>
                  <a:gd name="T72" fmla="*/ 23 w 197"/>
                  <a:gd name="T73" fmla="*/ 122 h 143"/>
                  <a:gd name="T74" fmla="*/ 39 w 197"/>
                  <a:gd name="T75" fmla="*/ 106 h 143"/>
                  <a:gd name="T76" fmla="*/ 56 w 197"/>
                  <a:gd name="T77" fmla="*/ 122 h 143"/>
                  <a:gd name="T78" fmla="*/ 39 w 197"/>
                  <a:gd name="T79" fmla="*/ 139 h 143"/>
                  <a:gd name="T80" fmla="*/ 159 w 197"/>
                  <a:gd name="T81" fmla="*/ 139 h 143"/>
                  <a:gd name="T82" fmla="*/ 142 w 197"/>
                  <a:gd name="T83" fmla="*/ 122 h 143"/>
                  <a:gd name="T84" fmla="*/ 159 w 197"/>
                  <a:gd name="T85" fmla="*/ 106 h 143"/>
                  <a:gd name="T86" fmla="*/ 175 w 197"/>
                  <a:gd name="T87" fmla="*/ 122 h 143"/>
                  <a:gd name="T88" fmla="*/ 175 w 197"/>
                  <a:gd name="T89" fmla="*/ 122 h 143"/>
                  <a:gd name="T90" fmla="*/ 175 w 197"/>
                  <a:gd name="T91" fmla="*/ 123 h 143"/>
                  <a:gd name="T92" fmla="*/ 159 w 197"/>
                  <a:gd name="T93" fmla="*/ 139 h 143"/>
                  <a:gd name="T94" fmla="*/ 193 w 197"/>
                  <a:gd name="T95" fmla="*/ 119 h 143"/>
                  <a:gd name="T96" fmla="*/ 191 w 197"/>
                  <a:gd name="T97" fmla="*/ 120 h 143"/>
                  <a:gd name="T98" fmla="*/ 180 w 197"/>
                  <a:gd name="T99" fmla="*/ 120 h 143"/>
                  <a:gd name="T100" fmla="*/ 159 w 197"/>
                  <a:gd name="T101" fmla="*/ 101 h 143"/>
                  <a:gd name="T102" fmla="*/ 138 w 197"/>
                  <a:gd name="T103" fmla="*/ 120 h 143"/>
                  <a:gd name="T104" fmla="*/ 126 w 197"/>
                  <a:gd name="T105" fmla="*/ 120 h 143"/>
                  <a:gd name="T106" fmla="*/ 126 w 197"/>
                  <a:gd name="T107" fmla="*/ 77 h 143"/>
                  <a:gd name="T108" fmla="*/ 191 w 197"/>
                  <a:gd name="T109" fmla="*/ 77 h 143"/>
                  <a:gd name="T110" fmla="*/ 193 w 197"/>
                  <a:gd name="T111" fmla="*/ 78 h 143"/>
                  <a:gd name="T112" fmla="*/ 193 w 197"/>
                  <a:gd name="T113"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43">
                    <a:moveTo>
                      <a:pt x="191" y="72"/>
                    </a:moveTo>
                    <a:cubicBezTo>
                      <a:pt x="184" y="72"/>
                      <a:pt x="184" y="72"/>
                      <a:pt x="184" y="72"/>
                    </a:cubicBezTo>
                    <a:cubicBezTo>
                      <a:pt x="181" y="65"/>
                      <a:pt x="172" y="43"/>
                      <a:pt x="172" y="43"/>
                    </a:cubicBezTo>
                    <a:cubicBezTo>
                      <a:pt x="169" y="36"/>
                      <a:pt x="163" y="31"/>
                      <a:pt x="157" y="31"/>
                    </a:cubicBezTo>
                    <a:cubicBezTo>
                      <a:pt x="126" y="31"/>
                      <a:pt x="126" y="31"/>
                      <a:pt x="126" y="31"/>
                    </a:cubicBezTo>
                    <a:cubicBezTo>
                      <a:pt x="126" y="2"/>
                      <a:pt x="126" y="2"/>
                      <a:pt x="126" y="2"/>
                    </a:cubicBezTo>
                    <a:cubicBezTo>
                      <a:pt x="126" y="1"/>
                      <a:pt x="125" y="0"/>
                      <a:pt x="123" y="0"/>
                    </a:cubicBezTo>
                    <a:cubicBezTo>
                      <a:pt x="2" y="0"/>
                      <a:pt x="2" y="0"/>
                      <a:pt x="2" y="0"/>
                    </a:cubicBezTo>
                    <a:cubicBezTo>
                      <a:pt x="1" y="0"/>
                      <a:pt x="0" y="1"/>
                      <a:pt x="0" y="2"/>
                    </a:cubicBezTo>
                    <a:cubicBezTo>
                      <a:pt x="0" y="122"/>
                      <a:pt x="0" y="122"/>
                      <a:pt x="0" y="122"/>
                    </a:cubicBezTo>
                    <a:cubicBezTo>
                      <a:pt x="0" y="123"/>
                      <a:pt x="1" y="125"/>
                      <a:pt x="2" y="125"/>
                    </a:cubicBezTo>
                    <a:cubicBezTo>
                      <a:pt x="19" y="125"/>
                      <a:pt x="19" y="125"/>
                      <a:pt x="19" y="125"/>
                    </a:cubicBezTo>
                    <a:cubicBezTo>
                      <a:pt x="20" y="135"/>
                      <a:pt x="29" y="143"/>
                      <a:pt x="39" y="143"/>
                    </a:cubicBezTo>
                    <a:cubicBezTo>
                      <a:pt x="50" y="143"/>
                      <a:pt x="59" y="135"/>
                      <a:pt x="60" y="125"/>
                    </a:cubicBezTo>
                    <a:cubicBezTo>
                      <a:pt x="138" y="125"/>
                      <a:pt x="138" y="125"/>
                      <a:pt x="138" y="125"/>
                    </a:cubicBezTo>
                    <a:cubicBezTo>
                      <a:pt x="139" y="135"/>
                      <a:pt x="148" y="143"/>
                      <a:pt x="159" y="143"/>
                    </a:cubicBezTo>
                    <a:cubicBezTo>
                      <a:pt x="170" y="143"/>
                      <a:pt x="178" y="135"/>
                      <a:pt x="180" y="125"/>
                    </a:cubicBezTo>
                    <a:cubicBezTo>
                      <a:pt x="191" y="125"/>
                      <a:pt x="191" y="125"/>
                      <a:pt x="191" y="125"/>
                    </a:cubicBezTo>
                    <a:cubicBezTo>
                      <a:pt x="195" y="125"/>
                      <a:pt x="197" y="122"/>
                      <a:pt x="197" y="119"/>
                    </a:cubicBezTo>
                    <a:cubicBezTo>
                      <a:pt x="197" y="78"/>
                      <a:pt x="197" y="78"/>
                      <a:pt x="197" y="78"/>
                    </a:cubicBezTo>
                    <a:cubicBezTo>
                      <a:pt x="197" y="75"/>
                      <a:pt x="195" y="72"/>
                      <a:pt x="191" y="72"/>
                    </a:cubicBezTo>
                    <a:close/>
                    <a:moveTo>
                      <a:pt x="157" y="36"/>
                    </a:moveTo>
                    <a:cubicBezTo>
                      <a:pt x="161" y="36"/>
                      <a:pt x="166" y="40"/>
                      <a:pt x="168" y="44"/>
                    </a:cubicBezTo>
                    <a:cubicBezTo>
                      <a:pt x="168" y="45"/>
                      <a:pt x="175" y="64"/>
                      <a:pt x="179" y="72"/>
                    </a:cubicBezTo>
                    <a:cubicBezTo>
                      <a:pt x="126" y="72"/>
                      <a:pt x="126" y="72"/>
                      <a:pt x="126" y="72"/>
                    </a:cubicBezTo>
                    <a:cubicBezTo>
                      <a:pt x="126" y="36"/>
                      <a:pt x="126" y="36"/>
                      <a:pt x="126" y="36"/>
                    </a:cubicBezTo>
                    <a:lnTo>
                      <a:pt x="157" y="36"/>
                    </a:lnTo>
                    <a:close/>
                    <a:moveTo>
                      <a:pt x="4" y="4"/>
                    </a:moveTo>
                    <a:cubicBezTo>
                      <a:pt x="121" y="4"/>
                      <a:pt x="121" y="4"/>
                      <a:pt x="121" y="4"/>
                    </a:cubicBezTo>
                    <a:cubicBezTo>
                      <a:pt x="121" y="120"/>
                      <a:pt x="121" y="120"/>
                      <a:pt x="121" y="120"/>
                    </a:cubicBezTo>
                    <a:cubicBezTo>
                      <a:pt x="60" y="120"/>
                      <a:pt x="60" y="120"/>
                      <a:pt x="60" y="120"/>
                    </a:cubicBezTo>
                    <a:cubicBezTo>
                      <a:pt x="59" y="109"/>
                      <a:pt x="50" y="101"/>
                      <a:pt x="39" y="101"/>
                    </a:cubicBezTo>
                    <a:cubicBezTo>
                      <a:pt x="29" y="101"/>
                      <a:pt x="20" y="109"/>
                      <a:pt x="19" y="120"/>
                    </a:cubicBezTo>
                    <a:cubicBezTo>
                      <a:pt x="4" y="120"/>
                      <a:pt x="4" y="120"/>
                      <a:pt x="4" y="120"/>
                    </a:cubicBezTo>
                    <a:lnTo>
                      <a:pt x="4" y="4"/>
                    </a:lnTo>
                    <a:close/>
                    <a:moveTo>
                      <a:pt x="39" y="139"/>
                    </a:moveTo>
                    <a:cubicBezTo>
                      <a:pt x="30" y="139"/>
                      <a:pt x="23" y="131"/>
                      <a:pt x="23" y="122"/>
                    </a:cubicBezTo>
                    <a:cubicBezTo>
                      <a:pt x="23" y="113"/>
                      <a:pt x="30" y="106"/>
                      <a:pt x="39" y="106"/>
                    </a:cubicBezTo>
                    <a:cubicBezTo>
                      <a:pt x="48" y="106"/>
                      <a:pt x="56" y="113"/>
                      <a:pt x="56" y="122"/>
                    </a:cubicBezTo>
                    <a:cubicBezTo>
                      <a:pt x="56" y="131"/>
                      <a:pt x="48" y="139"/>
                      <a:pt x="39" y="139"/>
                    </a:cubicBezTo>
                    <a:close/>
                    <a:moveTo>
                      <a:pt x="159" y="139"/>
                    </a:moveTo>
                    <a:cubicBezTo>
                      <a:pt x="150" y="139"/>
                      <a:pt x="142" y="131"/>
                      <a:pt x="142" y="122"/>
                    </a:cubicBezTo>
                    <a:cubicBezTo>
                      <a:pt x="142" y="113"/>
                      <a:pt x="150" y="106"/>
                      <a:pt x="159" y="106"/>
                    </a:cubicBezTo>
                    <a:cubicBezTo>
                      <a:pt x="168" y="106"/>
                      <a:pt x="175" y="113"/>
                      <a:pt x="175" y="122"/>
                    </a:cubicBezTo>
                    <a:cubicBezTo>
                      <a:pt x="175" y="122"/>
                      <a:pt x="175" y="122"/>
                      <a:pt x="175" y="122"/>
                    </a:cubicBezTo>
                    <a:cubicBezTo>
                      <a:pt x="175" y="122"/>
                      <a:pt x="175" y="122"/>
                      <a:pt x="175" y="123"/>
                    </a:cubicBezTo>
                    <a:cubicBezTo>
                      <a:pt x="175" y="131"/>
                      <a:pt x="168" y="139"/>
                      <a:pt x="159" y="139"/>
                    </a:cubicBezTo>
                    <a:close/>
                    <a:moveTo>
                      <a:pt x="193" y="119"/>
                    </a:moveTo>
                    <a:cubicBezTo>
                      <a:pt x="193" y="119"/>
                      <a:pt x="192" y="120"/>
                      <a:pt x="191" y="120"/>
                    </a:cubicBezTo>
                    <a:cubicBezTo>
                      <a:pt x="180" y="120"/>
                      <a:pt x="180" y="120"/>
                      <a:pt x="180" y="120"/>
                    </a:cubicBezTo>
                    <a:cubicBezTo>
                      <a:pt x="178" y="109"/>
                      <a:pt x="170" y="101"/>
                      <a:pt x="159" y="101"/>
                    </a:cubicBezTo>
                    <a:cubicBezTo>
                      <a:pt x="148" y="101"/>
                      <a:pt x="139" y="109"/>
                      <a:pt x="138" y="120"/>
                    </a:cubicBezTo>
                    <a:cubicBezTo>
                      <a:pt x="126" y="120"/>
                      <a:pt x="126" y="120"/>
                      <a:pt x="126" y="120"/>
                    </a:cubicBezTo>
                    <a:cubicBezTo>
                      <a:pt x="126" y="77"/>
                      <a:pt x="126" y="77"/>
                      <a:pt x="126" y="77"/>
                    </a:cubicBezTo>
                    <a:cubicBezTo>
                      <a:pt x="191" y="77"/>
                      <a:pt x="191" y="77"/>
                      <a:pt x="191" y="77"/>
                    </a:cubicBezTo>
                    <a:cubicBezTo>
                      <a:pt x="192" y="77"/>
                      <a:pt x="193" y="77"/>
                      <a:pt x="193" y="78"/>
                    </a:cubicBezTo>
                    <a:lnTo>
                      <a:pt x="19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25"/>
              <p:cNvSpPr>
                <a:spLocks/>
              </p:cNvSpPr>
              <p:nvPr/>
            </p:nvSpPr>
            <p:spPr bwMode="auto">
              <a:xfrm>
                <a:off x="862013" y="2847975"/>
                <a:ext cx="76200" cy="7938"/>
              </a:xfrm>
              <a:custGeom>
                <a:avLst/>
                <a:gdLst>
                  <a:gd name="T0" fmla="*/ 42 w 45"/>
                  <a:gd name="T1" fmla="*/ 0 h 4"/>
                  <a:gd name="T2" fmla="*/ 3 w 45"/>
                  <a:gd name="T3" fmla="*/ 0 h 4"/>
                  <a:gd name="T4" fmla="*/ 0 w 45"/>
                  <a:gd name="T5" fmla="*/ 2 h 4"/>
                  <a:gd name="T6" fmla="*/ 3 w 45"/>
                  <a:gd name="T7" fmla="*/ 4 h 4"/>
                  <a:gd name="T8" fmla="*/ 42 w 45"/>
                  <a:gd name="T9" fmla="*/ 4 h 4"/>
                  <a:gd name="T10" fmla="*/ 45 w 45"/>
                  <a:gd name="T11" fmla="*/ 2 h 4"/>
                  <a:gd name="T12" fmla="*/ 42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2" y="0"/>
                    </a:moveTo>
                    <a:cubicBezTo>
                      <a:pt x="3" y="0"/>
                      <a:pt x="3" y="0"/>
                      <a:pt x="3" y="0"/>
                    </a:cubicBezTo>
                    <a:cubicBezTo>
                      <a:pt x="1" y="0"/>
                      <a:pt x="0" y="1"/>
                      <a:pt x="0" y="2"/>
                    </a:cubicBezTo>
                    <a:cubicBezTo>
                      <a:pt x="0" y="3"/>
                      <a:pt x="1" y="4"/>
                      <a:pt x="3" y="4"/>
                    </a:cubicBezTo>
                    <a:cubicBezTo>
                      <a:pt x="42" y="4"/>
                      <a:pt x="42" y="4"/>
                      <a:pt x="42" y="4"/>
                    </a:cubicBezTo>
                    <a:cubicBezTo>
                      <a:pt x="44" y="4"/>
                      <a:pt x="45" y="3"/>
                      <a:pt x="45" y="2"/>
                    </a:cubicBezTo>
                    <a:cubicBezTo>
                      <a:pt x="45" y="1"/>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Freeform 26"/>
              <p:cNvSpPr>
                <a:spLocks/>
              </p:cNvSpPr>
              <p:nvPr/>
            </p:nvSpPr>
            <p:spPr bwMode="auto">
              <a:xfrm>
                <a:off x="877888" y="2886075"/>
                <a:ext cx="60325" cy="6350"/>
              </a:xfrm>
              <a:custGeom>
                <a:avLst/>
                <a:gdLst>
                  <a:gd name="T0" fmla="*/ 32 w 35"/>
                  <a:gd name="T1" fmla="*/ 0 h 4"/>
                  <a:gd name="T2" fmla="*/ 2 w 35"/>
                  <a:gd name="T3" fmla="*/ 0 h 4"/>
                  <a:gd name="T4" fmla="*/ 0 w 35"/>
                  <a:gd name="T5" fmla="*/ 2 h 4"/>
                  <a:gd name="T6" fmla="*/ 2 w 35"/>
                  <a:gd name="T7" fmla="*/ 4 h 4"/>
                  <a:gd name="T8" fmla="*/ 32 w 35"/>
                  <a:gd name="T9" fmla="*/ 4 h 4"/>
                  <a:gd name="T10" fmla="*/ 35 w 35"/>
                  <a:gd name="T11" fmla="*/ 2 h 4"/>
                  <a:gd name="T12" fmla="*/ 32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2" y="0"/>
                    </a:moveTo>
                    <a:cubicBezTo>
                      <a:pt x="2" y="0"/>
                      <a:pt x="2" y="0"/>
                      <a:pt x="2" y="0"/>
                    </a:cubicBezTo>
                    <a:cubicBezTo>
                      <a:pt x="1" y="0"/>
                      <a:pt x="0" y="1"/>
                      <a:pt x="0" y="2"/>
                    </a:cubicBezTo>
                    <a:cubicBezTo>
                      <a:pt x="0" y="3"/>
                      <a:pt x="1" y="4"/>
                      <a:pt x="2" y="4"/>
                    </a:cubicBezTo>
                    <a:cubicBezTo>
                      <a:pt x="32" y="4"/>
                      <a:pt x="32" y="4"/>
                      <a:pt x="32" y="4"/>
                    </a:cubicBezTo>
                    <a:cubicBezTo>
                      <a:pt x="34" y="4"/>
                      <a:pt x="35" y="3"/>
                      <a:pt x="35" y="2"/>
                    </a:cubicBezTo>
                    <a:cubicBezTo>
                      <a:pt x="35" y="1"/>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27"/>
              <p:cNvSpPr>
                <a:spLocks/>
              </p:cNvSpPr>
              <p:nvPr/>
            </p:nvSpPr>
            <p:spPr bwMode="auto">
              <a:xfrm>
                <a:off x="895350" y="2922588"/>
                <a:ext cx="42863" cy="9525"/>
              </a:xfrm>
              <a:custGeom>
                <a:avLst/>
                <a:gdLst>
                  <a:gd name="T0" fmla="*/ 22 w 25"/>
                  <a:gd name="T1" fmla="*/ 0 h 5"/>
                  <a:gd name="T2" fmla="*/ 2 w 25"/>
                  <a:gd name="T3" fmla="*/ 0 h 5"/>
                  <a:gd name="T4" fmla="*/ 0 w 25"/>
                  <a:gd name="T5" fmla="*/ 2 h 5"/>
                  <a:gd name="T6" fmla="*/ 2 w 25"/>
                  <a:gd name="T7" fmla="*/ 5 h 5"/>
                  <a:gd name="T8" fmla="*/ 22 w 25"/>
                  <a:gd name="T9" fmla="*/ 5 h 5"/>
                  <a:gd name="T10" fmla="*/ 25 w 25"/>
                  <a:gd name="T11" fmla="*/ 2 h 5"/>
                  <a:gd name="T12" fmla="*/ 22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2" y="0"/>
                    </a:moveTo>
                    <a:cubicBezTo>
                      <a:pt x="2" y="0"/>
                      <a:pt x="2" y="0"/>
                      <a:pt x="2" y="0"/>
                    </a:cubicBezTo>
                    <a:cubicBezTo>
                      <a:pt x="1" y="0"/>
                      <a:pt x="0" y="1"/>
                      <a:pt x="0" y="2"/>
                    </a:cubicBezTo>
                    <a:cubicBezTo>
                      <a:pt x="0" y="3"/>
                      <a:pt x="1" y="5"/>
                      <a:pt x="2" y="5"/>
                    </a:cubicBezTo>
                    <a:cubicBezTo>
                      <a:pt x="22" y="5"/>
                      <a:pt x="22" y="5"/>
                      <a:pt x="22" y="5"/>
                    </a:cubicBezTo>
                    <a:cubicBezTo>
                      <a:pt x="24" y="5"/>
                      <a:pt x="25" y="3"/>
                      <a:pt x="25" y="2"/>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6" name="Group 25"/>
          <p:cNvGrpSpPr/>
          <p:nvPr userDrawn="1"/>
        </p:nvGrpSpPr>
        <p:grpSpPr>
          <a:xfrm>
            <a:off x="3515243" y="1704329"/>
            <a:ext cx="1060424" cy="1063229"/>
            <a:chOff x="17463" y="2445543"/>
            <a:chExt cx="600075" cy="601663"/>
          </a:xfrm>
          <a:solidFill>
            <a:schemeClr val="accent5"/>
          </a:solidFill>
        </p:grpSpPr>
        <p:sp>
          <p:nvSpPr>
            <p:cNvPr id="27" name="Oval 26"/>
            <p:cNvSpPr>
              <a:spLocks noChangeArrowheads="1"/>
            </p:cNvSpPr>
            <p:nvPr/>
          </p:nvSpPr>
          <p:spPr bwMode="auto">
            <a:xfrm>
              <a:off x="17463" y="2445543"/>
              <a:ext cx="600075" cy="601663"/>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dirty="0"/>
            </a:p>
          </p:txBody>
        </p:sp>
        <p:sp>
          <p:nvSpPr>
            <p:cNvPr id="30" name="Freeform 32"/>
            <p:cNvSpPr>
              <a:spLocks noEditPoints="1"/>
            </p:cNvSpPr>
            <p:nvPr/>
          </p:nvSpPr>
          <p:spPr bwMode="auto">
            <a:xfrm>
              <a:off x="317500" y="2620169"/>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32" name="Oval 31"/>
          <p:cNvSpPr>
            <a:spLocks noChangeArrowheads="1"/>
          </p:cNvSpPr>
          <p:nvPr userDrawn="1"/>
        </p:nvSpPr>
        <p:spPr bwMode="auto">
          <a:xfrm>
            <a:off x="2437591" y="3902962"/>
            <a:ext cx="1060424" cy="1063229"/>
          </a:xfrm>
          <a:prstGeom prst="ellipse">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dirty="0"/>
          </a:p>
        </p:txBody>
      </p:sp>
      <p:cxnSp>
        <p:nvCxnSpPr>
          <p:cNvPr id="39" name="Straight Connector 38"/>
          <p:cNvCxnSpPr>
            <a:stCxn id="10" idx="6"/>
            <a:endCxn id="20" idx="2"/>
          </p:cNvCxnSpPr>
          <p:nvPr userDrawn="1"/>
        </p:nvCxnSpPr>
        <p:spPr>
          <a:xfrm>
            <a:off x="8319943" y="4434576"/>
            <a:ext cx="30009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6"/>
            <a:endCxn id="8" idx="2"/>
          </p:cNvCxnSpPr>
          <p:nvPr userDrawn="1"/>
        </p:nvCxnSpPr>
        <p:spPr>
          <a:xfrm>
            <a:off x="3498015" y="4434576"/>
            <a:ext cx="20031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511824" y="2372883"/>
            <a:ext cx="263579" cy="960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3735416" y="1958606"/>
            <a:ext cx="548550" cy="521833"/>
          </a:xfrm>
          <a:prstGeom prst="rect">
            <a:avLst/>
          </a:prstGeom>
        </p:spPr>
      </p:pic>
      <p:pic>
        <p:nvPicPr>
          <p:cNvPr id="43" name="Picture 42"/>
          <p:cNvPicPr>
            <a:picLocks noChangeAspect="1"/>
          </p:cNvPicPr>
          <p:nvPr userDrawn="1"/>
        </p:nvPicPr>
        <p:blipFill>
          <a:blip r:embed="rId5"/>
          <a:stretch>
            <a:fillRect/>
          </a:stretch>
        </p:blipFill>
        <p:spPr>
          <a:xfrm>
            <a:off x="2748750" y="4224334"/>
            <a:ext cx="533025" cy="532167"/>
          </a:xfrm>
          <a:prstGeom prst="rect">
            <a:avLst/>
          </a:prstGeom>
        </p:spPr>
      </p:pic>
      <p:pic>
        <p:nvPicPr>
          <p:cNvPr id="44" name="Picture 43"/>
          <p:cNvPicPr>
            <a:picLocks noChangeAspect="1"/>
          </p:cNvPicPr>
          <p:nvPr userDrawn="1"/>
        </p:nvPicPr>
        <p:blipFill>
          <a:blip r:embed="rId6"/>
          <a:stretch>
            <a:fillRect/>
          </a:stretch>
        </p:blipFill>
        <p:spPr>
          <a:xfrm>
            <a:off x="8866787" y="4180837"/>
            <a:ext cx="548550" cy="547667"/>
          </a:xfrm>
          <a:prstGeom prst="rect">
            <a:avLst/>
          </a:prstGeom>
        </p:spPr>
      </p:pic>
    </p:spTree>
    <p:extLst>
      <p:ext uri="{BB962C8B-B14F-4D97-AF65-F5344CB8AC3E}">
        <p14:creationId xmlns:p14="http://schemas.microsoft.com/office/powerpoint/2010/main" val="82381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1999" cy="6858000"/>
          </a:xfrm>
          <a:prstGeom prst="rect">
            <a:avLst/>
          </a:prstGeom>
        </p:spPr>
      </p:pic>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dirty="0"/>
              <a:t>Divider slide 4</a:t>
            </a:r>
            <a:endParaRPr lang="lt-LT" dirty="0"/>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pic>
        <p:nvPicPr>
          <p:cNvPr id="12" name="Picture 11"/>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3097394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7709" y="0"/>
            <a:ext cx="12192000" cy="6858000"/>
          </a:xfrm>
          <a:prstGeom prst="rect">
            <a:avLst/>
          </a:prstGeom>
          <a:ln>
            <a:noFill/>
          </a:ln>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399" y="279961"/>
            <a:ext cx="10675593" cy="817561"/>
          </a:xfrm>
        </p:spPr>
        <p:txBody>
          <a:bodyPr>
            <a:noAutofit/>
          </a:bodyPr>
          <a:lstStyle>
            <a:lvl1pPr>
              <a:defRPr sz="4000">
                <a:solidFill>
                  <a:schemeClr val="tx2"/>
                </a:solidFill>
              </a:defRPr>
            </a:lvl1pPr>
          </a:lstStyle>
          <a:p>
            <a:r>
              <a:rPr lang="en-US" dirty="0"/>
              <a:t>2-part Venn diagram is also easily customized</a:t>
            </a:r>
          </a:p>
        </p:txBody>
      </p:sp>
      <p:sp>
        <p:nvSpPr>
          <p:cNvPr id="7" name="Text Placeholder 53"/>
          <p:cNvSpPr>
            <a:spLocks noGrp="1"/>
          </p:cNvSpPr>
          <p:nvPr>
            <p:ph type="body" sz="quarter" idx="13"/>
          </p:nvPr>
        </p:nvSpPr>
        <p:spPr>
          <a:xfrm>
            <a:off x="914400" y="1311523"/>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So easy you can’t believe it</a:t>
            </a:r>
          </a:p>
        </p:txBody>
      </p:sp>
      <p:sp>
        <p:nvSpPr>
          <p:cNvPr id="8" name="Oval 7"/>
          <p:cNvSpPr/>
          <p:nvPr userDrawn="1"/>
        </p:nvSpPr>
        <p:spPr>
          <a:xfrm>
            <a:off x="3799934" y="1988840"/>
            <a:ext cx="2580253" cy="2580251"/>
          </a:xfrm>
          <a:prstGeom prst="ellipse">
            <a:avLst/>
          </a:prstGeom>
          <a:solidFill>
            <a:schemeClr val="accent1">
              <a:alpha val="80000"/>
            </a:schemeClr>
          </a:solidFill>
          <a:ln>
            <a:solidFill>
              <a:schemeClr val="accent1">
                <a:alpha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5638358" y="1988840"/>
            <a:ext cx="2580253" cy="2580251"/>
          </a:xfrm>
          <a:prstGeom prst="ellipse">
            <a:avLst/>
          </a:prstGeom>
          <a:solidFill>
            <a:schemeClr val="accent5">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Rectangle 9"/>
          <p:cNvSpPr/>
          <p:nvPr userDrawn="1"/>
        </p:nvSpPr>
        <p:spPr>
          <a:xfrm>
            <a:off x="3983765" y="2276181"/>
            <a:ext cx="1980312" cy="404150"/>
          </a:xfrm>
          <a:prstGeom prst="rect">
            <a:avLst/>
          </a:prstGeom>
        </p:spPr>
        <p:txBody>
          <a:bodyPr wrap="square">
            <a:spAutoFit/>
          </a:bodyPr>
          <a:lstStyle/>
          <a:p>
            <a:pPr algn="ctr">
              <a:lnSpc>
                <a:spcPct val="95000"/>
              </a:lnSpc>
            </a:pPr>
            <a:r>
              <a:rPr lang="en-US" sz="2133" dirty="0">
                <a:solidFill>
                  <a:srgbClr val="FFFFFF"/>
                </a:solidFill>
              </a:rPr>
              <a:t>Thing A</a:t>
            </a:r>
          </a:p>
        </p:txBody>
      </p:sp>
      <p:sp>
        <p:nvSpPr>
          <p:cNvPr id="11" name="Rectangle 10"/>
          <p:cNvSpPr/>
          <p:nvPr userDrawn="1"/>
        </p:nvSpPr>
        <p:spPr>
          <a:xfrm>
            <a:off x="5980787" y="2276181"/>
            <a:ext cx="1994616" cy="404150"/>
          </a:xfrm>
          <a:prstGeom prst="rect">
            <a:avLst/>
          </a:prstGeom>
        </p:spPr>
        <p:txBody>
          <a:bodyPr wrap="square">
            <a:spAutoFit/>
          </a:bodyPr>
          <a:lstStyle/>
          <a:p>
            <a:pPr algn="ctr">
              <a:lnSpc>
                <a:spcPct val="95000"/>
              </a:lnSpc>
            </a:pPr>
            <a:r>
              <a:rPr lang="en-US" sz="2133" dirty="0">
                <a:solidFill>
                  <a:srgbClr val="FFFFFF"/>
                </a:solidFill>
              </a:rPr>
              <a:t>Thing B</a:t>
            </a:r>
          </a:p>
        </p:txBody>
      </p:sp>
      <p:sp>
        <p:nvSpPr>
          <p:cNvPr id="12" name="Rectangle 11"/>
          <p:cNvSpPr/>
          <p:nvPr userDrawn="1"/>
        </p:nvSpPr>
        <p:spPr>
          <a:xfrm>
            <a:off x="509651" y="2218963"/>
            <a:ext cx="3048000" cy="2120004"/>
          </a:xfrm>
          <a:prstGeom prst="rect">
            <a:avLst/>
          </a:prstGeom>
        </p:spPr>
        <p:txBody>
          <a:bodyPr wrap="square" anchor="ctr" anchorCtr="0">
            <a:spAutoFit/>
          </a:bodyPr>
          <a:lstStyle/>
          <a:p>
            <a:pPr algn="r">
              <a:lnSpc>
                <a:spcPct val="95000"/>
              </a:lnSpc>
            </a:pPr>
            <a:r>
              <a:rPr lang="en-US" sz="2133" dirty="0">
                <a:solidFill>
                  <a:schemeClr val="tx2"/>
                </a:solidFill>
              </a:rPr>
              <a:t>Key Point</a:t>
            </a:r>
          </a:p>
          <a:p>
            <a:pPr algn="r">
              <a:lnSpc>
                <a:spcPct val="95000"/>
              </a:lnSpc>
            </a:pPr>
            <a:r>
              <a:rPr lang="fr-FR" sz="1467" dirty="0" err="1">
                <a:solidFill>
                  <a:schemeClr val="tx2"/>
                </a:solidFill>
              </a:rPr>
              <a:t>Lorem</a:t>
            </a:r>
            <a:r>
              <a:rPr lang="fr-FR" sz="1467" dirty="0">
                <a:solidFill>
                  <a:schemeClr val="tx2"/>
                </a:solidFill>
              </a:rPr>
              <a:t> </a:t>
            </a:r>
            <a:r>
              <a:rPr lang="fr-FR" sz="1467" dirty="0" err="1">
                <a:solidFill>
                  <a:schemeClr val="tx2"/>
                </a:solidFill>
              </a:rPr>
              <a:t>ipsum</a:t>
            </a:r>
            <a:r>
              <a:rPr lang="fr-FR" sz="1467" dirty="0">
                <a:solidFill>
                  <a:schemeClr val="tx2"/>
                </a:solidFill>
              </a:rPr>
              <a:t> </a:t>
            </a:r>
            <a:r>
              <a:rPr lang="fr-FR" sz="1467" dirty="0" err="1">
                <a:solidFill>
                  <a:schemeClr val="tx2"/>
                </a:solidFill>
              </a:rPr>
              <a:t>dolor</a:t>
            </a:r>
            <a:r>
              <a:rPr lang="fr-FR" sz="1467" dirty="0">
                <a:solidFill>
                  <a:schemeClr val="tx2"/>
                </a:solidFill>
              </a:rPr>
              <a:t> </a:t>
            </a:r>
            <a:r>
              <a:rPr lang="fr-FR" sz="1467" dirty="0" err="1">
                <a:solidFill>
                  <a:schemeClr val="tx2"/>
                </a:solidFill>
              </a:rPr>
              <a:t>sit</a:t>
            </a:r>
            <a:r>
              <a:rPr lang="fr-FR" sz="1467" dirty="0">
                <a:solidFill>
                  <a:schemeClr val="tx2"/>
                </a:solidFill>
              </a:rPr>
              <a:t> </a:t>
            </a:r>
            <a:r>
              <a:rPr lang="fr-FR" sz="1467" dirty="0" err="1">
                <a:solidFill>
                  <a:schemeClr val="tx2"/>
                </a:solidFill>
              </a:rPr>
              <a:t>amet</a:t>
            </a:r>
            <a:r>
              <a:rPr lang="fr-FR" sz="1467" dirty="0">
                <a:solidFill>
                  <a:schemeClr val="tx2"/>
                </a:solidFill>
              </a:rPr>
              <a:t>, </a:t>
            </a:r>
            <a:r>
              <a:rPr lang="fr-FR" sz="1467" dirty="0" err="1">
                <a:solidFill>
                  <a:schemeClr val="tx2"/>
                </a:solidFill>
              </a:rPr>
              <a:t>consectetur</a:t>
            </a:r>
            <a:r>
              <a:rPr lang="fr-FR" sz="1467" dirty="0">
                <a:solidFill>
                  <a:schemeClr val="tx2"/>
                </a:solidFill>
              </a:rPr>
              <a:t> </a:t>
            </a:r>
            <a:r>
              <a:rPr lang="fr-FR" sz="1467" dirty="0" err="1">
                <a:solidFill>
                  <a:schemeClr val="tx2"/>
                </a:solidFill>
              </a:rPr>
              <a:t>adipiscing</a:t>
            </a:r>
            <a:r>
              <a:rPr lang="fr-FR" sz="1467" dirty="0">
                <a:solidFill>
                  <a:schemeClr val="tx2"/>
                </a:solidFill>
              </a:rPr>
              <a:t> </a:t>
            </a:r>
            <a:r>
              <a:rPr lang="fr-FR" sz="1467" dirty="0" err="1">
                <a:solidFill>
                  <a:schemeClr val="tx2"/>
                </a:solidFill>
              </a:rPr>
              <a:t>elit</a:t>
            </a:r>
            <a:r>
              <a:rPr lang="fr-FR" sz="1467" dirty="0">
                <a:solidFill>
                  <a:schemeClr val="tx2"/>
                </a:solidFill>
              </a:rPr>
              <a:t>. Duis </a:t>
            </a:r>
            <a:r>
              <a:rPr lang="fr-FR" sz="1467" dirty="0" err="1">
                <a:solidFill>
                  <a:schemeClr val="tx2"/>
                </a:solidFill>
              </a:rPr>
              <a:t>ultrices</a:t>
            </a:r>
            <a:r>
              <a:rPr lang="fr-FR" sz="1467" dirty="0">
                <a:solidFill>
                  <a:schemeClr val="tx2"/>
                </a:solidFill>
              </a:rPr>
              <a:t> </a:t>
            </a:r>
            <a:r>
              <a:rPr lang="fr-FR" sz="1467" dirty="0" err="1">
                <a:solidFill>
                  <a:schemeClr val="tx2"/>
                </a:solidFill>
              </a:rPr>
              <a:t>at</a:t>
            </a:r>
            <a:r>
              <a:rPr lang="fr-FR" sz="1467" dirty="0">
                <a:solidFill>
                  <a:schemeClr val="tx2"/>
                </a:solidFill>
              </a:rPr>
              <a:t> </a:t>
            </a:r>
            <a:r>
              <a:rPr lang="fr-FR" sz="1467" dirty="0" err="1">
                <a:solidFill>
                  <a:schemeClr val="tx2"/>
                </a:solidFill>
              </a:rPr>
              <a:t>nibh</a:t>
            </a:r>
            <a:r>
              <a:rPr lang="fr-FR" sz="1467" dirty="0">
                <a:solidFill>
                  <a:schemeClr val="tx2"/>
                </a:solidFill>
              </a:rPr>
              <a:t> a </a:t>
            </a:r>
            <a:r>
              <a:rPr lang="fr-FR" sz="1467" dirty="0" err="1">
                <a:solidFill>
                  <a:schemeClr val="tx2"/>
                </a:solidFill>
              </a:rPr>
              <a:t>malesuada</a:t>
            </a:r>
            <a:r>
              <a:rPr lang="fr-FR" sz="1467" dirty="0">
                <a:solidFill>
                  <a:schemeClr val="tx2"/>
                </a:solidFill>
              </a:rPr>
              <a:t>. </a:t>
            </a:r>
            <a:r>
              <a:rPr lang="fr-FR" sz="1467" dirty="0" err="1">
                <a:solidFill>
                  <a:schemeClr val="tx2"/>
                </a:solidFill>
              </a:rPr>
              <a:t>Etiam</a:t>
            </a:r>
            <a:r>
              <a:rPr lang="fr-FR" sz="1467" dirty="0">
                <a:solidFill>
                  <a:schemeClr val="tx2"/>
                </a:solidFill>
              </a:rPr>
              <a:t> </a:t>
            </a:r>
            <a:r>
              <a:rPr lang="fr-FR" sz="1467" dirty="0" err="1">
                <a:solidFill>
                  <a:schemeClr val="tx2"/>
                </a:solidFill>
              </a:rPr>
              <a:t>euismod</a:t>
            </a:r>
            <a:r>
              <a:rPr lang="fr-FR" sz="1467" dirty="0">
                <a:solidFill>
                  <a:schemeClr val="tx2"/>
                </a:solidFill>
              </a:rPr>
              <a:t> semper </a:t>
            </a:r>
            <a:r>
              <a:rPr lang="fr-FR" sz="1467" dirty="0" err="1">
                <a:solidFill>
                  <a:schemeClr val="tx2"/>
                </a:solidFill>
              </a:rPr>
              <a:t>suscipit</a:t>
            </a:r>
            <a:r>
              <a:rPr lang="fr-FR" sz="1467" dirty="0">
                <a:solidFill>
                  <a:schemeClr val="tx2"/>
                </a:solidFill>
              </a:rPr>
              <a:t>. Suspendisse </a:t>
            </a:r>
            <a:r>
              <a:rPr lang="fr-FR" sz="1467" dirty="0" err="1">
                <a:solidFill>
                  <a:schemeClr val="tx2"/>
                </a:solidFill>
              </a:rPr>
              <a:t>potenti</a:t>
            </a:r>
            <a:r>
              <a:rPr lang="fr-FR" sz="1467" dirty="0">
                <a:solidFill>
                  <a:schemeClr val="tx2"/>
                </a:solidFill>
              </a:rPr>
              <a:t>. Ut </a:t>
            </a:r>
            <a:r>
              <a:rPr lang="fr-FR" sz="1467" dirty="0" err="1">
                <a:solidFill>
                  <a:schemeClr val="tx2"/>
                </a:solidFill>
              </a:rPr>
              <a:t>scelerisque</a:t>
            </a:r>
            <a:r>
              <a:rPr lang="fr-FR" sz="1467" dirty="0">
                <a:solidFill>
                  <a:schemeClr val="tx2"/>
                </a:solidFill>
              </a:rPr>
              <a:t> eu </a:t>
            </a:r>
            <a:r>
              <a:rPr lang="fr-FR" sz="1467" dirty="0" err="1">
                <a:solidFill>
                  <a:schemeClr val="tx2"/>
                </a:solidFill>
              </a:rPr>
              <a:t>sem</a:t>
            </a:r>
            <a:r>
              <a:rPr lang="fr-FR" sz="1467" dirty="0">
                <a:solidFill>
                  <a:schemeClr val="tx2"/>
                </a:solidFill>
              </a:rPr>
              <a:t> non </a:t>
            </a:r>
            <a:r>
              <a:rPr lang="fr-FR" sz="1467" dirty="0" err="1">
                <a:solidFill>
                  <a:schemeClr val="tx2"/>
                </a:solidFill>
              </a:rPr>
              <a:t>ultrices</a:t>
            </a:r>
            <a:r>
              <a:rPr lang="fr-FR" sz="1467" dirty="0">
                <a:solidFill>
                  <a:schemeClr val="tx2"/>
                </a:solidFill>
              </a:rPr>
              <a:t>. </a:t>
            </a:r>
            <a:r>
              <a:rPr lang="fr-FR" sz="1467" dirty="0" err="1">
                <a:solidFill>
                  <a:schemeClr val="tx2"/>
                </a:solidFill>
              </a:rPr>
              <a:t>Curabitur</a:t>
            </a:r>
            <a:r>
              <a:rPr lang="fr-FR" sz="1467" dirty="0">
                <a:solidFill>
                  <a:schemeClr val="tx2"/>
                </a:solidFill>
              </a:rPr>
              <a:t> </a:t>
            </a:r>
            <a:r>
              <a:rPr lang="fr-FR" sz="1467" dirty="0" err="1">
                <a:solidFill>
                  <a:schemeClr val="tx2"/>
                </a:solidFill>
              </a:rPr>
              <a:t>vehicula</a:t>
            </a:r>
            <a:r>
              <a:rPr lang="fr-FR" sz="1467" dirty="0">
                <a:solidFill>
                  <a:schemeClr val="tx2"/>
                </a:solidFill>
              </a:rPr>
              <a:t> </a:t>
            </a:r>
            <a:r>
              <a:rPr lang="fr-FR" sz="1467" dirty="0" err="1">
                <a:solidFill>
                  <a:schemeClr val="tx2"/>
                </a:solidFill>
              </a:rPr>
              <a:t>lacus</a:t>
            </a:r>
            <a:r>
              <a:rPr lang="fr-FR" sz="1467" dirty="0">
                <a:solidFill>
                  <a:schemeClr val="tx2"/>
                </a:solidFill>
              </a:rPr>
              <a:t> </a:t>
            </a:r>
            <a:r>
              <a:rPr lang="fr-FR" sz="1467" dirty="0" err="1">
                <a:solidFill>
                  <a:schemeClr val="tx2"/>
                </a:solidFill>
              </a:rPr>
              <a:t>eget</a:t>
            </a:r>
            <a:r>
              <a:rPr lang="fr-FR" sz="1467" dirty="0">
                <a:solidFill>
                  <a:schemeClr val="tx2"/>
                </a:solidFill>
              </a:rPr>
              <a:t> </a:t>
            </a:r>
            <a:r>
              <a:rPr lang="fr-FR" sz="1467" dirty="0" err="1">
                <a:solidFill>
                  <a:schemeClr val="tx2"/>
                </a:solidFill>
              </a:rPr>
              <a:t>facilisis</a:t>
            </a:r>
            <a:r>
              <a:rPr lang="fr-FR" sz="1467" dirty="0">
                <a:solidFill>
                  <a:schemeClr val="tx2"/>
                </a:solidFill>
              </a:rPr>
              <a:t> </a:t>
            </a:r>
            <a:r>
              <a:rPr lang="fr-FR" sz="1467" dirty="0" err="1">
                <a:solidFill>
                  <a:schemeClr val="tx2"/>
                </a:solidFill>
              </a:rPr>
              <a:t>mattis</a:t>
            </a:r>
            <a:r>
              <a:rPr lang="fr-FR" sz="1467" dirty="0">
                <a:solidFill>
                  <a:schemeClr val="tx2"/>
                </a:solidFill>
              </a:rPr>
              <a:t>.</a:t>
            </a:r>
            <a:endParaRPr lang="en-US" sz="1467" dirty="0">
              <a:solidFill>
                <a:schemeClr val="tx2"/>
              </a:solidFill>
            </a:endParaRPr>
          </a:p>
        </p:txBody>
      </p:sp>
      <p:sp>
        <p:nvSpPr>
          <p:cNvPr id="13" name="Rectangle 12"/>
          <p:cNvSpPr/>
          <p:nvPr userDrawn="1"/>
        </p:nvSpPr>
        <p:spPr>
          <a:xfrm>
            <a:off x="8541993" y="2218963"/>
            <a:ext cx="3048000" cy="2120004"/>
          </a:xfrm>
          <a:prstGeom prst="rect">
            <a:avLst/>
          </a:prstGeom>
        </p:spPr>
        <p:txBody>
          <a:bodyPr wrap="square" anchor="ctr" anchorCtr="0">
            <a:spAutoFit/>
          </a:bodyPr>
          <a:lstStyle/>
          <a:p>
            <a:pPr>
              <a:lnSpc>
                <a:spcPct val="95000"/>
              </a:lnSpc>
            </a:pPr>
            <a:r>
              <a:rPr lang="en-US" sz="2133" dirty="0">
                <a:solidFill>
                  <a:schemeClr val="tx2"/>
                </a:solidFill>
              </a:rPr>
              <a:t>Key Point</a:t>
            </a:r>
          </a:p>
          <a:p>
            <a:pPr>
              <a:lnSpc>
                <a:spcPct val="95000"/>
              </a:lnSpc>
            </a:pPr>
            <a:r>
              <a:rPr lang="en-US" sz="1467" dirty="0" err="1">
                <a:solidFill>
                  <a:schemeClr val="tx2"/>
                </a:solidFill>
              </a:rPr>
              <a:t>Vivamus</a:t>
            </a:r>
            <a:r>
              <a:rPr lang="en-US" sz="1467" dirty="0">
                <a:solidFill>
                  <a:schemeClr val="tx2"/>
                </a:solidFill>
              </a:rPr>
              <a:t> non </a:t>
            </a:r>
            <a:r>
              <a:rPr lang="en-US" sz="1467" dirty="0" err="1">
                <a:solidFill>
                  <a:schemeClr val="tx2"/>
                </a:solidFill>
              </a:rPr>
              <a:t>nunc</a:t>
            </a:r>
            <a:r>
              <a:rPr lang="en-US" sz="1467" dirty="0">
                <a:solidFill>
                  <a:schemeClr val="tx2"/>
                </a:solidFill>
              </a:rPr>
              <a:t> </a:t>
            </a:r>
            <a:r>
              <a:rPr lang="en-US" sz="1467" dirty="0" err="1">
                <a:solidFill>
                  <a:schemeClr val="tx2"/>
                </a:solidFill>
              </a:rPr>
              <a:t>eget</a:t>
            </a:r>
            <a:r>
              <a:rPr lang="en-US" sz="1467" dirty="0">
                <a:solidFill>
                  <a:schemeClr val="tx2"/>
                </a:solidFill>
              </a:rPr>
              <a:t> </a:t>
            </a:r>
            <a:r>
              <a:rPr lang="en-US" sz="1467" dirty="0" err="1">
                <a:solidFill>
                  <a:schemeClr val="tx2"/>
                </a:solidFill>
              </a:rPr>
              <a:t>diam</a:t>
            </a:r>
            <a:r>
              <a:rPr lang="en-US" sz="1467" dirty="0">
                <a:solidFill>
                  <a:schemeClr val="tx2"/>
                </a:solidFill>
              </a:rPr>
              <a:t> </a:t>
            </a:r>
            <a:r>
              <a:rPr lang="en-US" sz="1467" dirty="0" err="1">
                <a:solidFill>
                  <a:schemeClr val="tx2"/>
                </a:solidFill>
              </a:rPr>
              <a:t>finibus</a:t>
            </a:r>
            <a:r>
              <a:rPr lang="en-US" sz="1467" dirty="0">
                <a:solidFill>
                  <a:schemeClr val="tx2"/>
                </a:solidFill>
              </a:rPr>
              <a:t> </a:t>
            </a:r>
            <a:r>
              <a:rPr lang="en-US" sz="1467" dirty="0" err="1">
                <a:solidFill>
                  <a:schemeClr val="tx2"/>
                </a:solidFill>
              </a:rPr>
              <a:t>bibendum</a:t>
            </a:r>
            <a:r>
              <a:rPr lang="en-US" sz="1467" dirty="0">
                <a:solidFill>
                  <a:schemeClr val="tx2"/>
                </a:solidFill>
              </a:rPr>
              <a:t>. </a:t>
            </a:r>
            <a:r>
              <a:rPr lang="en-US" sz="1467" dirty="0" err="1">
                <a:solidFill>
                  <a:schemeClr val="tx2"/>
                </a:solidFill>
              </a:rPr>
              <a:t>Morbi</a:t>
            </a:r>
            <a:r>
              <a:rPr lang="en-US" sz="1467" dirty="0">
                <a:solidFill>
                  <a:schemeClr val="tx2"/>
                </a:solidFill>
              </a:rPr>
              <a:t> </a:t>
            </a:r>
            <a:r>
              <a:rPr lang="en-US" sz="1467" dirty="0" err="1">
                <a:solidFill>
                  <a:schemeClr val="tx2"/>
                </a:solidFill>
              </a:rPr>
              <a:t>feugiat</a:t>
            </a:r>
            <a:r>
              <a:rPr lang="en-US" sz="1467" dirty="0">
                <a:solidFill>
                  <a:schemeClr val="tx2"/>
                </a:solidFill>
              </a:rPr>
              <a:t> </a:t>
            </a:r>
            <a:r>
              <a:rPr lang="en-US" sz="1467" dirty="0" err="1">
                <a:solidFill>
                  <a:schemeClr val="tx2"/>
                </a:solidFill>
              </a:rPr>
              <a:t>neque</a:t>
            </a:r>
            <a:r>
              <a:rPr lang="en-US" sz="1467" dirty="0">
                <a:solidFill>
                  <a:schemeClr val="tx2"/>
                </a:solidFill>
              </a:rPr>
              <a:t> non ante </a:t>
            </a:r>
            <a:r>
              <a:rPr lang="en-US" sz="1467" dirty="0" err="1">
                <a:solidFill>
                  <a:schemeClr val="tx2"/>
                </a:solidFill>
              </a:rPr>
              <a:t>dignissim</a:t>
            </a:r>
            <a:r>
              <a:rPr lang="en-US" sz="1467" dirty="0">
                <a:solidFill>
                  <a:schemeClr val="tx2"/>
                </a:solidFill>
              </a:rPr>
              <a:t> </a:t>
            </a:r>
            <a:r>
              <a:rPr lang="en-US" sz="1467" dirty="0" err="1">
                <a:solidFill>
                  <a:schemeClr val="tx2"/>
                </a:solidFill>
              </a:rPr>
              <a:t>venenatis</a:t>
            </a:r>
            <a:r>
              <a:rPr lang="en-US" sz="1467" dirty="0">
                <a:solidFill>
                  <a:schemeClr val="tx2"/>
                </a:solidFill>
              </a:rPr>
              <a:t>. Cum </a:t>
            </a:r>
            <a:r>
              <a:rPr lang="en-US" sz="1467" dirty="0" err="1">
                <a:solidFill>
                  <a:schemeClr val="tx2"/>
                </a:solidFill>
              </a:rPr>
              <a:t>sociis</a:t>
            </a:r>
            <a:r>
              <a:rPr lang="en-US" sz="1467" dirty="0">
                <a:solidFill>
                  <a:schemeClr val="tx2"/>
                </a:solidFill>
              </a:rPr>
              <a:t> </a:t>
            </a:r>
            <a:r>
              <a:rPr lang="en-US" sz="1467" dirty="0" err="1">
                <a:solidFill>
                  <a:schemeClr val="tx2"/>
                </a:solidFill>
              </a:rPr>
              <a:t>natoque</a:t>
            </a:r>
            <a:r>
              <a:rPr lang="en-US" sz="1467" dirty="0">
                <a:solidFill>
                  <a:schemeClr val="tx2"/>
                </a:solidFill>
              </a:rPr>
              <a:t> </a:t>
            </a:r>
            <a:r>
              <a:rPr lang="en-US" sz="1467" dirty="0" err="1">
                <a:solidFill>
                  <a:schemeClr val="tx2"/>
                </a:solidFill>
              </a:rPr>
              <a:t>penatibus</a:t>
            </a:r>
            <a:r>
              <a:rPr lang="en-US" sz="1467" dirty="0">
                <a:solidFill>
                  <a:schemeClr val="tx2"/>
                </a:solidFill>
              </a:rPr>
              <a:t> et </a:t>
            </a:r>
            <a:r>
              <a:rPr lang="en-US" sz="1467" dirty="0" err="1">
                <a:solidFill>
                  <a:schemeClr val="tx2"/>
                </a:solidFill>
              </a:rPr>
              <a:t>magnis</a:t>
            </a:r>
            <a:r>
              <a:rPr lang="en-US" sz="1467" dirty="0">
                <a:solidFill>
                  <a:schemeClr val="tx2"/>
                </a:solidFill>
              </a:rPr>
              <a:t> dis parturient </a:t>
            </a:r>
            <a:r>
              <a:rPr lang="en-US" sz="1467" dirty="0" err="1">
                <a:solidFill>
                  <a:schemeClr val="tx2"/>
                </a:solidFill>
              </a:rPr>
              <a:t>montes</a:t>
            </a:r>
            <a:r>
              <a:rPr lang="en-US" sz="1467" dirty="0">
                <a:solidFill>
                  <a:schemeClr val="tx2"/>
                </a:solidFill>
              </a:rPr>
              <a:t>, </a:t>
            </a:r>
            <a:r>
              <a:rPr lang="en-US" sz="1467" dirty="0" err="1">
                <a:solidFill>
                  <a:schemeClr val="tx2"/>
                </a:solidFill>
              </a:rPr>
              <a:t>nascetur</a:t>
            </a:r>
            <a:r>
              <a:rPr lang="en-US" sz="1467" dirty="0">
                <a:solidFill>
                  <a:schemeClr val="tx2"/>
                </a:solidFill>
              </a:rPr>
              <a:t> </a:t>
            </a:r>
            <a:r>
              <a:rPr lang="en-US" sz="1467" dirty="0" err="1">
                <a:solidFill>
                  <a:schemeClr val="tx2"/>
                </a:solidFill>
              </a:rPr>
              <a:t>ridiculus</a:t>
            </a:r>
            <a:r>
              <a:rPr lang="en-US" sz="1467" dirty="0">
                <a:solidFill>
                  <a:schemeClr val="tx2"/>
                </a:solidFill>
              </a:rPr>
              <a:t> mus. </a:t>
            </a:r>
            <a:r>
              <a:rPr lang="en-US" sz="1467" dirty="0" err="1">
                <a:solidFill>
                  <a:schemeClr val="tx2"/>
                </a:solidFill>
              </a:rPr>
              <a:t>Proin</a:t>
            </a:r>
            <a:r>
              <a:rPr lang="en-US" sz="1467" dirty="0">
                <a:solidFill>
                  <a:schemeClr val="tx2"/>
                </a:solidFill>
              </a:rPr>
              <a:t> vitae </a:t>
            </a:r>
            <a:r>
              <a:rPr lang="en-US" sz="1467" dirty="0" err="1">
                <a:solidFill>
                  <a:schemeClr val="tx2"/>
                </a:solidFill>
              </a:rPr>
              <a:t>commodo</a:t>
            </a:r>
            <a:r>
              <a:rPr lang="en-US" sz="1467" dirty="0">
                <a:solidFill>
                  <a:schemeClr val="tx2"/>
                </a:solidFill>
              </a:rPr>
              <a:t> quam. </a:t>
            </a:r>
          </a:p>
        </p:txBody>
      </p:sp>
      <p:sp>
        <p:nvSpPr>
          <p:cNvPr id="14" name="Rectangle 13"/>
          <p:cNvSpPr/>
          <p:nvPr userDrawn="1"/>
        </p:nvSpPr>
        <p:spPr>
          <a:xfrm>
            <a:off x="4426584" y="4938380"/>
            <a:ext cx="3165376" cy="715965"/>
          </a:xfrm>
          <a:prstGeom prst="rect">
            <a:avLst/>
          </a:prstGeom>
          <a:solidFill>
            <a:schemeClr val="accent2">
              <a:lumMod val="75000"/>
            </a:schemeClr>
          </a:solidFill>
        </p:spPr>
        <p:txBody>
          <a:bodyPr wrap="square">
            <a:spAutoFit/>
          </a:bodyPr>
          <a:lstStyle/>
          <a:p>
            <a:pPr algn="ctr">
              <a:lnSpc>
                <a:spcPct val="95000"/>
              </a:lnSpc>
            </a:pPr>
            <a:r>
              <a:rPr lang="en-US" sz="2133" dirty="0">
                <a:solidFill>
                  <a:schemeClr val="bg1"/>
                </a:solidFill>
              </a:rPr>
              <a:t>Lorem ipsum dolor sit amet, </a:t>
            </a:r>
            <a:r>
              <a:rPr lang="en-US" sz="2133" dirty="0" err="1">
                <a:solidFill>
                  <a:schemeClr val="bg1"/>
                </a:solidFill>
              </a:rPr>
              <a:t>consectetur</a:t>
            </a:r>
            <a:endParaRPr lang="en-US" sz="2133" dirty="0">
              <a:solidFill>
                <a:schemeClr val="bg1"/>
              </a:solidFill>
            </a:endParaRPr>
          </a:p>
        </p:txBody>
      </p:sp>
      <p:sp>
        <p:nvSpPr>
          <p:cNvPr id="15" name="Oval 14"/>
          <p:cNvSpPr/>
          <p:nvPr userDrawn="1"/>
        </p:nvSpPr>
        <p:spPr>
          <a:xfrm>
            <a:off x="5879030" y="3182955"/>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6" name="Straight Connector 15"/>
          <p:cNvCxnSpPr>
            <a:stCxn id="15" idx="4"/>
            <a:endCxn id="14" idx="0"/>
          </p:cNvCxnSpPr>
          <p:nvPr userDrawn="1"/>
        </p:nvCxnSpPr>
        <p:spPr>
          <a:xfrm>
            <a:off x="5975041" y="3374976"/>
            <a:ext cx="34231" cy="15634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a:endCxn id="8" idx="2"/>
          </p:cNvCxnSpPr>
          <p:nvPr userDrawn="1"/>
        </p:nvCxnSpPr>
        <p:spPr>
          <a:xfrm>
            <a:off x="3557651" y="3278965"/>
            <a:ext cx="242283"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1"/>
            <a:endCxn id="9" idx="6"/>
          </p:cNvCxnSpPr>
          <p:nvPr userDrawn="1"/>
        </p:nvCxnSpPr>
        <p:spPr>
          <a:xfrm flipH="1">
            <a:off x="8218611" y="3278965"/>
            <a:ext cx="32338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4501627" y="2877421"/>
            <a:ext cx="1006488" cy="995110"/>
          </a:xfrm>
          <a:prstGeom prst="rect">
            <a:avLst/>
          </a:prstGeom>
        </p:spPr>
      </p:pic>
      <p:pic>
        <p:nvPicPr>
          <p:cNvPr id="30" name="Picture 29"/>
          <p:cNvPicPr>
            <a:picLocks noChangeAspect="1"/>
          </p:cNvPicPr>
          <p:nvPr userDrawn="1"/>
        </p:nvPicPr>
        <p:blipFill>
          <a:blip r:embed="rId5"/>
          <a:stretch>
            <a:fillRect/>
          </a:stretch>
        </p:blipFill>
        <p:spPr>
          <a:xfrm>
            <a:off x="6635849" y="2877421"/>
            <a:ext cx="697708" cy="1120592"/>
          </a:xfrm>
          <a:prstGeom prst="rect">
            <a:avLst/>
          </a:prstGeom>
        </p:spPr>
      </p:pic>
    </p:spTree>
    <p:extLst>
      <p:ext uri="{BB962C8B-B14F-4D97-AF65-F5344CB8AC3E}">
        <p14:creationId xmlns:p14="http://schemas.microsoft.com/office/powerpoint/2010/main" val="3284286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56" name="Picture 5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200581" cy="817561"/>
          </a:xfrm>
        </p:spPr>
        <p:txBody>
          <a:bodyPr>
            <a:noAutofit/>
          </a:bodyPr>
          <a:lstStyle>
            <a:lvl1pPr>
              <a:defRPr lang="en-US" dirty="0">
                <a:solidFill>
                  <a:schemeClr val="tx2"/>
                </a:solidFill>
              </a:defRPr>
            </a:lvl1pPr>
          </a:lstStyle>
          <a:p>
            <a:r>
              <a:rPr lang="en-US" dirty="0"/>
              <a:t>Success can be measured by how fancy your coffee is</a:t>
            </a:r>
          </a:p>
        </p:txBody>
      </p:sp>
      <p:sp>
        <p:nvSpPr>
          <p:cNvPr id="7" name="Text Placeholder 2"/>
          <p:cNvSpPr>
            <a:spLocks noGrp="1"/>
          </p:cNvSpPr>
          <p:nvPr>
            <p:ph type="body" sz="quarter" idx="13"/>
          </p:nvPr>
        </p:nvSpPr>
        <p:spPr>
          <a:xfrm>
            <a:off x="914400" y="1332291"/>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I personally don’t take cinnamon or whip, for example</a:t>
            </a:r>
          </a:p>
        </p:txBody>
      </p:sp>
      <p:sp>
        <p:nvSpPr>
          <p:cNvPr id="8" name="Oval 7"/>
          <p:cNvSpPr>
            <a:spLocks noChangeAspect="1"/>
          </p:cNvSpPr>
          <p:nvPr userDrawn="1"/>
        </p:nvSpPr>
        <p:spPr>
          <a:xfrm>
            <a:off x="1077020" y="2691804"/>
            <a:ext cx="1639155" cy="1639155"/>
          </a:xfrm>
          <a:prstGeom prst="ellipse">
            <a:avLst/>
          </a:prstGeom>
          <a:solidFill>
            <a:schemeClr val="accent1">
              <a:lumMod val="60000"/>
              <a:lumOff val="4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a:spLocks noChangeAspect="1"/>
          </p:cNvSpPr>
          <p:nvPr userDrawn="1"/>
        </p:nvSpPr>
        <p:spPr>
          <a:xfrm>
            <a:off x="2391856" y="2516181"/>
            <a:ext cx="1990403" cy="1990401"/>
          </a:xfrm>
          <a:prstGeom prst="ellipse">
            <a:avLst/>
          </a:prstGeom>
          <a:solidFill>
            <a:schemeClr val="accent1">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a:spLocks noChangeAspect="1"/>
          </p:cNvSpPr>
          <p:nvPr userDrawn="1"/>
        </p:nvSpPr>
        <p:spPr>
          <a:xfrm>
            <a:off x="4007458" y="2340558"/>
            <a:ext cx="2341649" cy="2341649"/>
          </a:xfrm>
          <a:prstGeom prst="ellipse">
            <a:avLst/>
          </a:prstGeom>
          <a:solidFill>
            <a:schemeClr val="accent1">
              <a:lumMod val="5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a:spLocks noChangeAspect="1"/>
          </p:cNvSpPr>
          <p:nvPr userDrawn="1"/>
        </p:nvSpPr>
        <p:spPr>
          <a:xfrm>
            <a:off x="5863524" y="2164933"/>
            <a:ext cx="2692897" cy="2692896"/>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p:cNvSpPr>
            <a:spLocks noChangeAspect="1"/>
          </p:cNvSpPr>
          <p:nvPr userDrawn="1"/>
        </p:nvSpPr>
        <p:spPr>
          <a:xfrm>
            <a:off x="8070836" y="1989309"/>
            <a:ext cx="3044145" cy="3044144"/>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0" name="Rectangle 39"/>
          <p:cNvSpPr/>
          <p:nvPr userDrawn="1"/>
        </p:nvSpPr>
        <p:spPr>
          <a:xfrm>
            <a:off x="3387058" y="5426674"/>
            <a:ext cx="1935237" cy="765338"/>
          </a:xfrm>
          <a:prstGeom prst="rect">
            <a:avLst/>
          </a:prstGeom>
        </p:spPr>
        <p:txBody>
          <a:bodyPr wrap="square" lIns="243840" rIns="243840" bIns="60960">
            <a:spAutoFit/>
          </a:bodyPr>
          <a:lstStyle/>
          <a:p>
            <a:pPr>
              <a:lnSpc>
                <a:spcPct val="89000"/>
              </a:lnSpc>
            </a:pPr>
            <a:r>
              <a:rPr lang="en-US" sz="1867" dirty="0">
                <a:solidFill>
                  <a:schemeClr val="tx2"/>
                </a:solidFill>
              </a:rPr>
              <a:t>Key idea</a:t>
            </a:r>
          </a:p>
          <a:p>
            <a:pPr>
              <a:lnSpc>
                <a:spcPct val="89000"/>
              </a:lnSpc>
            </a:pPr>
            <a:r>
              <a:rPr lang="en-US" sz="1467" dirty="0">
                <a:solidFill>
                  <a:schemeClr val="tx2"/>
                </a:solidFill>
              </a:rPr>
              <a:t>Lorem ipsum dolor sit amet</a:t>
            </a:r>
          </a:p>
        </p:txBody>
      </p:sp>
      <p:cxnSp>
        <p:nvCxnSpPr>
          <p:cNvPr id="41" name="Straight Arrow Connector 40"/>
          <p:cNvCxnSpPr/>
          <p:nvPr userDrawn="1"/>
        </p:nvCxnSpPr>
        <p:spPr>
          <a:xfrm>
            <a:off x="3387057" y="4506582"/>
            <a:ext cx="0" cy="1082943"/>
          </a:xfrm>
          <a:prstGeom prst="straightConnector1">
            <a:avLst/>
          </a:prstGeom>
          <a:ln w="9525" cmpd="sng">
            <a:tailEnd type="oval" w="lg" len="lg"/>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87246" y="5426674"/>
            <a:ext cx="1935237" cy="765338"/>
          </a:xfrm>
          <a:prstGeom prst="rect">
            <a:avLst/>
          </a:prstGeom>
        </p:spPr>
        <p:txBody>
          <a:bodyPr wrap="square" lIns="243840" rIns="243840" bIns="60960">
            <a:spAutoFit/>
          </a:bodyPr>
          <a:lstStyle/>
          <a:p>
            <a:pPr>
              <a:lnSpc>
                <a:spcPct val="89000"/>
              </a:lnSpc>
            </a:pPr>
            <a:r>
              <a:rPr lang="en-US" sz="1867" dirty="0">
                <a:solidFill>
                  <a:schemeClr val="tx2"/>
                </a:solidFill>
              </a:rPr>
              <a:t>Key idea</a:t>
            </a:r>
          </a:p>
          <a:p>
            <a:pPr>
              <a:lnSpc>
                <a:spcPct val="89000"/>
              </a:lnSpc>
            </a:pPr>
            <a:r>
              <a:rPr lang="en-US" sz="1467" dirty="0">
                <a:solidFill>
                  <a:schemeClr val="tx2"/>
                </a:solidFill>
              </a:rPr>
              <a:t>Lorem ipsum dolor sit amet</a:t>
            </a:r>
          </a:p>
        </p:txBody>
      </p:sp>
      <p:cxnSp>
        <p:nvCxnSpPr>
          <p:cNvPr id="43" name="Straight Arrow Connector 42"/>
          <p:cNvCxnSpPr/>
          <p:nvPr userDrawn="1"/>
        </p:nvCxnSpPr>
        <p:spPr>
          <a:xfrm flipH="1">
            <a:off x="1887245" y="4330959"/>
            <a:ext cx="9352" cy="1258565"/>
          </a:xfrm>
          <a:prstGeom prst="straightConnector1">
            <a:avLst/>
          </a:prstGeom>
          <a:ln w="9525" cmpd="sng">
            <a:solidFill>
              <a:schemeClr val="accent1">
                <a:lumMod val="60000"/>
                <a:lumOff val="40000"/>
              </a:schemeClr>
            </a:solidFill>
            <a:tailEnd type="oval" w="lg"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userDrawn="1"/>
        </p:nvCxnSpPr>
        <p:spPr>
          <a:xfrm flipH="1">
            <a:off x="5178282" y="4682207"/>
            <a:ext cx="1" cy="907317"/>
          </a:xfrm>
          <a:prstGeom prst="straightConnector1">
            <a:avLst/>
          </a:prstGeom>
          <a:ln w="9525" cmpd="sng">
            <a:solidFill>
              <a:schemeClr val="accent1">
                <a:lumMod val="50000"/>
              </a:schemeClr>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5178282" y="5426674"/>
            <a:ext cx="1935237" cy="765338"/>
          </a:xfrm>
          <a:prstGeom prst="rect">
            <a:avLst/>
          </a:prstGeom>
        </p:spPr>
        <p:txBody>
          <a:bodyPr wrap="square" lIns="243840" rIns="243840" bIns="60960">
            <a:spAutoFit/>
          </a:bodyPr>
          <a:lstStyle/>
          <a:p>
            <a:pPr>
              <a:lnSpc>
                <a:spcPct val="89000"/>
              </a:lnSpc>
            </a:pPr>
            <a:r>
              <a:rPr lang="en-US" sz="1867" dirty="0">
                <a:solidFill>
                  <a:schemeClr val="tx2"/>
                </a:solidFill>
              </a:rPr>
              <a:t>Key idea</a:t>
            </a:r>
          </a:p>
          <a:p>
            <a:pPr>
              <a:lnSpc>
                <a:spcPct val="89000"/>
              </a:lnSpc>
            </a:pPr>
            <a:r>
              <a:rPr lang="en-US" sz="1467" dirty="0">
                <a:solidFill>
                  <a:schemeClr val="tx2"/>
                </a:solidFill>
              </a:rPr>
              <a:t>Lorem ipsum dolor sit amet</a:t>
            </a:r>
          </a:p>
        </p:txBody>
      </p:sp>
      <p:cxnSp>
        <p:nvCxnSpPr>
          <p:cNvPr id="46" name="Straight Arrow Connector 45"/>
          <p:cNvCxnSpPr/>
          <p:nvPr userDrawn="1"/>
        </p:nvCxnSpPr>
        <p:spPr>
          <a:xfrm flipH="1">
            <a:off x="7209972" y="4857830"/>
            <a:ext cx="1" cy="731695"/>
          </a:xfrm>
          <a:prstGeom prst="straightConnector1">
            <a:avLst/>
          </a:prstGeom>
          <a:ln w="9525" cmpd="sng">
            <a:solidFill>
              <a:schemeClr val="accent4"/>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7" name="Rectangle 46"/>
          <p:cNvSpPr/>
          <p:nvPr userDrawn="1"/>
        </p:nvSpPr>
        <p:spPr>
          <a:xfrm>
            <a:off x="7226408" y="5426674"/>
            <a:ext cx="1935237" cy="765338"/>
          </a:xfrm>
          <a:prstGeom prst="rect">
            <a:avLst/>
          </a:prstGeom>
        </p:spPr>
        <p:txBody>
          <a:bodyPr wrap="square" lIns="243840" rIns="243840" bIns="60960">
            <a:spAutoFit/>
          </a:bodyPr>
          <a:lstStyle/>
          <a:p>
            <a:pPr>
              <a:lnSpc>
                <a:spcPct val="89000"/>
              </a:lnSpc>
            </a:pPr>
            <a:r>
              <a:rPr lang="en-US" sz="1867" dirty="0">
                <a:solidFill>
                  <a:schemeClr val="tx2"/>
                </a:solidFill>
              </a:rPr>
              <a:t>Key idea</a:t>
            </a:r>
          </a:p>
          <a:p>
            <a:pPr>
              <a:lnSpc>
                <a:spcPct val="89000"/>
              </a:lnSpc>
            </a:pPr>
            <a:r>
              <a:rPr lang="en-US" sz="1467" dirty="0">
                <a:solidFill>
                  <a:schemeClr val="tx2"/>
                </a:solidFill>
              </a:rPr>
              <a:t>Lorem ipsum dolor sit amet</a:t>
            </a:r>
          </a:p>
        </p:txBody>
      </p:sp>
      <p:cxnSp>
        <p:nvCxnSpPr>
          <p:cNvPr id="48" name="Straight Arrow Connector 47"/>
          <p:cNvCxnSpPr/>
          <p:nvPr userDrawn="1"/>
        </p:nvCxnSpPr>
        <p:spPr>
          <a:xfrm flipH="1">
            <a:off x="9592908" y="5033454"/>
            <a:ext cx="1" cy="556071"/>
          </a:xfrm>
          <a:prstGeom prst="straightConnector1">
            <a:avLst/>
          </a:prstGeom>
          <a:ln w="9525" cmpd="sng">
            <a:solidFill>
              <a:schemeClr val="accent5"/>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9" name="Rectangle 48"/>
          <p:cNvSpPr/>
          <p:nvPr userDrawn="1"/>
        </p:nvSpPr>
        <p:spPr>
          <a:xfrm>
            <a:off x="9592907" y="5426674"/>
            <a:ext cx="1935237" cy="765338"/>
          </a:xfrm>
          <a:prstGeom prst="rect">
            <a:avLst/>
          </a:prstGeom>
        </p:spPr>
        <p:txBody>
          <a:bodyPr wrap="square" lIns="243840" rIns="243840" bIns="60960">
            <a:spAutoFit/>
          </a:bodyPr>
          <a:lstStyle/>
          <a:p>
            <a:pPr>
              <a:lnSpc>
                <a:spcPct val="89000"/>
              </a:lnSpc>
            </a:pPr>
            <a:r>
              <a:rPr lang="en-US" sz="1867" dirty="0">
                <a:solidFill>
                  <a:schemeClr val="tx2"/>
                </a:solidFill>
              </a:rPr>
              <a:t>Key idea</a:t>
            </a:r>
          </a:p>
          <a:p>
            <a:pPr>
              <a:lnSpc>
                <a:spcPct val="89000"/>
              </a:lnSpc>
            </a:pPr>
            <a:r>
              <a:rPr lang="en-US" sz="1467" dirty="0">
                <a:solidFill>
                  <a:schemeClr val="tx2"/>
                </a:solidFill>
              </a:rPr>
              <a:t>Lorem ipsum dolor sit amet</a:t>
            </a:r>
          </a:p>
        </p:txBody>
      </p:sp>
      <p:pic>
        <p:nvPicPr>
          <p:cNvPr id="51" name="Picture 50"/>
          <p:cNvPicPr>
            <a:picLocks noChangeAspect="1"/>
          </p:cNvPicPr>
          <p:nvPr userDrawn="1"/>
        </p:nvPicPr>
        <p:blipFill>
          <a:blip r:embed="rId4"/>
          <a:stretch>
            <a:fillRect/>
          </a:stretch>
        </p:blipFill>
        <p:spPr>
          <a:xfrm>
            <a:off x="1544601" y="3174153"/>
            <a:ext cx="685287" cy="684183"/>
          </a:xfrm>
          <a:prstGeom prst="rect">
            <a:avLst/>
          </a:prstGeom>
        </p:spPr>
      </p:pic>
      <p:pic>
        <p:nvPicPr>
          <p:cNvPr id="52" name="Picture 51"/>
          <p:cNvPicPr>
            <a:picLocks noChangeAspect="1"/>
          </p:cNvPicPr>
          <p:nvPr userDrawn="1"/>
        </p:nvPicPr>
        <p:blipFill>
          <a:blip r:embed="rId5"/>
          <a:stretch>
            <a:fillRect/>
          </a:stretch>
        </p:blipFill>
        <p:spPr>
          <a:xfrm>
            <a:off x="3022333" y="3143981"/>
            <a:ext cx="770862" cy="769621"/>
          </a:xfrm>
          <a:prstGeom prst="rect">
            <a:avLst/>
          </a:prstGeom>
        </p:spPr>
      </p:pic>
      <p:pic>
        <p:nvPicPr>
          <p:cNvPr id="53" name="Picture 52"/>
          <p:cNvPicPr>
            <a:picLocks noChangeAspect="1"/>
          </p:cNvPicPr>
          <p:nvPr userDrawn="1"/>
        </p:nvPicPr>
        <p:blipFill>
          <a:blip r:embed="rId6"/>
          <a:stretch>
            <a:fillRect/>
          </a:stretch>
        </p:blipFill>
        <p:spPr>
          <a:xfrm>
            <a:off x="4745786" y="3277069"/>
            <a:ext cx="933988" cy="572029"/>
          </a:xfrm>
          <a:prstGeom prst="rect">
            <a:avLst/>
          </a:prstGeom>
        </p:spPr>
      </p:pic>
      <p:pic>
        <p:nvPicPr>
          <p:cNvPr id="54" name="Picture 53"/>
          <p:cNvPicPr>
            <a:picLocks noChangeAspect="1"/>
          </p:cNvPicPr>
          <p:nvPr userDrawn="1"/>
        </p:nvPicPr>
        <p:blipFill>
          <a:blip r:embed="rId7"/>
          <a:stretch>
            <a:fillRect/>
          </a:stretch>
        </p:blipFill>
        <p:spPr>
          <a:xfrm>
            <a:off x="6795485" y="3132856"/>
            <a:ext cx="861845" cy="860457"/>
          </a:xfrm>
          <a:prstGeom prst="rect">
            <a:avLst/>
          </a:prstGeom>
        </p:spPr>
      </p:pic>
      <p:pic>
        <p:nvPicPr>
          <p:cNvPr id="55" name="Picture 54"/>
          <p:cNvPicPr>
            <a:picLocks noChangeAspect="1"/>
          </p:cNvPicPr>
          <p:nvPr userDrawn="1"/>
        </p:nvPicPr>
        <p:blipFill>
          <a:blip r:embed="rId8"/>
          <a:stretch>
            <a:fillRect/>
          </a:stretch>
        </p:blipFill>
        <p:spPr>
          <a:xfrm>
            <a:off x="9216649" y="3190387"/>
            <a:ext cx="752515" cy="751303"/>
          </a:xfrm>
          <a:prstGeom prst="rect">
            <a:avLst/>
          </a:prstGeom>
        </p:spPr>
      </p:pic>
    </p:spTree>
    <p:extLst>
      <p:ext uri="{BB962C8B-B14F-4D97-AF65-F5344CB8AC3E}">
        <p14:creationId xmlns:p14="http://schemas.microsoft.com/office/powerpoint/2010/main" val="4175885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59" name="Picture 5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Complete with icons, and easily editable</a:t>
            </a:r>
          </a:p>
        </p:txBody>
      </p:sp>
      <p:sp>
        <p:nvSpPr>
          <p:cNvPr id="7" name="Oval 6"/>
          <p:cNvSpPr/>
          <p:nvPr userDrawn="1"/>
        </p:nvSpPr>
        <p:spPr>
          <a:xfrm>
            <a:off x="1232919" y="1970467"/>
            <a:ext cx="1152128" cy="1152128"/>
          </a:xfrm>
          <a:prstGeom prst="ellipse">
            <a:avLst/>
          </a:prstGeom>
          <a:solidFill>
            <a:schemeClr val="accent1">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FFFFFF"/>
                </a:solidFill>
              </a:rPr>
              <a:t>01</a:t>
            </a:r>
          </a:p>
        </p:txBody>
      </p:sp>
      <p:sp>
        <p:nvSpPr>
          <p:cNvPr id="8" name="Oval 7"/>
          <p:cNvSpPr/>
          <p:nvPr userDrawn="1"/>
        </p:nvSpPr>
        <p:spPr>
          <a:xfrm>
            <a:off x="3464792" y="3122595"/>
            <a:ext cx="1152128" cy="1152128"/>
          </a:xfrm>
          <a:prstGeom prst="ellipse">
            <a:avLst/>
          </a:prstGeom>
          <a:solidFill>
            <a:schemeClr val="accent2"/>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FFFFFF"/>
                </a:solidFill>
              </a:rPr>
              <a:t>02</a:t>
            </a:r>
          </a:p>
        </p:txBody>
      </p:sp>
      <p:sp>
        <p:nvSpPr>
          <p:cNvPr id="9" name="Oval 8"/>
          <p:cNvSpPr/>
          <p:nvPr userDrawn="1"/>
        </p:nvSpPr>
        <p:spPr>
          <a:xfrm>
            <a:off x="5696665" y="1970467"/>
            <a:ext cx="1152128" cy="1152128"/>
          </a:xfrm>
          <a:prstGeom prst="ellipse">
            <a:avLst/>
          </a:prstGeom>
          <a:solidFill>
            <a:schemeClr val="accent1">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FFFFFF"/>
                </a:solidFill>
              </a:rPr>
              <a:t>03</a:t>
            </a:r>
          </a:p>
        </p:txBody>
      </p:sp>
      <p:sp>
        <p:nvSpPr>
          <p:cNvPr id="10" name="Oval 9"/>
          <p:cNvSpPr/>
          <p:nvPr userDrawn="1"/>
        </p:nvSpPr>
        <p:spPr>
          <a:xfrm>
            <a:off x="7928539" y="3122595"/>
            <a:ext cx="1152128" cy="1152128"/>
          </a:xfrm>
          <a:prstGeom prst="ellipse">
            <a:avLst/>
          </a:prstGeom>
          <a:solidFill>
            <a:schemeClr val="accent4">
              <a:alpha val="7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FFFFFF"/>
                </a:solidFill>
              </a:rPr>
              <a:t>04</a:t>
            </a:r>
          </a:p>
        </p:txBody>
      </p:sp>
      <p:cxnSp>
        <p:nvCxnSpPr>
          <p:cNvPr id="11" name="Straight Connector 10"/>
          <p:cNvCxnSpPr/>
          <p:nvPr userDrawn="1"/>
        </p:nvCxnSpPr>
        <p:spPr>
          <a:xfrm>
            <a:off x="2334855" y="2775295"/>
            <a:ext cx="1182624" cy="670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796107"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4550273"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684131" y="2302095"/>
            <a:ext cx="678108" cy="6781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5" name="Oval 14"/>
          <p:cNvSpPr/>
          <p:nvPr userDrawn="1"/>
        </p:nvSpPr>
        <p:spPr>
          <a:xfrm>
            <a:off x="892965" y="3240821"/>
            <a:ext cx="678108" cy="6781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6" name="Oval 15"/>
          <p:cNvSpPr/>
          <p:nvPr userDrawn="1"/>
        </p:nvSpPr>
        <p:spPr>
          <a:xfrm>
            <a:off x="3127639" y="2329699"/>
            <a:ext cx="678108" cy="6781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Oval 16"/>
          <p:cNvSpPr/>
          <p:nvPr userDrawn="1"/>
        </p:nvSpPr>
        <p:spPr>
          <a:xfrm>
            <a:off x="5382546" y="3240229"/>
            <a:ext cx="678108" cy="6781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Rectangle 17"/>
          <p:cNvSpPr/>
          <p:nvPr userDrawn="1"/>
        </p:nvSpPr>
        <p:spPr>
          <a:xfrm>
            <a:off x="1586047" y="3233428"/>
            <a:ext cx="2092747" cy="633122"/>
          </a:xfrm>
          <a:prstGeom prst="rect">
            <a:avLst/>
          </a:prstGeom>
        </p:spPr>
        <p:txBody>
          <a:bodyPr wrap="square">
            <a:spAutoFit/>
          </a:bodyPr>
          <a:lstStyle/>
          <a:p>
            <a:pPr>
              <a:lnSpc>
                <a:spcPct val="85000"/>
              </a:lnSpc>
            </a:pPr>
            <a:r>
              <a:rPr lang="en-US" sz="2667" b="1" dirty="0">
                <a:solidFill>
                  <a:schemeClr val="accent1"/>
                </a:solidFill>
              </a:rPr>
              <a:t>3%</a:t>
            </a:r>
          </a:p>
          <a:p>
            <a:pPr>
              <a:lnSpc>
                <a:spcPct val="85000"/>
              </a:lnSpc>
            </a:pPr>
            <a:r>
              <a:rPr lang="en-US" sz="1467" dirty="0">
                <a:solidFill>
                  <a:schemeClr val="tx2"/>
                </a:solidFill>
              </a:rPr>
              <a:t>Wind power</a:t>
            </a:r>
          </a:p>
        </p:txBody>
      </p:sp>
      <p:sp>
        <p:nvSpPr>
          <p:cNvPr id="19" name="Rectangle 18"/>
          <p:cNvSpPr/>
          <p:nvPr userDrawn="1"/>
        </p:nvSpPr>
        <p:spPr>
          <a:xfrm>
            <a:off x="3797092" y="2313427"/>
            <a:ext cx="2092747" cy="633122"/>
          </a:xfrm>
          <a:prstGeom prst="rect">
            <a:avLst/>
          </a:prstGeom>
        </p:spPr>
        <p:txBody>
          <a:bodyPr wrap="square">
            <a:spAutoFit/>
          </a:bodyPr>
          <a:lstStyle/>
          <a:p>
            <a:pPr>
              <a:lnSpc>
                <a:spcPct val="85000"/>
              </a:lnSpc>
            </a:pPr>
            <a:r>
              <a:rPr lang="en-US" sz="2667" b="1" dirty="0">
                <a:solidFill>
                  <a:schemeClr val="tx2"/>
                </a:solidFill>
              </a:rPr>
              <a:t>35%</a:t>
            </a:r>
          </a:p>
          <a:p>
            <a:pPr>
              <a:lnSpc>
                <a:spcPct val="85000"/>
              </a:lnSpc>
            </a:pPr>
            <a:r>
              <a:rPr lang="en-US" sz="1467" dirty="0">
                <a:solidFill>
                  <a:schemeClr val="tx2"/>
                </a:solidFill>
              </a:rPr>
              <a:t>Nuclear power</a:t>
            </a:r>
          </a:p>
        </p:txBody>
      </p:sp>
      <p:sp>
        <p:nvSpPr>
          <p:cNvPr id="20" name="Rectangle 19"/>
          <p:cNvSpPr/>
          <p:nvPr userDrawn="1"/>
        </p:nvSpPr>
        <p:spPr>
          <a:xfrm>
            <a:off x="6063244" y="3237937"/>
            <a:ext cx="2092747" cy="633122"/>
          </a:xfrm>
          <a:prstGeom prst="rect">
            <a:avLst/>
          </a:prstGeom>
        </p:spPr>
        <p:txBody>
          <a:bodyPr wrap="square">
            <a:spAutoFit/>
          </a:bodyPr>
          <a:lstStyle/>
          <a:p>
            <a:pPr>
              <a:lnSpc>
                <a:spcPct val="85000"/>
              </a:lnSpc>
            </a:pPr>
            <a:r>
              <a:rPr lang="en-US" sz="2667" b="1" dirty="0">
                <a:solidFill>
                  <a:schemeClr val="accent1">
                    <a:lumMod val="60000"/>
                    <a:lumOff val="40000"/>
                  </a:schemeClr>
                </a:solidFill>
              </a:rPr>
              <a:t>10%</a:t>
            </a:r>
          </a:p>
          <a:p>
            <a:pPr>
              <a:lnSpc>
                <a:spcPct val="85000"/>
              </a:lnSpc>
            </a:pPr>
            <a:r>
              <a:rPr lang="en-US" sz="1467" dirty="0">
                <a:solidFill>
                  <a:schemeClr val="tx2"/>
                </a:solidFill>
              </a:rPr>
              <a:t>Natural gas</a:t>
            </a:r>
          </a:p>
        </p:txBody>
      </p:sp>
      <p:sp>
        <p:nvSpPr>
          <p:cNvPr id="21" name="Rectangle 20"/>
          <p:cNvSpPr/>
          <p:nvPr userDrawn="1"/>
        </p:nvSpPr>
        <p:spPr>
          <a:xfrm>
            <a:off x="8377649" y="2300181"/>
            <a:ext cx="2092747" cy="633122"/>
          </a:xfrm>
          <a:prstGeom prst="rect">
            <a:avLst/>
          </a:prstGeom>
        </p:spPr>
        <p:txBody>
          <a:bodyPr wrap="square">
            <a:spAutoFit/>
          </a:bodyPr>
          <a:lstStyle/>
          <a:p>
            <a:pPr>
              <a:lnSpc>
                <a:spcPct val="85000"/>
              </a:lnSpc>
            </a:pPr>
            <a:r>
              <a:rPr lang="en-US" sz="2667" b="1" dirty="0"/>
              <a:t>50%</a:t>
            </a:r>
          </a:p>
          <a:p>
            <a:pPr>
              <a:lnSpc>
                <a:spcPct val="85000"/>
              </a:lnSpc>
            </a:pPr>
            <a:r>
              <a:rPr lang="en-US" sz="1467" dirty="0">
                <a:solidFill>
                  <a:schemeClr val="tx2"/>
                </a:solidFill>
              </a:rPr>
              <a:t>Crude oil</a:t>
            </a:r>
          </a:p>
        </p:txBody>
      </p:sp>
      <p:cxnSp>
        <p:nvCxnSpPr>
          <p:cNvPr id="45" name="Straight Connector 44"/>
          <p:cNvCxnSpPr/>
          <p:nvPr userDrawn="1"/>
        </p:nvCxnSpPr>
        <p:spPr>
          <a:xfrm flipV="1">
            <a:off x="5887323" y="3070184"/>
            <a:ext cx="121920" cy="23184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V="1">
            <a:off x="1413475" y="3070184"/>
            <a:ext cx="121920" cy="231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flipV="1">
            <a:off x="3634139" y="2948947"/>
            <a:ext cx="121920" cy="2318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flipV="1">
            <a:off x="8152305" y="2948947"/>
            <a:ext cx="121920" cy="2318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Oval 48"/>
          <p:cNvSpPr/>
          <p:nvPr userDrawn="1"/>
        </p:nvSpPr>
        <p:spPr>
          <a:xfrm>
            <a:off x="10197836" y="1970467"/>
            <a:ext cx="1152128" cy="1152128"/>
          </a:xfrm>
          <a:prstGeom prst="ellipse">
            <a:avLst/>
          </a:prstGeom>
          <a:solidFill>
            <a:schemeClr val="accent5">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FFFFFF"/>
                </a:solidFill>
              </a:rPr>
              <a:t>05</a:t>
            </a:r>
          </a:p>
        </p:txBody>
      </p:sp>
      <p:cxnSp>
        <p:nvCxnSpPr>
          <p:cNvPr id="50" name="Straight Connector 49"/>
          <p:cNvCxnSpPr/>
          <p:nvPr userDrawn="1"/>
        </p:nvCxnSpPr>
        <p:spPr>
          <a:xfrm flipH="1">
            <a:off x="9051444" y="2772417"/>
            <a:ext cx="1182624" cy="6705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9883717" y="3240229"/>
            <a:ext cx="678108" cy="6781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53" name="Straight Connector 52"/>
          <p:cNvCxnSpPr/>
          <p:nvPr userDrawn="1"/>
        </p:nvCxnSpPr>
        <p:spPr>
          <a:xfrm flipV="1">
            <a:off x="10388493" y="3070184"/>
            <a:ext cx="121920" cy="2318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a:off x="882772" y="4669220"/>
            <a:ext cx="1508633" cy="803810"/>
          </a:xfrm>
          <a:prstGeom prst="rect">
            <a:avLst/>
          </a:prstGeom>
        </p:spPr>
        <p:txBody>
          <a:bodyPr wrap="square" lIns="0" tIns="0" rIns="0" bIns="0">
            <a:spAutoFit/>
          </a:bodyPr>
          <a:lstStyle/>
          <a:p>
            <a:pPr>
              <a:lnSpc>
                <a:spcPct val="89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endParaRPr lang="en-US" sz="1467" dirty="0">
              <a:solidFill>
                <a:schemeClr val="tx2"/>
              </a:solidFill>
            </a:endParaRPr>
          </a:p>
        </p:txBody>
      </p:sp>
      <p:sp>
        <p:nvSpPr>
          <p:cNvPr id="55" name="Rectangle 54"/>
          <p:cNvSpPr/>
          <p:nvPr userDrawn="1"/>
        </p:nvSpPr>
        <p:spPr>
          <a:xfrm>
            <a:off x="3485892" y="4669220"/>
            <a:ext cx="1508633" cy="803810"/>
          </a:xfrm>
          <a:prstGeom prst="rect">
            <a:avLst/>
          </a:prstGeom>
        </p:spPr>
        <p:txBody>
          <a:bodyPr wrap="square" lIns="0" tIns="0" rIns="0" bIns="0">
            <a:spAutoFit/>
          </a:bodyPr>
          <a:lstStyle/>
          <a:p>
            <a:pPr>
              <a:lnSpc>
                <a:spcPct val="89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endParaRPr lang="en-US" sz="1467" dirty="0">
              <a:solidFill>
                <a:schemeClr val="tx2"/>
              </a:solidFill>
            </a:endParaRPr>
          </a:p>
        </p:txBody>
      </p:sp>
      <p:sp>
        <p:nvSpPr>
          <p:cNvPr id="56" name="Rectangle 55"/>
          <p:cNvSpPr/>
          <p:nvPr userDrawn="1"/>
        </p:nvSpPr>
        <p:spPr>
          <a:xfrm>
            <a:off x="7945236" y="4669220"/>
            <a:ext cx="1508633" cy="803810"/>
          </a:xfrm>
          <a:prstGeom prst="rect">
            <a:avLst/>
          </a:prstGeom>
        </p:spPr>
        <p:txBody>
          <a:bodyPr wrap="square" lIns="0" tIns="0" rIns="0" bIns="0">
            <a:spAutoFit/>
          </a:bodyPr>
          <a:lstStyle/>
          <a:p>
            <a:pPr>
              <a:lnSpc>
                <a:spcPct val="89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endParaRPr lang="en-US" sz="1467" dirty="0">
              <a:solidFill>
                <a:schemeClr val="tx2"/>
              </a:solidFill>
            </a:endParaRPr>
          </a:p>
        </p:txBody>
      </p:sp>
      <p:sp>
        <p:nvSpPr>
          <p:cNvPr id="57" name="Rectangle 56"/>
          <p:cNvSpPr/>
          <p:nvPr userDrawn="1"/>
        </p:nvSpPr>
        <p:spPr>
          <a:xfrm>
            <a:off x="5696666" y="4719056"/>
            <a:ext cx="1508633" cy="803810"/>
          </a:xfrm>
          <a:prstGeom prst="rect">
            <a:avLst/>
          </a:prstGeom>
        </p:spPr>
        <p:txBody>
          <a:bodyPr wrap="square" lIns="0" tIns="0" rIns="0" bIns="0">
            <a:spAutoFit/>
          </a:bodyPr>
          <a:lstStyle/>
          <a:p>
            <a:pPr>
              <a:lnSpc>
                <a:spcPct val="89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endParaRPr lang="en-US" sz="1467" dirty="0">
              <a:solidFill>
                <a:schemeClr val="tx2"/>
              </a:solidFill>
            </a:endParaRPr>
          </a:p>
        </p:txBody>
      </p:sp>
      <p:sp>
        <p:nvSpPr>
          <p:cNvPr id="58" name="Rectangle 57"/>
          <p:cNvSpPr/>
          <p:nvPr userDrawn="1"/>
        </p:nvSpPr>
        <p:spPr>
          <a:xfrm>
            <a:off x="10234069" y="4669219"/>
            <a:ext cx="1508633" cy="803810"/>
          </a:xfrm>
          <a:prstGeom prst="rect">
            <a:avLst/>
          </a:prstGeom>
        </p:spPr>
        <p:txBody>
          <a:bodyPr wrap="square" lIns="0" tIns="0" rIns="0" bIns="0">
            <a:spAutoFit/>
          </a:bodyPr>
          <a:lstStyle/>
          <a:p>
            <a:pPr>
              <a:lnSpc>
                <a:spcPct val="89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endParaRPr lang="en-US" sz="1467" dirty="0">
              <a:solidFill>
                <a:schemeClr val="tx2"/>
              </a:solidFill>
            </a:endParaRPr>
          </a:p>
        </p:txBody>
      </p:sp>
      <p:pic>
        <p:nvPicPr>
          <p:cNvPr id="2" name="Picture 1"/>
          <p:cNvPicPr>
            <a:picLocks noChangeAspect="1"/>
          </p:cNvPicPr>
          <p:nvPr userDrawn="1"/>
        </p:nvPicPr>
        <p:blipFill>
          <a:blip r:embed="rId3"/>
          <a:stretch>
            <a:fillRect/>
          </a:stretch>
        </p:blipFill>
        <p:spPr>
          <a:xfrm>
            <a:off x="1052132" y="3307817"/>
            <a:ext cx="372600" cy="521833"/>
          </a:xfrm>
          <a:prstGeom prst="rect">
            <a:avLst/>
          </a:prstGeom>
        </p:spPr>
      </p:pic>
      <p:pic>
        <p:nvPicPr>
          <p:cNvPr id="60" name="Picture 59"/>
          <p:cNvPicPr>
            <a:picLocks noChangeAspect="1"/>
          </p:cNvPicPr>
          <p:nvPr userDrawn="1"/>
        </p:nvPicPr>
        <p:blipFill>
          <a:blip r:embed="rId4"/>
          <a:stretch>
            <a:fillRect/>
          </a:stretch>
        </p:blipFill>
        <p:spPr>
          <a:xfrm>
            <a:off x="3215548" y="2442871"/>
            <a:ext cx="512145" cy="474797"/>
          </a:xfrm>
          <a:prstGeom prst="rect">
            <a:avLst/>
          </a:prstGeom>
        </p:spPr>
      </p:pic>
      <p:pic>
        <p:nvPicPr>
          <p:cNvPr id="61" name="Picture 60"/>
          <p:cNvPicPr>
            <a:picLocks noChangeAspect="1"/>
          </p:cNvPicPr>
          <p:nvPr userDrawn="1"/>
        </p:nvPicPr>
        <p:blipFill>
          <a:blip r:embed="rId5"/>
          <a:stretch>
            <a:fillRect/>
          </a:stretch>
        </p:blipFill>
        <p:spPr>
          <a:xfrm>
            <a:off x="5586275" y="3391141"/>
            <a:ext cx="310500" cy="434000"/>
          </a:xfrm>
          <a:prstGeom prst="rect">
            <a:avLst/>
          </a:prstGeom>
        </p:spPr>
      </p:pic>
      <p:pic>
        <p:nvPicPr>
          <p:cNvPr id="62" name="Picture 61"/>
          <p:cNvPicPr>
            <a:picLocks noChangeAspect="1"/>
          </p:cNvPicPr>
          <p:nvPr userDrawn="1"/>
        </p:nvPicPr>
        <p:blipFill>
          <a:blip r:embed="rId6"/>
          <a:stretch>
            <a:fillRect/>
          </a:stretch>
        </p:blipFill>
        <p:spPr>
          <a:xfrm>
            <a:off x="7800660" y="2392629"/>
            <a:ext cx="445050" cy="444333"/>
          </a:xfrm>
          <a:prstGeom prst="rect">
            <a:avLst/>
          </a:prstGeom>
        </p:spPr>
      </p:pic>
      <p:pic>
        <p:nvPicPr>
          <p:cNvPr id="63" name="Picture 62"/>
          <p:cNvPicPr>
            <a:picLocks noChangeAspect="1"/>
          </p:cNvPicPr>
          <p:nvPr userDrawn="1"/>
        </p:nvPicPr>
        <p:blipFill>
          <a:blip r:embed="rId7"/>
          <a:stretch>
            <a:fillRect/>
          </a:stretch>
        </p:blipFill>
        <p:spPr>
          <a:xfrm>
            <a:off x="10035453" y="3409508"/>
            <a:ext cx="414000" cy="273833"/>
          </a:xfrm>
          <a:prstGeom prst="rect">
            <a:avLst/>
          </a:prstGeom>
        </p:spPr>
      </p:pic>
    </p:spTree>
    <p:extLst>
      <p:ext uri="{BB962C8B-B14F-4D97-AF65-F5344CB8AC3E}">
        <p14:creationId xmlns:p14="http://schemas.microsoft.com/office/powerpoint/2010/main" val="4255509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1142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Flow chart with icons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Subtitle goes here</a:t>
            </a:r>
          </a:p>
        </p:txBody>
      </p:sp>
      <p:sp>
        <p:nvSpPr>
          <p:cNvPr id="8" name="Oval 7"/>
          <p:cNvSpPr/>
          <p:nvPr userDrawn="1"/>
        </p:nvSpPr>
        <p:spPr>
          <a:xfrm>
            <a:off x="2908321" y="4893555"/>
            <a:ext cx="422979" cy="4229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dirty="0">
                <a:solidFill>
                  <a:srgbClr val="FFFFFF"/>
                </a:solidFill>
              </a:rPr>
              <a:t>2</a:t>
            </a:r>
          </a:p>
        </p:txBody>
      </p:sp>
      <p:sp>
        <p:nvSpPr>
          <p:cNvPr id="9" name="Oval 8"/>
          <p:cNvSpPr/>
          <p:nvPr userDrawn="1"/>
        </p:nvSpPr>
        <p:spPr>
          <a:xfrm>
            <a:off x="4357099" y="4893555"/>
            <a:ext cx="422979" cy="4229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dirty="0">
                <a:solidFill>
                  <a:srgbClr val="FFFFFF"/>
                </a:solidFill>
              </a:rPr>
              <a:t>3</a:t>
            </a:r>
          </a:p>
        </p:txBody>
      </p:sp>
      <p:sp>
        <p:nvSpPr>
          <p:cNvPr id="10" name="Oval 9"/>
          <p:cNvSpPr/>
          <p:nvPr userDrawn="1"/>
        </p:nvSpPr>
        <p:spPr>
          <a:xfrm>
            <a:off x="1459544" y="4893555"/>
            <a:ext cx="422979" cy="4229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dirty="0">
                <a:solidFill>
                  <a:srgbClr val="FFFFFF"/>
                </a:solidFill>
              </a:rPr>
              <a:t>1</a:t>
            </a:r>
          </a:p>
        </p:txBody>
      </p:sp>
      <p:sp>
        <p:nvSpPr>
          <p:cNvPr id="11" name="Oval 10"/>
          <p:cNvSpPr/>
          <p:nvPr userDrawn="1"/>
        </p:nvSpPr>
        <p:spPr>
          <a:xfrm>
            <a:off x="5805876" y="4893555"/>
            <a:ext cx="422979" cy="42297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dirty="0">
                <a:solidFill>
                  <a:srgbClr val="FFFFFF"/>
                </a:solidFill>
              </a:rPr>
              <a:t>4</a:t>
            </a:r>
          </a:p>
        </p:txBody>
      </p:sp>
      <p:sp>
        <p:nvSpPr>
          <p:cNvPr id="12" name="Oval 11"/>
          <p:cNvSpPr/>
          <p:nvPr userDrawn="1"/>
        </p:nvSpPr>
        <p:spPr>
          <a:xfrm>
            <a:off x="7254653" y="4893555"/>
            <a:ext cx="422979" cy="42297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dirty="0">
                <a:solidFill>
                  <a:srgbClr val="FFFFFF"/>
                </a:solidFill>
              </a:rPr>
              <a:t>5</a:t>
            </a:r>
          </a:p>
        </p:txBody>
      </p:sp>
      <p:sp>
        <p:nvSpPr>
          <p:cNvPr id="13" name="Oval 12"/>
          <p:cNvSpPr/>
          <p:nvPr userDrawn="1"/>
        </p:nvSpPr>
        <p:spPr>
          <a:xfrm>
            <a:off x="8703431" y="4893555"/>
            <a:ext cx="422979" cy="42297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dirty="0">
                <a:solidFill>
                  <a:srgbClr val="FFFFFF"/>
                </a:solidFill>
              </a:rPr>
              <a:t>6</a:t>
            </a:r>
          </a:p>
        </p:txBody>
      </p:sp>
      <p:sp>
        <p:nvSpPr>
          <p:cNvPr id="14" name="Oval 13"/>
          <p:cNvSpPr/>
          <p:nvPr userDrawn="1"/>
        </p:nvSpPr>
        <p:spPr>
          <a:xfrm>
            <a:off x="10152208" y="4893555"/>
            <a:ext cx="422979" cy="42297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dirty="0">
                <a:solidFill>
                  <a:srgbClr val="FFFFFF"/>
                </a:solidFill>
              </a:rPr>
              <a:t>7</a:t>
            </a:r>
          </a:p>
        </p:txBody>
      </p:sp>
      <p:sp>
        <p:nvSpPr>
          <p:cNvPr id="15" name="Oval 14"/>
          <p:cNvSpPr/>
          <p:nvPr userDrawn="1"/>
        </p:nvSpPr>
        <p:spPr>
          <a:xfrm>
            <a:off x="1580979" y="3572447"/>
            <a:ext cx="180109" cy="1801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cxnSp>
        <p:nvCxnSpPr>
          <p:cNvPr id="16" name="Straight Connector 15"/>
          <p:cNvCxnSpPr>
            <a:stCxn id="10" idx="0"/>
            <a:endCxn id="15" idx="4"/>
          </p:cNvCxnSpPr>
          <p:nvPr userDrawn="1"/>
        </p:nvCxnSpPr>
        <p:spPr>
          <a:xfrm flipV="1">
            <a:off x="1671033"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029756" y="4307046"/>
            <a:ext cx="180109" cy="18010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cxnSp>
        <p:nvCxnSpPr>
          <p:cNvPr id="18" name="Straight Connector 17"/>
          <p:cNvCxnSpPr>
            <a:stCxn id="8" idx="0"/>
            <a:endCxn id="17" idx="4"/>
          </p:cNvCxnSpPr>
          <p:nvPr userDrawn="1"/>
        </p:nvCxnSpPr>
        <p:spPr>
          <a:xfrm flipV="1">
            <a:off x="3119811" y="4487155"/>
            <a:ext cx="0" cy="4064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4478534" y="3572447"/>
            <a:ext cx="180109" cy="1801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20" name="Oval 19"/>
          <p:cNvSpPr/>
          <p:nvPr userDrawn="1"/>
        </p:nvSpPr>
        <p:spPr>
          <a:xfrm>
            <a:off x="5927311" y="4408646"/>
            <a:ext cx="180109" cy="18010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21" name="Oval 20"/>
          <p:cNvSpPr/>
          <p:nvPr userDrawn="1"/>
        </p:nvSpPr>
        <p:spPr>
          <a:xfrm>
            <a:off x="7376088" y="3392646"/>
            <a:ext cx="180109" cy="18010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22" name="Oval 21"/>
          <p:cNvSpPr/>
          <p:nvPr userDrawn="1"/>
        </p:nvSpPr>
        <p:spPr>
          <a:xfrm>
            <a:off x="8824866" y="4205446"/>
            <a:ext cx="180109" cy="18010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23" name="Oval 22"/>
          <p:cNvSpPr/>
          <p:nvPr userDrawn="1"/>
        </p:nvSpPr>
        <p:spPr>
          <a:xfrm>
            <a:off x="10273643" y="3275415"/>
            <a:ext cx="180109" cy="1801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cxnSp>
        <p:nvCxnSpPr>
          <p:cNvPr id="24" name="Straight Connector 23"/>
          <p:cNvCxnSpPr>
            <a:stCxn id="9" idx="0"/>
            <a:endCxn id="19" idx="4"/>
          </p:cNvCxnSpPr>
          <p:nvPr userDrawn="1"/>
        </p:nvCxnSpPr>
        <p:spPr>
          <a:xfrm flipV="1">
            <a:off x="4568588"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0"/>
            <a:endCxn id="20" idx="4"/>
          </p:cNvCxnSpPr>
          <p:nvPr userDrawn="1"/>
        </p:nvCxnSpPr>
        <p:spPr>
          <a:xfrm flipV="1">
            <a:off x="6017365" y="4588755"/>
            <a:ext cx="0" cy="304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21" idx="4"/>
          </p:cNvCxnSpPr>
          <p:nvPr userDrawn="1"/>
        </p:nvCxnSpPr>
        <p:spPr>
          <a:xfrm flipV="1">
            <a:off x="7466143" y="3572755"/>
            <a:ext cx="0" cy="1320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0"/>
            <a:endCxn id="22" idx="4"/>
          </p:cNvCxnSpPr>
          <p:nvPr userDrawn="1"/>
        </p:nvCxnSpPr>
        <p:spPr>
          <a:xfrm flipV="1">
            <a:off x="8914920" y="4385555"/>
            <a:ext cx="0" cy="5080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4" idx="0"/>
            <a:endCxn id="23" idx="4"/>
          </p:cNvCxnSpPr>
          <p:nvPr userDrawn="1"/>
        </p:nvCxnSpPr>
        <p:spPr>
          <a:xfrm flipV="1">
            <a:off x="10363697" y="3455525"/>
            <a:ext cx="0" cy="1438031"/>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822463" y="1821351"/>
            <a:ext cx="1687555" cy="16875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0" name="Oval 29"/>
          <p:cNvSpPr/>
          <p:nvPr userDrawn="1"/>
        </p:nvSpPr>
        <p:spPr>
          <a:xfrm>
            <a:off x="2537809" y="3089658"/>
            <a:ext cx="1128755" cy="112875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1" name="Oval 30"/>
          <p:cNvSpPr/>
          <p:nvPr userDrawn="1"/>
        </p:nvSpPr>
        <p:spPr>
          <a:xfrm>
            <a:off x="4004211" y="2353555"/>
            <a:ext cx="1128755" cy="112875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2" name="Oval 31"/>
          <p:cNvSpPr/>
          <p:nvPr userDrawn="1"/>
        </p:nvSpPr>
        <p:spPr>
          <a:xfrm>
            <a:off x="5268415" y="2837541"/>
            <a:ext cx="1497901" cy="149790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3" name="Oval 32"/>
          <p:cNvSpPr/>
          <p:nvPr userDrawn="1"/>
        </p:nvSpPr>
        <p:spPr>
          <a:xfrm>
            <a:off x="6901765" y="2200847"/>
            <a:ext cx="1128755" cy="112875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4" name="Oval 33"/>
          <p:cNvSpPr/>
          <p:nvPr userDrawn="1"/>
        </p:nvSpPr>
        <p:spPr>
          <a:xfrm>
            <a:off x="8157520" y="2620794"/>
            <a:ext cx="1514800" cy="15148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5" name="Oval 34"/>
          <p:cNvSpPr/>
          <p:nvPr userDrawn="1"/>
        </p:nvSpPr>
        <p:spPr>
          <a:xfrm>
            <a:off x="9628293" y="1730408"/>
            <a:ext cx="1470808" cy="147080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6" name="TextBox 35"/>
          <p:cNvSpPr txBox="1"/>
          <p:nvPr userDrawn="1"/>
        </p:nvSpPr>
        <p:spPr>
          <a:xfrm>
            <a:off x="917213" y="5503155"/>
            <a:ext cx="1507640" cy="584775"/>
          </a:xfrm>
          <a:prstGeom prst="rect">
            <a:avLst/>
          </a:prstGeom>
          <a:noFill/>
        </p:spPr>
        <p:txBody>
          <a:bodyPr wrap="square" rtlCol="0">
            <a:spAutoFit/>
          </a:bodyPr>
          <a:lstStyle/>
          <a:p>
            <a:pPr algn="ctr"/>
            <a:r>
              <a:rPr lang="en-US" sz="1600" dirty="0">
                <a:solidFill>
                  <a:schemeClr val="tx2"/>
                </a:solidFill>
              </a:rPr>
              <a:t>Ria qui del ium aut</a:t>
            </a:r>
          </a:p>
        </p:txBody>
      </p:sp>
      <p:sp>
        <p:nvSpPr>
          <p:cNvPr id="37" name="TextBox 36"/>
          <p:cNvSpPr txBox="1"/>
          <p:nvPr userDrawn="1"/>
        </p:nvSpPr>
        <p:spPr>
          <a:xfrm>
            <a:off x="2353160" y="5503155"/>
            <a:ext cx="1507640" cy="584775"/>
          </a:xfrm>
          <a:prstGeom prst="rect">
            <a:avLst/>
          </a:prstGeom>
          <a:noFill/>
        </p:spPr>
        <p:txBody>
          <a:bodyPr wrap="square" rtlCol="0">
            <a:spAutoFit/>
          </a:bodyPr>
          <a:lstStyle/>
          <a:p>
            <a:pPr algn="ctr"/>
            <a:r>
              <a:rPr lang="en-US" sz="1600" dirty="0">
                <a:solidFill>
                  <a:schemeClr val="tx2"/>
                </a:solidFill>
              </a:rPr>
              <a:t>Ria qui del ium aut</a:t>
            </a:r>
          </a:p>
        </p:txBody>
      </p:sp>
      <p:sp>
        <p:nvSpPr>
          <p:cNvPr id="38" name="TextBox 37"/>
          <p:cNvSpPr txBox="1"/>
          <p:nvPr userDrawn="1"/>
        </p:nvSpPr>
        <p:spPr>
          <a:xfrm>
            <a:off x="3829747" y="5503155"/>
            <a:ext cx="1507640" cy="584775"/>
          </a:xfrm>
          <a:prstGeom prst="rect">
            <a:avLst/>
          </a:prstGeom>
          <a:noFill/>
        </p:spPr>
        <p:txBody>
          <a:bodyPr wrap="square" rtlCol="0">
            <a:spAutoFit/>
          </a:bodyPr>
          <a:lstStyle/>
          <a:p>
            <a:pPr algn="ctr"/>
            <a:r>
              <a:rPr lang="en-US" sz="1600" dirty="0">
                <a:solidFill>
                  <a:schemeClr val="tx2"/>
                </a:solidFill>
              </a:rPr>
              <a:t>Ria qui del ium aut</a:t>
            </a:r>
          </a:p>
        </p:txBody>
      </p:sp>
      <p:sp>
        <p:nvSpPr>
          <p:cNvPr id="39" name="TextBox 38"/>
          <p:cNvSpPr txBox="1"/>
          <p:nvPr userDrawn="1"/>
        </p:nvSpPr>
        <p:spPr>
          <a:xfrm>
            <a:off x="5265693" y="5503155"/>
            <a:ext cx="1507640" cy="584775"/>
          </a:xfrm>
          <a:prstGeom prst="rect">
            <a:avLst/>
          </a:prstGeom>
          <a:noFill/>
        </p:spPr>
        <p:txBody>
          <a:bodyPr wrap="square" rtlCol="0">
            <a:spAutoFit/>
          </a:bodyPr>
          <a:lstStyle/>
          <a:p>
            <a:pPr algn="ctr"/>
            <a:r>
              <a:rPr lang="en-US" sz="1600" dirty="0">
                <a:solidFill>
                  <a:schemeClr val="tx2"/>
                </a:solidFill>
              </a:rPr>
              <a:t>Ria qui del ium aut</a:t>
            </a:r>
          </a:p>
        </p:txBody>
      </p:sp>
      <p:sp>
        <p:nvSpPr>
          <p:cNvPr id="40" name="TextBox 39"/>
          <p:cNvSpPr txBox="1"/>
          <p:nvPr userDrawn="1"/>
        </p:nvSpPr>
        <p:spPr>
          <a:xfrm>
            <a:off x="6715187" y="5503155"/>
            <a:ext cx="1507640" cy="584775"/>
          </a:xfrm>
          <a:prstGeom prst="rect">
            <a:avLst/>
          </a:prstGeom>
          <a:noFill/>
        </p:spPr>
        <p:txBody>
          <a:bodyPr wrap="square" rtlCol="0">
            <a:spAutoFit/>
          </a:bodyPr>
          <a:lstStyle/>
          <a:p>
            <a:pPr algn="ctr"/>
            <a:r>
              <a:rPr lang="en-US" sz="1600" dirty="0">
                <a:solidFill>
                  <a:schemeClr val="tx2"/>
                </a:solidFill>
              </a:rPr>
              <a:t>Ria qui del ium aut</a:t>
            </a:r>
          </a:p>
        </p:txBody>
      </p:sp>
      <p:sp>
        <p:nvSpPr>
          <p:cNvPr id="41" name="TextBox 40"/>
          <p:cNvSpPr txBox="1"/>
          <p:nvPr userDrawn="1"/>
        </p:nvSpPr>
        <p:spPr>
          <a:xfrm>
            <a:off x="8151133" y="5503155"/>
            <a:ext cx="1507640" cy="584775"/>
          </a:xfrm>
          <a:prstGeom prst="rect">
            <a:avLst/>
          </a:prstGeom>
          <a:noFill/>
        </p:spPr>
        <p:txBody>
          <a:bodyPr wrap="square" rtlCol="0">
            <a:spAutoFit/>
          </a:bodyPr>
          <a:lstStyle/>
          <a:p>
            <a:pPr algn="ctr"/>
            <a:r>
              <a:rPr lang="en-US" sz="1600" dirty="0">
                <a:solidFill>
                  <a:schemeClr val="tx2"/>
                </a:solidFill>
              </a:rPr>
              <a:t>Ria qui del ium aut</a:t>
            </a:r>
          </a:p>
        </p:txBody>
      </p:sp>
      <p:sp>
        <p:nvSpPr>
          <p:cNvPr id="42" name="TextBox 41"/>
          <p:cNvSpPr txBox="1"/>
          <p:nvPr userDrawn="1"/>
        </p:nvSpPr>
        <p:spPr>
          <a:xfrm>
            <a:off x="9627720" y="5503155"/>
            <a:ext cx="1507640" cy="584775"/>
          </a:xfrm>
          <a:prstGeom prst="rect">
            <a:avLst/>
          </a:prstGeom>
          <a:noFill/>
        </p:spPr>
        <p:txBody>
          <a:bodyPr wrap="square" rtlCol="0">
            <a:spAutoFit/>
          </a:bodyPr>
          <a:lstStyle/>
          <a:p>
            <a:pPr algn="ctr"/>
            <a:r>
              <a:rPr lang="en-US" sz="1600" dirty="0">
                <a:solidFill>
                  <a:schemeClr val="tx2"/>
                </a:solidFill>
              </a:rPr>
              <a:t>Ria qui del ium aut</a:t>
            </a:r>
          </a:p>
        </p:txBody>
      </p:sp>
      <p:pic>
        <p:nvPicPr>
          <p:cNvPr id="51" name="Picture 50"/>
          <p:cNvPicPr>
            <a:picLocks noChangeAspect="1"/>
          </p:cNvPicPr>
          <p:nvPr userDrawn="1"/>
        </p:nvPicPr>
        <p:blipFill>
          <a:blip r:embed="rId3"/>
          <a:stretch>
            <a:fillRect/>
          </a:stretch>
        </p:blipFill>
        <p:spPr>
          <a:xfrm>
            <a:off x="1194426" y="2274580"/>
            <a:ext cx="953214" cy="951678"/>
          </a:xfrm>
          <a:prstGeom prst="rect">
            <a:avLst/>
          </a:prstGeom>
        </p:spPr>
      </p:pic>
      <p:pic>
        <p:nvPicPr>
          <p:cNvPr id="52" name="Picture 51"/>
          <p:cNvPicPr>
            <a:picLocks noChangeAspect="1"/>
          </p:cNvPicPr>
          <p:nvPr userDrawn="1"/>
        </p:nvPicPr>
        <p:blipFill>
          <a:blip r:embed="rId4"/>
          <a:stretch>
            <a:fillRect/>
          </a:stretch>
        </p:blipFill>
        <p:spPr>
          <a:xfrm>
            <a:off x="5648950" y="3271306"/>
            <a:ext cx="770862" cy="769621"/>
          </a:xfrm>
          <a:prstGeom prst="rect">
            <a:avLst/>
          </a:prstGeom>
        </p:spPr>
      </p:pic>
      <p:pic>
        <p:nvPicPr>
          <p:cNvPr id="53" name="Picture 52"/>
          <p:cNvPicPr>
            <a:picLocks noChangeAspect="1"/>
          </p:cNvPicPr>
          <p:nvPr userDrawn="1"/>
        </p:nvPicPr>
        <p:blipFill>
          <a:blip r:embed="rId5"/>
          <a:stretch>
            <a:fillRect/>
          </a:stretch>
        </p:blipFill>
        <p:spPr>
          <a:xfrm>
            <a:off x="9896702" y="2249538"/>
            <a:ext cx="933988" cy="572029"/>
          </a:xfrm>
          <a:prstGeom prst="rect">
            <a:avLst/>
          </a:prstGeom>
        </p:spPr>
      </p:pic>
      <p:pic>
        <p:nvPicPr>
          <p:cNvPr id="54" name="Picture 53"/>
          <p:cNvPicPr>
            <a:picLocks noChangeAspect="1"/>
          </p:cNvPicPr>
          <p:nvPr userDrawn="1"/>
        </p:nvPicPr>
        <p:blipFill>
          <a:blip r:embed="rId6"/>
          <a:stretch>
            <a:fillRect/>
          </a:stretch>
        </p:blipFill>
        <p:spPr>
          <a:xfrm>
            <a:off x="2671263" y="3243389"/>
            <a:ext cx="861845" cy="860457"/>
          </a:xfrm>
          <a:prstGeom prst="rect">
            <a:avLst/>
          </a:prstGeom>
        </p:spPr>
      </p:pic>
      <p:pic>
        <p:nvPicPr>
          <p:cNvPr id="55" name="Picture 54"/>
          <p:cNvPicPr>
            <a:picLocks noChangeAspect="1"/>
          </p:cNvPicPr>
          <p:nvPr userDrawn="1"/>
        </p:nvPicPr>
        <p:blipFill>
          <a:blip r:embed="rId7"/>
          <a:stretch>
            <a:fillRect/>
          </a:stretch>
        </p:blipFill>
        <p:spPr>
          <a:xfrm>
            <a:off x="8555564" y="2950471"/>
            <a:ext cx="752515" cy="751303"/>
          </a:xfrm>
          <a:prstGeom prst="rect">
            <a:avLst/>
          </a:prstGeom>
        </p:spPr>
      </p:pic>
      <p:pic>
        <p:nvPicPr>
          <p:cNvPr id="56" name="Picture 55"/>
          <p:cNvPicPr>
            <a:picLocks noChangeAspect="1"/>
          </p:cNvPicPr>
          <p:nvPr userDrawn="1"/>
        </p:nvPicPr>
        <p:blipFill>
          <a:blip r:embed="rId8"/>
          <a:stretch>
            <a:fillRect/>
          </a:stretch>
        </p:blipFill>
        <p:spPr>
          <a:xfrm>
            <a:off x="4333744" y="2620794"/>
            <a:ext cx="445428" cy="622595"/>
          </a:xfrm>
          <a:prstGeom prst="rect">
            <a:avLst/>
          </a:prstGeom>
        </p:spPr>
      </p:pic>
      <p:pic>
        <p:nvPicPr>
          <p:cNvPr id="57" name="Picture 56"/>
          <p:cNvPicPr>
            <a:picLocks noChangeAspect="1"/>
          </p:cNvPicPr>
          <p:nvPr userDrawn="1"/>
        </p:nvPicPr>
        <p:blipFill>
          <a:blip r:embed="rId9"/>
          <a:stretch>
            <a:fillRect/>
          </a:stretch>
        </p:blipFill>
        <p:spPr>
          <a:xfrm>
            <a:off x="7124781" y="2418322"/>
            <a:ext cx="681140" cy="680043"/>
          </a:xfrm>
          <a:prstGeom prst="rect">
            <a:avLst/>
          </a:prstGeom>
        </p:spPr>
      </p:pic>
    </p:spTree>
    <p:extLst>
      <p:ext uri="{BB962C8B-B14F-4D97-AF65-F5344CB8AC3E}">
        <p14:creationId xmlns:p14="http://schemas.microsoft.com/office/powerpoint/2010/main" val="1554350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List of interconnected things</a:t>
            </a:r>
          </a:p>
        </p:txBody>
      </p:sp>
      <p:sp>
        <p:nvSpPr>
          <p:cNvPr id="52"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So interconnected you can’t believe it</a:t>
            </a:r>
          </a:p>
        </p:txBody>
      </p:sp>
      <p:sp>
        <p:nvSpPr>
          <p:cNvPr id="53" name="Oval 52"/>
          <p:cNvSpPr/>
          <p:nvPr userDrawn="1"/>
        </p:nvSpPr>
        <p:spPr>
          <a:xfrm>
            <a:off x="4944533" y="1921210"/>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4" name="Oval 53"/>
          <p:cNvSpPr/>
          <p:nvPr userDrawn="1"/>
        </p:nvSpPr>
        <p:spPr>
          <a:xfrm>
            <a:off x="4944533" y="324878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5" name="Oval 54"/>
          <p:cNvSpPr/>
          <p:nvPr userDrawn="1"/>
        </p:nvSpPr>
        <p:spPr>
          <a:xfrm>
            <a:off x="4944533" y="4576357"/>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6" name="Oval 55"/>
          <p:cNvSpPr/>
          <p:nvPr userDrawn="1"/>
        </p:nvSpPr>
        <p:spPr>
          <a:xfrm>
            <a:off x="6129867" y="2584997"/>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7" name="Oval 56"/>
          <p:cNvSpPr/>
          <p:nvPr userDrawn="1"/>
        </p:nvSpPr>
        <p:spPr>
          <a:xfrm>
            <a:off x="6129867" y="3912570"/>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8" name="Oval 57"/>
          <p:cNvSpPr/>
          <p:nvPr userDrawn="1"/>
        </p:nvSpPr>
        <p:spPr>
          <a:xfrm>
            <a:off x="6129867" y="5240143"/>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9" name="Rectangle 58"/>
          <p:cNvSpPr/>
          <p:nvPr userDrawn="1"/>
        </p:nvSpPr>
        <p:spPr>
          <a:xfrm>
            <a:off x="7218443" y="2650561"/>
            <a:ext cx="3759200" cy="830933"/>
          </a:xfrm>
          <a:prstGeom prst="rect">
            <a:avLst/>
          </a:prstGeom>
        </p:spPr>
        <p:txBody>
          <a:bodyPr wrap="square">
            <a:spAutoFit/>
          </a:bodyPr>
          <a:lstStyle/>
          <a:p>
            <a:pPr>
              <a:lnSpc>
                <a:spcPct val="90000"/>
              </a:lnSpc>
            </a:pPr>
            <a:r>
              <a:rPr lang="en-US" sz="2133" dirty="0">
                <a:solidFill>
                  <a:schemeClr val="tx2"/>
                </a:solidFill>
              </a:rPr>
              <a:t>Winning network</a:t>
            </a:r>
          </a:p>
          <a:p>
            <a:pPr>
              <a:lnSpc>
                <a:spcPct val="90000"/>
              </a:lnSpc>
            </a:pPr>
            <a:r>
              <a:rPr lang="en-US" sz="1600" dirty="0" err="1">
                <a:solidFill>
                  <a:schemeClr val="tx2"/>
                </a:solidFill>
              </a:rPr>
              <a:t>Magnam</a:t>
            </a:r>
            <a:r>
              <a:rPr lang="en-US" sz="1600" dirty="0">
                <a:solidFill>
                  <a:schemeClr val="tx2"/>
                </a:solidFill>
              </a:rPr>
              <a:t> </a:t>
            </a:r>
            <a:r>
              <a:rPr lang="en-US" sz="1600" dirty="0" err="1">
                <a:solidFill>
                  <a:schemeClr val="tx2"/>
                </a:solidFill>
              </a:rPr>
              <a:t>autem</a:t>
            </a:r>
            <a:r>
              <a:rPr lang="en-US" sz="1600" dirty="0">
                <a:solidFill>
                  <a:schemeClr val="tx2"/>
                </a:solidFill>
              </a:rPr>
              <a:t> </a:t>
            </a:r>
            <a:r>
              <a:rPr lang="en-US" sz="1600" dirty="0" err="1">
                <a:solidFill>
                  <a:schemeClr val="tx2"/>
                </a:solidFill>
              </a:rPr>
              <a:t>volupidit</a:t>
            </a:r>
            <a:r>
              <a:rPr lang="en-US" sz="1600" dirty="0">
                <a:solidFill>
                  <a:schemeClr val="tx2"/>
                </a:solidFill>
              </a:rPr>
              <a:t> </a:t>
            </a:r>
            <a:r>
              <a:rPr lang="en-US" sz="1600" dirty="0" err="1">
                <a:solidFill>
                  <a:schemeClr val="tx2"/>
                </a:solidFill>
              </a:rPr>
              <a:t>eatem</a:t>
            </a:r>
            <a:r>
              <a:rPr lang="en-US" sz="1600" dirty="0">
                <a:solidFill>
                  <a:schemeClr val="tx2"/>
                </a:solidFill>
              </a:rPr>
              <a:t> </a:t>
            </a:r>
            <a:r>
              <a:rPr lang="en-US" sz="1600" dirty="0" err="1">
                <a:solidFill>
                  <a:schemeClr val="tx2"/>
                </a:solidFill>
              </a:rPr>
              <a:t>aliqui</a:t>
            </a:r>
            <a:r>
              <a:rPr lang="en-US" sz="1600" dirty="0">
                <a:solidFill>
                  <a:schemeClr val="tx2"/>
                </a:solidFill>
              </a:rPr>
              <a:t> </a:t>
            </a:r>
            <a:r>
              <a:rPr lang="en-US" sz="1600" dirty="0" err="1">
                <a:solidFill>
                  <a:schemeClr val="tx2"/>
                </a:solidFill>
              </a:rPr>
              <a:t>quas</a:t>
            </a:r>
            <a:r>
              <a:rPr lang="en-US" sz="1600" dirty="0">
                <a:solidFill>
                  <a:schemeClr val="tx2"/>
                </a:solidFill>
              </a:rPr>
              <a:t> </a:t>
            </a:r>
            <a:r>
              <a:rPr lang="en-US" sz="1600" dirty="0" err="1">
                <a:solidFill>
                  <a:schemeClr val="tx2"/>
                </a:solidFill>
              </a:rPr>
              <a:t>asse</a:t>
            </a:r>
            <a:r>
              <a:rPr lang="en-US" sz="1600" dirty="0">
                <a:solidFill>
                  <a:schemeClr val="tx2"/>
                </a:solidFill>
              </a:rPr>
              <a:t> </a:t>
            </a:r>
            <a:r>
              <a:rPr lang="en-US" sz="1600" dirty="0" err="1">
                <a:solidFill>
                  <a:schemeClr val="tx2"/>
                </a:solidFill>
              </a:rPr>
              <a:t>eritatae</a:t>
            </a:r>
            <a:r>
              <a:rPr lang="en-US" sz="1600" dirty="0">
                <a:solidFill>
                  <a:schemeClr val="tx2"/>
                </a:solidFill>
              </a:rPr>
              <a:t>. </a:t>
            </a:r>
          </a:p>
        </p:txBody>
      </p:sp>
      <p:sp>
        <p:nvSpPr>
          <p:cNvPr id="60" name="Rectangle 59"/>
          <p:cNvSpPr/>
          <p:nvPr userDrawn="1"/>
        </p:nvSpPr>
        <p:spPr>
          <a:xfrm>
            <a:off x="1112757" y="1957494"/>
            <a:ext cx="3759200" cy="830933"/>
          </a:xfrm>
          <a:prstGeom prst="rect">
            <a:avLst/>
          </a:prstGeom>
        </p:spPr>
        <p:txBody>
          <a:bodyPr wrap="square">
            <a:spAutoFit/>
          </a:bodyPr>
          <a:lstStyle/>
          <a:p>
            <a:pPr algn="r">
              <a:lnSpc>
                <a:spcPct val="90000"/>
              </a:lnSpc>
            </a:pPr>
            <a:r>
              <a:rPr lang="en-US" sz="2133" dirty="0">
                <a:solidFill>
                  <a:schemeClr val="tx2"/>
                </a:solidFill>
              </a:rPr>
              <a:t>Fulfillment synergies</a:t>
            </a:r>
          </a:p>
          <a:p>
            <a:pPr algn="r">
              <a:lnSpc>
                <a:spcPct val="90000"/>
              </a:lnSpc>
            </a:pPr>
            <a:r>
              <a:rPr lang="en-US" sz="1600" dirty="0">
                <a:solidFill>
                  <a:schemeClr val="tx2"/>
                </a:solidFill>
              </a:rPr>
              <a:t>Is </a:t>
            </a:r>
            <a:r>
              <a:rPr lang="en-US" sz="1600" dirty="0" err="1">
                <a:solidFill>
                  <a:schemeClr val="tx2"/>
                </a:solidFill>
              </a:rPr>
              <a:t>ria</a:t>
            </a:r>
            <a:r>
              <a:rPr lang="en-US" sz="1600" dirty="0">
                <a:solidFill>
                  <a:schemeClr val="tx2"/>
                </a:solidFill>
              </a:rPr>
              <a:t> qui del ium aut ex et estrum </a:t>
            </a:r>
            <a:r>
              <a:rPr lang="en-US" sz="1600" dirty="0" err="1">
                <a:solidFill>
                  <a:schemeClr val="tx2"/>
                </a:solidFill>
              </a:rPr>
              <a:t>nonsequis</a:t>
            </a:r>
            <a:r>
              <a:rPr lang="en-US" sz="1600" dirty="0">
                <a:solidFill>
                  <a:schemeClr val="tx2"/>
                </a:solidFill>
              </a:rPr>
              <a:t> volupta doluptas illuptas</a:t>
            </a:r>
          </a:p>
        </p:txBody>
      </p:sp>
      <p:sp>
        <p:nvSpPr>
          <p:cNvPr id="61" name="Rectangle 60"/>
          <p:cNvSpPr/>
          <p:nvPr userDrawn="1"/>
        </p:nvSpPr>
        <p:spPr>
          <a:xfrm>
            <a:off x="7218443" y="3953945"/>
            <a:ext cx="3759200" cy="830933"/>
          </a:xfrm>
          <a:prstGeom prst="rect">
            <a:avLst/>
          </a:prstGeom>
        </p:spPr>
        <p:txBody>
          <a:bodyPr wrap="square">
            <a:spAutoFit/>
          </a:bodyPr>
          <a:lstStyle/>
          <a:p>
            <a:pPr>
              <a:lnSpc>
                <a:spcPct val="90000"/>
              </a:lnSpc>
            </a:pPr>
            <a:r>
              <a:rPr lang="en-US" sz="2133" dirty="0">
                <a:solidFill>
                  <a:schemeClr val="tx2"/>
                </a:solidFill>
              </a:rPr>
              <a:t>Consistent growth</a:t>
            </a:r>
          </a:p>
          <a:p>
            <a:pPr>
              <a:lnSpc>
                <a:spcPct val="90000"/>
              </a:lnSpc>
            </a:pPr>
            <a:r>
              <a:rPr lang="en-US" sz="1600" dirty="0" err="1">
                <a:solidFill>
                  <a:schemeClr val="tx2"/>
                </a:solidFill>
              </a:rPr>
              <a:t>Nequuntis</a:t>
            </a:r>
            <a:r>
              <a:rPr lang="en-US" sz="1600" dirty="0">
                <a:solidFill>
                  <a:schemeClr val="tx2"/>
                </a:solidFill>
              </a:rPr>
              <a:t> </a:t>
            </a:r>
            <a:r>
              <a:rPr lang="en-US" sz="1600" dirty="0" err="1">
                <a:solidFill>
                  <a:schemeClr val="tx2"/>
                </a:solidFill>
              </a:rPr>
              <a:t>vestibulum</a:t>
            </a:r>
            <a:r>
              <a:rPr lang="en-US" sz="1600" dirty="0">
                <a:solidFill>
                  <a:schemeClr val="tx2"/>
                </a:solidFill>
              </a:rPr>
              <a:t> vitae ligula vitae orci </a:t>
            </a:r>
            <a:r>
              <a:rPr lang="en-US" sz="1600" dirty="0" err="1">
                <a:solidFill>
                  <a:schemeClr val="tx2"/>
                </a:solidFill>
              </a:rPr>
              <a:t>euismod</a:t>
            </a:r>
            <a:r>
              <a:rPr lang="en-US" sz="1600" dirty="0">
                <a:solidFill>
                  <a:schemeClr val="tx2"/>
                </a:solidFill>
              </a:rPr>
              <a:t> semper. </a:t>
            </a:r>
          </a:p>
        </p:txBody>
      </p:sp>
      <p:sp>
        <p:nvSpPr>
          <p:cNvPr id="62" name="Rectangle 61"/>
          <p:cNvSpPr/>
          <p:nvPr userDrawn="1"/>
        </p:nvSpPr>
        <p:spPr>
          <a:xfrm>
            <a:off x="7218443" y="5262059"/>
            <a:ext cx="3759200" cy="830933"/>
          </a:xfrm>
          <a:prstGeom prst="rect">
            <a:avLst/>
          </a:prstGeom>
        </p:spPr>
        <p:txBody>
          <a:bodyPr wrap="square">
            <a:spAutoFit/>
          </a:bodyPr>
          <a:lstStyle/>
          <a:p>
            <a:pPr>
              <a:lnSpc>
                <a:spcPct val="90000"/>
              </a:lnSpc>
            </a:pPr>
            <a:r>
              <a:rPr lang="en-US" sz="2133" dirty="0">
                <a:solidFill>
                  <a:schemeClr val="tx2"/>
                </a:solidFill>
              </a:rPr>
              <a:t>Quality manufacturing</a:t>
            </a:r>
          </a:p>
          <a:p>
            <a:pPr>
              <a:lnSpc>
                <a:spcPct val="90000"/>
              </a:lnSpc>
            </a:pPr>
            <a:r>
              <a:rPr lang="en-US" sz="1600" dirty="0">
                <a:solidFill>
                  <a:schemeClr val="tx2"/>
                </a:solidFill>
              </a:rPr>
              <a:t>Aenean in </a:t>
            </a:r>
            <a:r>
              <a:rPr lang="en-US" sz="1600" dirty="0" err="1">
                <a:solidFill>
                  <a:schemeClr val="tx2"/>
                </a:solidFill>
              </a:rPr>
              <a:t>enim</a:t>
            </a:r>
            <a:r>
              <a:rPr lang="en-US" sz="1600" dirty="0">
                <a:solidFill>
                  <a:schemeClr val="tx2"/>
                </a:solidFill>
              </a:rPr>
              <a:t> at </a:t>
            </a:r>
            <a:r>
              <a:rPr lang="en-US" sz="1600" dirty="0" err="1">
                <a:solidFill>
                  <a:schemeClr val="tx2"/>
                </a:solidFill>
              </a:rPr>
              <a:t>nisl</a:t>
            </a:r>
            <a:r>
              <a:rPr lang="en-US" sz="1600" dirty="0">
                <a:solidFill>
                  <a:schemeClr val="tx2"/>
                </a:solidFill>
              </a:rPr>
              <a:t> sollicitudin </a:t>
            </a:r>
            <a:r>
              <a:rPr lang="en-US" sz="1600" dirty="0" err="1">
                <a:solidFill>
                  <a:schemeClr val="tx2"/>
                </a:solidFill>
              </a:rPr>
              <a:t>mollis</a:t>
            </a:r>
            <a:r>
              <a:rPr lang="en-US" sz="1600" dirty="0">
                <a:solidFill>
                  <a:schemeClr val="tx2"/>
                </a:solidFill>
              </a:rPr>
              <a:t> </a:t>
            </a:r>
            <a:r>
              <a:rPr lang="en-US" sz="1600" dirty="0" err="1">
                <a:solidFill>
                  <a:schemeClr val="tx2"/>
                </a:solidFill>
              </a:rPr>
              <a:t>pretium</a:t>
            </a:r>
            <a:r>
              <a:rPr lang="en-US" sz="1600" dirty="0">
                <a:solidFill>
                  <a:schemeClr val="tx2"/>
                </a:solidFill>
              </a:rPr>
              <a:t> </a:t>
            </a:r>
            <a:r>
              <a:rPr lang="en-US" sz="1600" dirty="0" err="1">
                <a:solidFill>
                  <a:schemeClr val="tx2"/>
                </a:solidFill>
              </a:rPr>
              <a:t>eu</a:t>
            </a:r>
            <a:r>
              <a:rPr lang="en-US" sz="1600" dirty="0">
                <a:solidFill>
                  <a:schemeClr val="tx2"/>
                </a:solidFill>
              </a:rPr>
              <a:t> diam.</a:t>
            </a:r>
          </a:p>
        </p:txBody>
      </p:sp>
      <p:sp>
        <p:nvSpPr>
          <p:cNvPr id="63" name="Rectangle 62"/>
          <p:cNvSpPr/>
          <p:nvPr userDrawn="1"/>
        </p:nvSpPr>
        <p:spPr>
          <a:xfrm>
            <a:off x="1112757" y="4647498"/>
            <a:ext cx="3759200" cy="830933"/>
          </a:xfrm>
          <a:prstGeom prst="rect">
            <a:avLst/>
          </a:prstGeom>
        </p:spPr>
        <p:txBody>
          <a:bodyPr wrap="square">
            <a:spAutoFit/>
          </a:bodyPr>
          <a:lstStyle/>
          <a:p>
            <a:pPr algn="r">
              <a:lnSpc>
                <a:spcPct val="90000"/>
              </a:lnSpc>
            </a:pPr>
            <a:r>
              <a:rPr lang="en-US" sz="2133" dirty="0">
                <a:solidFill>
                  <a:schemeClr val="tx2"/>
                </a:solidFill>
              </a:rPr>
              <a:t>Global reach</a:t>
            </a:r>
          </a:p>
          <a:p>
            <a:pPr algn="r">
              <a:lnSpc>
                <a:spcPct val="90000"/>
              </a:lnSpc>
            </a:pPr>
            <a:r>
              <a:rPr lang="en-US" sz="1600" dirty="0" err="1">
                <a:solidFill>
                  <a:schemeClr val="tx2"/>
                </a:solidFill>
              </a:rPr>
              <a:t>Cras</a:t>
            </a:r>
            <a:r>
              <a:rPr lang="en-US" sz="1600" dirty="0">
                <a:solidFill>
                  <a:schemeClr val="tx2"/>
                </a:solidFill>
              </a:rPr>
              <a:t> </a:t>
            </a:r>
            <a:r>
              <a:rPr lang="en-US" sz="1600" dirty="0" err="1">
                <a:solidFill>
                  <a:schemeClr val="tx2"/>
                </a:solidFill>
              </a:rPr>
              <a:t>elementum</a:t>
            </a:r>
            <a:r>
              <a:rPr lang="en-US" sz="1600" dirty="0">
                <a:solidFill>
                  <a:schemeClr val="tx2"/>
                </a:solidFill>
              </a:rPr>
              <a:t> </a:t>
            </a:r>
            <a:r>
              <a:rPr lang="en-US" sz="1600" dirty="0" err="1">
                <a:solidFill>
                  <a:schemeClr val="tx2"/>
                </a:solidFill>
              </a:rPr>
              <a:t>condimentum</a:t>
            </a:r>
            <a:r>
              <a:rPr lang="en-US" sz="1600" dirty="0">
                <a:solidFill>
                  <a:schemeClr val="tx2"/>
                </a:solidFill>
              </a:rPr>
              <a:t> </a:t>
            </a:r>
            <a:r>
              <a:rPr lang="en-US" sz="1600" dirty="0" err="1">
                <a:solidFill>
                  <a:schemeClr val="tx2"/>
                </a:solidFill>
              </a:rPr>
              <a:t>sem</a:t>
            </a:r>
            <a:r>
              <a:rPr lang="en-US" sz="1600" dirty="0">
                <a:solidFill>
                  <a:schemeClr val="tx2"/>
                </a:solidFill>
              </a:rPr>
              <a:t>, </a:t>
            </a:r>
            <a:r>
              <a:rPr lang="en-US" sz="1600" dirty="0" err="1">
                <a:solidFill>
                  <a:schemeClr val="tx2"/>
                </a:solidFill>
              </a:rPr>
              <a:t>venenatis</a:t>
            </a:r>
            <a:r>
              <a:rPr lang="en-US" sz="1600" dirty="0">
                <a:solidFill>
                  <a:schemeClr val="tx2"/>
                </a:solidFill>
              </a:rPr>
              <a:t> </a:t>
            </a:r>
            <a:r>
              <a:rPr lang="en-US" sz="1600" dirty="0" err="1">
                <a:solidFill>
                  <a:schemeClr val="tx2"/>
                </a:solidFill>
              </a:rPr>
              <a:t>porta</a:t>
            </a:r>
            <a:r>
              <a:rPr lang="en-US" sz="1600" dirty="0">
                <a:solidFill>
                  <a:schemeClr val="tx2"/>
                </a:solidFill>
              </a:rPr>
              <a:t> </a:t>
            </a:r>
            <a:r>
              <a:rPr lang="en-US" sz="1600" dirty="0" err="1">
                <a:solidFill>
                  <a:schemeClr val="tx2"/>
                </a:solidFill>
              </a:rPr>
              <a:t>nulla</a:t>
            </a:r>
            <a:r>
              <a:rPr lang="en-US" sz="1600" dirty="0">
                <a:solidFill>
                  <a:schemeClr val="tx2"/>
                </a:solidFill>
              </a:rPr>
              <a:t> </a:t>
            </a:r>
            <a:r>
              <a:rPr lang="en-US" sz="1600" dirty="0" err="1">
                <a:solidFill>
                  <a:schemeClr val="tx2"/>
                </a:solidFill>
              </a:rPr>
              <a:t>sagittis</a:t>
            </a:r>
            <a:r>
              <a:rPr lang="en-US" sz="1600" dirty="0">
                <a:solidFill>
                  <a:schemeClr val="tx2"/>
                </a:solidFill>
              </a:rPr>
              <a:t> in. </a:t>
            </a:r>
          </a:p>
        </p:txBody>
      </p:sp>
      <p:sp>
        <p:nvSpPr>
          <p:cNvPr id="64" name="Rectangle 63"/>
          <p:cNvSpPr/>
          <p:nvPr userDrawn="1"/>
        </p:nvSpPr>
        <p:spPr>
          <a:xfrm>
            <a:off x="1112757" y="3295231"/>
            <a:ext cx="3759200" cy="1052532"/>
          </a:xfrm>
          <a:prstGeom prst="rect">
            <a:avLst/>
          </a:prstGeom>
        </p:spPr>
        <p:txBody>
          <a:bodyPr wrap="square">
            <a:spAutoFit/>
          </a:bodyPr>
          <a:lstStyle/>
          <a:p>
            <a:pPr algn="r">
              <a:lnSpc>
                <a:spcPct val="90000"/>
              </a:lnSpc>
            </a:pPr>
            <a:r>
              <a:rPr lang="en-US" sz="2133" dirty="0">
                <a:solidFill>
                  <a:schemeClr val="tx2"/>
                </a:solidFill>
              </a:rPr>
              <a:t>Financial strength</a:t>
            </a:r>
          </a:p>
          <a:p>
            <a:pPr algn="r">
              <a:lnSpc>
                <a:spcPct val="90000"/>
              </a:lnSpc>
            </a:pPr>
            <a:r>
              <a:rPr lang="en-US" sz="1600" dirty="0" err="1">
                <a:solidFill>
                  <a:schemeClr val="tx2"/>
                </a:solidFill>
              </a:rPr>
              <a:t>Suspendisse</a:t>
            </a:r>
            <a:r>
              <a:rPr lang="en-US" sz="1600" dirty="0">
                <a:solidFill>
                  <a:schemeClr val="tx2"/>
                </a:solidFill>
              </a:rPr>
              <a:t> </a:t>
            </a:r>
            <a:r>
              <a:rPr lang="en-US" sz="1600" dirty="0" err="1">
                <a:solidFill>
                  <a:schemeClr val="tx2"/>
                </a:solidFill>
              </a:rPr>
              <a:t>potenti</a:t>
            </a:r>
            <a:r>
              <a:rPr lang="en-US" sz="1600" dirty="0">
                <a:solidFill>
                  <a:schemeClr val="tx2"/>
                </a:solidFill>
              </a:rPr>
              <a:t>. </a:t>
            </a:r>
            <a:r>
              <a:rPr lang="en-US" sz="1600" dirty="0" err="1">
                <a:solidFill>
                  <a:schemeClr val="tx2"/>
                </a:solidFill>
              </a:rPr>
              <a:t>Ut</a:t>
            </a:r>
            <a:r>
              <a:rPr lang="en-US" sz="1600" dirty="0">
                <a:solidFill>
                  <a:schemeClr val="tx2"/>
                </a:solidFill>
              </a:rPr>
              <a:t> </a:t>
            </a:r>
            <a:r>
              <a:rPr lang="en-US" sz="1600" dirty="0" err="1">
                <a:solidFill>
                  <a:schemeClr val="tx2"/>
                </a:solidFill>
              </a:rPr>
              <a:t>sagittis</a:t>
            </a:r>
            <a:r>
              <a:rPr lang="en-US" sz="1600" dirty="0">
                <a:solidFill>
                  <a:schemeClr val="tx2"/>
                </a:solidFill>
              </a:rPr>
              <a:t> </a:t>
            </a:r>
            <a:r>
              <a:rPr lang="en-US" sz="1600" dirty="0" err="1">
                <a:solidFill>
                  <a:schemeClr val="tx2"/>
                </a:solidFill>
              </a:rPr>
              <a:t>accumsan</a:t>
            </a:r>
            <a:r>
              <a:rPr lang="en-US" sz="1600" dirty="0">
                <a:solidFill>
                  <a:schemeClr val="tx2"/>
                </a:solidFill>
              </a:rPr>
              <a:t> </a:t>
            </a:r>
            <a:r>
              <a:rPr lang="en-US" sz="1600" dirty="0" err="1">
                <a:solidFill>
                  <a:schemeClr val="tx2"/>
                </a:solidFill>
              </a:rPr>
              <a:t>pretium</a:t>
            </a:r>
            <a:r>
              <a:rPr lang="en-US" sz="1600" dirty="0">
                <a:solidFill>
                  <a:schemeClr val="tx2"/>
                </a:solidFill>
              </a:rPr>
              <a:t>. </a:t>
            </a:r>
            <a:r>
              <a:rPr lang="en-US" sz="1600" dirty="0" err="1">
                <a:solidFill>
                  <a:schemeClr val="tx2"/>
                </a:solidFill>
              </a:rPr>
              <a:t>Cras</a:t>
            </a:r>
            <a:r>
              <a:rPr lang="en-US" sz="1600" dirty="0">
                <a:solidFill>
                  <a:schemeClr val="tx2"/>
                </a:solidFill>
              </a:rPr>
              <a:t> dictum </a:t>
            </a:r>
            <a:r>
              <a:rPr lang="en-US" sz="1600" dirty="0" err="1">
                <a:solidFill>
                  <a:schemeClr val="tx2"/>
                </a:solidFill>
              </a:rPr>
              <a:t>finibus</a:t>
            </a:r>
            <a:r>
              <a:rPr lang="en-US" sz="1600" dirty="0">
                <a:solidFill>
                  <a:schemeClr val="tx2"/>
                </a:solidFill>
              </a:rPr>
              <a:t> </a:t>
            </a:r>
            <a:r>
              <a:rPr lang="en-US" sz="1600" dirty="0" err="1">
                <a:solidFill>
                  <a:schemeClr val="tx2"/>
                </a:solidFill>
              </a:rPr>
              <a:t>rhoncus</a:t>
            </a:r>
            <a:r>
              <a:rPr lang="en-US" sz="1600" dirty="0"/>
              <a:t>. </a:t>
            </a:r>
          </a:p>
        </p:txBody>
      </p:sp>
      <p:cxnSp>
        <p:nvCxnSpPr>
          <p:cNvPr id="71" name="Straight Connector 70"/>
          <p:cNvCxnSpPr/>
          <p:nvPr userDrawn="1"/>
        </p:nvCxnSpPr>
        <p:spPr>
          <a:xfrm>
            <a:off x="5884313" y="2643290"/>
            <a:ext cx="341375" cy="207257"/>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a:off x="5884313" y="3973767"/>
            <a:ext cx="341375" cy="207257"/>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5884313" y="5292148"/>
            <a:ext cx="341375" cy="207257"/>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H="1">
            <a:off x="5884313" y="3332719"/>
            <a:ext cx="341375" cy="207257"/>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H="1">
            <a:off x="5884313" y="4675291"/>
            <a:ext cx="341375" cy="207257"/>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5077616" y="2016287"/>
            <a:ext cx="770409" cy="735190"/>
          </a:xfrm>
          <a:prstGeom prst="rect">
            <a:avLst/>
          </a:prstGeom>
        </p:spPr>
      </p:pic>
      <p:pic>
        <p:nvPicPr>
          <p:cNvPr id="6" name="Picture 5"/>
          <p:cNvPicPr>
            <a:picLocks noChangeAspect="1"/>
          </p:cNvPicPr>
          <p:nvPr userDrawn="1"/>
        </p:nvPicPr>
        <p:blipFill>
          <a:blip r:embed="rId5"/>
          <a:stretch>
            <a:fillRect/>
          </a:stretch>
        </p:blipFill>
        <p:spPr>
          <a:xfrm>
            <a:off x="5167668" y="3270501"/>
            <a:ext cx="569211" cy="843654"/>
          </a:xfrm>
          <a:prstGeom prst="rect">
            <a:avLst/>
          </a:prstGeom>
        </p:spPr>
      </p:pic>
      <p:pic>
        <p:nvPicPr>
          <p:cNvPr id="7" name="Picture 6"/>
          <p:cNvPicPr>
            <a:picLocks noChangeAspect="1"/>
          </p:cNvPicPr>
          <p:nvPr userDrawn="1"/>
        </p:nvPicPr>
        <p:blipFill>
          <a:blip r:embed="rId6"/>
          <a:stretch>
            <a:fillRect/>
          </a:stretch>
        </p:blipFill>
        <p:spPr>
          <a:xfrm>
            <a:off x="6369193" y="2731225"/>
            <a:ext cx="633169" cy="723544"/>
          </a:xfrm>
          <a:prstGeom prst="rect">
            <a:avLst/>
          </a:prstGeom>
        </p:spPr>
      </p:pic>
      <p:pic>
        <p:nvPicPr>
          <p:cNvPr id="8" name="Picture 7"/>
          <p:cNvPicPr>
            <a:picLocks noChangeAspect="1"/>
          </p:cNvPicPr>
          <p:nvPr userDrawn="1"/>
        </p:nvPicPr>
        <p:blipFill>
          <a:blip r:embed="rId7"/>
          <a:stretch>
            <a:fillRect/>
          </a:stretch>
        </p:blipFill>
        <p:spPr>
          <a:xfrm>
            <a:off x="6327367" y="4077395"/>
            <a:ext cx="621000" cy="604500"/>
          </a:xfrm>
          <a:prstGeom prst="rect">
            <a:avLst/>
          </a:prstGeom>
        </p:spPr>
      </p:pic>
      <p:pic>
        <p:nvPicPr>
          <p:cNvPr id="9" name="Picture 8"/>
          <p:cNvPicPr>
            <a:picLocks noChangeAspect="1"/>
          </p:cNvPicPr>
          <p:nvPr userDrawn="1"/>
        </p:nvPicPr>
        <p:blipFill>
          <a:blip r:embed="rId8"/>
          <a:stretch>
            <a:fillRect/>
          </a:stretch>
        </p:blipFill>
        <p:spPr>
          <a:xfrm>
            <a:off x="5081255" y="4778445"/>
            <a:ext cx="733026" cy="532975"/>
          </a:xfrm>
          <a:prstGeom prst="rect">
            <a:avLst/>
          </a:prstGeom>
        </p:spPr>
      </p:pic>
      <p:pic>
        <p:nvPicPr>
          <p:cNvPr id="10" name="Picture 9"/>
          <p:cNvPicPr>
            <a:picLocks noChangeAspect="1"/>
          </p:cNvPicPr>
          <p:nvPr userDrawn="1"/>
        </p:nvPicPr>
        <p:blipFill>
          <a:blip r:embed="rId9"/>
          <a:stretch>
            <a:fillRect/>
          </a:stretch>
        </p:blipFill>
        <p:spPr>
          <a:xfrm>
            <a:off x="6327367" y="5395776"/>
            <a:ext cx="638010" cy="610270"/>
          </a:xfrm>
          <a:prstGeom prst="rect">
            <a:avLst/>
          </a:prstGeom>
        </p:spPr>
      </p:pic>
    </p:spTree>
    <p:extLst>
      <p:ext uri="{BB962C8B-B14F-4D97-AF65-F5344CB8AC3E}">
        <p14:creationId xmlns:p14="http://schemas.microsoft.com/office/powerpoint/2010/main" val="20308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32" name="Picture 3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8540"/>
            <a:ext cx="12192000" cy="6858000"/>
          </a:xfrm>
          <a:prstGeom prst="rect">
            <a:avLst/>
          </a:prstGeom>
          <a:ln>
            <a:noFill/>
          </a:ln>
        </p:spPr>
      </p:pic>
      <p:pic>
        <p:nvPicPr>
          <p:cNvPr id="39" name="Picture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Broad service offerings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So many offerings that I am pinching myself</a:t>
            </a:r>
          </a:p>
        </p:txBody>
      </p:sp>
      <p:sp>
        <p:nvSpPr>
          <p:cNvPr id="8" name="Rectangle 7"/>
          <p:cNvSpPr/>
          <p:nvPr userDrawn="1"/>
        </p:nvSpPr>
        <p:spPr>
          <a:xfrm>
            <a:off x="7351485" y="2096578"/>
            <a:ext cx="3304415" cy="757130"/>
          </a:xfrm>
          <a:prstGeom prst="rect">
            <a:avLst/>
          </a:prstGeom>
        </p:spPr>
        <p:txBody>
          <a:bodyPr wrap="square">
            <a:spAutoFit/>
          </a:bodyPr>
          <a:lstStyle/>
          <a:p>
            <a:pPr>
              <a:lnSpc>
                <a:spcPct val="90000"/>
              </a:lnSpc>
            </a:pPr>
            <a:r>
              <a:rPr lang="en-US" sz="2000" dirty="0">
                <a:solidFill>
                  <a:schemeClr val="tx2"/>
                </a:solidFill>
              </a:rPr>
              <a:t>Winning network</a:t>
            </a:r>
          </a:p>
          <a:p>
            <a:pPr>
              <a:lnSpc>
                <a:spcPct val="90000"/>
              </a:lnSpc>
            </a:pPr>
            <a:r>
              <a:rPr lang="en-US" sz="1400" dirty="0" err="1">
                <a:solidFill>
                  <a:schemeClr val="tx2"/>
                </a:solidFill>
              </a:rPr>
              <a:t>Magnam</a:t>
            </a:r>
            <a:r>
              <a:rPr lang="en-US" sz="1400" dirty="0">
                <a:solidFill>
                  <a:schemeClr val="tx2"/>
                </a:solidFill>
              </a:rPr>
              <a:t> </a:t>
            </a:r>
            <a:r>
              <a:rPr lang="en-US" sz="1400" dirty="0" err="1">
                <a:solidFill>
                  <a:schemeClr val="tx2"/>
                </a:solidFill>
              </a:rPr>
              <a:t>autem</a:t>
            </a:r>
            <a:r>
              <a:rPr lang="en-US" sz="1400" dirty="0">
                <a:solidFill>
                  <a:schemeClr val="tx2"/>
                </a:solidFill>
              </a:rPr>
              <a:t> </a:t>
            </a:r>
            <a:r>
              <a:rPr lang="en-US" sz="1400" dirty="0" err="1">
                <a:solidFill>
                  <a:schemeClr val="tx2"/>
                </a:solidFill>
              </a:rPr>
              <a:t>volupidit</a:t>
            </a:r>
            <a:r>
              <a:rPr lang="en-US" sz="1400" dirty="0">
                <a:solidFill>
                  <a:schemeClr val="tx2"/>
                </a:solidFill>
              </a:rPr>
              <a:t> </a:t>
            </a:r>
            <a:r>
              <a:rPr lang="en-US" sz="1400" dirty="0" err="1">
                <a:solidFill>
                  <a:schemeClr val="tx2"/>
                </a:solidFill>
              </a:rPr>
              <a:t>eatem</a:t>
            </a:r>
            <a:r>
              <a:rPr lang="en-US" sz="1400" dirty="0">
                <a:solidFill>
                  <a:schemeClr val="tx2"/>
                </a:solidFill>
              </a:rPr>
              <a:t> </a:t>
            </a:r>
            <a:r>
              <a:rPr lang="en-US" sz="1400" dirty="0" err="1">
                <a:solidFill>
                  <a:schemeClr val="tx2"/>
                </a:solidFill>
              </a:rPr>
              <a:t>aliqui</a:t>
            </a:r>
            <a:r>
              <a:rPr lang="en-US" sz="1400" dirty="0">
                <a:solidFill>
                  <a:schemeClr val="tx2"/>
                </a:solidFill>
              </a:rPr>
              <a:t> </a:t>
            </a:r>
            <a:r>
              <a:rPr lang="en-US" sz="1400" dirty="0" err="1">
                <a:solidFill>
                  <a:schemeClr val="tx2"/>
                </a:solidFill>
              </a:rPr>
              <a:t>quas</a:t>
            </a:r>
            <a:r>
              <a:rPr lang="en-US" sz="1400" dirty="0">
                <a:solidFill>
                  <a:schemeClr val="tx2"/>
                </a:solidFill>
              </a:rPr>
              <a:t> </a:t>
            </a:r>
            <a:r>
              <a:rPr lang="en-US" sz="1400" dirty="0" err="1">
                <a:solidFill>
                  <a:schemeClr val="tx2"/>
                </a:solidFill>
              </a:rPr>
              <a:t>asse</a:t>
            </a:r>
            <a:r>
              <a:rPr lang="en-US" sz="1400" dirty="0">
                <a:solidFill>
                  <a:schemeClr val="tx2"/>
                </a:solidFill>
              </a:rPr>
              <a:t> </a:t>
            </a:r>
            <a:r>
              <a:rPr lang="en-US" sz="1400" dirty="0" err="1">
                <a:solidFill>
                  <a:schemeClr val="tx2"/>
                </a:solidFill>
              </a:rPr>
              <a:t>eritatae</a:t>
            </a:r>
            <a:endParaRPr lang="en-US" sz="1400" dirty="0">
              <a:solidFill>
                <a:schemeClr val="tx2"/>
              </a:solidFill>
            </a:endParaRPr>
          </a:p>
        </p:txBody>
      </p:sp>
      <p:sp>
        <p:nvSpPr>
          <p:cNvPr id="9" name="Rectangle 8"/>
          <p:cNvSpPr/>
          <p:nvPr userDrawn="1"/>
        </p:nvSpPr>
        <p:spPr>
          <a:xfrm>
            <a:off x="2540001" y="2096579"/>
            <a:ext cx="3304415" cy="757130"/>
          </a:xfrm>
          <a:prstGeom prst="rect">
            <a:avLst/>
          </a:prstGeom>
        </p:spPr>
        <p:txBody>
          <a:bodyPr wrap="square">
            <a:spAutoFit/>
          </a:bodyPr>
          <a:lstStyle/>
          <a:p>
            <a:pPr>
              <a:lnSpc>
                <a:spcPct val="90000"/>
              </a:lnSpc>
            </a:pPr>
            <a:r>
              <a:rPr lang="en-US" sz="2000" dirty="0">
                <a:solidFill>
                  <a:schemeClr val="tx2"/>
                </a:solidFill>
              </a:rPr>
              <a:t>Fulfillment synergies</a:t>
            </a:r>
          </a:p>
          <a:p>
            <a:pPr>
              <a:lnSpc>
                <a:spcPct val="90000"/>
              </a:lnSpc>
            </a:pPr>
            <a:r>
              <a:rPr lang="en-US" sz="1400" dirty="0">
                <a:solidFill>
                  <a:schemeClr val="tx2"/>
                </a:solidFill>
              </a:rPr>
              <a:t>Is </a:t>
            </a:r>
            <a:r>
              <a:rPr lang="en-US" sz="1400" dirty="0" err="1">
                <a:solidFill>
                  <a:schemeClr val="tx2"/>
                </a:solidFill>
              </a:rPr>
              <a:t>ria</a:t>
            </a:r>
            <a:r>
              <a:rPr lang="en-US" sz="1400" dirty="0">
                <a:solidFill>
                  <a:schemeClr val="tx2"/>
                </a:solidFill>
              </a:rPr>
              <a:t> qui del ium aut ex et estrum </a:t>
            </a:r>
            <a:r>
              <a:rPr lang="en-US" sz="1400" dirty="0" err="1">
                <a:solidFill>
                  <a:schemeClr val="tx2"/>
                </a:solidFill>
              </a:rPr>
              <a:t>nonsequis</a:t>
            </a:r>
            <a:r>
              <a:rPr lang="en-US" sz="1400" dirty="0">
                <a:solidFill>
                  <a:schemeClr val="tx2"/>
                </a:solidFill>
              </a:rPr>
              <a:t> volupta doluptas illuptas</a:t>
            </a:r>
          </a:p>
        </p:txBody>
      </p:sp>
      <p:sp>
        <p:nvSpPr>
          <p:cNvPr id="10" name="Rectangle 9"/>
          <p:cNvSpPr/>
          <p:nvPr userDrawn="1"/>
        </p:nvSpPr>
        <p:spPr>
          <a:xfrm>
            <a:off x="7351485" y="3424151"/>
            <a:ext cx="3304415" cy="757130"/>
          </a:xfrm>
          <a:prstGeom prst="rect">
            <a:avLst/>
          </a:prstGeom>
        </p:spPr>
        <p:txBody>
          <a:bodyPr wrap="square">
            <a:spAutoFit/>
          </a:bodyPr>
          <a:lstStyle/>
          <a:p>
            <a:pPr>
              <a:lnSpc>
                <a:spcPct val="90000"/>
              </a:lnSpc>
            </a:pPr>
            <a:r>
              <a:rPr lang="en-US" sz="2000" dirty="0">
                <a:solidFill>
                  <a:schemeClr val="tx2"/>
                </a:solidFill>
              </a:rPr>
              <a:t>Consistent growth</a:t>
            </a:r>
          </a:p>
          <a:p>
            <a:pPr>
              <a:lnSpc>
                <a:spcPct val="90000"/>
              </a:lnSpc>
            </a:pPr>
            <a:r>
              <a:rPr lang="en-US" sz="1400" dirty="0" err="1">
                <a:solidFill>
                  <a:schemeClr val="tx2"/>
                </a:solidFill>
              </a:rPr>
              <a:t>Nequuntis</a:t>
            </a:r>
            <a:r>
              <a:rPr lang="en-US" sz="1400" dirty="0">
                <a:solidFill>
                  <a:schemeClr val="tx2"/>
                </a:solidFill>
              </a:rPr>
              <a:t> </a:t>
            </a:r>
            <a:r>
              <a:rPr lang="en-US" sz="1400" dirty="0" err="1">
                <a:solidFill>
                  <a:schemeClr val="tx2"/>
                </a:solidFill>
              </a:rPr>
              <a:t>vestibulum</a:t>
            </a:r>
            <a:r>
              <a:rPr lang="en-US" sz="1400" dirty="0">
                <a:solidFill>
                  <a:schemeClr val="tx2"/>
                </a:solidFill>
              </a:rPr>
              <a:t> vitae ligula vitae orci </a:t>
            </a:r>
            <a:r>
              <a:rPr lang="en-US" sz="1400" dirty="0" err="1">
                <a:solidFill>
                  <a:schemeClr val="tx2"/>
                </a:solidFill>
              </a:rPr>
              <a:t>euismod</a:t>
            </a:r>
            <a:r>
              <a:rPr lang="en-US" sz="1400" dirty="0">
                <a:solidFill>
                  <a:schemeClr val="tx2"/>
                </a:solidFill>
              </a:rPr>
              <a:t> semper</a:t>
            </a:r>
          </a:p>
        </p:txBody>
      </p:sp>
      <p:sp>
        <p:nvSpPr>
          <p:cNvPr id="11" name="Rectangle 10"/>
          <p:cNvSpPr/>
          <p:nvPr userDrawn="1"/>
        </p:nvSpPr>
        <p:spPr>
          <a:xfrm>
            <a:off x="7351485" y="4708684"/>
            <a:ext cx="3304415" cy="757130"/>
          </a:xfrm>
          <a:prstGeom prst="rect">
            <a:avLst/>
          </a:prstGeom>
        </p:spPr>
        <p:txBody>
          <a:bodyPr wrap="square">
            <a:spAutoFit/>
          </a:bodyPr>
          <a:lstStyle/>
          <a:p>
            <a:pPr>
              <a:lnSpc>
                <a:spcPct val="90000"/>
              </a:lnSpc>
            </a:pPr>
            <a:r>
              <a:rPr lang="en-US" sz="2000" dirty="0">
                <a:solidFill>
                  <a:schemeClr val="tx2"/>
                </a:solidFill>
              </a:rPr>
              <a:t>Quality manufacturing</a:t>
            </a:r>
          </a:p>
          <a:p>
            <a:pPr>
              <a:lnSpc>
                <a:spcPct val="90000"/>
              </a:lnSpc>
            </a:pPr>
            <a:r>
              <a:rPr lang="en-US" sz="1400" dirty="0">
                <a:solidFill>
                  <a:schemeClr val="tx2"/>
                </a:solidFill>
              </a:rPr>
              <a:t>Aenean in </a:t>
            </a:r>
            <a:r>
              <a:rPr lang="en-US" sz="1400" dirty="0" err="1">
                <a:solidFill>
                  <a:schemeClr val="tx2"/>
                </a:solidFill>
              </a:rPr>
              <a:t>enim</a:t>
            </a:r>
            <a:r>
              <a:rPr lang="en-US" sz="1400" dirty="0">
                <a:solidFill>
                  <a:schemeClr val="tx2"/>
                </a:solidFill>
              </a:rPr>
              <a:t> at </a:t>
            </a:r>
            <a:r>
              <a:rPr lang="en-US" sz="1400" dirty="0" err="1">
                <a:solidFill>
                  <a:schemeClr val="tx2"/>
                </a:solidFill>
              </a:rPr>
              <a:t>nisl</a:t>
            </a:r>
            <a:r>
              <a:rPr lang="en-US" sz="1400" dirty="0">
                <a:solidFill>
                  <a:schemeClr val="tx2"/>
                </a:solidFill>
              </a:rPr>
              <a:t> sollicitudin </a:t>
            </a:r>
            <a:r>
              <a:rPr lang="en-US" sz="1400" dirty="0" err="1">
                <a:solidFill>
                  <a:schemeClr val="tx2"/>
                </a:solidFill>
              </a:rPr>
              <a:t>mollis</a:t>
            </a:r>
            <a:r>
              <a:rPr lang="en-US" sz="1400" dirty="0">
                <a:solidFill>
                  <a:schemeClr val="tx2"/>
                </a:solidFill>
              </a:rPr>
              <a:t> </a:t>
            </a:r>
            <a:r>
              <a:rPr lang="en-US" sz="1400" dirty="0" err="1">
                <a:solidFill>
                  <a:schemeClr val="tx2"/>
                </a:solidFill>
              </a:rPr>
              <a:t>pretium</a:t>
            </a:r>
            <a:r>
              <a:rPr lang="en-US" sz="1400" dirty="0">
                <a:solidFill>
                  <a:schemeClr val="tx2"/>
                </a:solidFill>
              </a:rPr>
              <a:t> </a:t>
            </a:r>
            <a:r>
              <a:rPr lang="en-US" sz="1400" dirty="0" err="1">
                <a:solidFill>
                  <a:schemeClr val="tx2"/>
                </a:solidFill>
              </a:rPr>
              <a:t>eu</a:t>
            </a:r>
            <a:r>
              <a:rPr lang="en-US" sz="1400" dirty="0">
                <a:solidFill>
                  <a:schemeClr val="tx2"/>
                </a:solidFill>
              </a:rPr>
              <a:t> </a:t>
            </a:r>
            <a:r>
              <a:rPr lang="en-US" sz="1400" dirty="0" err="1">
                <a:solidFill>
                  <a:schemeClr val="tx2"/>
                </a:solidFill>
              </a:rPr>
              <a:t>diam</a:t>
            </a:r>
            <a:endParaRPr lang="en-US" sz="1400" dirty="0">
              <a:solidFill>
                <a:schemeClr val="tx2"/>
              </a:solidFill>
            </a:endParaRPr>
          </a:p>
        </p:txBody>
      </p:sp>
      <p:sp>
        <p:nvSpPr>
          <p:cNvPr id="12" name="Rectangle 11"/>
          <p:cNvSpPr/>
          <p:nvPr userDrawn="1"/>
        </p:nvSpPr>
        <p:spPr>
          <a:xfrm>
            <a:off x="2540001" y="4708684"/>
            <a:ext cx="3304415" cy="757130"/>
          </a:xfrm>
          <a:prstGeom prst="rect">
            <a:avLst/>
          </a:prstGeom>
        </p:spPr>
        <p:txBody>
          <a:bodyPr wrap="square">
            <a:spAutoFit/>
          </a:bodyPr>
          <a:lstStyle/>
          <a:p>
            <a:pPr>
              <a:lnSpc>
                <a:spcPct val="90000"/>
              </a:lnSpc>
            </a:pPr>
            <a:r>
              <a:rPr lang="en-US" sz="2000" dirty="0">
                <a:solidFill>
                  <a:schemeClr val="tx2"/>
                </a:solidFill>
              </a:rPr>
              <a:t>Global reach</a:t>
            </a:r>
          </a:p>
          <a:p>
            <a:pPr>
              <a:lnSpc>
                <a:spcPct val="90000"/>
              </a:lnSpc>
            </a:pPr>
            <a:r>
              <a:rPr lang="en-US" sz="1400" dirty="0" err="1">
                <a:solidFill>
                  <a:schemeClr val="tx2"/>
                </a:solidFill>
              </a:rPr>
              <a:t>Cras</a:t>
            </a:r>
            <a:r>
              <a:rPr lang="en-US" sz="1400" dirty="0">
                <a:solidFill>
                  <a:schemeClr val="tx2"/>
                </a:solidFill>
              </a:rPr>
              <a:t> </a:t>
            </a:r>
            <a:r>
              <a:rPr lang="en-US" sz="1400" dirty="0" err="1">
                <a:solidFill>
                  <a:schemeClr val="tx2"/>
                </a:solidFill>
              </a:rPr>
              <a:t>elementum</a:t>
            </a:r>
            <a:r>
              <a:rPr lang="en-US" sz="1400" dirty="0">
                <a:solidFill>
                  <a:schemeClr val="tx2"/>
                </a:solidFill>
              </a:rPr>
              <a:t> </a:t>
            </a:r>
            <a:r>
              <a:rPr lang="en-US" sz="1400" dirty="0" err="1">
                <a:solidFill>
                  <a:schemeClr val="tx2"/>
                </a:solidFill>
              </a:rPr>
              <a:t>condimentum</a:t>
            </a:r>
            <a:r>
              <a:rPr lang="en-US" sz="1400" dirty="0">
                <a:solidFill>
                  <a:schemeClr val="tx2"/>
                </a:solidFill>
              </a:rPr>
              <a:t> </a:t>
            </a:r>
            <a:r>
              <a:rPr lang="en-US" sz="1400" dirty="0" err="1">
                <a:solidFill>
                  <a:schemeClr val="tx2"/>
                </a:solidFill>
              </a:rPr>
              <a:t>sem</a:t>
            </a:r>
            <a:r>
              <a:rPr lang="en-US" sz="1400" dirty="0">
                <a:solidFill>
                  <a:schemeClr val="tx2"/>
                </a:solidFill>
              </a:rPr>
              <a:t>, </a:t>
            </a:r>
            <a:r>
              <a:rPr lang="en-US" sz="1400" dirty="0" err="1">
                <a:solidFill>
                  <a:schemeClr val="tx2"/>
                </a:solidFill>
              </a:rPr>
              <a:t>venenatis</a:t>
            </a:r>
            <a:r>
              <a:rPr lang="en-US" sz="1400" dirty="0">
                <a:solidFill>
                  <a:schemeClr val="tx2"/>
                </a:solidFill>
              </a:rPr>
              <a:t> </a:t>
            </a:r>
            <a:r>
              <a:rPr lang="en-US" sz="1400" dirty="0" err="1">
                <a:solidFill>
                  <a:schemeClr val="tx2"/>
                </a:solidFill>
              </a:rPr>
              <a:t>porta</a:t>
            </a:r>
            <a:r>
              <a:rPr lang="en-US" sz="1400" dirty="0">
                <a:solidFill>
                  <a:schemeClr val="tx2"/>
                </a:solidFill>
              </a:rPr>
              <a:t> </a:t>
            </a:r>
            <a:r>
              <a:rPr lang="en-US" sz="1400" dirty="0" err="1">
                <a:solidFill>
                  <a:schemeClr val="tx2"/>
                </a:solidFill>
              </a:rPr>
              <a:t>nulla</a:t>
            </a:r>
            <a:r>
              <a:rPr lang="en-US" sz="1400" dirty="0">
                <a:solidFill>
                  <a:schemeClr val="tx2"/>
                </a:solidFill>
              </a:rPr>
              <a:t> </a:t>
            </a:r>
            <a:r>
              <a:rPr lang="en-US" sz="1400" dirty="0" err="1">
                <a:solidFill>
                  <a:schemeClr val="tx2"/>
                </a:solidFill>
              </a:rPr>
              <a:t>sagittis</a:t>
            </a:r>
            <a:r>
              <a:rPr lang="en-US" sz="1400" dirty="0">
                <a:solidFill>
                  <a:schemeClr val="tx2"/>
                </a:solidFill>
              </a:rPr>
              <a:t> in</a:t>
            </a:r>
          </a:p>
        </p:txBody>
      </p:sp>
      <p:sp>
        <p:nvSpPr>
          <p:cNvPr id="13" name="Rectangle 12"/>
          <p:cNvSpPr/>
          <p:nvPr userDrawn="1"/>
        </p:nvSpPr>
        <p:spPr>
          <a:xfrm>
            <a:off x="2540001" y="3424151"/>
            <a:ext cx="3304415" cy="757130"/>
          </a:xfrm>
          <a:prstGeom prst="rect">
            <a:avLst/>
          </a:prstGeom>
        </p:spPr>
        <p:txBody>
          <a:bodyPr wrap="square">
            <a:spAutoFit/>
          </a:bodyPr>
          <a:lstStyle/>
          <a:p>
            <a:pPr>
              <a:lnSpc>
                <a:spcPct val="90000"/>
              </a:lnSpc>
            </a:pPr>
            <a:r>
              <a:rPr lang="en-US" sz="2000" dirty="0">
                <a:solidFill>
                  <a:schemeClr val="tx2"/>
                </a:solidFill>
              </a:rPr>
              <a:t>Financial strength</a:t>
            </a:r>
          </a:p>
          <a:p>
            <a:pPr>
              <a:lnSpc>
                <a:spcPct val="90000"/>
              </a:lnSpc>
            </a:pPr>
            <a:r>
              <a:rPr lang="en-US" sz="1400" dirty="0" err="1">
                <a:solidFill>
                  <a:schemeClr val="tx2"/>
                </a:solidFill>
              </a:rPr>
              <a:t>Suspendisse</a:t>
            </a:r>
            <a:r>
              <a:rPr lang="en-US" sz="1400" dirty="0">
                <a:solidFill>
                  <a:schemeClr val="tx2"/>
                </a:solidFill>
              </a:rPr>
              <a:t> </a:t>
            </a:r>
            <a:r>
              <a:rPr lang="en-US" sz="1400" dirty="0" err="1">
                <a:solidFill>
                  <a:schemeClr val="tx2"/>
                </a:solidFill>
              </a:rPr>
              <a:t>potenti</a:t>
            </a:r>
            <a:r>
              <a:rPr lang="en-US" sz="1400" dirty="0">
                <a:solidFill>
                  <a:schemeClr val="tx2"/>
                </a:solidFill>
              </a:rPr>
              <a:t>. </a:t>
            </a:r>
            <a:r>
              <a:rPr lang="en-US" sz="1400" dirty="0" err="1">
                <a:solidFill>
                  <a:schemeClr val="tx2"/>
                </a:solidFill>
              </a:rPr>
              <a:t>Ut</a:t>
            </a:r>
            <a:r>
              <a:rPr lang="en-US" sz="1400" dirty="0">
                <a:solidFill>
                  <a:schemeClr val="tx2"/>
                </a:solidFill>
              </a:rPr>
              <a:t> </a:t>
            </a:r>
            <a:r>
              <a:rPr lang="en-US" sz="1400" dirty="0" err="1">
                <a:solidFill>
                  <a:schemeClr val="tx2"/>
                </a:solidFill>
              </a:rPr>
              <a:t>sagittis</a:t>
            </a:r>
            <a:r>
              <a:rPr lang="en-US" sz="1400" dirty="0">
                <a:solidFill>
                  <a:schemeClr val="tx2"/>
                </a:solidFill>
              </a:rPr>
              <a:t> </a:t>
            </a:r>
            <a:r>
              <a:rPr lang="en-US" sz="1400" dirty="0" err="1">
                <a:solidFill>
                  <a:schemeClr val="tx2"/>
                </a:solidFill>
              </a:rPr>
              <a:t>accum</a:t>
            </a:r>
            <a:r>
              <a:rPr lang="en-US" sz="1400" dirty="0">
                <a:solidFill>
                  <a:schemeClr val="tx2"/>
                </a:solidFill>
              </a:rPr>
              <a:t> </a:t>
            </a:r>
            <a:r>
              <a:rPr lang="en-US" sz="1400" dirty="0" err="1">
                <a:solidFill>
                  <a:schemeClr val="tx2"/>
                </a:solidFill>
              </a:rPr>
              <a:t>pretium</a:t>
            </a:r>
            <a:r>
              <a:rPr lang="en-US" sz="1400" dirty="0">
                <a:solidFill>
                  <a:schemeClr val="tx2"/>
                </a:solidFill>
              </a:rPr>
              <a:t>. </a:t>
            </a:r>
            <a:r>
              <a:rPr lang="en-US" sz="1400" dirty="0" err="1">
                <a:solidFill>
                  <a:schemeClr val="tx2"/>
                </a:solidFill>
              </a:rPr>
              <a:t>Cras</a:t>
            </a:r>
            <a:r>
              <a:rPr lang="en-US" sz="1400" dirty="0">
                <a:solidFill>
                  <a:schemeClr val="tx2"/>
                </a:solidFill>
              </a:rPr>
              <a:t> dictum </a:t>
            </a:r>
            <a:r>
              <a:rPr lang="en-US" sz="1400" dirty="0" err="1">
                <a:solidFill>
                  <a:schemeClr val="tx2"/>
                </a:solidFill>
              </a:rPr>
              <a:t>finibus</a:t>
            </a:r>
            <a:endParaRPr lang="en-US" sz="1400" dirty="0">
              <a:solidFill>
                <a:schemeClr val="tx2"/>
              </a:solidFill>
            </a:endParaRPr>
          </a:p>
        </p:txBody>
      </p:sp>
      <p:sp>
        <p:nvSpPr>
          <p:cNvPr id="15" name="Oval 14"/>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Oval 17"/>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Oval 20"/>
          <p:cNvSpPr/>
          <p:nvPr/>
        </p:nvSpPr>
        <p:spPr>
          <a:xfrm>
            <a:off x="1427243" y="331480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Oval 23"/>
          <p:cNvSpPr/>
          <p:nvPr/>
        </p:nvSpPr>
        <p:spPr>
          <a:xfrm>
            <a:off x="1427243" y="4599335"/>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p:nvSpPr>
        <p:spPr>
          <a:xfrm>
            <a:off x="6262908" y="3314803"/>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Oval 29"/>
          <p:cNvSpPr/>
          <p:nvPr/>
        </p:nvSpPr>
        <p:spPr>
          <a:xfrm>
            <a:off x="6262908" y="4599335"/>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3" name="Picture 32"/>
          <p:cNvPicPr>
            <a:picLocks noChangeAspect="1"/>
          </p:cNvPicPr>
          <p:nvPr userDrawn="1"/>
        </p:nvPicPr>
        <p:blipFill>
          <a:blip r:embed="rId4"/>
          <a:stretch>
            <a:fillRect/>
          </a:stretch>
        </p:blipFill>
        <p:spPr>
          <a:xfrm>
            <a:off x="1560346" y="2129235"/>
            <a:ext cx="728129" cy="694843"/>
          </a:xfrm>
          <a:prstGeom prst="rect">
            <a:avLst/>
          </a:prstGeom>
        </p:spPr>
      </p:pic>
      <p:pic>
        <p:nvPicPr>
          <p:cNvPr id="34" name="Picture 33"/>
          <p:cNvPicPr>
            <a:picLocks noChangeAspect="1"/>
          </p:cNvPicPr>
          <p:nvPr userDrawn="1"/>
        </p:nvPicPr>
        <p:blipFill>
          <a:blip r:embed="rId5"/>
          <a:stretch>
            <a:fillRect/>
          </a:stretch>
        </p:blipFill>
        <p:spPr>
          <a:xfrm>
            <a:off x="1660967" y="3332739"/>
            <a:ext cx="569211" cy="843654"/>
          </a:xfrm>
          <a:prstGeom prst="rect">
            <a:avLst/>
          </a:prstGeom>
        </p:spPr>
      </p:pic>
      <p:pic>
        <p:nvPicPr>
          <p:cNvPr id="35" name="Picture 34"/>
          <p:cNvPicPr>
            <a:picLocks noChangeAspect="1"/>
          </p:cNvPicPr>
          <p:nvPr userDrawn="1"/>
        </p:nvPicPr>
        <p:blipFill>
          <a:blip r:embed="rId6"/>
          <a:stretch>
            <a:fillRect/>
          </a:stretch>
        </p:blipFill>
        <p:spPr>
          <a:xfrm>
            <a:off x="6454323" y="2133457"/>
            <a:ext cx="633169" cy="723544"/>
          </a:xfrm>
          <a:prstGeom prst="rect">
            <a:avLst/>
          </a:prstGeom>
        </p:spPr>
      </p:pic>
      <p:pic>
        <p:nvPicPr>
          <p:cNvPr id="36" name="Picture 35"/>
          <p:cNvPicPr>
            <a:picLocks noChangeAspect="1"/>
          </p:cNvPicPr>
          <p:nvPr userDrawn="1"/>
        </p:nvPicPr>
        <p:blipFill>
          <a:blip r:embed="rId7"/>
          <a:stretch>
            <a:fillRect/>
          </a:stretch>
        </p:blipFill>
        <p:spPr>
          <a:xfrm>
            <a:off x="6466492" y="3545850"/>
            <a:ext cx="621000" cy="604500"/>
          </a:xfrm>
          <a:prstGeom prst="rect">
            <a:avLst/>
          </a:prstGeom>
        </p:spPr>
      </p:pic>
      <p:pic>
        <p:nvPicPr>
          <p:cNvPr id="37" name="Picture 36"/>
          <p:cNvPicPr>
            <a:picLocks noChangeAspect="1"/>
          </p:cNvPicPr>
          <p:nvPr userDrawn="1"/>
        </p:nvPicPr>
        <p:blipFill>
          <a:blip r:embed="rId8"/>
          <a:stretch>
            <a:fillRect/>
          </a:stretch>
        </p:blipFill>
        <p:spPr>
          <a:xfrm>
            <a:off x="1597729" y="4833099"/>
            <a:ext cx="733026" cy="532975"/>
          </a:xfrm>
          <a:prstGeom prst="rect">
            <a:avLst/>
          </a:prstGeom>
        </p:spPr>
      </p:pic>
      <p:pic>
        <p:nvPicPr>
          <p:cNvPr id="38" name="Picture 37"/>
          <p:cNvPicPr>
            <a:picLocks noChangeAspect="1"/>
          </p:cNvPicPr>
          <p:nvPr userDrawn="1"/>
        </p:nvPicPr>
        <p:blipFill>
          <a:blip r:embed="rId9"/>
          <a:stretch>
            <a:fillRect/>
          </a:stretch>
        </p:blipFill>
        <p:spPr>
          <a:xfrm>
            <a:off x="6461692" y="4775536"/>
            <a:ext cx="638010" cy="610270"/>
          </a:xfrm>
          <a:prstGeom prst="rect">
            <a:avLst/>
          </a:prstGeom>
        </p:spPr>
      </p:pic>
    </p:spTree>
    <p:extLst>
      <p:ext uri="{BB962C8B-B14F-4D97-AF65-F5344CB8AC3E}">
        <p14:creationId xmlns:p14="http://schemas.microsoft.com/office/powerpoint/2010/main" val="17207198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23"/>
          <p:cNvSpPr>
            <a:spLocks noGrp="1"/>
          </p:cNvSpPr>
          <p:nvPr>
            <p:ph type="title"/>
          </p:nvPr>
        </p:nvSpPr>
        <p:spPr>
          <a:xfrm>
            <a:off x="914400" y="279961"/>
            <a:ext cx="10363200" cy="817561"/>
          </a:xfrm>
        </p:spPr>
        <p:txBody>
          <a:bodyPr/>
          <a:lstStyle>
            <a:lvl1pPr>
              <a:defRPr>
                <a:solidFill>
                  <a:schemeClr val="tx2"/>
                </a:solidFill>
              </a:defRPr>
            </a:lvl1pPr>
          </a:lstStyle>
          <a:p>
            <a:r>
              <a:rPr lang="en-US" dirty="0"/>
              <a:t>Easy to edit </a:t>
            </a:r>
            <a:r>
              <a:rPr lang="en-US" dirty="0" err="1"/>
              <a:t>infographics</a:t>
            </a:r>
            <a:r>
              <a:rPr lang="en-US" dirty="0"/>
              <a:t> with tons of custom icons</a:t>
            </a:r>
          </a:p>
        </p:txBody>
      </p:sp>
      <p:cxnSp>
        <p:nvCxnSpPr>
          <p:cNvPr id="7" name="Straight Connector 6"/>
          <p:cNvCxnSpPr/>
          <p:nvPr userDrawn="1"/>
        </p:nvCxnSpPr>
        <p:spPr>
          <a:xfrm flipV="1">
            <a:off x="5026679"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26679"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flipV="1">
            <a:off x="6747850"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747850"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9"/>
          <p:cNvSpPr>
            <a:spLocks noChangeArrowheads="1"/>
          </p:cNvSpPr>
          <p:nvPr/>
        </p:nvSpPr>
        <p:spPr bwMode="auto">
          <a:xfrm>
            <a:off x="5560736" y="144124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20"/>
          <p:cNvSpPr>
            <a:spLocks noChangeArrowheads="1"/>
          </p:cNvSpPr>
          <p:nvPr/>
        </p:nvSpPr>
        <p:spPr bwMode="auto">
          <a:xfrm>
            <a:off x="5560736" y="474742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Oval 18"/>
          <p:cNvSpPr>
            <a:spLocks noChangeArrowheads="1"/>
          </p:cNvSpPr>
          <p:nvPr userDrawn="1"/>
        </p:nvSpPr>
        <p:spPr bwMode="auto">
          <a:xfrm>
            <a:off x="7076283" y="3979164"/>
            <a:ext cx="1070526"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Oval 15"/>
          <p:cNvSpPr>
            <a:spLocks noChangeArrowheads="1"/>
          </p:cNvSpPr>
          <p:nvPr/>
        </p:nvSpPr>
        <p:spPr bwMode="auto">
          <a:xfrm>
            <a:off x="4045185" y="397916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Oval 45"/>
          <p:cNvSpPr>
            <a:spLocks noChangeArrowheads="1"/>
          </p:cNvSpPr>
          <p:nvPr/>
        </p:nvSpPr>
        <p:spPr bwMode="auto">
          <a:xfrm>
            <a:off x="7076288" y="2209506"/>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Oval 28"/>
          <p:cNvSpPr/>
          <p:nvPr userDrawn="1"/>
        </p:nvSpPr>
        <p:spPr>
          <a:xfrm>
            <a:off x="5309630" y="2845087"/>
            <a:ext cx="1572740" cy="1569023"/>
          </a:xfrm>
          <a:prstGeom prst="ellipse">
            <a:avLst/>
          </a:prstGeom>
          <a:solidFill>
            <a:schemeClr val="accent1">
              <a:lumMod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dirty="0">
                <a:solidFill>
                  <a:schemeClr val="bg1"/>
                </a:solidFill>
              </a:rPr>
              <a:t>CORE</a:t>
            </a:r>
          </a:p>
          <a:p>
            <a:pPr algn="ctr">
              <a:lnSpc>
                <a:spcPct val="89000"/>
              </a:lnSpc>
            </a:pPr>
            <a:r>
              <a:rPr lang="en-US" sz="1800" dirty="0">
                <a:solidFill>
                  <a:schemeClr val="bg1"/>
                </a:solidFill>
              </a:rPr>
              <a:t>IDEA</a:t>
            </a:r>
          </a:p>
        </p:txBody>
      </p:sp>
      <p:cxnSp>
        <p:nvCxnSpPr>
          <p:cNvPr id="30" name="Straight Connector 29"/>
          <p:cNvCxnSpPr>
            <a:stCxn id="15" idx="0"/>
            <a:endCxn id="29" idx="4"/>
          </p:cNvCxnSpPr>
          <p:nvPr userDrawn="1"/>
        </p:nvCxnSpPr>
        <p:spPr>
          <a:xfrm flipV="1">
            <a:off x="6096000" y="4414109"/>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2" idx="4"/>
            <a:endCxn id="29" idx="0"/>
          </p:cNvCxnSpPr>
          <p:nvPr userDrawn="1"/>
        </p:nvCxnSpPr>
        <p:spPr>
          <a:xfrm>
            <a:off x="6096000" y="2511771"/>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6824102" y="1412776"/>
            <a:ext cx="2954747" cy="523220"/>
          </a:xfrm>
          <a:prstGeom prst="rect">
            <a:avLst/>
          </a:prstGeom>
        </p:spPr>
        <p:txBody>
          <a:bodyPr wrap="square">
            <a:spAutoFit/>
          </a:bodyPr>
          <a:lstStyle/>
          <a:p>
            <a:pPr>
              <a:spcAft>
                <a:spcPts val="200"/>
              </a:spcAft>
            </a:pPr>
            <a:r>
              <a:rPr lang="en-US" sz="1400" dirty="0">
                <a:solidFill>
                  <a:schemeClr val="tx2"/>
                </a:solidFill>
              </a:rPr>
              <a:t>Lorem ipsum dolor sit </a:t>
            </a:r>
            <a:r>
              <a:rPr lang="en-US" sz="1400" dirty="0" err="1">
                <a:solidFill>
                  <a:schemeClr val="tx2"/>
                </a:solidFill>
              </a:rPr>
              <a:t>amet</a:t>
            </a:r>
            <a:r>
              <a:rPr lang="en-US" sz="1400" dirty="0">
                <a:solidFill>
                  <a:schemeClr val="tx2"/>
                </a:solidFill>
              </a:rPr>
              <a:t> </a:t>
            </a:r>
            <a:r>
              <a:rPr lang="en-US" sz="1400" dirty="0" err="1">
                <a:solidFill>
                  <a:schemeClr val="tx2"/>
                </a:solidFill>
              </a:rPr>
              <a:t>consectetur</a:t>
            </a:r>
            <a:r>
              <a:rPr lang="en-US" sz="1400" dirty="0">
                <a:solidFill>
                  <a:schemeClr val="tx2"/>
                </a:solidFill>
              </a:rPr>
              <a:t> </a:t>
            </a:r>
            <a:r>
              <a:rPr lang="en-US" sz="1400" dirty="0" err="1">
                <a:solidFill>
                  <a:schemeClr val="tx2"/>
                </a:solidFill>
              </a:rPr>
              <a:t>adipiscing</a:t>
            </a:r>
            <a:r>
              <a:rPr lang="en-US" sz="1400" dirty="0">
                <a:solidFill>
                  <a:schemeClr val="tx2"/>
                </a:solidFill>
              </a:rPr>
              <a:t> </a:t>
            </a:r>
            <a:r>
              <a:rPr lang="en-US" sz="1400" dirty="0" err="1">
                <a:solidFill>
                  <a:schemeClr val="tx2"/>
                </a:solidFill>
              </a:rPr>
              <a:t>elit</a:t>
            </a:r>
            <a:endParaRPr lang="en-US" sz="1400" dirty="0">
              <a:solidFill>
                <a:schemeClr val="tx2"/>
              </a:solidFill>
            </a:endParaRPr>
          </a:p>
        </p:txBody>
      </p:sp>
      <p:sp>
        <p:nvSpPr>
          <p:cNvPr id="33" name="Rectangle 32"/>
          <p:cNvSpPr/>
          <p:nvPr userDrawn="1"/>
        </p:nvSpPr>
        <p:spPr>
          <a:xfrm>
            <a:off x="2446408" y="5385055"/>
            <a:ext cx="2954747" cy="523220"/>
          </a:xfrm>
          <a:prstGeom prst="rect">
            <a:avLst/>
          </a:prstGeom>
        </p:spPr>
        <p:txBody>
          <a:bodyPr wrap="square">
            <a:spAutoFit/>
          </a:bodyPr>
          <a:lstStyle/>
          <a:p>
            <a:pPr algn="r">
              <a:spcAft>
                <a:spcPts val="200"/>
              </a:spcAft>
            </a:pPr>
            <a:r>
              <a:rPr lang="en-US" sz="1400" dirty="0" err="1">
                <a:solidFill>
                  <a:schemeClr val="tx2"/>
                </a:solidFill>
              </a:rPr>
              <a:t>Lorem</a:t>
            </a:r>
            <a:r>
              <a:rPr lang="en-US" sz="1400" dirty="0">
                <a:solidFill>
                  <a:schemeClr val="tx2"/>
                </a:solidFill>
              </a:rPr>
              <a:t> </a:t>
            </a:r>
            <a:r>
              <a:rPr lang="en-US" sz="1400" dirty="0" err="1">
                <a:solidFill>
                  <a:schemeClr val="tx2"/>
                </a:solidFill>
              </a:rPr>
              <a:t>ipsum</a:t>
            </a:r>
            <a:r>
              <a:rPr lang="en-US" sz="1400" dirty="0">
                <a:solidFill>
                  <a:schemeClr val="tx2"/>
                </a:solidFill>
              </a:rPr>
              <a:t> dolor sit </a:t>
            </a:r>
            <a:r>
              <a:rPr lang="en-US" sz="1400" dirty="0" err="1">
                <a:solidFill>
                  <a:schemeClr val="tx2"/>
                </a:solidFill>
              </a:rPr>
              <a:t>amet</a:t>
            </a:r>
            <a:r>
              <a:rPr lang="en-US" sz="1400" dirty="0">
                <a:solidFill>
                  <a:schemeClr val="tx2"/>
                </a:solidFill>
              </a:rPr>
              <a:t> </a:t>
            </a:r>
            <a:r>
              <a:rPr lang="en-US" sz="1400" dirty="0" err="1">
                <a:solidFill>
                  <a:schemeClr val="tx2"/>
                </a:solidFill>
              </a:rPr>
              <a:t>consectetur</a:t>
            </a:r>
            <a:r>
              <a:rPr lang="en-US" sz="1400" dirty="0">
                <a:solidFill>
                  <a:schemeClr val="tx2"/>
                </a:solidFill>
              </a:rPr>
              <a:t> </a:t>
            </a:r>
            <a:r>
              <a:rPr lang="en-US" sz="1400" dirty="0" err="1">
                <a:solidFill>
                  <a:schemeClr val="tx2"/>
                </a:solidFill>
              </a:rPr>
              <a:t>adipiscing</a:t>
            </a:r>
            <a:r>
              <a:rPr lang="en-US" sz="1400" dirty="0">
                <a:solidFill>
                  <a:schemeClr val="tx2"/>
                </a:solidFill>
              </a:rPr>
              <a:t> </a:t>
            </a:r>
            <a:r>
              <a:rPr lang="en-US" sz="1400" dirty="0" err="1">
                <a:solidFill>
                  <a:schemeClr val="tx2"/>
                </a:solidFill>
              </a:rPr>
              <a:t>elit</a:t>
            </a:r>
            <a:endParaRPr lang="en-US" sz="1400" dirty="0">
              <a:solidFill>
                <a:schemeClr val="tx2"/>
              </a:solidFill>
            </a:endParaRPr>
          </a:p>
        </p:txBody>
      </p:sp>
      <p:sp>
        <p:nvSpPr>
          <p:cNvPr id="34" name="Rectangle 33"/>
          <p:cNvSpPr/>
          <p:nvPr userDrawn="1"/>
        </p:nvSpPr>
        <p:spPr>
          <a:xfrm>
            <a:off x="951991" y="4272878"/>
            <a:ext cx="2954747" cy="523220"/>
          </a:xfrm>
          <a:prstGeom prst="rect">
            <a:avLst/>
          </a:prstGeom>
        </p:spPr>
        <p:txBody>
          <a:bodyPr wrap="square">
            <a:spAutoFit/>
          </a:bodyPr>
          <a:lstStyle/>
          <a:p>
            <a:pPr algn="r">
              <a:spcAft>
                <a:spcPts val="200"/>
              </a:spcAft>
            </a:pPr>
            <a:r>
              <a:rPr lang="en-US" sz="1400" dirty="0" err="1">
                <a:solidFill>
                  <a:schemeClr val="tx2"/>
                </a:solidFill>
              </a:rPr>
              <a:t>Lorem</a:t>
            </a:r>
            <a:r>
              <a:rPr lang="en-US" sz="1400" dirty="0">
                <a:solidFill>
                  <a:schemeClr val="tx2"/>
                </a:solidFill>
              </a:rPr>
              <a:t> </a:t>
            </a:r>
            <a:r>
              <a:rPr lang="en-US" sz="1400" dirty="0" err="1">
                <a:solidFill>
                  <a:schemeClr val="tx2"/>
                </a:solidFill>
              </a:rPr>
              <a:t>ipsum</a:t>
            </a:r>
            <a:r>
              <a:rPr lang="en-US" sz="1400" dirty="0">
                <a:solidFill>
                  <a:schemeClr val="tx2"/>
                </a:solidFill>
              </a:rPr>
              <a:t> dolor sit </a:t>
            </a:r>
            <a:r>
              <a:rPr lang="en-US" sz="1400" dirty="0" err="1">
                <a:solidFill>
                  <a:schemeClr val="tx2"/>
                </a:solidFill>
              </a:rPr>
              <a:t>amet</a:t>
            </a:r>
            <a:r>
              <a:rPr lang="en-US" sz="1400" dirty="0">
                <a:solidFill>
                  <a:schemeClr val="tx2"/>
                </a:solidFill>
              </a:rPr>
              <a:t> </a:t>
            </a:r>
            <a:r>
              <a:rPr lang="en-US" sz="1400" dirty="0" err="1">
                <a:solidFill>
                  <a:schemeClr val="tx2"/>
                </a:solidFill>
              </a:rPr>
              <a:t>consectetur</a:t>
            </a:r>
            <a:r>
              <a:rPr lang="en-US" sz="1400" dirty="0">
                <a:solidFill>
                  <a:schemeClr val="tx2"/>
                </a:solidFill>
              </a:rPr>
              <a:t> </a:t>
            </a:r>
            <a:r>
              <a:rPr lang="en-US" sz="1400" dirty="0" err="1">
                <a:solidFill>
                  <a:schemeClr val="tx2"/>
                </a:solidFill>
              </a:rPr>
              <a:t>adipiscing</a:t>
            </a:r>
            <a:r>
              <a:rPr lang="en-US" sz="1400" dirty="0">
                <a:solidFill>
                  <a:schemeClr val="tx2"/>
                </a:solidFill>
              </a:rPr>
              <a:t> </a:t>
            </a:r>
            <a:r>
              <a:rPr lang="en-US" sz="1400" dirty="0" err="1">
                <a:solidFill>
                  <a:schemeClr val="tx2"/>
                </a:solidFill>
              </a:rPr>
              <a:t>elit</a:t>
            </a:r>
            <a:endParaRPr lang="en-US" sz="1400" dirty="0">
              <a:solidFill>
                <a:schemeClr val="tx2"/>
              </a:solidFill>
            </a:endParaRPr>
          </a:p>
        </p:txBody>
      </p:sp>
      <p:sp>
        <p:nvSpPr>
          <p:cNvPr id="35" name="Rectangle 34"/>
          <p:cNvSpPr/>
          <p:nvPr userDrawn="1"/>
        </p:nvSpPr>
        <p:spPr>
          <a:xfrm>
            <a:off x="951991" y="2553921"/>
            <a:ext cx="2954747" cy="523220"/>
          </a:xfrm>
          <a:prstGeom prst="rect">
            <a:avLst/>
          </a:prstGeom>
        </p:spPr>
        <p:txBody>
          <a:bodyPr wrap="square">
            <a:spAutoFit/>
          </a:bodyPr>
          <a:lstStyle/>
          <a:p>
            <a:pPr algn="r">
              <a:spcAft>
                <a:spcPts val="200"/>
              </a:spcAft>
            </a:pPr>
            <a:r>
              <a:rPr lang="en-US" sz="1400" dirty="0" err="1">
                <a:solidFill>
                  <a:schemeClr val="tx2"/>
                </a:solidFill>
              </a:rPr>
              <a:t>Lorem</a:t>
            </a:r>
            <a:r>
              <a:rPr lang="en-US" sz="1400" dirty="0">
                <a:solidFill>
                  <a:schemeClr val="tx2"/>
                </a:solidFill>
              </a:rPr>
              <a:t> </a:t>
            </a:r>
            <a:r>
              <a:rPr lang="en-US" sz="1400" dirty="0" err="1">
                <a:solidFill>
                  <a:schemeClr val="tx2"/>
                </a:solidFill>
              </a:rPr>
              <a:t>ipsum</a:t>
            </a:r>
            <a:r>
              <a:rPr lang="en-US" sz="1400" dirty="0">
                <a:solidFill>
                  <a:schemeClr val="tx2"/>
                </a:solidFill>
              </a:rPr>
              <a:t> dolor sit </a:t>
            </a:r>
            <a:r>
              <a:rPr lang="en-US" sz="1400" dirty="0" err="1">
                <a:solidFill>
                  <a:schemeClr val="tx2"/>
                </a:solidFill>
              </a:rPr>
              <a:t>amet</a:t>
            </a:r>
            <a:r>
              <a:rPr lang="en-US" sz="1400" dirty="0">
                <a:solidFill>
                  <a:schemeClr val="tx2"/>
                </a:solidFill>
              </a:rPr>
              <a:t> </a:t>
            </a:r>
            <a:r>
              <a:rPr lang="en-US" sz="1400" dirty="0" err="1">
                <a:solidFill>
                  <a:schemeClr val="tx2"/>
                </a:solidFill>
              </a:rPr>
              <a:t>consectetur</a:t>
            </a:r>
            <a:r>
              <a:rPr lang="en-US" sz="1400" dirty="0">
                <a:solidFill>
                  <a:schemeClr val="tx2"/>
                </a:solidFill>
              </a:rPr>
              <a:t> </a:t>
            </a:r>
            <a:r>
              <a:rPr lang="en-US" sz="1400" dirty="0" err="1">
                <a:solidFill>
                  <a:schemeClr val="tx2"/>
                </a:solidFill>
              </a:rPr>
              <a:t>adipiscing</a:t>
            </a:r>
            <a:r>
              <a:rPr lang="en-US" sz="1400" dirty="0">
                <a:solidFill>
                  <a:schemeClr val="tx2"/>
                </a:solidFill>
              </a:rPr>
              <a:t> </a:t>
            </a:r>
            <a:r>
              <a:rPr lang="en-US" sz="1400" dirty="0" err="1">
                <a:solidFill>
                  <a:schemeClr val="tx2"/>
                </a:solidFill>
              </a:rPr>
              <a:t>elit</a:t>
            </a:r>
            <a:endParaRPr lang="en-US" sz="1400" dirty="0">
              <a:solidFill>
                <a:schemeClr val="tx2"/>
              </a:solidFill>
            </a:endParaRPr>
          </a:p>
        </p:txBody>
      </p:sp>
      <p:sp>
        <p:nvSpPr>
          <p:cNvPr id="36" name="Rectangle 35"/>
          <p:cNvSpPr/>
          <p:nvPr userDrawn="1"/>
        </p:nvSpPr>
        <p:spPr>
          <a:xfrm>
            <a:off x="8301476" y="4272878"/>
            <a:ext cx="2954747" cy="523220"/>
          </a:xfrm>
          <a:prstGeom prst="rect">
            <a:avLst/>
          </a:prstGeom>
        </p:spPr>
        <p:txBody>
          <a:bodyPr wrap="square">
            <a:spAutoFit/>
          </a:bodyPr>
          <a:lstStyle/>
          <a:p>
            <a:pPr>
              <a:spcAft>
                <a:spcPts val="200"/>
              </a:spcAft>
            </a:pPr>
            <a:r>
              <a:rPr lang="en-US" sz="1400" dirty="0" err="1">
                <a:solidFill>
                  <a:schemeClr val="tx2"/>
                </a:solidFill>
              </a:rPr>
              <a:t>Lorem</a:t>
            </a:r>
            <a:r>
              <a:rPr lang="en-US" sz="1400" dirty="0">
                <a:solidFill>
                  <a:schemeClr val="tx2"/>
                </a:solidFill>
              </a:rPr>
              <a:t> </a:t>
            </a:r>
            <a:r>
              <a:rPr lang="en-US" sz="1400" dirty="0" err="1">
                <a:solidFill>
                  <a:schemeClr val="tx2"/>
                </a:solidFill>
              </a:rPr>
              <a:t>ipsum</a:t>
            </a:r>
            <a:r>
              <a:rPr lang="en-US" sz="1400" dirty="0">
                <a:solidFill>
                  <a:schemeClr val="tx2"/>
                </a:solidFill>
              </a:rPr>
              <a:t> dolor sit </a:t>
            </a:r>
            <a:r>
              <a:rPr lang="en-US" sz="1400" dirty="0" err="1">
                <a:solidFill>
                  <a:schemeClr val="tx2"/>
                </a:solidFill>
              </a:rPr>
              <a:t>amet</a:t>
            </a:r>
            <a:r>
              <a:rPr lang="en-US" sz="1400" dirty="0">
                <a:solidFill>
                  <a:schemeClr val="tx2"/>
                </a:solidFill>
              </a:rPr>
              <a:t> </a:t>
            </a:r>
            <a:r>
              <a:rPr lang="en-US" sz="1400" dirty="0" err="1">
                <a:solidFill>
                  <a:schemeClr val="tx2"/>
                </a:solidFill>
              </a:rPr>
              <a:t>consectetur</a:t>
            </a:r>
            <a:r>
              <a:rPr lang="en-US" sz="1400" dirty="0">
                <a:solidFill>
                  <a:schemeClr val="tx2"/>
                </a:solidFill>
              </a:rPr>
              <a:t> </a:t>
            </a:r>
            <a:r>
              <a:rPr lang="en-US" sz="1400" dirty="0" err="1">
                <a:solidFill>
                  <a:schemeClr val="tx2"/>
                </a:solidFill>
              </a:rPr>
              <a:t>adipiscing</a:t>
            </a:r>
            <a:r>
              <a:rPr lang="en-US" sz="1400" dirty="0">
                <a:solidFill>
                  <a:schemeClr val="tx2"/>
                </a:solidFill>
              </a:rPr>
              <a:t> </a:t>
            </a:r>
            <a:r>
              <a:rPr lang="en-US" sz="1400" dirty="0" err="1">
                <a:solidFill>
                  <a:schemeClr val="tx2"/>
                </a:solidFill>
              </a:rPr>
              <a:t>elit</a:t>
            </a:r>
            <a:endParaRPr lang="en-US" sz="1400" dirty="0">
              <a:solidFill>
                <a:schemeClr val="tx2"/>
              </a:solidFill>
            </a:endParaRPr>
          </a:p>
        </p:txBody>
      </p:sp>
      <p:sp>
        <p:nvSpPr>
          <p:cNvPr id="37" name="Rectangle 36"/>
          <p:cNvSpPr/>
          <p:nvPr userDrawn="1"/>
        </p:nvSpPr>
        <p:spPr>
          <a:xfrm>
            <a:off x="8301476" y="2553921"/>
            <a:ext cx="2954747" cy="523220"/>
          </a:xfrm>
          <a:prstGeom prst="rect">
            <a:avLst/>
          </a:prstGeom>
        </p:spPr>
        <p:txBody>
          <a:bodyPr wrap="square">
            <a:spAutoFit/>
          </a:bodyPr>
          <a:lstStyle/>
          <a:p>
            <a:pPr>
              <a:spcAft>
                <a:spcPts val="200"/>
              </a:spcAft>
            </a:pPr>
            <a:r>
              <a:rPr lang="en-US" sz="1400" dirty="0" err="1">
                <a:solidFill>
                  <a:schemeClr val="tx2"/>
                </a:solidFill>
              </a:rPr>
              <a:t>Lorem</a:t>
            </a:r>
            <a:r>
              <a:rPr lang="en-US" sz="1400" dirty="0">
                <a:solidFill>
                  <a:schemeClr val="tx2"/>
                </a:solidFill>
              </a:rPr>
              <a:t> </a:t>
            </a:r>
            <a:r>
              <a:rPr lang="en-US" sz="1400" dirty="0" err="1">
                <a:solidFill>
                  <a:schemeClr val="tx2"/>
                </a:solidFill>
              </a:rPr>
              <a:t>ipsum</a:t>
            </a:r>
            <a:r>
              <a:rPr lang="en-US" sz="1400" dirty="0">
                <a:solidFill>
                  <a:schemeClr val="tx2"/>
                </a:solidFill>
              </a:rPr>
              <a:t> dolor sit </a:t>
            </a:r>
            <a:r>
              <a:rPr lang="en-US" sz="1400" dirty="0" err="1">
                <a:solidFill>
                  <a:schemeClr val="tx2"/>
                </a:solidFill>
              </a:rPr>
              <a:t>amet</a:t>
            </a:r>
            <a:r>
              <a:rPr lang="en-US" sz="1400" dirty="0">
                <a:solidFill>
                  <a:schemeClr val="tx2"/>
                </a:solidFill>
              </a:rPr>
              <a:t> </a:t>
            </a:r>
            <a:r>
              <a:rPr lang="en-US" sz="1400" dirty="0" err="1">
                <a:solidFill>
                  <a:schemeClr val="tx2"/>
                </a:solidFill>
              </a:rPr>
              <a:t>consectetur</a:t>
            </a:r>
            <a:r>
              <a:rPr lang="en-US" sz="1400" dirty="0">
                <a:solidFill>
                  <a:schemeClr val="tx2"/>
                </a:solidFill>
              </a:rPr>
              <a:t> </a:t>
            </a:r>
            <a:r>
              <a:rPr lang="en-US" sz="1400" dirty="0" err="1">
                <a:solidFill>
                  <a:schemeClr val="tx2"/>
                </a:solidFill>
              </a:rPr>
              <a:t>adipiscing</a:t>
            </a:r>
            <a:r>
              <a:rPr lang="en-US" sz="1400" dirty="0">
                <a:solidFill>
                  <a:schemeClr val="tx2"/>
                </a:solidFill>
              </a:rPr>
              <a:t> </a:t>
            </a:r>
            <a:r>
              <a:rPr lang="en-US" sz="1400" dirty="0" err="1">
                <a:solidFill>
                  <a:schemeClr val="tx2"/>
                </a:solidFill>
              </a:rPr>
              <a:t>elit</a:t>
            </a:r>
            <a:endParaRPr lang="en-US" sz="1400" dirty="0">
              <a:solidFill>
                <a:schemeClr val="tx2"/>
              </a:solidFill>
            </a:endParaRPr>
          </a:p>
        </p:txBody>
      </p:sp>
      <p:sp>
        <p:nvSpPr>
          <p:cNvPr id="40" name="Oval 19"/>
          <p:cNvSpPr>
            <a:spLocks noChangeArrowheads="1"/>
          </p:cNvSpPr>
          <p:nvPr/>
        </p:nvSpPr>
        <p:spPr bwMode="auto">
          <a:xfrm>
            <a:off x="4090902" y="209417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3" name="Picture 42"/>
          <p:cNvPicPr>
            <a:picLocks noChangeAspect="1"/>
          </p:cNvPicPr>
          <p:nvPr userDrawn="1"/>
        </p:nvPicPr>
        <p:blipFill>
          <a:blip r:embed="rId4"/>
          <a:stretch>
            <a:fillRect/>
          </a:stretch>
        </p:blipFill>
        <p:spPr>
          <a:xfrm>
            <a:off x="7377066" y="2485115"/>
            <a:ext cx="439875" cy="439167"/>
          </a:xfrm>
          <a:prstGeom prst="rect">
            <a:avLst/>
          </a:prstGeom>
        </p:spPr>
      </p:pic>
      <p:pic>
        <p:nvPicPr>
          <p:cNvPr id="44" name="Picture 43"/>
          <p:cNvPicPr>
            <a:picLocks noChangeAspect="1"/>
          </p:cNvPicPr>
          <p:nvPr userDrawn="1"/>
        </p:nvPicPr>
        <p:blipFill>
          <a:blip r:embed="rId5"/>
          <a:stretch>
            <a:fillRect/>
          </a:stretch>
        </p:blipFill>
        <p:spPr>
          <a:xfrm>
            <a:off x="5886449" y="1754262"/>
            <a:ext cx="419100" cy="418425"/>
          </a:xfrm>
          <a:prstGeom prst="rect">
            <a:avLst/>
          </a:prstGeom>
        </p:spPr>
      </p:pic>
      <p:pic>
        <p:nvPicPr>
          <p:cNvPr id="45" name="Picture 44"/>
          <p:cNvPicPr>
            <a:picLocks noChangeAspect="1"/>
          </p:cNvPicPr>
          <p:nvPr userDrawn="1"/>
        </p:nvPicPr>
        <p:blipFill>
          <a:blip r:embed="rId6"/>
          <a:stretch>
            <a:fillRect/>
          </a:stretch>
        </p:blipFill>
        <p:spPr>
          <a:xfrm>
            <a:off x="4442132" y="2393002"/>
            <a:ext cx="335981" cy="465889"/>
          </a:xfrm>
          <a:prstGeom prst="rect">
            <a:avLst/>
          </a:prstGeom>
        </p:spPr>
      </p:pic>
      <p:pic>
        <p:nvPicPr>
          <p:cNvPr id="46" name="Picture 45"/>
          <p:cNvPicPr>
            <a:picLocks noChangeAspect="1"/>
          </p:cNvPicPr>
          <p:nvPr userDrawn="1"/>
        </p:nvPicPr>
        <p:blipFill>
          <a:blip r:embed="rId7"/>
          <a:stretch>
            <a:fillRect/>
          </a:stretch>
        </p:blipFill>
        <p:spPr>
          <a:xfrm>
            <a:off x="4390674" y="4324810"/>
            <a:ext cx="428812" cy="432535"/>
          </a:xfrm>
          <a:prstGeom prst="rect">
            <a:avLst/>
          </a:prstGeom>
        </p:spPr>
      </p:pic>
      <p:pic>
        <p:nvPicPr>
          <p:cNvPr id="47" name="Picture 46"/>
          <p:cNvPicPr>
            <a:picLocks noChangeAspect="1"/>
          </p:cNvPicPr>
          <p:nvPr userDrawn="1"/>
        </p:nvPicPr>
        <p:blipFill>
          <a:blip r:embed="rId8"/>
          <a:stretch>
            <a:fillRect/>
          </a:stretch>
        </p:blipFill>
        <p:spPr>
          <a:xfrm>
            <a:off x="5964563" y="5106201"/>
            <a:ext cx="310500" cy="434000"/>
          </a:xfrm>
          <a:prstGeom prst="rect">
            <a:avLst/>
          </a:prstGeom>
        </p:spPr>
      </p:pic>
      <p:pic>
        <p:nvPicPr>
          <p:cNvPr id="48" name="Picture 47"/>
          <p:cNvPicPr>
            <a:picLocks noChangeAspect="1"/>
          </p:cNvPicPr>
          <p:nvPr userDrawn="1"/>
        </p:nvPicPr>
        <p:blipFill>
          <a:blip r:embed="rId9"/>
          <a:stretch>
            <a:fillRect/>
          </a:stretch>
        </p:blipFill>
        <p:spPr>
          <a:xfrm>
            <a:off x="7340930" y="4303678"/>
            <a:ext cx="512145" cy="474797"/>
          </a:xfrm>
          <a:prstGeom prst="rect">
            <a:avLst/>
          </a:prstGeom>
        </p:spPr>
      </p:pic>
    </p:spTree>
    <p:extLst>
      <p:ext uri="{BB962C8B-B14F-4D97-AF65-F5344CB8AC3E}">
        <p14:creationId xmlns:p14="http://schemas.microsoft.com/office/powerpoint/2010/main" val="6418566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Freeform 33"/>
          <p:cNvSpPr>
            <a:spLocks/>
          </p:cNvSpPr>
          <p:nvPr/>
        </p:nvSpPr>
        <p:spPr bwMode="auto">
          <a:xfrm>
            <a:off x="5547360" y="4671980"/>
            <a:ext cx="1097280" cy="109728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Oval 20"/>
          <p:cNvSpPr>
            <a:spLocks noChangeArrowheads="1"/>
          </p:cNvSpPr>
          <p:nvPr/>
        </p:nvSpPr>
        <p:spPr bwMode="auto">
          <a:xfrm>
            <a:off x="7007687" y="3208156"/>
            <a:ext cx="1097280" cy="10972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Oval 14"/>
          <p:cNvSpPr>
            <a:spLocks noChangeArrowheads="1"/>
          </p:cNvSpPr>
          <p:nvPr/>
        </p:nvSpPr>
        <p:spPr bwMode="auto">
          <a:xfrm>
            <a:off x="4089863" y="3208225"/>
            <a:ext cx="1097280" cy="109728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Oval 21"/>
          <p:cNvSpPr>
            <a:spLocks noChangeArrowheads="1"/>
          </p:cNvSpPr>
          <p:nvPr/>
        </p:nvSpPr>
        <p:spPr bwMode="auto">
          <a:xfrm>
            <a:off x="5547360" y="1744331"/>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Oval 17"/>
          <p:cNvSpPr/>
          <p:nvPr userDrawn="1"/>
        </p:nvSpPr>
        <p:spPr>
          <a:xfrm>
            <a:off x="5922984" y="3583779"/>
            <a:ext cx="346033" cy="346033"/>
          </a:xfrm>
          <a:prstGeom prst="ellipse">
            <a:avLst/>
          </a:prstGeom>
          <a:noFill/>
          <a:ln w="38100">
            <a:solidFill>
              <a:srgbClr val="B2B2B2">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6"/>
            <a:endCxn id="10" idx="2"/>
          </p:cNvCxnSpPr>
          <p:nvPr userDrawn="1"/>
        </p:nvCxnSpPr>
        <p:spPr>
          <a:xfrm>
            <a:off x="6269017" y="3756796"/>
            <a:ext cx="738670" cy="0"/>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7" idx="1"/>
          </p:cNvCxnSpPr>
          <p:nvPr userDrawn="1"/>
        </p:nvCxnSpPr>
        <p:spPr>
          <a:xfrm>
            <a:off x="6096001" y="3929812"/>
            <a:ext cx="0" cy="755291"/>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2"/>
            <a:endCxn id="13" idx="6"/>
          </p:cNvCxnSpPr>
          <p:nvPr userDrawn="1"/>
        </p:nvCxnSpPr>
        <p:spPr>
          <a:xfrm flipH="1">
            <a:off x="5187143" y="3756796"/>
            <a:ext cx="735841" cy="69"/>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a:endCxn id="16" idx="4"/>
          </p:cNvCxnSpPr>
          <p:nvPr userDrawn="1"/>
        </p:nvCxnSpPr>
        <p:spPr>
          <a:xfrm flipH="1" flipV="1">
            <a:off x="6096000" y="2841611"/>
            <a:ext cx="1" cy="742168"/>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sp>
        <p:nvSpPr>
          <p:cNvPr id="23" name="Title 31"/>
          <p:cNvSpPr>
            <a:spLocks noGrp="1"/>
          </p:cNvSpPr>
          <p:nvPr>
            <p:ph type="title"/>
          </p:nvPr>
        </p:nvSpPr>
        <p:spPr>
          <a:xfrm>
            <a:off x="914400" y="279961"/>
            <a:ext cx="10363200" cy="817561"/>
          </a:xfrm>
        </p:spPr>
        <p:txBody>
          <a:bodyPr/>
          <a:lstStyle>
            <a:lvl1pPr>
              <a:defRPr>
                <a:solidFill>
                  <a:schemeClr val="tx2"/>
                </a:solidFill>
              </a:defRPr>
            </a:lvl1pPr>
          </a:lstStyle>
          <a:p>
            <a:r>
              <a:rPr lang="en-US" dirty="0"/>
              <a:t>Our Core Focus</a:t>
            </a:r>
          </a:p>
        </p:txBody>
      </p:sp>
      <p:sp>
        <p:nvSpPr>
          <p:cNvPr id="24" name="Text Placeholder 32"/>
          <p:cNvSpPr>
            <a:spLocks noGrp="1"/>
          </p:cNvSpPr>
          <p:nvPr>
            <p:ph type="body" sz="quarter" idx="13"/>
          </p:nvPr>
        </p:nvSpPr>
        <p:spPr>
          <a:xfrm>
            <a:off x="914400" y="933450"/>
            <a:ext cx="10363200" cy="406400"/>
          </a:xfrm>
        </p:spPr>
        <p:txBody>
          <a:bodyPr>
            <a:normAutofit/>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Nam </a:t>
            </a:r>
            <a:r>
              <a:rPr lang="en-US" dirty="0" err="1"/>
              <a:t>venenatis</a:t>
            </a:r>
            <a:r>
              <a:rPr lang="en-US" dirty="0"/>
              <a:t> </a:t>
            </a:r>
            <a:r>
              <a:rPr lang="en-US" dirty="0" err="1"/>
              <a:t>risus</a:t>
            </a:r>
            <a:r>
              <a:rPr lang="en-US" dirty="0"/>
              <a:t> sit </a:t>
            </a:r>
            <a:r>
              <a:rPr lang="en-US" dirty="0" err="1"/>
              <a:t>amet</a:t>
            </a:r>
            <a:r>
              <a:rPr lang="en-US" dirty="0"/>
              <a:t> </a:t>
            </a:r>
            <a:r>
              <a:rPr lang="en-US" dirty="0" err="1"/>
              <a:t>rhoncus</a:t>
            </a:r>
            <a:r>
              <a:rPr lang="en-US" dirty="0"/>
              <a:t> </a:t>
            </a:r>
            <a:r>
              <a:rPr lang="en-US" dirty="0" err="1"/>
              <a:t>sagittis</a:t>
            </a:r>
            <a:r>
              <a:rPr lang="en-US" dirty="0"/>
              <a:t> </a:t>
            </a:r>
            <a:r>
              <a:rPr lang="en-US" dirty="0" err="1"/>
              <a:t>vestibulum</a:t>
            </a:r>
            <a:r>
              <a:rPr lang="en-US" dirty="0"/>
              <a:t> ante </a:t>
            </a:r>
            <a:r>
              <a:rPr lang="en-US" dirty="0" err="1"/>
              <a:t>ipsum</a:t>
            </a:r>
            <a:r>
              <a:rPr lang="en-US" dirty="0"/>
              <a:t> </a:t>
            </a:r>
            <a:r>
              <a:rPr lang="en-US" dirty="0" err="1"/>
              <a:t>primis</a:t>
            </a:r>
            <a:r>
              <a:rPr lang="en-US" dirty="0"/>
              <a:t> </a:t>
            </a:r>
          </a:p>
        </p:txBody>
      </p:sp>
      <p:sp>
        <p:nvSpPr>
          <p:cNvPr id="25" name="TextBox 24"/>
          <p:cNvSpPr txBox="1"/>
          <p:nvPr userDrawn="1"/>
        </p:nvSpPr>
        <p:spPr>
          <a:xfrm>
            <a:off x="1055440" y="3208156"/>
            <a:ext cx="2884635" cy="1000274"/>
          </a:xfrm>
          <a:prstGeom prst="rect">
            <a:avLst/>
          </a:prstGeom>
          <a:noFill/>
        </p:spPr>
        <p:txBody>
          <a:bodyPr wrap="square" rtlCol="0">
            <a:spAutoFit/>
          </a:bodyPr>
          <a:lstStyle/>
          <a:p>
            <a:pPr algn="r">
              <a:spcAft>
                <a:spcPts val="600"/>
              </a:spcAft>
            </a:pPr>
            <a:r>
              <a:rPr lang="en-US" sz="1800" dirty="0">
                <a:solidFill>
                  <a:schemeClr val="tx2"/>
                </a:solidFill>
              </a:rPr>
              <a:t>Dolor sit </a:t>
            </a:r>
            <a:r>
              <a:rPr lang="en-US" sz="1800" dirty="0" err="1">
                <a:solidFill>
                  <a:schemeClr val="tx2"/>
                </a:solidFill>
              </a:rPr>
              <a:t>amet</a:t>
            </a:r>
            <a:endParaRPr lang="en-US" sz="1800" dirty="0">
              <a:solidFill>
                <a:schemeClr val="tx2"/>
              </a:solidFill>
            </a:endParaRPr>
          </a:p>
          <a:p>
            <a:pPr algn="r">
              <a:spcAft>
                <a:spcPts val="600"/>
              </a:spcAft>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r>
              <a:rPr lang="en-US" sz="1200" dirty="0">
                <a:solidFill>
                  <a:schemeClr val="tx2"/>
                </a:solidFill>
              </a:rPr>
              <a:t> dolor sit </a:t>
            </a:r>
            <a:r>
              <a:rPr lang="en-US" sz="1200" dirty="0" err="1">
                <a:solidFill>
                  <a:schemeClr val="tx2"/>
                </a:solidFill>
              </a:rPr>
              <a:t>amet</a:t>
            </a:r>
            <a:r>
              <a:rPr lang="en-US" sz="1200" dirty="0">
                <a:solidFill>
                  <a:schemeClr val="tx2"/>
                </a:solidFill>
              </a:rPr>
              <a:t>, cons </a:t>
            </a:r>
            <a:r>
              <a:rPr lang="en-US" sz="1200" dirty="0" err="1">
                <a:solidFill>
                  <a:schemeClr val="tx2"/>
                </a:solidFill>
              </a:rPr>
              <a:t>eto</a:t>
            </a:r>
            <a:r>
              <a:rPr lang="en-US" sz="1200" dirty="0">
                <a:solidFill>
                  <a:schemeClr val="tx2"/>
                </a:solidFill>
              </a:rPr>
              <a:t> </a:t>
            </a:r>
            <a:r>
              <a:rPr lang="en-US" sz="1200" dirty="0" err="1">
                <a:solidFill>
                  <a:schemeClr val="tx2"/>
                </a:solidFill>
              </a:rPr>
              <a:t>ectetur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a:t>
            </a:r>
            <a:r>
              <a:rPr lang="en-US" sz="1200" dirty="0" err="1">
                <a:solidFill>
                  <a:schemeClr val="tx2"/>
                </a:solidFill>
              </a:rPr>
              <a:t>Aliquam</a:t>
            </a:r>
            <a:r>
              <a:rPr lang="en-US" sz="1200" dirty="0">
                <a:solidFill>
                  <a:schemeClr val="tx2"/>
                </a:solidFill>
              </a:rPr>
              <a:t> </a:t>
            </a:r>
            <a:r>
              <a:rPr lang="en-US" sz="1200" dirty="0" err="1">
                <a:solidFill>
                  <a:schemeClr val="tx2"/>
                </a:solidFill>
              </a:rPr>
              <a:t>lacinia</a:t>
            </a:r>
            <a:r>
              <a:rPr lang="en-US" sz="1200" dirty="0">
                <a:solidFill>
                  <a:schemeClr val="tx2"/>
                </a:solidFill>
              </a:rPr>
              <a:t> </a:t>
            </a:r>
            <a:r>
              <a:rPr lang="en-US" sz="1200" dirty="0" err="1">
                <a:solidFill>
                  <a:schemeClr val="tx2"/>
                </a:solidFill>
              </a:rPr>
              <a:t>turpis</a:t>
            </a:r>
            <a:r>
              <a:rPr lang="en-US" sz="1200" dirty="0">
                <a:solidFill>
                  <a:schemeClr val="tx2"/>
                </a:solidFill>
              </a:rPr>
              <a:t> in </a:t>
            </a:r>
            <a:r>
              <a:rPr lang="en-US" sz="1200" dirty="0" err="1">
                <a:solidFill>
                  <a:schemeClr val="tx2"/>
                </a:solidFill>
              </a:rPr>
              <a:t>varius</a:t>
            </a:r>
            <a:r>
              <a:rPr lang="en-US" sz="1200" dirty="0">
                <a:solidFill>
                  <a:schemeClr val="tx2"/>
                </a:solidFill>
              </a:rPr>
              <a:t> so </a:t>
            </a:r>
            <a:r>
              <a:rPr lang="en-US" sz="1200" dirty="0" err="1">
                <a:solidFill>
                  <a:schemeClr val="tx2"/>
                </a:solidFill>
              </a:rPr>
              <a:t>finibus</a:t>
            </a:r>
            <a:r>
              <a:rPr lang="en-US" sz="1200" dirty="0">
                <a:solidFill>
                  <a:schemeClr val="tx2"/>
                </a:solidFill>
              </a:rPr>
              <a:t>. </a:t>
            </a:r>
            <a:r>
              <a:rPr lang="en-US" sz="1200" dirty="0" err="1">
                <a:solidFill>
                  <a:schemeClr val="tx2"/>
                </a:solidFill>
              </a:rPr>
              <a:t>Phasellus</a:t>
            </a:r>
            <a:r>
              <a:rPr lang="en-US" sz="1200" dirty="0">
                <a:solidFill>
                  <a:schemeClr val="tx2"/>
                </a:solidFill>
              </a:rPr>
              <a:t> et</a:t>
            </a:r>
          </a:p>
        </p:txBody>
      </p:sp>
      <p:sp>
        <p:nvSpPr>
          <p:cNvPr id="26" name="TextBox 25"/>
          <p:cNvSpPr txBox="1"/>
          <p:nvPr userDrawn="1"/>
        </p:nvSpPr>
        <p:spPr>
          <a:xfrm>
            <a:off x="6869195" y="1792027"/>
            <a:ext cx="2827206" cy="1031051"/>
          </a:xfrm>
          <a:prstGeom prst="rect">
            <a:avLst/>
          </a:prstGeom>
          <a:noFill/>
        </p:spPr>
        <p:txBody>
          <a:bodyPr wrap="square" rtlCol="0">
            <a:spAutoFit/>
          </a:bodyPr>
          <a:lstStyle/>
          <a:p>
            <a:pPr>
              <a:spcAft>
                <a:spcPts val="600"/>
              </a:spcAft>
            </a:pPr>
            <a:r>
              <a:rPr lang="en-US" sz="1800" dirty="0" err="1">
                <a:solidFill>
                  <a:schemeClr val="tx2"/>
                </a:solidFill>
              </a:rPr>
              <a:t>Adipiscing</a:t>
            </a:r>
            <a:r>
              <a:rPr lang="en-US" sz="1800" dirty="0">
                <a:solidFill>
                  <a:schemeClr val="tx2"/>
                </a:solidFill>
              </a:rPr>
              <a:t> </a:t>
            </a:r>
            <a:r>
              <a:rPr lang="en-US" sz="1800" dirty="0" err="1">
                <a:solidFill>
                  <a:schemeClr val="tx2"/>
                </a:solidFill>
              </a:rPr>
              <a:t>elit</a:t>
            </a:r>
            <a:endParaRPr lang="en-US" sz="1800" dirty="0">
              <a:solidFill>
                <a:schemeClr val="tx2"/>
              </a:solidFill>
            </a:endParaRPr>
          </a:p>
          <a:p>
            <a:pPr>
              <a:spcAft>
                <a:spcPts val="600"/>
              </a:spcAft>
            </a:pPr>
            <a:r>
              <a:rPr lang="en-US" sz="1200" dirty="0" err="1">
                <a:solidFill>
                  <a:schemeClr val="tx2"/>
                </a:solidFill>
              </a:rPr>
              <a:t>Mauris</a:t>
            </a:r>
            <a:r>
              <a:rPr lang="en-US" sz="1200" dirty="0">
                <a:solidFill>
                  <a:schemeClr val="tx2"/>
                </a:solidFill>
              </a:rPr>
              <a:t> </a:t>
            </a:r>
            <a:r>
              <a:rPr lang="en-US" sz="1200" dirty="0" err="1">
                <a:solidFill>
                  <a:schemeClr val="tx2"/>
                </a:solidFill>
              </a:rPr>
              <a:t>nisl</a:t>
            </a:r>
            <a:r>
              <a:rPr lang="en-US" sz="1200" dirty="0">
                <a:solidFill>
                  <a:schemeClr val="tx2"/>
                </a:solidFill>
              </a:rPr>
              <a:t> </a:t>
            </a:r>
            <a:r>
              <a:rPr lang="en-US" sz="1200" dirty="0" err="1">
                <a:solidFill>
                  <a:schemeClr val="tx2"/>
                </a:solidFill>
              </a:rPr>
              <a:t>nulla</a:t>
            </a:r>
            <a:r>
              <a:rPr lang="en-US" sz="1200" dirty="0">
                <a:solidFill>
                  <a:schemeClr val="tx2"/>
                </a:solidFill>
              </a:rPr>
              <a:t>, </a:t>
            </a:r>
            <a:r>
              <a:rPr lang="en-US" sz="1200" dirty="0" err="1">
                <a:solidFill>
                  <a:schemeClr val="tx2"/>
                </a:solidFill>
              </a:rPr>
              <a:t>ornare</a:t>
            </a:r>
            <a:r>
              <a:rPr lang="en-US" sz="1200" dirty="0">
                <a:solidFill>
                  <a:schemeClr val="tx2"/>
                </a:solidFill>
              </a:rPr>
              <a:t> </a:t>
            </a:r>
            <a:r>
              <a:rPr lang="en-US" sz="1200" dirty="0" err="1">
                <a:solidFill>
                  <a:schemeClr val="tx2"/>
                </a:solidFill>
              </a:rPr>
              <a:t>nec</a:t>
            </a:r>
            <a:r>
              <a:rPr lang="en-US" sz="1200" dirty="0">
                <a:solidFill>
                  <a:schemeClr val="tx2"/>
                </a:solidFill>
              </a:rPr>
              <a:t> </a:t>
            </a:r>
            <a:r>
              <a:rPr lang="en-US" sz="1200" dirty="0" err="1">
                <a:solidFill>
                  <a:schemeClr val="tx2"/>
                </a:solidFill>
              </a:rPr>
              <a:t>nunc</a:t>
            </a:r>
            <a:r>
              <a:rPr lang="en-US" sz="1200" dirty="0">
                <a:solidFill>
                  <a:schemeClr val="tx2"/>
                </a:solidFill>
              </a:rPr>
              <a:t> </a:t>
            </a:r>
            <a:r>
              <a:rPr lang="en-US" sz="1200" dirty="0" err="1">
                <a:solidFill>
                  <a:schemeClr val="tx2"/>
                </a:solidFill>
              </a:rPr>
              <a:t>eget</a:t>
            </a:r>
            <a:r>
              <a:rPr lang="en-US" sz="1200" dirty="0">
                <a:solidFill>
                  <a:schemeClr val="tx2"/>
                </a:solidFill>
              </a:rPr>
              <a:t>, tempus </a:t>
            </a:r>
            <a:r>
              <a:rPr lang="en-US" sz="1200" dirty="0" err="1">
                <a:solidFill>
                  <a:schemeClr val="tx2"/>
                </a:solidFill>
              </a:rPr>
              <a:t>congue</a:t>
            </a:r>
            <a:r>
              <a:rPr lang="en-US" sz="1200" dirty="0">
                <a:solidFill>
                  <a:schemeClr val="tx2"/>
                </a:solidFill>
              </a:rPr>
              <a:t> </a:t>
            </a:r>
            <a:r>
              <a:rPr lang="en-US" sz="1200" dirty="0" err="1">
                <a:solidFill>
                  <a:schemeClr val="tx2"/>
                </a:solidFill>
              </a:rPr>
              <a:t>urna</a:t>
            </a:r>
            <a:r>
              <a:rPr lang="en-US" sz="1200" dirty="0">
                <a:solidFill>
                  <a:schemeClr val="tx2"/>
                </a:solidFill>
              </a:rPr>
              <a:t>. </a:t>
            </a:r>
            <a:r>
              <a:rPr lang="en-US" sz="1200" dirty="0" err="1">
                <a:solidFill>
                  <a:schemeClr val="tx2"/>
                </a:solidFill>
              </a:rPr>
              <a:t>Ut</a:t>
            </a:r>
            <a:r>
              <a:rPr lang="en-US" sz="1200" dirty="0">
                <a:solidFill>
                  <a:schemeClr val="tx2"/>
                </a:solidFill>
              </a:rPr>
              <a:t> dictum non mi </a:t>
            </a:r>
            <a:r>
              <a:rPr lang="en-US" sz="1200" dirty="0" err="1">
                <a:solidFill>
                  <a:schemeClr val="tx2"/>
                </a:solidFill>
              </a:rPr>
              <a:t>ut</a:t>
            </a:r>
            <a:r>
              <a:rPr lang="en-US" sz="1200" dirty="0">
                <a:solidFill>
                  <a:schemeClr val="tx2"/>
                </a:solidFill>
              </a:rPr>
              <a:t> </a:t>
            </a:r>
            <a:r>
              <a:rPr lang="en-US" sz="1200" dirty="0" err="1">
                <a:solidFill>
                  <a:schemeClr val="tx2"/>
                </a:solidFill>
              </a:rPr>
              <a:t>luctus</a:t>
            </a:r>
            <a:r>
              <a:rPr lang="en-US" sz="1200" dirty="0">
                <a:solidFill>
                  <a:schemeClr val="tx2"/>
                </a:solidFill>
              </a:rPr>
              <a:t>. In </a:t>
            </a:r>
            <a:r>
              <a:rPr lang="en-US" sz="1200" dirty="0" err="1">
                <a:solidFill>
                  <a:schemeClr val="tx2"/>
                </a:solidFill>
              </a:rPr>
              <a:t>varius</a:t>
            </a:r>
            <a:r>
              <a:rPr lang="en-US" sz="1200" dirty="0">
                <a:solidFill>
                  <a:schemeClr val="tx2"/>
                </a:solidFill>
              </a:rPr>
              <a:t> </a:t>
            </a:r>
            <a:r>
              <a:rPr lang="en-US" sz="1200" dirty="0" err="1">
                <a:solidFill>
                  <a:schemeClr val="tx2"/>
                </a:solidFill>
              </a:rPr>
              <a:t>lorem</a:t>
            </a:r>
            <a:r>
              <a:rPr lang="en-US" sz="1200" dirty="0">
                <a:solidFill>
                  <a:schemeClr val="tx2"/>
                </a:solidFill>
              </a:rPr>
              <a:t> </a:t>
            </a:r>
            <a:r>
              <a:rPr lang="en-US" sz="1200" dirty="0" err="1">
                <a:solidFill>
                  <a:schemeClr val="tx2"/>
                </a:solidFill>
              </a:rPr>
              <a:t>nec</a:t>
            </a:r>
            <a:r>
              <a:rPr lang="en-US" sz="1200" dirty="0">
                <a:solidFill>
                  <a:schemeClr val="tx2"/>
                </a:solidFill>
              </a:rPr>
              <a:t>.</a:t>
            </a:r>
          </a:p>
        </p:txBody>
      </p:sp>
      <p:sp>
        <p:nvSpPr>
          <p:cNvPr id="27" name="TextBox 26"/>
          <p:cNvSpPr txBox="1"/>
          <p:nvPr userDrawn="1"/>
        </p:nvSpPr>
        <p:spPr>
          <a:xfrm>
            <a:off x="6831843" y="4671980"/>
            <a:ext cx="2576525" cy="1000274"/>
          </a:xfrm>
          <a:prstGeom prst="rect">
            <a:avLst/>
          </a:prstGeom>
          <a:noFill/>
        </p:spPr>
        <p:txBody>
          <a:bodyPr wrap="square" rtlCol="0">
            <a:spAutoFit/>
          </a:bodyPr>
          <a:lstStyle/>
          <a:p>
            <a:pPr>
              <a:spcAft>
                <a:spcPts val="600"/>
              </a:spcAft>
            </a:pPr>
            <a:r>
              <a:rPr lang="en-US" sz="1800" dirty="0" err="1">
                <a:solidFill>
                  <a:schemeClr val="tx2"/>
                </a:solidFill>
              </a:rPr>
              <a:t>Consequitor</a:t>
            </a:r>
            <a:endParaRPr lang="en-US" sz="1800" dirty="0">
              <a:solidFill>
                <a:schemeClr val="tx2"/>
              </a:solidFill>
            </a:endParaRPr>
          </a:p>
          <a:p>
            <a:pPr>
              <a:spcAft>
                <a:spcPts val="600"/>
              </a:spcAft>
            </a:pPr>
            <a:r>
              <a:rPr lang="en-US" sz="1200" dirty="0" err="1">
                <a:solidFill>
                  <a:schemeClr val="tx2"/>
                </a:solidFill>
              </a:rPr>
              <a:t>Phasellus</a:t>
            </a:r>
            <a:r>
              <a:rPr lang="en-US" sz="1200" dirty="0">
                <a:solidFill>
                  <a:schemeClr val="tx2"/>
                </a:solidFill>
              </a:rPr>
              <a:t> id </a:t>
            </a:r>
            <a:r>
              <a:rPr lang="en-US" sz="1200" dirty="0" err="1">
                <a:solidFill>
                  <a:schemeClr val="tx2"/>
                </a:solidFill>
              </a:rPr>
              <a:t>vestibulum</a:t>
            </a:r>
            <a:r>
              <a:rPr lang="en-US" sz="1200" dirty="0">
                <a:solidFill>
                  <a:schemeClr val="tx2"/>
                </a:solidFill>
              </a:rPr>
              <a:t> </a:t>
            </a:r>
            <a:r>
              <a:rPr lang="en-US" sz="1200" dirty="0" err="1">
                <a:solidFill>
                  <a:schemeClr val="tx2"/>
                </a:solidFill>
              </a:rPr>
              <a:t>mauris</a:t>
            </a:r>
            <a:r>
              <a:rPr lang="en-US" sz="1200" dirty="0">
                <a:solidFill>
                  <a:schemeClr val="tx2"/>
                </a:solidFill>
              </a:rPr>
              <a:t>. </a:t>
            </a:r>
            <a:r>
              <a:rPr lang="en-US" sz="1200" dirty="0" err="1">
                <a:solidFill>
                  <a:schemeClr val="tx2"/>
                </a:solidFill>
              </a:rPr>
              <a:t>Nunc</a:t>
            </a:r>
            <a:r>
              <a:rPr lang="en-US" sz="1200" dirty="0">
                <a:solidFill>
                  <a:schemeClr val="tx2"/>
                </a:solidFill>
              </a:rPr>
              <a:t> </a:t>
            </a:r>
            <a:r>
              <a:rPr lang="en-US" sz="1200" dirty="0" err="1">
                <a:solidFill>
                  <a:schemeClr val="tx2"/>
                </a:solidFill>
              </a:rPr>
              <a:t>scelerisque</a:t>
            </a:r>
            <a:r>
              <a:rPr lang="en-US" sz="1200" dirty="0">
                <a:solidFill>
                  <a:schemeClr val="tx2"/>
                </a:solidFill>
              </a:rPr>
              <a:t> </a:t>
            </a:r>
            <a:r>
              <a:rPr lang="en-US" sz="1200" dirty="0" err="1">
                <a:solidFill>
                  <a:schemeClr val="tx2"/>
                </a:solidFill>
              </a:rPr>
              <a:t>nisl</a:t>
            </a:r>
            <a:r>
              <a:rPr lang="en-US" sz="1200" dirty="0">
                <a:solidFill>
                  <a:schemeClr val="tx2"/>
                </a:solidFill>
              </a:rPr>
              <a:t> </a:t>
            </a:r>
            <a:r>
              <a:rPr lang="en-US" sz="1200" dirty="0" err="1">
                <a:solidFill>
                  <a:schemeClr val="tx2"/>
                </a:solidFill>
              </a:rPr>
              <a:t>velit</a:t>
            </a:r>
            <a:r>
              <a:rPr lang="en-US" sz="1200" dirty="0">
                <a:solidFill>
                  <a:schemeClr val="tx2"/>
                </a:solidFill>
              </a:rPr>
              <a:t>, non </a:t>
            </a:r>
            <a:r>
              <a:rPr lang="en-US" sz="1200" dirty="0" err="1">
                <a:solidFill>
                  <a:schemeClr val="tx2"/>
                </a:solidFill>
              </a:rPr>
              <a:t>sodales</a:t>
            </a:r>
            <a:r>
              <a:rPr lang="en-US" sz="1200" dirty="0">
                <a:solidFill>
                  <a:schemeClr val="tx2"/>
                </a:solidFill>
              </a:rPr>
              <a:t> dolor </a:t>
            </a:r>
            <a:r>
              <a:rPr lang="en-US" sz="1200" dirty="0" err="1">
                <a:solidFill>
                  <a:schemeClr val="tx2"/>
                </a:solidFill>
              </a:rPr>
              <a:t>hendrerit</a:t>
            </a:r>
            <a:r>
              <a:rPr lang="en-US" sz="1200" dirty="0">
                <a:solidFill>
                  <a:schemeClr val="tx2"/>
                </a:solidFill>
              </a:rPr>
              <a:t> sit </a:t>
            </a:r>
            <a:r>
              <a:rPr lang="en-US" sz="1200" dirty="0" err="1">
                <a:solidFill>
                  <a:schemeClr val="tx2"/>
                </a:solidFill>
              </a:rPr>
              <a:t>amet</a:t>
            </a:r>
            <a:r>
              <a:rPr lang="en-US" sz="1200" dirty="0">
                <a:solidFill>
                  <a:schemeClr val="tx2"/>
                </a:solidFill>
              </a:rPr>
              <a:t>.</a:t>
            </a:r>
          </a:p>
        </p:txBody>
      </p:sp>
      <p:sp>
        <p:nvSpPr>
          <p:cNvPr id="28" name="TextBox 27"/>
          <p:cNvSpPr txBox="1"/>
          <p:nvPr userDrawn="1"/>
        </p:nvSpPr>
        <p:spPr>
          <a:xfrm>
            <a:off x="8398883" y="3175183"/>
            <a:ext cx="2773682" cy="1000274"/>
          </a:xfrm>
          <a:prstGeom prst="rect">
            <a:avLst/>
          </a:prstGeom>
          <a:noFill/>
        </p:spPr>
        <p:txBody>
          <a:bodyPr wrap="square" rtlCol="0">
            <a:spAutoFit/>
          </a:bodyPr>
          <a:lstStyle/>
          <a:p>
            <a:pPr>
              <a:spcAft>
                <a:spcPts val="600"/>
              </a:spcAft>
            </a:pPr>
            <a:r>
              <a:rPr lang="en-US" sz="1800" dirty="0" err="1">
                <a:solidFill>
                  <a:schemeClr val="tx2"/>
                </a:solidFill>
              </a:rPr>
              <a:t>Lorem</a:t>
            </a:r>
            <a:r>
              <a:rPr lang="en-US" sz="1800" dirty="0">
                <a:solidFill>
                  <a:schemeClr val="tx2"/>
                </a:solidFill>
              </a:rPr>
              <a:t> </a:t>
            </a:r>
            <a:r>
              <a:rPr lang="en-US" sz="1800" dirty="0" err="1">
                <a:solidFill>
                  <a:schemeClr val="tx2"/>
                </a:solidFill>
              </a:rPr>
              <a:t>Ipsum</a:t>
            </a:r>
            <a:endParaRPr lang="en-US" sz="1800" dirty="0">
              <a:solidFill>
                <a:schemeClr val="tx2"/>
              </a:solidFill>
            </a:endParaRPr>
          </a:p>
          <a:p>
            <a:pPr>
              <a:spcAft>
                <a:spcPts val="600"/>
              </a:spcAft>
            </a:pPr>
            <a:r>
              <a:rPr lang="en-US" sz="1200" dirty="0">
                <a:solidFill>
                  <a:schemeClr val="tx2"/>
                </a:solidFill>
              </a:rPr>
              <a:t>In </a:t>
            </a:r>
            <a:r>
              <a:rPr lang="en-US" sz="1200" dirty="0" err="1">
                <a:solidFill>
                  <a:schemeClr val="tx2"/>
                </a:solidFill>
              </a:rPr>
              <a:t>ultricies</a:t>
            </a:r>
            <a:r>
              <a:rPr lang="en-US" sz="1200" dirty="0">
                <a:solidFill>
                  <a:schemeClr val="tx2"/>
                </a:solidFill>
              </a:rPr>
              <a:t> </a:t>
            </a:r>
            <a:r>
              <a:rPr lang="en-US" sz="1200" dirty="0" err="1">
                <a:solidFill>
                  <a:schemeClr val="tx2"/>
                </a:solidFill>
              </a:rPr>
              <a:t>felis</a:t>
            </a:r>
            <a:r>
              <a:rPr lang="en-US" sz="1200" dirty="0">
                <a:solidFill>
                  <a:schemeClr val="tx2"/>
                </a:solidFill>
              </a:rPr>
              <a:t> </a:t>
            </a:r>
            <a:r>
              <a:rPr lang="en-US" sz="1200" dirty="0" err="1">
                <a:solidFill>
                  <a:schemeClr val="tx2"/>
                </a:solidFill>
              </a:rPr>
              <a:t>blandit</a:t>
            </a:r>
            <a:r>
              <a:rPr lang="en-US" sz="1200" dirty="0">
                <a:solidFill>
                  <a:schemeClr val="tx2"/>
                </a:solidFill>
              </a:rPr>
              <a:t> </a:t>
            </a:r>
            <a:r>
              <a:rPr lang="en-US" sz="1200" dirty="0" err="1">
                <a:solidFill>
                  <a:schemeClr val="tx2"/>
                </a:solidFill>
              </a:rPr>
              <a:t>rutrum</a:t>
            </a:r>
            <a:r>
              <a:rPr lang="en-US" sz="1200" dirty="0">
                <a:solidFill>
                  <a:schemeClr val="tx2"/>
                </a:solidFill>
              </a:rPr>
              <a:t> </a:t>
            </a:r>
            <a:r>
              <a:rPr lang="en-US" sz="1200" dirty="0" err="1">
                <a:solidFill>
                  <a:schemeClr val="tx2"/>
                </a:solidFill>
              </a:rPr>
              <a:t>sagittis</a:t>
            </a:r>
            <a:r>
              <a:rPr lang="en-US" sz="1200" dirty="0">
                <a:solidFill>
                  <a:schemeClr val="tx2"/>
                </a:solidFill>
              </a:rPr>
              <a:t>. Integer </a:t>
            </a:r>
            <a:r>
              <a:rPr lang="en-US" sz="1200" dirty="0" err="1">
                <a:solidFill>
                  <a:schemeClr val="tx2"/>
                </a:solidFill>
              </a:rPr>
              <a:t>eget</a:t>
            </a:r>
            <a:r>
              <a:rPr lang="en-US" sz="1200" dirty="0">
                <a:solidFill>
                  <a:schemeClr val="tx2"/>
                </a:solidFill>
              </a:rPr>
              <a:t> </a:t>
            </a:r>
            <a:r>
              <a:rPr lang="en-US" sz="1200" dirty="0" err="1">
                <a:solidFill>
                  <a:schemeClr val="tx2"/>
                </a:solidFill>
              </a:rPr>
              <a:t>lacinia</a:t>
            </a:r>
            <a:r>
              <a:rPr lang="en-US" sz="1200" dirty="0">
                <a:solidFill>
                  <a:schemeClr val="tx2"/>
                </a:solidFill>
              </a:rPr>
              <a:t> </a:t>
            </a:r>
            <a:r>
              <a:rPr lang="en-US" sz="1200" dirty="0" err="1">
                <a:solidFill>
                  <a:schemeClr val="tx2"/>
                </a:solidFill>
              </a:rPr>
              <a:t>turpis</a:t>
            </a:r>
            <a:r>
              <a:rPr lang="en-US" sz="1200" dirty="0">
                <a:solidFill>
                  <a:schemeClr val="tx2"/>
                </a:solidFill>
              </a:rPr>
              <a:t>. </a:t>
            </a:r>
            <a:r>
              <a:rPr lang="en-US" sz="1200" dirty="0" err="1">
                <a:solidFill>
                  <a:schemeClr val="tx2"/>
                </a:solidFill>
              </a:rPr>
              <a:t>Interdum</a:t>
            </a:r>
            <a:r>
              <a:rPr lang="en-US" sz="1200" dirty="0">
                <a:solidFill>
                  <a:schemeClr val="tx2"/>
                </a:solidFill>
              </a:rPr>
              <a:t> et </a:t>
            </a:r>
            <a:r>
              <a:rPr lang="en-US" sz="1200" dirty="0" err="1">
                <a:solidFill>
                  <a:schemeClr val="tx2"/>
                </a:solidFill>
              </a:rPr>
              <a:t>malesuada</a:t>
            </a:r>
            <a:r>
              <a:rPr lang="en-US" sz="1200" dirty="0">
                <a:solidFill>
                  <a:schemeClr val="tx2"/>
                </a:solidFill>
              </a:rPr>
              <a:t> fames ac</a:t>
            </a:r>
          </a:p>
        </p:txBody>
      </p:sp>
      <p:pic>
        <p:nvPicPr>
          <p:cNvPr id="34" name="Picture 33"/>
          <p:cNvPicPr>
            <a:picLocks noChangeAspect="1"/>
          </p:cNvPicPr>
          <p:nvPr userDrawn="1"/>
        </p:nvPicPr>
        <p:blipFill>
          <a:blip r:embed="rId4"/>
          <a:stretch>
            <a:fillRect/>
          </a:stretch>
        </p:blipFill>
        <p:spPr>
          <a:xfrm>
            <a:off x="4305415" y="3399858"/>
            <a:ext cx="607408" cy="808572"/>
          </a:xfrm>
          <a:prstGeom prst="rect">
            <a:avLst/>
          </a:prstGeom>
        </p:spPr>
      </p:pic>
      <p:pic>
        <p:nvPicPr>
          <p:cNvPr id="35" name="Picture 34"/>
          <p:cNvPicPr>
            <a:picLocks noChangeAspect="1"/>
          </p:cNvPicPr>
          <p:nvPr userDrawn="1"/>
        </p:nvPicPr>
        <p:blipFill>
          <a:blip r:embed="rId5"/>
          <a:stretch>
            <a:fillRect/>
          </a:stretch>
        </p:blipFill>
        <p:spPr>
          <a:xfrm>
            <a:off x="5688324" y="1926428"/>
            <a:ext cx="854231" cy="601627"/>
          </a:xfrm>
          <a:prstGeom prst="rect">
            <a:avLst/>
          </a:prstGeom>
        </p:spPr>
      </p:pic>
      <p:pic>
        <p:nvPicPr>
          <p:cNvPr id="36" name="Picture 35"/>
          <p:cNvPicPr>
            <a:picLocks noChangeAspect="1"/>
          </p:cNvPicPr>
          <p:nvPr userDrawn="1"/>
        </p:nvPicPr>
        <p:blipFill>
          <a:blip r:embed="rId6"/>
          <a:stretch>
            <a:fillRect/>
          </a:stretch>
        </p:blipFill>
        <p:spPr>
          <a:xfrm>
            <a:off x="5873611" y="4934484"/>
            <a:ext cx="510094" cy="710112"/>
          </a:xfrm>
          <a:prstGeom prst="rect">
            <a:avLst/>
          </a:prstGeom>
        </p:spPr>
      </p:pic>
      <p:pic>
        <p:nvPicPr>
          <p:cNvPr id="37" name="Picture 36"/>
          <p:cNvPicPr>
            <a:picLocks noChangeAspect="1"/>
          </p:cNvPicPr>
          <p:nvPr userDrawn="1"/>
        </p:nvPicPr>
        <p:blipFill>
          <a:blip r:embed="rId7"/>
          <a:stretch>
            <a:fillRect/>
          </a:stretch>
        </p:blipFill>
        <p:spPr>
          <a:xfrm>
            <a:off x="7148550" y="3414629"/>
            <a:ext cx="815018" cy="692515"/>
          </a:xfrm>
          <a:prstGeom prst="rect">
            <a:avLst/>
          </a:prstGeom>
        </p:spPr>
      </p:pic>
    </p:spTree>
    <p:extLst>
      <p:ext uri="{BB962C8B-B14F-4D97-AF65-F5344CB8AC3E}">
        <p14:creationId xmlns:p14="http://schemas.microsoft.com/office/powerpoint/2010/main" val="2890861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Easy to edit </a:t>
            </a:r>
            <a:r>
              <a:rPr lang="en-US" dirty="0" err="1"/>
              <a:t>infographics</a:t>
            </a:r>
            <a:r>
              <a:rPr lang="en-US" dirty="0"/>
              <a:t> with smooth animations</a:t>
            </a:r>
          </a:p>
        </p:txBody>
      </p:sp>
      <p:cxnSp>
        <p:nvCxnSpPr>
          <p:cNvPr id="7" name="Straight Connector 6"/>
          <p:cNvCxnSpPr/>
          <p:nvPr userDrawn="1"/>
        </p:nvCxnSpPr>
        <p:spPr>
          <a:xfrm>
            <a:off x="2351584" y="2109230"/>
            <a:ext cx="3070240" cy="105303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45532" y="3138760"/>
            <a:ext cx="2364098" cy="234777"/>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597632" y="3664458"/>
            <a:ext cx="3750228" cy="71316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86704" y="3874322"/>
            <a:ext cx="1567036" cy="80434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838485" y="2313100"/>
            <a:ext cx="689817" cy="58141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5259105" y="4095744"/>
            <a:ext cx="445749" cy="833446"/>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491332" y="4084096"/>
            <a:ext cx="443527" cy="62322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722169" y="2444010"/>
            <a:ext cx="689693" cy="53140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6825633" y="2140801"/>
            <a:ext cx="4113161" cy="103204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9" idx="6"/>
          </p:cNvCxnSpPr>
          <p:nvPr userDrawn="1"/>
        </p:nvCxnSpPr>
        <p:spPr>
          <a:xfrm flipV="1">
            <a:off x="6882370" y="3413501"/>
            <a:ext cx="2184883" cy="12452"/>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825633" y="3758922"/>
            <a:ext cx="2798759" cy="1103979"/>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7253846" y="1497163"/>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19" name="Oval 18"/>
          <p:cNvSpPr/>
          <p:nvPr userDrawn="1"/>
        </p:nvSpPr>
        <p:spPr>
          <a:xfrm>
            <a:off x="4068382" y="1556465"/>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0" name="Oval 19"/>
          <p:cNvSpPr/>
          <p:nvPr userDrawn="1"/>
        </p:nvSpPr>
        <p:spPr>
          <a:xfrm>
            <a:off x="1513852" y="1448780"/>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1" name="Oval 20"/>
          <p:cNvSpPr/>
          <p:nvPr userDrawn="1"/>
        </p:nvSpPr>
        <p:spPr>
          <a:xfrm>
            <a:off x="1901416" y="258902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1"/>
                </a:solidFill>
              </a:rPr>
              <a:t>Lorem</a:t>
            </a:r>
            <a:r>
              <a:rPr lang="en-US" sz="1200" dirty="0">
                <a:solidFill>
                  <a:schemeClr val="tx1"/>
                </a:solidFill>
              </a:rPr>
              <a:t> </a:t>
            </a:r>
            <a:r>
              <a:rPr lang="en-US" sz="1200" dirty="0" err="1">
                <a:solidFill>
                  <a:schemeClr val="tx1"/>
                </a:solidFill>
              </a:rPr>
              <a:t>ipsum</a:t>
            </a:r>
            <a:endParaRPr lang="en-US" sz="1200" dirty="0">
              <a:solidFill>
                <a:schemeClr val="tx1"/>
              </a:solidFill>
            </a:endParaRPr>
          </a:p>
        </p:txBody>
      </p:sp>
      <p:sp>
        <p:nvSpPr>
          <p:cNvPr id="22" name="Oval 21"/>
          <p:cNvSpPr/>
          <p:nvPr userDrawn="1"/>
        </p:nvSpPr>
        <p:spPr>
          <a:xfrm>
            <a:off x="695400" y="4017442"/>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3" name="Oval 22"/>
          <p:cNvSpPr/>
          <p:nvPr userDrawn="1"/>
        </p:nvSpPr>
        <p:spPr>
          <a:xfrm>
            <a:off x="4595304" y="48870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4" name="Oval 23"/>
          <p:cNvSpPr/>
          <p:nvPr userDrawn="1"/>
        </p:nvSpPr>
        <p:spPr>
          <a:xfrm>
            <a:off x="2849112" y="443837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5" name="Oval 24"/>
          <p:cNvSpPr/>
          <p:nvPr userDrawn="1"/>
        </p:nvSpPr>
        <p:spPr>
          <a:xfrm>
            <a:off x="9552384" y="446749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6" name="Oval 25"/>
          <p:cNvSpPr/>
          <p:nvPr userDrawn="1"/>
        </p:nvSpPr>
        <p:spPr>
          <a:xfrm>
            <a:off x="10938794" y="15331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7" name="Oval 26"/>
          <p:cNvSpPr/>
          <p:nvPr userDrawn="1"/>
        </p:nvSpPr>
        <p:spPr>
          <a:xfrm>
            <a:off x="9050865" y="290378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8" name="Oval 27"/>
          <p:cNvSpPr/>
          <p:nvPr userDrawn="1"/>
        </p:nvSpPr>
        <p:spPr>
          <a:xfrm>
            <a:off x="6671933" y="466128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dirty="0" err="1">
                <a:solidFill>
                  <a:schemeClr val="tx2"/>
                </a:solidFill>
              </a:rPr>
              <a:t>Lorem</a:t>
            </a:r>
            <a:r>
              <a:rPr lang="en-US" sz="1200" dirty="0">
                <a:solidFill>
                  <a:schemeClr val="tx2"/>
                </a:solidFill>
              </a:rPr>
              <a:t> </a:t>
            </a:r>
            <a:r>
              <a:rPr lang="en-US" sz="1200" dirty="0" err="1">
                <a:solidFill>
                  <a:schemeClr val="tx2"/>
                </a:solidFill>
              </a:rPr>
              <a:t>ipsum</a:t>
            </a:r>
            <a:endParaRPr lang="en-US" sz="1200" dirty="0">
              <a:solidFill>
                <a:schemeClr val="tx2"/>
              </a:solidFill>
            </a:endParaRPr>
          </a:p>
        </p:txBody>
      </p:sp>
      <p:sp>
        <p:nvSpPr>
          <p:cNvPr id="29" name="Oval 28"/>
          <p:cNvSpPr/>
          <p:nvPr userDrawn="1"/>
        </p:nvSpPr>
        <p:spPr>
          <a:xfrm>
            <a:off x="5309630" y="2641441"/>
            <a:ext cx="1572740" cy="1569023"/>
          </a:xfrm>
          <a:prstGeom prst="ellipse">
            <a:avLst/>
          </a:prstGeom>
          <a:solidFill>
            <a:schemeClr val="accent1">
              <a:lumMod val="40000"/>
              <a:lumOff val="60000"/>
            </a:schemeClr>
          </a:solid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dirty="0">
                <a:solidFill>
                  <a:schemeClr val="bg1"/>
                </a:solidFill>
              </a:rPr>
              <a:t>CORE</a:t>
            </a:r>
          </a:p>
          <a:p>
            <a:pPr algn="ctr">
              <a:lnSpc>
                <a:spcPct val="89000"/>
              </a:lnSpc>
            </a:pPr>
            <a:r>
              <a:rPr lang="en-US" sz="1800" dirty="0">
                <a:solidFill>
                  <a:schemeClr val="bg1"/>
                </a:solidFill>
              </a:rPr>
              <a:t>IDEA</a:t>
            </a:r>
          </a:p>
        </p:txBody>
      </p:sp>
    </p:spTree>
    <p:extLst>
      <p:ext uri="{BB962C8B-B14F-4D97-AF65-F5344CB8AC3E}">
        <p14:creationId xmlns:p14="http://schemas.microsoft.com/office/powerpoint/2010/main" val="1233069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dirty="0"/>
              <a:t>Lots of placeholder master slides</a:t>
            </a:r>
          </a:p>
        </p:txBody>
      </p:sp>
      <p:sp>
        <p:nvSpPr>
          <p:cNvPr id="7" name="Picture Placeholder 1"/>
          <p:cNvSpPr>
            <a:spLocks noGrp="1"/>
          </p:cNvSpPr>
          <p:nvPr>
            <p:ph type="pic" sz="quarter" idx="13"/>
          </p:nvPr>
        </p:nvSpPr>
        <p:spPr>
          <a:xfrm>
            <a:off x="7949184" y="1397000"/>
            <a:ext cx="3328416" cy="2644068"/>
          </a:xfrm>
        </p:spPr>
      </p:sp>
      <p:sp>
        <p:nvSpPr>
          <p:cNvPr id="8" name="Picture Placeholder 2"/>
          <p:cNvSpPr>
            <a:spLocks noGrp="1"/>
          </p:cNvSpPr>
          <p:nvPr>
            <p:ph type="pic" sz="quarter" idx="14"/>
          </p:nvPr>
        </p:nvSpPr>
        <p:spPr>
          <a:xfrm>
            <a:off x="4431792" y="1397000"/>
            <a:ext cx="3328416" cy="2644068"/>
          </a:xfrm>
        </p:spPr>
      </p:sp>
      <p:sp>
        <p:nvSpPr>
          <p:cNvPr id="9" name="Picture Placeholder 3"/>
          <p:cNvSpPr>
            <a:spLocks noGrp="1"/>
          </p:cNvSpPr>
          <p:nvPr>
            <p:ph type="pic" sz="quarter" idx="15"/>
          </p:nvPr>
        </p:nvSpPr>
        <p:spPr>
          <a:xfrm>
            <a:off x="914400" y="1397000"/>
            <a:ext cx="3328416" cy="2644068"/>
          </a:xfrm>
        </p:spPr>
      </p:sp>
      <p:sp>
        <p:nvSpPr>
          <p:cNvPr id="10" name="Text Placeholder 14"/>
          <p:cNvSpPr>
            <a:spLocks noGrp="1"/>
          </p:cNvSpPr>
          <p:nvPr>
            <p:ph type="body" sz="quarter" idx="21"/>
          </p:nvPr>
        </p:nvSpPr>
        <p:spPr>
          <a:xfrm>
            <a:off x="914400"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dirty="0"/>
              <a:t>Lorem ipsum</a:t>
            </a:r>
          </a:p>
          <a:p>
            <a:pPr lvl="1"/>
            <a:r>
              <a:rPr lang="en-US" dirty="0"/>
              <a:t>Lorem ipsum dolor sit </a:t>
            </a:r>
            <a:r>
              <a:rPr lang="en-US" dirty="0" err="1"/>
              <a:t>amet</a:t>
            </a:r>
            <a:endParaRPr lang="en-US" dirty="0"/>
          </a:p>
        </p:txBody>
      </p:sp>
      <p:sp>
        <p:nvSpPr>
          <p:cNvPr id="11" name="Text Placeholder 15"/>
          <p:cNvSpPr>
            <a:spLocks noGrp="1"/>
          </p:cNvSpPr>
          <p:nvPr>
            <p:ph type="body" sz="quarter" idx="22"/>
          </p:nvPr>
        </p:nvSpPr>
        <p:spPr>
          <a:xfrm>
            <a:off x="4431792"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dirty="0"/>
              <a:t>Lorem ipsum</a:t>
            </a:r>
          </a:p>
          <a:p>
            <a:pPr lvl="1"/>
            <a:r>
              <a:rPr lang="en-US" dirty="0"/>
              <a:t>Lorem ipsum dolor sit </a:t>
            </a:r>
            <a:r>
              <a:rPr lang="en-US" dirty="0" err="1"/>
              <a:t>amet</a:t>
            </a:r>
            <a:endParaRPr lang="en-US" dirty="0"/>
          </a:p>
        </p:txBody>
      </p:sp>
      <p:sp>
        <p:nvSpPr>
          <p:cNvPr id="12" name="Text Placeholder 16"/>
          <p:cNvSpPr>
            <a:spLocks noGrp="1"/>
          </p:cNvSpPr>
          <p:nvPr>
            <p:ph type="body" sz="quarter" idx="23"/>
          </p:nvPr>
        </p:nvSpPr>
        <p:spPr>
          <a:xfrm>
            <a:off x="7949184"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dirty="0"/>
              <a:t>Lorem ipsum</a:t>
            </a:r>
          </a:p>
          <a:p>
            <a:pPr lvl="1"/>
            <a:r>
              <a:rPr lang="en-US" dirty="0"/>
              <a:t>Lorem ipsum dolor sit </a:t>
            </a:r>
            <a:r>
              <a:rPr lang="en-US" dirty="0" err="1"/>
              <a:t>amet</a:t>
            </a:r>
            <a:endParaRPr lang="en-US" dirty="0"/>
          </a:p>
        </p:txBody>
      </p:sp>
      <p:sp>
        <p:nvSpPr>
          <p:cNvPr id="13" name="Rectangle 12"/>
          <p:cNvSpPr/>
          <p:nvPr userDrawn="1"/>
        </p:nvSpPr>
        <p:spPr>
          <a:xfrm>
            <a:off x="914400" y="5197495"/>
            <a:ext cx="1250103" cy="230732"/>
          </a:xfrm>
          <a:prstGeom prst="rect">
            <a:avLst/>
          </a:prstGeom>
        </p:spPr>
        <p:txBody>
          <a:bodyPr wrap="none">
            <a:noAutofit/>
          </a:bodyPr>
          <a:lstStyle/>
          <a:p>
            <a:pPr>
              <a:lnSpc>
                <a:spcPct val="95000"/>
              </a:lnSpc>
            </a:pPr>
            <a:r>
              <a:rPr lang="en-US" sz="1200" dirty="0"/>
              <a:t>MySQL</a:t>
            </a:r>
          </a:p>
        </p:txBody>
      </p:sp>
      <p:sp>
        <p:nvSpPr>
          <p:cNvPr id="14" name="Rectangle 13"/>
          <p:cNvSpPr/>
          <p:nvPr userDrawn="1"/>
        </p:nvSpPr>
        <p:spPr>
          <a:xfrm>
            <a:off x="914400" y="4643935"/>
            <a:ext cx="1250103" cy="230732"/>
          </a:xfrm>
          <a:prstGeom prst="rect">
            <a:avLst/>
          </a:prstGeom>
        </p:spPr>
        <p:txBody>
          <a:bodyPr wrap="none">
            <a:noAutofit/>
          </a:bodyPr>
          <a:lstStyle/>
          <a:p>
            <a:pPr>
              <a:lnSpc>
                <a:spcPct val="95000"/>
              </a:lnSpc>
            </a:pPr>
            <a:r>
              <a:rPr lang="en-US" sz="1200" dirty="0"/>
              <a:t>PHP</a:t>
            </a:r>
          </a:p>
        </p:txBody>
      </p:sp>
      <p:sp>
        <p:nvSpPr>
          <p:cNvPr id="15" name="Rectangle 14"/>
          <p:cNvSpPr/>
          <p:nvPr userDrawn="1"/>
        </p:nvSpPr>
        <p:spPr>
          <a:xfrm>
            <a:off x="914400" y="4090375"/>
            <a:ext cx="1250103" cy="230732"/>
          </a:xfrm>
          <a:prstGeom prst="rect">
            <a:avLst/>
          </a:prstGeom>
        </p:spPr>
        <p:txBody>
          <a:bodyPr wrap="none">
            <a:noAutofit/>
          </a:bodyPr>
          <a:lstStyle/>
          <a:p>
            <a:pPr>
              <a:lnSpc>
                <a:spcPct val="95000"/>
              </a:lnSpc>
            </a:pPr>
            <a:r>
              <a:rPr lang="en-US" sz="1200" dirty="0"/>
              <a:t>HTML5</a:t>
            </a:r>
          </a:p>
        </p:txBody>
      </p:sp>
      <p:sp>
        <p:nvSpPr>
          <p:cNvPr id="16" name="Rounded Rectangle 27"/>
          <p:cNvSpPr/>
          <p:nvPr userDrawn="1"/>
        </p:nvSpPr>
        <p:spPr>
          <a:xfrm rot="5400000">
            <a:off x="2470796"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17" name="Rounded Rectangle 28"/>
          <p:cNvSpPr/>
          <p:nvPr userDrawn="1"/>
        </p:nvSpPr>
        <p:spPr>
          <a:xfrm>
            <a:off x="923807" y="4338387"/>
            <a:ext cx="2768078"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80%</a:t>
            </a:r>
          </a:p>
        </p:txBody>
      </p:sp>
      <p:sp>
        <p:nvSpPr>
          <p:cNvPr id="18" name="Rounded Rectangle 29"/>
          <p:cNvSpPr/>
          <p:nvPr userDrawn="1"/>
        </p:nvSpPr>
        <p:spPr>
          <a:xfrm rot="5400000">
            <a:off x="2470796"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19" name="Rounded Rectangle 30"/>
          <p:cNvSpPr/>
          <p:nvPr userDrawn="1"/>
        </p:nvSpPr>
        <p:spPr>
          <a:xfrm>
            <a:off x="923805" y="4891947"/>
            <a:ext cx="1801001"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85%</a:t>
            </a:r>
          </a:p>
        </p:txBody>
      </p:sp>
      <p:sp>
        <p:nvSpPr>
          <p:cNvPr id="20" name="Rounded Rectangle 31"/>
          <p:cNvSpPr/>
          <p:nvPr userDrawn="1"/>
        </p:nvSpPr>
        <p:spPr>
          <a:xfrm rot="5400000">
            <a:off x="2470796"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1" name="Rounded Rectangle 32"/>
          <p:cNvSpPr/>
          <p:nvPr userDrawn="1"/>
        </p:nvSpPr>
        <p:spPr>
          <a:xfrm>
            <a:off x="923805" y="5445507"/>
            <a:ext cx="2541377"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70%</a:t>
            </a:r>
          </a:p>
        </p:txBody>
      </p:sp>
      <p:sp>
        <p:nvSpPr>
          <p:cNvPr id="22" name="Rectangle 21"/>
          <p:cNvSpPr/>
          <p:nvPr userDrawn="1"/>
        </p:nvSpPr>
        <p:spPr>
          <a:xfrm>
            <a:off x="4431792" y="5197495"/>
            <a:ext cx="1250103" cy="230732"/>
          </a:xfrm>
          <a:prstGeom prst="rect">
            <a:avLst/>
          </a:prstGeom>
        </p:spPr>
        <p:txBody>
          <a:bodyPr wrap="none">
            <a:noAutofit/>
          </a:bodyPr>
          <a:lstStyle/>
          <a:p>
            <a:pPr>
              <a:lnSpc>
                <a:spcPct val="95000"/>
              </a:lnSpc>
            </a:pPr>
            <a:r>
              <a:rPr lang="en-US" sz="1200" dirty="0"/>
              <a:t>MySQL</a:t>
            </a:r>
          </a:p>
        </p:txBody>
      </p:sp>
      <p:sp>
        <p:nvSpPr>
          <p:cNvPr id="23" name="Rectangle 22"/>
          <p:cNvSpPr/>
          <p:nvPr userDrawn="1"/>
        </p:nvSpPr>
        <p:spPr>
          <a:xfrm>
            <a:off x="4431792" y="4643935"/>
            <a:ext cx="1250103" cy="230732"/>
          </a:xfrm>
          <a:prstGeom prst="rect">
            <a:avLst/>
          </a:prstGeom>
        </p:spPr>
        <p:txBody>
          <a:bodyPr wrap="none">
            <a:noAutofit/>
          </a:bodyPr>
          <a:lstStyle/>
          <a:p>
            <a:pPr>
              <a:lnSpc>
                <a:spcPct val="95000"/>
              </a:lnSpc>
            </a:pPr>
            <a:r>
              <a:rPr lang="en-US" sz="1200" dirty="0"/>
              <a:t>PHP</a:t>
            </a:r>
          </a:p>
        </p:txBody>
      </p:sp>
      <p:sp>
        <p:nvSpPr>
          <p:cNvPr id="24" name="Rectangle 23"/>
          <p:cNvSpPr/>
          <p:nvPr userDrawn="1"/>
        </p:nvSpPr>
        <p:spPr>
          <a:xfrm>
            <a:off x="4431792" y="4090375"/>
            <a:ext cx="1250103" cy="230732"/>
          </a:xfrm>
          <a:prstGeom prst="rect">
            <a:avLst/>
          </a:prstGeom>
        </p:spPr>
        <p:txBody>
          <a:bodyPr wrap="none">
            <a:noAutofit/>
          </a:bodyPr>
          <a:lstStyle/>
          <a:p>
            <a:pPr>
              <a:lnSpc>
                <a:spcPct val="95000"/>
              </a:lnSpc>
            </a:pPr>
            <a:r>
              <a:rPr lang="en-US" sz="1200" dirty="0"/>
              <a:t>HTML5</a:t>
            </a:r>
          </a:p>
        </p:txBody>
      </p:sp>
      <p:sp>
        <p:nvSpPr>
          <p:cNvPr id="25" name="Rounded Rectangle 39"/>
          <p:cNvSpPr/>
          <p:nvPr userDrawn="1"/>
        </p:nvSpPr>
        <p:spPr>
          <a:xfrm rot="5400000">
            <a:off x="5988188"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6" name="Rounded Rectangle 40"/>
          <p:cNvSpPr/>
          <p:nvPr userDrawn="1"/>
        </p:nvSpPr>
        <p:spPr>
          <a:xfrm>
            <a:off x="4441199" y="4338387"/>
            <a:ext cx="2768078"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80%</a:t>
            </a:r>
          </a:p>
        </p:txBody>
      </p:sp>
      <p:sp>
        <p:nvSpPr>
          <p:cNvPr id="27" name="Rounded Rectangle 41"/>
          <p:cNvSpPr/>
          <p:nvPr userDrawn="1"/>
        </p:nvSpPr>
        <p:spPr>
          <a:xfrm rot="5400000">
            <a:off x="5988188"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8" name="Rounded Rectangle 42"/>
          <p:cNvSpPr/>
          <p:nvPr userDrawn="1"/>
        </p:nvSpPr>
        <p:spPr>
          <a:xfrm>
            <a:off x="4441197" y="4891947"/>
            <a:ext cx="1801001"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85%</a:t>
            </a:r>
          </a:p>
        </p:txBody>
      </p:sp>
      <p:sp>
        <p:nvSpPr>
          <p:cNvPr id="29" name="Rounded Rectangle 43"/>
          <p:cNvSpPr/>
          <p:nvPr userDrawn="1"/>
        </p:nvSpPr>
        <p:spPr>
          <a:xfrm rot="5400000">
            <a:off x="5988188"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0" name="Rounded Rectangle 44"/>
          <p:cNvSpPr/>
          <p:nvPr userDrawn="1"/>
        </p:nvSpPr>
        <p:spPr>
          <a:xfrm>
            <a:off x="4441197" y="5445507"/>
            <a:ext cx="2541377"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70%</a:t>
            </a:r>
          </a:p>
        </p:txBody>
      </p:sp>
      <p:sp>
        <p:nvSpPr>
          <p:cNvPr id="31" name="Rectangle 30"/>
          <p:cNvSpPr/>
          <p:nvPr userDrawn="1"/>
        </p:nvSpPr>
        <p:spPr>
          <a:xfrm>
            <a:off x="7927311" y="5197495"/>
            <a:ext cx="1250103" cy="230732"/>
          </a:xfrm>
          <a:prstGeom prst="rect">
            <a:avLst/>
          </a:prstGeom>
        </p:spPr>
        <p:txBody>
          <a:bodyPr wrap="none">
            <a:noAutofit/>
          </a:bodyPr>
          <a:lstStyle/>
          <a:p>
            <a:pPr>
              <a:lnSpc>
                <a:spcPct val="95000"/>
              </a:lnSpc>
            </a:pPr>
            <a:r>
              <a:rPr lang="en-US" sz="1200" dirty="0"/>
              <a:t>MySQL</a:t>
            </a:r>
          </a:p>
        </p:txBody>
      </p:sp>
      <p:sp>
        <p:nvSpPr>
          <p:cNvPr id="32" name="Rectangle 31"/>
          <p:cNvSpPr/>
          <p:nvPr userDrawn="1"/>
        </p:nvSpPr>
        <p:spPr>
          <a:xfrm>
            <a:off x="7927311" y="4643935"/>
            <a:ext cx="1250103" cy="230732"/>
          </a:xfrm>
          <a:prstGeom prst="rect">
            <a:avLst/>
          </a:prstGeom>
        </p:spPr>
        <p:txBody>
          <a:bodyPr wrap="none">
            <a:noAutofit/>
          </a:bodyPr>
          <a:lstStyle/>
          <a:p>
            <a:pPr>
              <a:lnSpc>
                <a:spcPct val="95000"/>
              </a:lnSpc>
            </a:pPr>
            <a:r>
              <a:rPr lang="en-US" sz="1200" dirty="0"/>
              <a:t>PHP</a:t>
            </a:r>
          </a:p>
        </p:txBody>
      </p:sp>
      <p:sp>
        <p:nvSpPr>
          <p:cNvPr id="33" name="Rectangle 32"/>
          <p:cNvSpPr/>
          <p:nvPr userDrawn="1"/>
        </p:nvSpPr>
        <p:spPr>
          <a:xfrm>
            <a:off x="7927311" y="4090375"/>
            <a:ext cx="1250103" cy="230732"/>
          </a:xfrm>
          <a:prstGeom prst="rect">
            <a:avLst/>
          </a:prstGeom>
        </p:spPr>
        <p:txBody>
          <a:bodyPr wrap="none">
            <a:noAutofit/>
          </a:bodyPr>
          <a:lstStyle/>
          <a:p>
            <a:pPr>
              <a:lnSpc>
                <a:spcPct val="95000"/>
              </a:lnSpc>
            </a:pPr>
            <a:r>
              <a:rPr lang="en-US" sz="1200" dirty="0"/>
              <a:t>HTML5</a:t>
            </a:r>
          </a:p>
        </p:txBody>
      </p:sp>
      <p:sp>
        <p:nvSpPr>
          <p:cNvPr id="34" name="Rounded Rectangle 48"/>
          <p:cNvSpPr/>
          <p:nvPr userDrawn="1"/>
        </p:nvSpPr>
        <p:spPr>
          <a:xfrm rot="5400000">
            <a:off x="9483707"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5" name="Rounded Rectangle 49"/>
          <p:cNvSpPr/>
          <p:nvPr userDrawn="1"/>
        </p:nvSpPr>
        <p:spPr>
          <a:xfrm>
            <a:off x="7936718" y="4338387"/>
            <a:ext cx="2768078"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80%</a:t>
            </a:r>
          </a:p>
        </p:txBody>
      </p:sp>
      <p:sp>
        <p:nvSpPr>
          <p:cNvPr id="36" name="Rounded Rectangle 50"/>
          <p:cNvSpPr/>
          <p:nvPr userDrawn="1"/>
        </p:nvSpPr>
        <p:spPr>
          <a:xfrm rot="5400000">
            <a:off x="9483707"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7" name="Rounded Rectangle 51"/>
          <p:cNvSpPr/>
          <p:nvPr userDrawn="1"/>
        </p:nvSpPr>
        <p:spPr>
          <a:xfrm>
            <a:off x="7936716" y="4891947"/>
            <a:ext cx="1801001"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85%</a:t>
            </a:r>
          </a:p>
        </p:txBody>
      </p:sp>
      <p:sp>
        <p:nvSpPr>
          <p:cNvPr id="38" name="Rounded Rectangle 52"/>
          <p:cNvSpPr/>
          <p:nvPr userDrawn="1"/>
        </p:nvSpPr>
        <p:spPr>
          <a:xfrm rot="5400000">
            <a:off x="9483707"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9" name="Rounded Rectangle 53"/>
          <p:cNvSpPr/>
          <p:nvPr userDrawn="1"/>
        </p:nvSpPr>
        <p:spPr>
          <a:xfrm>
            <a:off x="7936716" y="5445507"/>
            <a:ext cx="2541377"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dirty="0">
                <a:solidFill>
                  <a:srgbClr val="FFFFFF"/>
                </a:solidFill>
              </a:rPr>
              <a:t>70%</a:t>
            </a:r>
          </a:p>
        </p:txBody>
      </p:sp>
    </p:spTree>
    <p:extLst>
      <p:ext uri="{BB962C8B-B14F-4D97-AF65-F5344CB8AC3E}">
        <p14:creationId xmlns:p14="http://schemas.microsoft.com/office/powerpoint/2010/main" val="370499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dirty="0"/>
              <a:t>Divider slide 4</a:t>
            </a:r>
            <a:endParaRPr lang="lt-LT" dirty="0"/>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pic>
        <p:nvPicPr>
          <p:cNvPr id="12" name="Picture 11"/>
          <p:cNvPicPr>
            <a:picLocks noChangeAspect="1"/>
          </p:cNvPicPr>
          <p:nvPr userDrawn="1"/>
        </p:nvPicPr>
        <p:blipFill>
          <a:blip r:embed="rId3"/>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1822633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7"/>
          <p:cNvSpPr>
            <a:spLocks noGrp="1"/>
          </p:cNvSpPr>
          <p:nvPr>
            <p:ph type="title"/>
          </p:nvPr>
        </p:nvSpPr>
        <p:spPr>
          <a:xfrm>
            <a:off x="914400" y="279961"/>
            <a:ext cx="10363200" cy="817561"/>
          </a:xfrm>
        </p:spPr>
        <p:txBody>
          <a:bodyPr/>
          <a:lstStyle>
            <a:lvl1pPr>
              <a:defRPr>
                <a:solidFill>
                  <a:schemeClr val="tx2"/>
                </a:solidFill>
              </a:defRPr>
            </a:lvl1pPr>
          </a:lstStyle>
          <a:p>
            <a:r>
              <a:rPr lang="en-US" dirty="0"/>
              <a:t>Lots of placeholder master slides</a:t>
            </a:r>
          </a:p>
        </p:txBody>
      </p:sp>
      <p:sp>
        <p:nvSpPr>
          <p:cNvPr id="7" name="Content Placeholder 4"/>
          <p:cNvSpPr>
            <a:spLocks noGrp="1"/>
          </p:cNvSpPr>
          <p:nvPr>
            <p:ph sz="quarter" idx="18"/>
          </p:nvPr>
        </p:nvSpPr>
        <p:spPr>
          <a:xfrm>
            <a:off x="914400" y="4704405"/>
            <a:ext cx="5084064" cy="1339207"/>
          </a:xfrm>
        </p:spPr>
        <p:txBody>
          <a:bodyPr>
            <a:norm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dirty="0"/>
              <a:t>Lorem ipsum</a:t>
            </a:r>
          </a:p>
          <a:p>
            <a:pPr lvl="1"/>
            <a:r>
              <a:rPr lang="en-US" dirty="0"/>
              <a:t>Lorem ipsum dolor sit </a:t>
            </a:r>
            <a:r>
              <a:rPr lang="en-US" dirty="0" err="1"/>
              <a:t>amet</a:t>
            </a:r>
            <a:endParaRPr lang="en-US" dirty="0"/>
          </a:p>
          <a:p>
            <a:pPr lvl="1"/>
            <a:r>
              <a:rPr lang="en-US" dirty="0" err="1"/>
              <a:t>Consectetur</a:t>
            </a:r>
            <a:r>
              <a:rPr lang="en-US" dirty="0"/>
              <a:t> </a:t>
            </a:r>
            <a:r>
              <a:rPr lang="en-US" dirty="0" err="1"/>
              <a:t>adipiscing</a:t>
            </a:r>
            <a:r>
              <a:rPr lang="en-US" dirty="0"/>
              <a:t> </a:t>
            </a:r>
            <a:r>
              <a:rPr lang="en-US" dirty="0" err="1"/>
              <a:t>elit</a:t>
            </a:r>
            <a:r>
              <a:rPr lang="en-US" dirty="0"/>
              <a:t> </a:t>
            </a:r>
            <a:r>
              <a:rPr lang="en-US" dirty="0" err="1"/>
              <a:t>lorem</a:t>
            </a:r>
            <a:r>
              <a:rPr lang="en-US" dirty="0"/>
              <a:t> </a:t>
            </a:r>
            <a:r>
              <a:rPr lang="en-US" dirty="0" err="1"/>
              <a:t>ipsum</a:t>
            </a:r>
            <a:r>
              <a:rPr lang="en-US" dirty="0"/>
              <a:t> dolor</a:t>
            </a:r>
          </a:p>
          <a:p>
            <a:pPr lvl="1"/>
            <a:r>
              <a:rPr lang="en-US" dirty="0" err="1"/>
              <a:t>Sed</a:t>
            </a:r>
            <a:r>
              <a:rPr lang="en-US" dirty="0"/>
              <a:t> </a:t>
            </a:r>
            <a:r>
              <a:rPr lang="en-US" dirty="0" err="1"/>
              <a:t>eget</a:t>
            </a:r>
            <a:r>
              <a:rPr lang="en-US" dirty="0"/>
              <a:t> semper</a:t>
            </a:r>
          </a:p>
        </p:txBody>
      </p:sp>
      <p:sp>
        <p:nvSpPr>
          <p:cNvPr id="8" name="Content Placeholder 5"/>
          <p:cNvSpPr>
            <a:spLocks noGrp="1"/>
          </p:cNvSpPr>
          <p:nvPr>
            <p:ph sz="quarter" idx="19"/>
          </p:nvPr>
        </p:nvSpPr>
        <p:spPr>
          <a:xfrm>
            <a:off x="6193536" y="4704405"/>
            <a:ext cx="5084064" cy="1339207"/>
          </a:xfrm>
        </p:spPr>
        <p:txBody>
          <a:bodyPr>
            <a:no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dirty="0"/>
              <a:t>Lorem ipsum</a:t>
            </a:r>
          </a:p>
          <a:p>
            <a:pPr lvl="1"/>
            <a:r>
              <a:rPr lang="en-US" dirty="0"/>
              <a:t>Lorem ipsum dolor sit </a:t>
            </a:r>
            <a:r>
              <a:rPr lang="en-US" dirty="0" err="1"/>
              <a:t>amet</a:t>
            </a:r>
            <a:endParaRPr lang="en-US" dirty="0"/>
          </a:p>
          <a:p>
            <a:pPr lvl="1"/>
            <a:r>
              <a:rPr lang="en-US" dirty="0" err="1"/>
              <a:t>Consectetur</a:t>
            </a:r>
            <a:r>
              <a:rPr lang="en-US" dirty="0"/>
              <a:t> </a:t>
            </a:r>
            <a:r>
              <a:rPr lang="en-US" dirty="0" err="1"/>
              <a:t>adipiscing</a:t>
            </a:r>
            <a:r>
              <a:rPr lang="en-US" dirty="0"/>
              <a:t> </a:t>
            </a:r>
            <a:r>
              <a:rPr lang="en-US" dirty="0" err="1"/>
              <a:t>elit</a:t>
            </a:r>
            <a:r>
              <a:rPr lang="en-US" dirty="0"/>
              <a:t> </a:t>
            </a:r>
            <a:r>
              <a:rPr lang="en-US" dirty="0" err="1"/>
              <a:t>lorem</a:t>
            </a:r>
            <a:r>
              <a:rPr lang="en-US" dirty="0"/>
              <a:t> </a:t>
            </a:r>
            <a:r>
              <a:rPr lang="en-US" dirty="0" err="1"/>
              <a:t>ipsum</a:t>
            </a:r>
            <a:r>
              <a:rPr lang="en-US" dirty="0"/>
              <a:t> dolor</a:t>
            </a:r>
          </a:p>
          <a:p>
            <a:pPr lvl="1"/>
            <a:r>
              <a:rPr lang="en-US" dirty="0" err="1"/>
              <a:t>Sed</a:t>
            </a:r>
            <a:r>
              <a:rPr lang="en-US" dirty="0"/>
              <a:t> </a:t>
            </a:r>
            <a:r>
              <a:rPr lang="en-US" dirty="0" err="1"/>
              <a:t>eget</a:t>
            </a:r>
            <a:r>
              <a:rPr lang="en-US" dirty="0"/>
              <a:t> semper</a:t>
            </a:r>
          </a:p>
        </p:txBody>
      </p:sp>
      <p:sp>
        <p:nvSpPr>
          <p:cNvPr id="9" name="Text Placeholder 26"/>
          <p:cNvSpPr>
            <a:spLocks noGrp="1"/>
          </p:cNvSpPr>
          <p:nvPr>
            <p:ph type="body" sz="quarter" idx="26"/>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Put your awesome subtitle here</a:t>
            </a:r>
          </a:p>
        </p:txBody>
      </p:sp>
      <p:sp>
        <p:nvSpPr>
          <p:cNvPr id="10" name="Picture Placeholder 1"/>
          <p:cNvSpPr>
            <a:spLocks noGrp="1"/>
          </p:cNvSpPr>
          <p:nvPr>
            <p:ph type="pic" sz="quarter" idx="27"/>
          </p:nvPr>
        </p:nvSpPr>
        <p:spPr>
          <a:xfrm>
            <a:off x="915925" y="1397000"/>
            <a:ext cx="5085589" cy="1472184"/>
          </a:xfrm>
        </p:spPr>
      </p:sp>
      <p:sp>
        <p:nvSpPr>
          <p:cNvPr id="11" name="Picture Placeholder 2"/>
          <p:cNvSpPr>
            <a:spLocks noGrp="1"/>
          </p:cNvSpPr>
          <p:nvPr>
            <p:ph type="pic" sz="quarter" idx="28"/>
          </p:nvPr>
        </p:nvSpPr>
        <p:spPr>
          <a:xfrm>
            <a:off x="6193536" y="1397000"/>
            <a:ext cx="5085589" cy="1472184"/>
          </a:xfrm>
        </p:spPr>
      </p:sp>
      <p:sp>
        <p:nvSpPr>
          <p:cNvPr id="12" name="Picture Placeholder 3"/>
          <p:cNvSpPr>
            <a:spLocks noGrp="1"/>
          </p:cNvSpPr>
          <p:nvPr>
            <p:ph type="pic" sz="quarter" idx="24"/>
          </p:nvPr>
        </p:nvSpPr>
        <p:spPr>
          <a:xfrm>
            <a:off x="915925" y="3060985"/>
            <a:ext cx="5085589" cy="1472184"/>
          </a:xfrm>
        </p:spPr>
      </p:sp>
      <p:sp>
        <p:nvSpPr>
          <p:cNvPr id="13" name="Picture Placeholder 6"/>
          <p:cNvSpPr>
            <a:spLocks noGrp="1"/>
          </p:cNvSpPr>
          <p:nvPr>
            <p:ph type="pic" sz="quarter" idx="25"/>
          </p:nvPr>
        </p:nvSpPr>
        <p:spPr>
          <a:xfrm>
            <a:off x="6193536" y="3060985"/>
            <a:ext cx="5085589" cy="1472184"/>
          </a:xfrm>
        </p:spPr>
      </p:sp>
    </p:spTree>
    <p:extLst>
      <p:ext uri="{BB962C8B-B14F-4D97-AF65-F5344CB8AC3E}">
        <p14:creationId xmlns:p14="http://schemas.microsoft.com/office/powerpoint/2010/main" val="950158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dirty="0"/>
              <a:t>Lots of placeholder master slides</a:t>
            </a:r>
          </a:p>
        </p:txBody>
      </p:sp>
      <p:sp>
        <p:nvSpPr>
          <p:cNvPr id="7" name="Picture Placeholder 1"/>
          <p:cNvSpPr>
            <a:spLocks noGrp="1"/>
          </p:cNvSpPr>
          <p:nvPr>
            <p:ph type="pic" sz="quarter" idx="13"/>
          </p:nvPr>
        </p:nvSpPr>
        <p:spPr>
          <a:xfrm>
            <a:off x="6192011" y="1396999"/>
            <a:ext cx="5085589" cy="4266109"/>
          </a:xfrm>
        </p:spPr>
      </p:sp>
      <p:sp>
        <p:nvSpPr>
          <p:cNvPr id="8" name="Picture Placeholder 2"/>
          <p:cNvSpPr>
            <a:spLocks noGrp="1"/>
          </p:cNvSpPr>
          <p:nvPr>
            <p:ph type="pic" sz="quarter" idx="14"/>
          </p:nvPr>
        </p:nvSpPr>
        <p:spPr>
          <a:xfrm>
            <a:off x="914400" y="1396999"/>
            <a:ext cx="5085589" cy="4266109"/>
          </a:xfrm>
        </p:spPr>
      </p:sp>
      <p:sp>
        <p:nvSpPr>
          <p:cNvPr id="9" name="Text Placeholder 25"/>
          <p:cNvSpPr>
            <a:spLocks noGrp="1"/>
          </p:cNvSpPr>
          <p:nvPr>
            <p:ph type="body" sz="quarter" idx="21"/>
          </p:nvPr>
        </p:nvSpPr>
        <p:spPr>
          <a:xfrm>
            <a:off x="914400"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dirty="0"/>
              <a:t>Lorem ipsum</a:t>
            </a:r>
          </a:p>
          <a:p>
            <a:pPr lvl="1"/>
            <a:r>
              <a:rPr lang="en-US" dirty="0"/>
              <a:t>Lorem ipsum dolor sit </a:t>
            </a:r>
            <a:r>
              <a:rPr lang="en-US" dirty="0" err="1"/>
              <a:t>amet</a:t>
            </a:r>
            <a:r>
              <a:rPr lang="en-US" dirty="0"/>
              <a:t> </a:t>
            </a:r>
            <a:r>
              <a:rPr lang="en-US" dirty="0" err="1"/>
              <a:t>consequitor</a:t>
            </a:r>
            <a:endParaRPr lang="en-US" dirty="0"/>
          </a:p>
        </p:txBody>
      </p:sp>
      <p:sp>
        <p:nvSpPr>
          <p:cNvPr id="10" name="Text Placeholder 15"/>
          <p:cNvSpPr>
            <a:spLocks noGrp="1"/>
          </p:cNvSpPr>
          <p:nvPr>
            <p:ph type="body" sz="quarter" idx="22"/>
          </p:nvPr>
        </p:nvSpPr>
        <p:spPr>
          <a:xfrm>
            <a:off x="6193536"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dirty="0"/>
              <a:t>Lorem ipsum</a:t>
            </a:r>
          </a:p>
          <a:p>
            <a:pPr lvl="1"/>
            <a:r>
              <a:rPr lang="en-US" dirty="0"/>
              <a:t>Lorem ipsum dolor sit </a:t>
            </a:r>
            <a:r>
              <a:rPr lang="en-US" dirty="0" err="1"/>
              <a:t>amet</a:t>
            </a:r>
            <a:r>
              <a:rPr lang="en-US" dirty="0"/>
              <a:t> </a:t>
            </a:r>
            <a:r>
              <a:rPr lang="en-US" dirty="0" err="1"/>
              <a:t>consequitor</a:t>
            </a:r>
            <a:endParaRPr lang="en-US" dirty="0"/>
          </a:p>
        </p:txBody>
      </p:sp>
    </p:spTree>
    <p:extLst>
      <p:ext uri="{BB962C8B-B14F-4D97-AF65-F5344CB8AC3E}">
        <p14:creationId xmlns:p14="http://schemas.microsoft.com/office/powerpoint/2010/main" val="2996941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solidFill>
              <a:schemeClr val="accent1">
                <a:lumMod val="60000"/>
                <a:lumOff val="40000"/>
              </a:schemeClr>
            </a:solid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3049016" y="3473"/>
            <a:ext cx="3054096" cy="3429000"/>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dirty="0">
                <a:solidFill>
                  <a:srgbClr val="FFFFFF"/>
                </a:solidFill>
              </a:rPr>
              <a:t>Our wonderful team</a:t>
            </a:r>
          </a:p>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a:t>
            </a:r>
            <a:r>
              <a:rPr lang="en-US" sz="1400" dirty="0" err="1">
                <a:solidFill>
                  <a:srgbClr val="FFFFFF"/>
                </a:solidFill>
              </a:rPr>
              <a:t>consectetur</a:t>
            </a:r>
            <a:r>
              <a:rPr lang="en-US" sz="1400" dirty="0">
                <a:solidFill>
                  <a:srgbClr val="FFFFFF"/>
                </a:solidFill>
              </a:rPr>
              <a:t> </a:t>
            </a:r>
            <a:r>
              <a:rPr lang="en-US" sz="1400" dirty="0" err="1">
                <a:solidFill>
                  <a:srgbClr val="FFFFFF"/>
                </a:solidFill>
              </a:rPr>
              <a:t>adipiscing</a:t>
            </a:r>
            <a:r>
              <a:rPr lang="en-US" sz="1400" dirty="0">
                <a:solidFill>
                  <a:srgbClr val="FFFFFF"/>
                </a:solidFill>
              </a:rPr>
              <a:t> </a:t>
            </a:r>
            <a:r>
              <a:rPr lang="en-US" sz="1400" dirty="0" err="1">
                <a:solidFill>
                  <a:srgbClr val="FFFFFF"/>
                </a:solidFill>
              </a:rPr>
              <a:t>elit</a:t>
            </a:r>
            <a:r>
              <a:rPr lang="en-US" sz="1400" dirty="0">
                <a:solidFill>
                  <a:srgbClr val="FFFFFF"/>
                </a:solidFill>
              </a:rPr>
              <a:t>. </a:t>
            </a:r>
            <a:r>
              <a:rPr lang="en-US" sz="1400" dirty="0" err="1">
                <a:solidFill>
                  <a:srgbClr val="FFFFFF"/>
                </a:solidFill>
              </a:rPr>
              <a:t>Aliquam</a:t>
            </a:r>
            <a:r>
              <a:rPr lang="en-US" sz="1400" dirty="0">
                <a:solidFill>
                  <a:srgbClr val="FFFFFF"/>
                </a:solidFill>
              </a:rPr>
              <a:t> </a:t>
            </a:r>
            <a:r>
              <a:rPr lang="en-US" sz="1400" dirty="0" err="1">
                <a:solidFill>
                  <a:srgbClr val="FFFFFF"/>
                </a:solidFill>
              </a:rPr>
              <a:t>iaculis</a:t>
            </a:r>
            <a:r>
              <a:rPr lang="en-US" sz="1400" dirty="0">
                <a:solidFill>
                  <a:srgbClr val="FFFFFF"/>
                </a:solidFill>
              </a:rPr>
              <a:t> </a:t>
            </a:r>
            <a:r>
              <a:rPr lang="en-US" sz="1400" dirty="0" err="1">
                <a:solidFill>
                  <a:srgbClr val="FFFFFF"/>
                </a:solidFill>
              </a:rPr>
              <a:t>aliquet</a:t>
            </a:r>
            <a:r>
              <a:rPr lang="en-US" sz="1400" dirty="0">
                <a:solidFill>
                  <a:srgbClr val="FFFFFF"/>
                </a:solidFill>
              </a:rPr>
              <a:t> </a:t>
            </a:r>
            <a:r>
              <a:rPr lang="en-US" sz="1400" dirty="0" err="1">
                <a:solidFill>
                  <a:srgbClr val="FFFFFF"/>
                </a:solidFill>
              </a:rPr>
              <a:t>elementum</a:t>
            </a:r>
            <a:r>
              <a:rPr lang="en-US" sz="1400" dirty="0">
                <a:solidFill>
                  <a:srgbClr val="FFFFFF"/>
                </a:solidFill>
              </a:rPr>
              <a:t>. </a:t>
            </a:r>
            <a:r>
              <a:rPr lang="en-US" sz="1400" dirty="0" err="1">
                <a:solidFill>
                  <a:srgbClr val="FFFFFF"/>
                </a:solidFill>
              </a:rPr>
              <a:t>Aenean</a:t>
            </a:r>
            <a:r>
              <a:rPr lang="en-US" sz="1400" dirty="0">
                <a:solidFill>
                  <a:srgbClr val="FFFFFF"/>
                </a:solidFill>
              </a:rPr>
              <a:t> </a:t>
            </a:r>
            <a:r>
              <a:rPr lang="en-US" sz="1400" dirty="0" err="1">
                <a:solidFill>
                  <a:srgbClr val="FFFFFF"/>
                </a:solidFill>
              </a:rPr>
              <a:t>pulvinar</a:t>
            </a:r>
            <a:r>
              <a:rPr lang="en-US" sz="1400" dirty="0">
                <a:solidFill>
                  <a:srgbClr val="FFFFFF"/>
                </a:solidFill>
              </a:rPr>
              <a:t> </a:t>
            </a:r>
            <a:r>
              <a:rPr lang="en-US" sz="1400" dirty="0" err="1">
                <a:solidFill>
                  <a:srgbClr val="FFFFFF"/>
                </a:solidFill>
              </a:rPr>
              <a:t>eget</a:t>
            </a:r>
            <a:r>
              <a:rPr lang="en-US" sz="1400" dirty="0">
                <a:solidFill>
                  <a:srgbClr val="FFFFFF"/>
                </a:solidFill>
              </a:rPr>
              <a:t> </a:t>
            </a:r>
            <a:r>
              <a:rPr lang="en-US" sz="1400" dirty="0" err="1">
                <a:solidFill>
                  <a:srgbClr val="FFFFFF"/>
                </a:solidFill>
              </a:rPr>
              <a:t>turpis</a:t>
            </a:r>
            <a:r>
              <a:rPr lang="en-US" sz="1400" dirty="0">
                <a:solidFill>
                  <a:srgbClr val="FFFFFF"/>
                </a:solidFill>
              </a:rPr>
              <a:t> </a:t>
            </a:r>
            <a:r>
              <a:rPr lang="en-US" sz="1400" dirty="0" err="1">
                <a:solidFill>
                  <a:srgbClr val="FFFFFF"/>
                </a:solidFill>
              </a:rPr>
              <a:t>eget</a:t>
            </a:r>
            <a:r>
              <a:rPr lang="en-US" sz="1400" dirty="0">
                <a:solidFill>
                  <a:srgbClr val="FFFFFF"/>
                </a:solidFill>
              </a:rPr>
              <a:t> </a:t>
            </a:r>
            <a:r>
              <a:rPr lang="en-US" sz="1400" dirty="0" err="1">
                <a:solidFill>
                  <a:srgbClr val="FFFFFF"/>
                </a:solidFill>
              </a:rPr>
              <a:t>sagittis</a:t>
            </a:r>
            <a:r>
              <a:rPr lang="en-US" sz="1400" dirty="0">
                <a:solidFill>
                  <a:srgbClr val="FFFFFF"/>
                </a:solidFill>
              </a:rPr>
              <a:t>. </a:t>
            </a:r>
            <a:r>
              <a:rPr lang="en-US" sz="1400" dirty="0" err="1">
                <a:solidFill>
                  <a:srgbClr val="FFFFFF"/>
                </a:solidFill>
              </a:rPr>
              <a:t>Ut</a:t>
            </a:r>
            <a:r>
              <a:rPr lang="en-US" sz="1400" dirty="0">
                <a:solidFill>
                  <a:srgbClr val="FFFFFF"/>
                </a:solidFill>
              </a:rPr>
              <a:t> </a:t>
            </a:r>
            <a:r>
              <a:rPr lang="en-US" sz="1400" dirty="0" err="1">
                <a:solidFill>
                  <a:srgbClr val="FFFFFF"/>
                </a:solidFill>
              </a:rPr>
              <a:t>elit</a:t>
            </a:r>
            <a:r>
              <a:rPr lang="en-US" sz="1400" dirty="0">
                <a:solidFill>
                  <a:srgbClr val="FFFFFF"/>
                </a:solidFill>
              </a:rPr>
              <a:t> </a:t>
            </a:r>
            <a:r>
              <a:rPr lang="en-US" sz="1400" dirty="0" err="1">
                <a:solidFill>
                  <a:srgbClr val="FFFFFF"/>
                </a:solidFill>
              </a:rPr>
              <a:t>lorem</a:t>
            </a:r>
            <a:r>
              <a:rPr lang="en-US" sz="1400" dirty="0">
                <a:solidFill>
                  <a:srgbClr val="FFFFFF"/>
                </a:solidFill>
              </a:rPr>
              <a:t>, </a:t>
            </a:r>
            <a:r>
              <a:rPr lang="en-US" sz="1400" dirty="0" err="1">
                <a:solidFill>
                  <a:srgbClr val="FFFFFF"/>
                </a:solidFill>
              </a:rPr>
              <a:t>sollicitudin</a:t>
            </a:r>
            <a:r>
              <a:rPr lang="en-US" sz="1400" dirty="0">
                <a:solidFill>
                  <a:srgbClr val="FFFFFF"/>
                </a:solidFill>
              </a:rPr>
              <a:t> non </a:t>
            </a:r>
            <a:r>
              <a:rPr lang="en-US" sz="1400" dirty="0" err="1">
                <a:solidFill>
                  <a:srgbClr val="FFFFFF"/>
                </a:solidFill>
              </a:rPr>
              <a:t>porttitor</a:t>
            </a:r>
            <a:r>
              <a:rPr lang="en-US" sz="1400" dirty="0">
                <a:solidFill>
                  <a:srgbClr val="FFFFFF"/>
                </a:solidFill>
              </a:rPr>
              <a:t> id</a:t>
            </a:r>
          </a:p>
        </p:txBody>
      </p:sp>
      <p:sp>
        <p:nvSpPr>
          <p:cNvPr id="7" name="Rectangle 6"/>
          <p:cNvSpPr/>
          <p:nvPr userDrawn="1"/>
        </p:nvSpPr>
        <p:spPr>
          <a:xfrm>
            <a:off x="9153590" y="3429000"/>
            <a:ext cx="3054096" cy="3429000"/>
          </a:xfrm>
          <a:prstGeom prst="rect">
            <a:avLst/>
          </a:prstGeom>
          <a:solidFill>
            <a:schemeClr val="accent1">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dirty="0">
                <a:solidFill>
                  <a:srgbClr val="FFFFFF"/>
                </a:solidFill>
              </a:rPr>
              <a:t>Our wonderful team</a:t>
            </a:r>
          </a:p>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a:t>
            </a:r>
            <a:r>
              <a:rPr lang="en-US" sz="1400" dirty="0" err="1">
                <a:solidFill>
                  <a:srgbClr val="FFFFFF"/>
                </a:solidFill>
              </a:rPr>
              <a:t>consectetur</a:t>
            </a:r>
            <a:r>
              <a:rPr lang="en-US" sz="1400" dirty="0">
                <a:solidFill>
                  <a:srgbClr val="FFFFFF"/>
                </a:solidFill>
              </a:rPr>
              <a:t> </a:t>
            </a:r>
            <a:r>
              <a:rPr lang="en-US" sz="1400" dirty="0" err="1">
                <a:solidFill>
                  <a:srgbClr val="FFFFFF"/>
                </a:solidFill>
              </a:rPr>
              <a:t>adipiscing</a:t>
            </a:r>
            <a:r>
              <a:rPr lang="en-US" sz="1400" dirty="0">
                <a:solidFill>
                  <a:srgbClr val="FFFFFF"/>
                </a:solidFill>
              </a:rPr>
              <a:t> </a:t>
            </a:r>
            <a:r>
              <a:rPr lang="en-US" sz="1400" dirty="0" err="1">
                <a:solidFill>
                  <a:srgbClr val="FFFFFF"/>
                </a:solidFill>
              </a:rPr>
              <a:t>elit</a:t>
            </a:r>
            <a:r>
              <a:rPr lang="en-US" sz="1400" dirty="0">
                <a:solidFill>
                  <a:srgbClr val="FFFFFF"/>
                </a:solidFill>
              </a:rPr>
              <a:t>. </a:t>
            </a:r>
            <a:r>
              <a:rPr lang="en-US" sz="1400" dirty="0" err="1">
                <a:solidFill>
                  <a:srgbClr val="FFFFFF"/>
                </a:solidFill>
              </a:rPr>
              <a:t>Aliquam</a:t>
            </a:r>
            <a:r>
              <a:rPr lang="en-US" sz="1400" dirty="0">
                <a:solidFill>
                  <a:srgbClr val="FFFFFF"/>
                </a:solidFill>
              </a:rPr>
              <a:t> </a:t>
            </a:r>
            <a:r>
              <a:rPr lang="en-US" sz="1400" dirty="0" err="1">
                <a:solidFill>
                  <a:srgbClr val="FFFFFF"/>
                </a:solidFill>
              </a:rPr>
              <a:t>iaculis</a:t>
            </a:r>
            <a:r>
              <a:rPr lang="en-US" sz="1400" dirty="0">
                <a:solidFill>
                  <a:srgbClr val="FFFFFF"/>
                </a:solidFill>
              </a:rPr>
              <a:t> </a:t>
            </a:r>
            <a:r>
              <a:rPr lang="en-US" sz="1400" dirty="0" err="1">
                <a:solidFill>
                  <a:srgbClr val="FFFFFF"/>
                </a:solidFill>
              </a:rPr>
              <a:t>aliquet</a:t>
            </a:r>
            <a:r>
              <a:rPr lang="en-US" sz="1400" dirty="0">
                <a:solidFill>
                  <a:srgbClr val="FFFFFF"/>
                </a:solidFill>
              </a:rPr>
              <a:t> </a:t>
            </a:r>
            <a:r>
              <a:rPr lang="en-US" sz="1400" dirty="0" err="1">
                <a:solidFill>
                  <a:srgbClr val="FFFFFF"/>
                </a:solidFill>
              </a:rPr>
              <a:t>elementum</a:t>
            </a:r>
            <a:r>
              <a:rPr lang="en-US" sz="1400" dirty="0">
                <a:solidFill>
                  <a:srgbClr val="FFFFFF"/>
                </a:solidFill>
              </a:rPr>
              <a:t>. </a:t>
            </a:r>
            <a:r>
              <a:rPr lang="en-US" sz="1400" dirty="0" err="1">
                <a:solidFill>
                  <a:srgbClr val="FFFFFF"/>
                </a:solidFill>
              </a:rPr>
              <a:t>Aenean</a:t>
            </a:r>
            <a:r>
              <a:rPr lang="en-US" sz="1400" dirty="0">
                <a:solidFill>
                  <a:srgbClr val="FFFFFF"/>
                </a:solidFill>
              </a:rPr>
              <a:t> </a:t>
            </a:r>
            <a:r>
              <a:rPr lang="en-US" sz="1400" dirty="0" err="1">
                <a:solidFill>
                  <a:srgbClr val="FFFFFF"/>
                </a:solidFill>
              </a:rPr>
              <a:t>pulvinar</a:t>
            </a:r>
            <a:r>
              <a:rPr lang="en-US" sz="1400" dirty="0">
                <a:solidFill>
                  <a:srgbClr val="FFFFFF"/>
                </a:solidFill>
              </a:rPr>
              <a:t> </a:t>
            </a:r>
            <a:r>
              <a:rPr lang="en-US" sz="1400" dirty="0" err="1">
                <a:solidFill>
                  <a:srgbClr val="FFFFFF"/>
                </a:solidFill>
              </a:rPr>
              <a:t>eget</a:t>
            </a:r>
            <a:r>
              <a:rPr lang="en-US" sz="1400" dirty="0">
                <a:solidFill>
                  <a:srgbClr val="FFFFFF"/>
                </a:solidFill>
              </a:rPr>
              <a:t> </a:t>
            </a:r>
            <a:r>
              <a:rPr lang="en-US" sz="1400" dirty="0" err="1">
                <a:solidFill>
                  <a:srgbClr val="FFFFFF"/>
                </a:solidFill>
              </a:rPr>
              <a:t>turpis</a:t>
            </a:r>
            <a:r>
              <a:rPr lang="en-US" sz="1400" dirty="0">
                <a:solidFill>
                  <a:srgbClr val="FFFFFF"/>
                </a:solidFill>
              </a:rPr>
              <a:t> </a:t>
            </a:r>
            <a:r>
              <a:rPr lang="en-US" sz="1400" dirty="0" err="1">
                <a:solidFill>
                  <a:srgbClr val="FFFFFF"/>
                </a:solidFill>
              </a:rPr>
              <a:t>eget</a:t>
            </a:r>
            <a:r>
              <a:rPr lang="en-US" sz="1400" dirty="0">
                <a:solidFill>
                  <a:srgbClr val="FFFFFF"/>
                </a:solidFill>
              </a:rPr>
              <a:t> </a:t>
            </a:r>
            <a:r>
              <a:rPr lang="en-US" sz="1400" dirty="0" err="1">
                <a:solidFill>
                  <a:srgbClr val="FFFFFF"/>
                </a:solidFill>
              </a:rPr>
              <a:t>sagittis</a:t>
            </a:r>
            <a:r>
              <a:rPr lang="en-US" sz="1400" dirty="0">
                <a:solidFill>
                  <a:srgbClr val="FFFFFF"/>
                </a:solidFill>
              </a:rPr>
              <a:t>. </a:t>
            </a:r>
            <a:r>
              <a:rPr lang="en-US" sz="1400" dirty="0" err="1">
                <a:solidFill>
                  <a:srgbClr val="FFFFFF"/>
                </a:solidFill>
              </a:rPr>
              <a:t>Ut</a:t>
            </a:r>
            <a:r>
              <a:rPr lang="en-US" sz="1400" dirty="0">
                <a:solidFill>
                  <a:srgbClr val="FFFFFF"/>
                </a:solidFill>
              </a:rPr>
              <a:t> </a:t>
            </a:r>
            <a:r>
              <a:rPr lang="en-US" sz="1400" dirty="0" err="1">
                <a:solidFill>
                  <a:srgbClr val="FFFFFF"/>
                </a:solidFill>
              </a:rPr>
              <a:t>elit</a:t>
            </a:r>
            <a:r>
              <a:rPr lang="en-US" sz="1400" dirty="0">
                <a:solidFill>
                  <a:srgbClr val="FFFFFF"/>
                </a:solidFill>
              </a:rPr>
              <a:t> </a:t>
            </a:r>
            <a:r>
              <a:rPr lang="en-US" sz="1400" dirty="0" err="1">
                <a:solidFill>
                  <a:srgbClr val="FFFFFF"/>
                </a:solidFill>
              </a:rPr>
              <a:t>lorem</a:t>
            </a:r>
            <a:r>
              <a:rPr lang="en-US" sz="1400" dirty="0">
                <a:solidFill>
                  <a:srgbClr val="FFFFFF"/>
                </a:solidFill>
              </a:rPr>
              <a:t>, </a:t>
            </a:r>
            <a:r>
              <a:rPr lang="en-US" sz="1400" dirty="0" err="1">
                <a:solidFill>
                  <a:srgbClr val="FFFFFF"/>
                </a:solidFill>
              </a:rPr>
              <a:t>sollicitudin</a:t>
            </a:r>
            <a:r>
              <a:rPr lang="en-US" sz="1400" dirty="0">
                <a:solidFill>
                  <a:srgbClr val="FFFFFF"/>
                </a:solidFill>
              </a:rPr>
              <a:t> non </a:t>
            </a:r>
            <a:r>
              <a:rPr lang="en-US" sz="1400" dirty="0" err="1">
                <a:solidFill>
                  <a:srgbClr val="FFFFFF"/>
                </a:solidFill>
              </a:rPr>
              <a:t>porttitor</a:t>
            </a:r>
            <a:r>
              <a:rPr lang="en-US" sz="1400" dirty="0">
                <a:solidFill>
                  <a:srgbClr val="FFFFFF"/>
                </a:solidFill>
              </a:rPr>
              <a:t> id</a:t>
            </a:r>
          </a:p>
        </p:txBody>
      </p:sp>
      <p:sp>
        <p:nvSpPr>
          <p:cNvPr id="8" name="Oval 7"/>
          <p:cNvSpPr/>
          <p:nvPr userDrawn="1"/>
        </p:nvSpPr>
        <p:spPr>
          <a:xfrm>
            <a:off x="10251860" y="3940903"/>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Freeform 82"/>
          <p:cNvSpPr>
            <a:spLocks/>
          </p:cNvSpPr>
          <p:nvPr userDrawn="1"/>
        </p:nvSpPr>
        <p:spPr bwMode="invGray">
          <a:xfrm>
            <a:off x="4472338" y="704058"/>
            <a:ext cx="207453" cy="443696"/>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 name="Freeform 80"/>
          <p:cNvSpPr>
            <a:spLocks/>
          </p:cNvSpPr>
          <p:nvPr userDrawn="1"/>
        </p:nvSpPr>
        <p:spPr bwMode="invGray">
          <a:xfrm>
            <a:off x="10528176" y="4166034"/>
            <a:ext cx="304925" cy="407293"/>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 name="Oval 10"/>
          <p:cNvSpPr/>
          <p:nvPr userDrawn="1"/>
        </p:nvSpPr>
        <p:spPr>
          <a:xfrm>
            <a:off x="4147286" y="475794"/>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Picture Placeholder 1"/>
          <p:cNvSpPr>
            <a:spLocks noGrp="1"/>
          </p:cNvSpPr>
          <p:nvPr>
            <p:ph type="pic" sz="quarter" idx="13"/>
          </p:nvPr>
        </p:nvSpPr>
        <p:spPr>
          <a:xfrm>
            <a:off x="0" y="0"/>
            <a:ext cx="3063240" cy="3438144"/>
          </a:xfrm>
        </p:spPr>
      </p:sp>
      <p:sp>
        <p:nvSpPr>
          <p:cNvPr id="13" name="Picture Placeholder 2"/>
          <p:cNvSpPr>
            <a:spLocks noGrp="1"/>
          </p:cNvSpPr>
          <p:nvPr>
            <p:ph type="pic" sz="quarter" idx="14"/>
          </p:nvPr>
        </p:nvSpPr>
        <p:spPr>
          <a:xfrm>
            <a:off x="3049016" y="0"/>
            <a:ext cx="3063240" cy="3438144"/>
          </a:xfrm>
        </p:spPr>
      </p:sp>
      <p:sp>
        <p:nvSpPr>
          <p:cNvPr id="14" name="Picture Placeholder 3"/>
          <p:cNvSpPr>
            <a:spLocks noGrp="1"/>
          </p:cNvSpPr>
          <p:nvPr>
            <p:ph type="pic" sz="quarter" idx="15"/>
          </p:nvPr>
        </p:nvSpPr>
        <p:spPr>
          <a:xfrm>
            <a:off x="6098032" y="0"/>
            <a:ext cx="3063240" cy="3438144"/>
          </a:xfrm>
        </p:spPr>
      </p:sp>
      <p:sp>
        <p:nvSpPr>
          <p:cNvPr id="15" name="Picture Placeholder 4"/>
          <p:cNvSpPr>
            <a:spLocks noGrp="1"/>
          </p:cNvSpPr>
          <p:nvPr>
            <p:ph type="pic" sz="quarter" idx="16"/>
          </p:nvPr>
        </p:nvSpPr>
        <p:spPr>
          <a:xfrm>
            <a:off x="9147048" y="0"/>
            <a:ext cx="3063240" cy="3438144"/>
          </a:xfrm>
        </p:spPr>
      </p:sp>
      <p:sp>
        <p:nvSpPr>
          <p:cNvPr id="16" name="Picture Placeholder 5"/>
          <p:cNvSpPr>
            <a:spLocks noGrp="1"/>
          </p:cNvSpPr>
          <p:nvPr>
            <p:ph type="pic" sz="quarter" idx="18"/>
          </p:nvPr>
        </p:nvSpPr>
        <p:spPr>
          <a:xfrm>
            <a:off x="9128760" y="3438144"/>
            <a:ext cx="3063240" cy="3438144"/>
          </a:xfrm>
        </p:spPr>
        <p:txBody>
          <a:bodyPr/>
          <a:lstStyle/>
          <a:p>
            <a:endParaRPr lang="en-US" dirty="0"/>
          </a:p>
        </p:txBody>
      </p:sp>
      <p:sp>
        <p:nvSpPr>
          <p:cNvPr id="17" name="Picture Placeholder 6"/>
          <p:cNvSpPr>
            <a:spLocks noGrp="1"/>
          </p:cNvSpPr>
          <p:nvPr>
            <p:ph type="pic" sz="quarter" idx="19"/>
          </p:nvPr>
        </p:nvSpPr>
        <p:spPr>
          <a:xfrm>
            <a:off x="0" y="3419856"/>
            <a:ext cx="3063240" cy="3438144"/>
          </a:xfrm>
        </p:spPr>
      </p:sp>
      <p:sp>
        <p:nvSpPr>
          <p:cNvPr id="18" name="Picture Placeholder 7"/>
          <p:cNvSpPr>
            <a:spLocks noGrp="1"/>
          </p:cNvSpPr>
          <p:nvPr>
            <p:ph type="pic" sz="quarter" idx="20"/>
          </p:nvPr>
        </p:nvSpPr>
        <p:spPr>
          <a:xfrm>
            <a:off x="3049016" y="3419856"/>
            <a:ext cx="3063240" cy="3438144"/>
          </a:xfrm>
        </p:spPr>
      </p:sp>
      <p:sp>
        <p:nvSpPr>
          <p:cNvPr id="19" name="Picture Placeholder 8"/>
          <p:cNvSpPr>
            <a:spLocks noGrp="1"/>
          </p:cNvSpPr>
          <p:nvPr>
            <p:ph type="pic" sz="quarter" idx="17"/>
          </p:nvPr>
        </p:nvSpPr>
        <p:spPr>
          <a:xfrm>
            <a:off x="6098032" y="3419856"/>
            <a:ext cx="3063240" cy="3438144"/>
          </a:xfrm>
        </p:spPr>
      </p:sp>
    </p:spTree>
    <p:extLst>
      <p:ext uri="{BB962C8B-B14F-4D97-AF65-F5344CB8AC3E}">
        <p14:creationId xmlns:p14="http://schemas.microsoft.com/office/powerpoint/2010/main" val="15134397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36" name="Picture 3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2028749" y="0"/>
            <a:ext cx="2048256" cy="1728216"/>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etc.</a:t>
            </a:r>
          </a:p>
        </p:txBody>
      </p:sp>
      <p:sp>
        <p:nvSpPr>
          <p:cNvPr id="7" name="Rectangle 6"/>
          <p:cNvSpPr/>
          <p:nvPr userDrawn="1"/>
        </p:nvSpPr>
        <p:spPr>
          <a:xfrm>
            <a:off x="0" y="3419856"/>
            <a:ext cx="2048256" cy="1728216"/>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etc.</a:t>
            </a:r>
          </a:p>
        </p:txBody>
      </p:sp>
      <p:sp>
        <p:nvSpPr>
          <p:cNvPr id="8" name="Rectangle 7"/>
          <p:cNvSpPr/>
          <p:nvPr userDrawn="1"/>
        </p:nvSpPr>
        <p:spPr>
          <a:xfrm>
            <a:off x="4057498" y="1709928"/>
            <a:ext cx="2048256" cy="1728216"/>
          </a:xfrm>
          <a:prstGeom prst="rect">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etc.</a:t>
            </a:r>
          </a:p>
        </p:txBody>
      </p:sp>
      <p:sp>
        <p:nvSpPr>
          <p:cNvPr id="9" name="Rectangle 8"/>
          <p:cNvSpPr/>
          <p:nvPr userDrawn="1"/>
        </p:nvSpPr>
        <p:spPr>
          <a:xfrm>
            <a:off x="6086247" y="5129784"/>
            <a:ext cx="2048256" cy="1728216"/>
          </a:xfrm>
          <a:prstGeom prst="rect">
            <a:avLst/>
          </a:prstGeom>
          <a:solidFill>
            <a:schemeClr val="accent4">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etc.</a:t>
            </a:r>
          </a:p>
        </p:txBody>
      </p:sp>
      <p:sp>
        <p:nvSpPr>
          <p:cNvPr id="10" name="Rectangle 9"/>
          <p:cNvSpPr/>
          <p:nvPr userDrawn="1"/>
        </p:nvSpPr>
        <p:spPr>
          <a:xfrm>
            <a:off x="8114996" y="3419856"/>
            <a:ext cx="2048256" cy="1728216"/>
          </a:xfrm>
          <a:prstGeom prst="rect">
            <a:avLst/>
          </a:prstGeom>
          <a:solidFill>
            <a:schemeClr val="accent5">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etc.</a:t>
            </a:r>
          </a:p>
        </p:txBody>
      </p:sp>
      <p:sp>
        <p:nvSpPr>
          <p:cNvPr id="11" name="Rectangle 10"/>
          <p:cNvSpPr/>
          <p:nvPr userDrawn="1"/>
        </p:nvSpPr>
        <p:spPr>
          <a:xfrm>
            <a:off x="10143744" y="1709928"/>
            <a:ext cx="2048256" cy="1728216"/>
          </a:xfrm>
          <a:prstGeom prst="rect">
            <a:avLst/>
          </a:prstGeom>
          <a:solidFill>
            <a:schemeClr val="accent1">
              <a:lumMod val="40000"/>
              <a:lumOff val="6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dirty="0" err="1">
                <a:solidFill>
                  <a:srgbClr val="FFFFFF"/>
                </a:solidFill>
              </a:rPr>
              <a:t>Lorem</a:t>
            </a:r>
            <a:r>
              <a:rPr lang="en-US" sz="1400" dirty="0">
                <a:solidFill>
                  <a:srgbClr val="FFFFFF"/>
                </a:solidFill>
              </a:rPr>
              <a:t> </a:t>
            </a:r>
            <a:r>
              <a:rPr lang="en-US" sz="1400" dirty="0" err="1">
                <a:solidFill>
                  <a:srgbClr val="FFFFFF"/>
                </a:solidFill>
              </a:rPr>
              <a:t>Ipsum</a:t>
            </a:r>
            <a:r>
              <a:rPr lang="en-US" sz="1400" dirty="0">
                <a:solidFill>
                  <a:srgbClr val="FFFFFF"/>
                </a:solidFill>
              </a:rPr>
              <a:t> dolor sit </a:t>
            </a:r>
            <a:r>
              <a:rPr lang="en-US" sz="1400" dirty="0" err="1">
                <a:solidFill>
                  <a:srgbClr val="FFFFFF"/>
                </a:solidFill>
              </a:rPr>
              <a:t>amet</a:t>
            </a:r>
            <a:r>
              <a:rPr lang="en-US" sz="1400" dirty="0">
                <a:solidFill>
                  <a:srgbClr val="FFFFFF"/>
                </a:solidFill>
              </a:rPr>
              <a:t> etc.</a:t>
            </a:r>
          </a:p>
        </p:txBody>
      </p:sp>
      <p:sp>
        <p:nvSpPr>
          <p:cNvPr id="12" name="Picture Placeholder 1"/>
          <p:cNvSpPr>
            <a:spLocks noGrp="1"/>
          </p:cNvSpPr>
          <p:nvPr>
            <p:ph type="pic" sz="quarter" idx="13"/>
          </p:nvPr>
        </p:nvSpPr>
        <p:spPr>
          <a:xfrm>
            <a:off x="0" y="0"/>
            <a:ext cx="2048256" cy="1728216"/>
          </a:xfrm>
        </p:spPr>
      </p:sp>
      <p:sp>
        <p:nvSpPr>
          <p:cNvPr id="13" name="Picture Placeholder 2"/>
          <p:cNvSpPr>
            <a:spLocks noGrp="1"/>
          </p:cNvSpPr>
          <p:nvPr>
            <p:ph type="pic" sz="quarter" idx="14"/>
          </p:nvPr>
        </p:nvSpPr>
        <p:spPr>
          <a:xfrm>
            <a:off x="2028749" y="0"/>
            <a:ext cx="2048256" cy="1728216"/>
          </a:xfrm>
        </p:spPr>
      </p:sp>
      <p:sp>
        <p:nvSpPr>
          <p:cNvPr id="14" name="Picture Placeholder 3"/>
          <p:cNvSpPr>
            <a:spLocks noGrp="1"/>
          </p:cNvSpPr>
          <p:nvPr>
            <p:ph type="pic" sz="quarter" idx="15"/>
          </p:nvPr>
        </p:nvSpPr>
        <p:spPr>
          <a:xfrm>
            <a:off x="4057498" y="0"/>
            <a:ext cx="2048256" cy="1728216"/>
          </a:xfrm>
        </p:spPr>
      </p:sp>
      <p:sp>
        <p:nvSpPr>
          <p:cNvPr id="15" name="Picture Placeholder 4"/>
          <p:cNvSpPr>
            <a:spLocks noGrp="1"/>
          </p:cNvSpPr>
          <p:nvPr>
            <p:ph type="pic" sz="quarter" idx="16"/>
          </p:nvPr>
        </p:nvSpPr>
        <p:spPr>
          <a:xfrm>
            <a:off x="6086247" y="0"/>
            <a:ext cx="2048256" cy="1728216"/>
          </a:xfrm>
        </p:spPr>
      </p:sp>
      <p:sp>
        <p:nvSpPr>
          <p:cNvPr id="16" name="Picture Placeholder 5"/>
          <p:cNvSpPr>
            <a:spLocks noGrp="1"/>
          </p:cNvSpPr>
          <p:nvPr>
            <p:ph type="pic" sz="quarter" idx="17"/>
          </p:nvPr>
        </p:nvSpPr>
        <p:spPr>
          <a:xfrm>
            <a:off x="10143744" y="0"/>
            <a:ext cx="2048256" cy="1728216"/>
          </a:xfrm>
        </p:spPr>
      </p:sp>
      <p:sp>
        <p:nvSpPr>
          <p:cNvPr id="17" name="Picture Placeholder 6"/>
          <p:cNvSpPr>
            <a:spLocks noGrp="1"/>
          </p:cNvSpPr>
          <p:nvPr>
            <p:ph type="pic" sz="quarter" idx="25"/>
          </p:nvPr>
        </p:nvSpPr>
        <p:spPr>
          <a:xfrm>
            <a:off x="8114996" y="0"/>
            <a:ext cx="2048256" cy="1728216"/>
          </a:xfrm>
        </p:spPr>
      </p:sp>
      <p:sp>
        <p:nvSpPr>
          <p:cNvPr id="18" name="Picture Placeholder 7"/>
          <p:cNvSpPr>
            <a:spLocks noGrp="1"/>
          </p:cNvSpPr>
          <p:nvPr>
            <p:ph type="pic" sz="quarter" idx="26"/>
          </p:nvPr>
        </p:nvSpPr>
        <p:spPr>
          <a:xfrm>
            <a:off x="0" y="1709928"/>
            <a:ext cx="2048256" cy="1728216"/>
          </a:xfrm>
        </p:spPr>
      </p:sp>
      <p:sp>
        <p:nvSpPr>
          <p:cNvPr id="19" name="Picture Placeholder 8"/>
          <p:cNvSpPr>
            <a:spLocks noGrp="1"/>
          </p:cNvSpPr>
          <p:nvPr>
            <p:ph type="pic" sz="quarter" idx="27"/>
          </p:nvPr>
        </p:nvSpPr>
        <p:spPr>
          <a:xfrm>
            <a:off x="2028749" y="1709928"/>
            <a:ext cx="2048256" cy="1728216"/>
          </a:xfrm>
        </p:spPr>
      </p:sp>
      <p:sp>
        <p:nvSpPr>
          <p:cNvPr id="20" name="Picture Placeholder 9"/>
          <p:cNvSpPr>
            <a:spLocks noGrp="1"/>
          </p:cNvSpPr>
          <p:nvPr>
            <p:ph type="pic" sz="quarter" idx="28"/>
          </p:nvPr>
        </p:nvSpPr>
        <p:spPr>
          <a:xfrm>
            <a:off x="4057498" y="1709928"/>
            <a:ext cx="2048256" cy="1728216"/>
          </a:xfrm>
        </p:spPr>
      </p:sp>
      <p:sp>
        <p:nvSpPr>
          <p:cNvPr id="21" name="Picture Placeholder 10"/>
          <p:cNvSpPr>
            <a:spLocks noGrp="1"/>
          </p:cNvSpPr>
          <p:nvPr>
            <p:ph type="pic" sz="quarter" idx="29"/>
          </p:nvPr>
        </p:nvSpPr>
        <p:spPr>
          <a:xfrm>
            <a:off x="6086247" y="1709928"/>
            <a:ext cx="2048256" cy="1728216"/>
          </a:xfrm>
        </p:spPr>
      </p:sp>
      <p:sp>
        <p:nvSpPr>
          <p:cNvPr id="22" name="Picture Placeholder 11"/>
          <p:cNvSpPr>
            <a:spLocks noGrp="1"/>
          </p:cNvSpPr>
          <p:nvPr>
            <p:ph type="pic" sz="quarter" idx="30"/>
          </p:nvPr>
        </p:nvSpPr>
        <p:spPr>
          <a:xfrm>
            <a:off x="10163252" y="1719072"/>
            <a:ext cx="2048256" cy="1728216"/>
          </a:xfrm>
        </p:spPr>
      </p:sp>
      <p:sp>
        <p:nvSpPr>
          <p:cNvPr id="23" name="Picture Placeholder 12"/>
          <p:cNvSpPr>
            <a:spLocks noGrp="1"/>
          </p:cNvSpPr>
          <p:nvPr>
            <p:ph type="pic" sz="quarter" idx="31"/>
          </p:nvPr>
        </p:nvSpPr>
        <p:spPr>
          <a:xfrm>
            <a:off x="8114996" y="1709928"/>
            <a:ext cx="2048256" cy="1728216"/>
          </a:xfrm>
        </p:spPr>
      </p:sp>
      <p:sp>
        <p:nvSpPr>
          <p:cNvPr id="24" name="Picture Placeholder 13"/>
          <p:cNvSpPr>
            <a:spLocks noGrp="1"/>
          </p:cNvSpPr>
          <p:nvPr>
            <p:ph type="pic" sz="quarter" idx="32"/>
          </p:nvPr>
        </p:nvSpPr>
        <p:spPr>
          <a:xfrm>
            <a:off x="0" y="3419856"/>
            <a:ext cx="2048256" cy="1728216"/>
          </a:xfrm>
        </p:spPr>
      </p:sp>
      <p:sp>
        <p:nvSpPr>
          <p:cNvPr id="25" name="Picture Placeholder 14"/>
          <p:cNvSpPr>
            <a:spLocks noGrp="1"/>
          </p:cNvSpPr>
          <p:nvPr>
            <p:ph type="pic" sz="quarter" idx="33"/>
          </p:nvPr>
        </p:nvSpPr>
        <p:spPr>
          <a:xfrm>
            <a:off x="2028749" y="3419856"/>
            <a:ext cx="2048256" cy="1728216"/>
          </a:xfrm>
        </p:spPr>
      </p:sp>
      <p:sp>
        <p:nvSpPr>
          <p:cNvPr id="26" name="Picture Placeholder 15"/>
          <p:cNvSpPr>
            <a:spLocks noGrp="1"/>
          </p:cNvSpPr>
          <p:nvPr>
            <p:ph type="pic" sz="quarter" idx="34"/>
          </p:nvPr>
        </p:nvSpPr>
        <p:spPr>
          <a:xfrm>
            <a:off x="4057498" y="3419856"/>
            <a:ext cx="2048256" cy="1728216"/>
          </a:xfrm>
        </p:spPr>
      </p:sp>
      <p:sp>
        <p:nvSpPr>
          <p:cNvPr id="27" name="Picture Placeholder 16"/>
          <p:cNvSpPr>
            <a:spLocks noGrp="1"/>
          </p:cNvSpPr>
          <p:nvPr>
            <p:ph type="pic" sz="quarter" idx="35"/>
          </p:nvPr>
        </p:nvSpPr>
        <p:spPr>
          <a:xfrm>
            <a:off x="6086247" y="3419856"/>
            <a:ext cx="2048256" cy="1728216"/>
          </a:xfrm>
        </p:spPr>
      </p:sp>
      <p:sp>
        <p:nvSpPr>
          <p:cNvPr id="28" name="Picture Placeholder 17"/>
          <p:cNvSpPr>
            <a:spLocks noGrp="1"/>
          </p:cNvSpPr>
          <p:nvPr>
            <p:ph type="pic" sz="quarter" idx="36"/>
          </p:nvPr>
        </p:nvSpPr>
        <p:spPr>
          <a:xfrm>
            <a:off x="10143744" y="3419856"/>
            <a:ext cx="2048256" cy="1728216"/>
          </a:xfrm>
        </p:spPr>
      </p:sp>
      <p:sp>
        <p:nvSpPr>
          <p:cNvPr id="29" name="Picture Placeholder 18"/>
          <p:cNvSpPr>
            <a:spLocks noGrp="1"/>
          </p:cNvSpPr>
          <p:nvPr>
            <p:ph type="pic" sz="quarter" idx="37"/>
          </p:nvPr>
        </p:nvSpPr>
        <p:spPr>
          <a:xfrm>
            <a:off x="8114996" y="3419856"/>
            <a:ext cx="2048256" cy="1728216"/>
          </a:xfrm>
        </p:spPr>
      </p:sp>
      <p:sp>
        <p:nvSpPr>
          <p:cNvPr id="30" name="Picture Placeholder 19"/>
          <p:cNvSpPr>
            <a:spLocks noGrp="1"/>
          </p:cNvSpPr>
          <p:nvPr>
            <p:ph type="pic" sz="quarter" idx="38"/>
          </p:nvPr>
        </p:nvSpPr>
        <p:spPr>
          <a:xfrm>
            <a:off x="0" y="5129784"/>
            <a:ext cx="2048256" cy="1728216"/>
          </a:xfrm>
        </p:spPr>
      </p:sp>
      <p:sp>
        <p:nvSpPr>
          <p:cNvPr id="31" name="Picture Placeholder 20"/>
          <p:cNvSpPr>
            <a:spLocks noGrp="1"/>
          </p:cNvSpPr>
          <p:nvPr>
            <p:ph type="pic" sz="quarter" idx="39"/>
          </p:nvPr>
        </p:nvSpPr>
        <p:spPr>
          <a:xfrm>
            <a:off x="2028749" y="5129784"/>
            <a:ext cx="2048256" cy="1728216"/>
          </a:xfrm>
        </p:spPr>
      </p:sp>
      <p:sp>
        <p:nvSpPr>
          <p:cNvPr id="32" name="Picture Placeholder 21"/>
          <p:cNvSpPr>
            <a:spLocks noGrp="1"/>
          </p:cNvSpPr>
          <p:nvPr>
            <p:ph type="pic" sz="quarter" idx="40"/>
          </p:nvPr>
        </p:nvSpPr>
        <p:spPr>
          <a:xfrm>
            <a:off x="4057498" y="5129784"/>
            <a:ext cx="2048256" cy="1728216"/>
          </a:xfrm>
        </p:spPr>
      </p:sp>
      <p:sp>
        <p:nvSpPr>
          <p:cNvPr id="33" name="Picture Placeholder 22"/>
          <p:cNvSpPr>
            <a:spLocks noGrp="1"/>
          </p:cNvSpPr>
          <p:nvPr>
            <p:ph type="pic" sz="quarter" idx="41"/>
          </p:nvPr>
        </p:nvSpPr>
        <p:spPr>
          <a:xfrm>
            <a:off x="6086247" y="5129784"/>
            <a:ext cx="2048256" cy="1728216"/>
          </a:xfrm>
        </p:spPr>
      </p:sp>
      <p:sp>
        <p:nvSpPr>
          <p:cNvPr id="34" name="Picture Placeholder 23"/>
          <p:cNvSpPr>
            <a:spLocks noGrp="1"/>
          </p:cNvSpPr>
          <p:nvPr>
            <p:ph type="pic" sz="quarter" idx="42"/>
          </p:nvPr>
        </p:nvSpPr>
        <p:spPr>
          <a:xfrm>
            <a:off x="10143744" y="5129784"/>
            <a:ext cx="2048256" cy="1728216"/>
          </a:xfrm>
        </p:spPr>
      </p:sp>
      <p:sp>
        <p:nvSpPr>
          <p:cNvPr id="35" name="Picture Placeholder 24"/>
          <p:cNvSpPr>
            <a:spLocks noGrp="1"/>
          </p:cNvSpPr>
          <p:nvPr>
            <p:ph type="pic" sz="quarter" idx="43"/>
          </p:nvPr>
        </p:nvSpPr>
        <p:spPr>
          <a:xfrm>
            <a:off x="8114996" y="5129784"/>
            <a:ext cx="2048256" cy="1728216"/>
          </a:xfrm>
        </p:spPr>
      </p:sp>
    </p:spTree>
    <p:extLst>
      <p:ext uri="{BB962C8B-B14F-4D97-AF65-F5344CB8AC3E}">
        <p14:creationId xmlns:p14="http://schemas.microsoft.com/office/powerpoint/2010/main" val="3256190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15"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dirty="0"/>
              <a:t>Lots of placeholder master slides</a:t>
            </a:r>
          </a:p>
        </p:txBody>
      </p:sp>
      <p:sp>
        <p:nvSpPr>
          <p:cNvPr id="16" name="Picture Placeholder 2"/>
          <p:cNvSpPr>
            <a:spLocks noGrp="1"/>
          </p:cNvSpPr>
          <p:nvPr>
            <p:ph type="pic" sz="quarter" idx="14"/>
          </p:nvPr>
        </p:nvSpPr>
        <p:spPr>
          <a:xfrm>
            <a:off x="914400" y="1396999"/>
            <a:ext cx="5453743" cy="4266109"/>
          </a:xfrm>
        </p:spPr>
      </p:sp>
      <p:sp>
        <p:nvSpPr>
          <p:cNvPr id="17" name="Text Placeholder 25"/>
          <p:cNvSpPr>
            <a:spLocks noGrp="1"/>
          </p:cNvSpPr>
          <p:nvPr>
            <p:ph type="body" sz="quarter" idx="21" hasCustomPrompt="1"/>
          </p:nvPr>
        </p:nvSpPr>
        <p:spPr>
          <a:xfrm>
            <a:off x="6626065" y="1415276"/>
            <a:ext cx="5052639" cy="4247832"/>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sz="1800">
                <a:solidFill>
                  <a:schemeClr val="tx2"/>
                </a:solidFill>
              </a:defRPr>
            </a:lvl2pPr>
          </a:lstStyle>
          <a:p>
            <a:r>
              <a:rPr lang="en-US" dirty="0"/>
              <a:t>Lorem ipsum</a:t>
            </a:r>
          </a:p>
          <a:p>
            <a:pPr lvl="1"/>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consequitor</a:t>
            </a:r>
            <a:endParaRPr lang="en-US" dirty="0"/>
          </a:p>
          <a:p>
            <a:pPr lvl="1"/>
            <a:endParaRPr lang="en-US" dirty="0"/>
          </a:p>
        </p:txBody>
      </p:sp>
    </p:spTree>
    <p:extLst>
      <p:ext uri="{BB962C8B-B14F-4D97-AF65-F5344CB8AC3E}">
        <p14:creationId xmlns:p14="http://schemas.microsoft.com/office/powerpoint/2010/main" val="2290755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dirty="0"/>
              <a:t>Lots of placeholder master slides</a:t>
            </a:r>
          </a:p>
        </p:txBody>
      </p:sp>
      <p:sp>
        <p:nvSpPr>
          <p:cNvPr id="8" name="Picture Placeholder 2"/>
          <p:cNvSpPr>
            <a:spLocks noGrp="1"/>
          </p:cNvSpPr>
          <p:nvPr>
            <p:ph type="pic" sz="quarter" idx="14"/>
          </p:nvPr>
        </p:nvSpPr>
        <p:spPr>
          <a:xfrm>
            <a:off x="914400" y="1396999"/>
            <a:ext cx="10363200" cy="4266109"/>
          </a:xfrm>
        </p:spPr>
      </p:sp>
      <p:sp>
        <p:nvSpPr>
          <p:cNvPr id="9" name="Text Placeholder 25"/>
          <p:cNvSpPr>
            <a:spLocks noGrp="1"/>
          </p:cNvSpPr>
          <p:nvPr>
            <p:ph type="body" sz="quarter" idx="21"/>
          </p:nvPr>
        </p:nvSpPr>
        <p:spPr>
          <a:xfrm>
            <a:off x="914400" y="5663275"/>
            <a:ext cx="10363200"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dirty="0"/>
              <a:t>Lorem ipsum</a:t>
            </a:r>
          </a:p>
          <a:p>
            <a:pPr lvl="1"/>
            <a:r>
              <a:rPr lang="en-US" dirty="0"/>
              <a:t>Lorem ipsum dolor sit </a:t>
            </a:r>
            <a:r>
              <a:rPr lang="en-US" dirty="0" err="1"/>
              <a:t>amet</a:t>
            </a:r>
            <a:r>
              <a:rPr lang="en-US" dirty="0"/>
              <a:t> </a:t>
            </a:r>
            <a:r>
              <a:rPr lang="en-US" dirty="0" err="1"/>
              <a:t>consequitor</a:t>
            </a:r>
            <a:endParaRPr lang="en-US" dirty="0"/>
          </a:p>
        </p:txBody>
      </p:sp>
    </p:spTree>
    <p:extLst>
      <p:ext uri="{BB962C8B-B14F-4D97-AF65-F5344CB8AC3E}">
        <p14:creationId xmlns:p14="http://schemas.microsoft.com/office/powerpoint/2010/main" val="2902651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dirty="0"/>
              <a:t>Lots of placeholder master slides</a:t>
            </a:r>
          </a:p>
        </p:txBody>
      </p:sp>
      <p:sp>
        <p:nvSpPr>
          <p:cNvPr id="8" name="Picture Placeholder 2"/>
          <p:cNvSpPr>
            <a:spLocks noGrp="1"/>
          </p:cNvSpPr>
          <p:nvPr>
            <p:ph type="pic" sz="quarter" idx="14"/>
          </p:nvPr>
        </p:nvSpPr>
        <p:spPr>
          <a:xfrm>
            <a:off x="914400" y="1396999"/>
            <a:ext cx="10363200" cy="5461001"/>
          </a:xfrm>
        </p:spPr>
      </p:sp>
    </p:spTree>
    <p:extLst>
      <p:ext uri="{BB962C8B-B14F-4D97-AF65-F5344CB8AC3E}">
        <p14:creationId xmlns:p14="http://schemas.microsoft.com/office/powerpoint/2010/main" val="3890405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Picture Placeholder 2"/>
          <p:cNvSpPr>
            <a:spLocks noGrp="1"/>
          </p:cNvSpPr>
          <p:nvPr>
            <p:ph type="pic" sz="quarter" idx="14"/>
          </p:nvPr>
        </p:nvSpPr>
        <p:spPr>
          <a:xfrm>
            <a:off x="0" y="1"/>
            <a:ext cx="12192000" cy="6858000"/>
          </a:xfrm>
        </p:spPr>
      </p:sp>
    </p:spTree>
    <p:extLst>
      <p:ext uri="{BB962C8B-B14F-4D97-AF65-F5344CB8AC3E}">
        <p14:creationId xmlns:p14="http://schemas.microsoft.com/office/powerpoint/2010/main" val="34026661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58" name="Picture 57"/>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aphicFrame>
        <p:nvGraphicFramePr>
          <p:cNvPr id="47" name="Content Placeholder 3"/>
          <p:cNvGraphicFramePr>
            <a:graphicFrameLocks/>
          </p:cNvGraphicFramePr>
          <p:nvPr userDrawn="1">
            <p:extLst>
              <p:ext uri="{D42A27DB-BD31-4B8C-83A1-F6EECF244321}">
                <p14:modId xmlns:p14="http://schemas.microsoft.com/office/powerpoint/2010/main" val="2847084858"/>
              </p:ext>
            </p:extLst>
          </p:nvPr>
        </p:nvGraphicFramePr>
        <p:xfrm>
          <a:off x="4660694" y="1780249"/>
          <a:ext cx="2808010" cy="2281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ontent Placeholder 3"/>
          <p:cNvGraphicFramePr>
            <a:graphicFrameLocks/>
          </p:cNvGraphicFramePr>
          <p:nvPr userDrawn="1">
            <p:extLst>
              <p:ext uri="{D42A27DB-BD31-4B8C-83A1-F6EECF244321}">
                <p14:modId xmlns:p14="http://schemas.microsoft.com/office/powerpoint/2010/main" val="3561614814"/>
              </p:ext>
            </p:extLst>
          </p:nvPr>
        </p:nvGraphicFramePr>
        <p:xfrm>
          <a:off x="8276048" y="1780249"/>
          <a:ext cx="2808010" cy="2281506"/>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userDrawn="1"/>
        </p:nvSpPr>
        <p:spPr>
          <a:xfrm>
            <a:off x="1486007" y="4241801"/>
            <a:ext cx="2081019" cy="553998"/>
          </a:xfrm>
          <a:prstGeom prst="rect">
            <a:avLst/>
          </a:prstGeom>
          <a:noFill/>
        </p:spPr>
        <p:txBody>
          <a:bodyPr wrap="none" rtlCol="0">
            <a:spAutoFit/>
          </a:bodyPr>
          <a:lstStyle/>
          <a:p>
            <a:pPr algn="ctr"/>
            <a:r>
              <a:rPr lang="en-US" kern="900" spc="-67" dirty="0">
                <a:solidFill>
                  <a:schemeClr val="bg1"/>
                </a:solidFill>
              </a:rPr>
              <a:t>January</a:t>
            </a:r>
          </a:p>
          <a:p>
            <a:pPr algn="ctr"/>
            <a:r>
              <a:rPr lang="en-US" sz="1200" dirty="0">
                <a:solidFill>
                  <a:schemeClr val="bg1"/>
                </a:solidFill>
              </a:rPr>
              <a:t>Lorem ipsum dolor sit amet</a:t>
            </a:r>
          </a:p>
        </p:txBody>
      </p:sp>
      <p:sp>
        <p:nvSpPr>
          <p:cNvPr id="50" name="TextBox 49"/>
          <p:cNvSpPr txBox="1"/>
          <p:nvPr userDrawn="1"/>
        </p:nvSpPr>
        <p:spPr>
          <a:xfrm>
            <a:off x="5024190" y="4241801"/>
            <a:ext cx="2081019" cy="553998"/>
          </a:xfrm>
          <a:prstGeom prst="rect">
            <a:avLst/>
          </a:prstGeom>
          <a:noFill/>
        </p:spPr>
        <p:txBody>
          <a:bodyPr wrap="none" rtlCol="0">
            <a:spAutoFit/>
          </a:bodyPr>
          <a:lstStyle/>
          <a:p>
            <a:pPr algn="ctr"/>
            <a:r>
              <a:rPr lang="en-US" kern="900" spc="-67" dirty="0">
                <a:solidFill>
                  <a:schemeClr val="bg1"/>
                </a:solidFill>
              </a:rPr>
              <a:t>February</a:t>
            </a:r>
          </a:p>
          <a:p>
            <a:pPr algn="ctr"/>
            <a:r>
              <a:rPr lang="en-US" sz="1200" dirty="0">
                <a:solidFill>
                  <a:schemeClr val="bg1"/>
                </a:solidFill>
              </a:rPr>
              <a:t>Lorem ipsum dolor sit amet</a:t>
            </a:r>
          </a:p>
        </p:txBody>
      </p:sp>
      <p:sp>
        <p:nvSpPr>
          <p:cNvPr id="51" name="TextBox 50"/>
          <p:cNvSpPr txBox="1"/>
          <p:nvPr userDrawn="1"/>
        </p:nvSpPr>
        <p:spPr>
          <a:xfrm>
            <a:off x="8639544" y="4241801"/>
            <a:ext cx="2081019" cy="553998"/>
          </a:xfrm>
          <a:prstGeom prst="rect">
            <a:avLst/>
          </a:prstGeom>
          <a:noFill/>
        </p:spPr>
        <p:txBody>
          <a:bodyPr wrap="none" rtlCol="0">
            <a:spAutoFit/>
          </a:bodyPr>
          <a:lstStyle/>
          <a:p>
            <a:pPr algn="ctr"/>
            <a:r>
              <a:rPr lang="en-US" kern="900" spc="-67" dirty="0">
                <a:solidFill>
                  <a:schemeClr val="bg1"/>
                </a:solidFill>
              </a:rPr>
              <a:t>March</a:t>
            </a:r>
          </a:p>
          <a:p>
            <a:pPr algn="ctr"/>
            <a:r>
              <a:rPr lang="en-US" sz="1200" dirty="0">
                <a:solidFill>
                  <a:schemeClr val="bg1"/>
                </a:solidFill>
              </a:rPr>
              <a:t>Lorem ipsum dolor sit amet</a:t>
            </a:r>
          </a:p>
        </p:txBody>
      </p:sp>
      <p:sp>
        <p:nvSpPr>
          <p:cNvPr id="52" name="TextBox 51"/>
          <p:cNvSpPr txBox="1"/>
          <p:nvPr userDrawn="1"/>
        </p:nvSpPr>
        <p:spPr>
          <a:xfrm>
            <a:off x="2018268" y="2595448"/>
            <a:ext cx="1016497" cy="646331"/>
          </a:xfrm>
          <a:prstGeom prst="rect">
            <a:avLst/>
          </a:prstGeom>
          <a:noFill/>
        </p:spPr>
        <p:txBody>
          <a:bodyPr wrap="none" rtlCol="0">
            <a:spAutoFit/>
          </a:bodyPr>
          <a:lstStyle/>
          <a:p>
            <a:pPr algn="ctr"/>
            <a:r>
              <a:rPr lang="en-US" sz="3600" b="1" kern="900" spc="-67" dirty="0">
                <a:solidFill>
                  <a:schemeClr val="bg1"/>
                </a:solidFill>
              </a:rPr>
              <a:t>60%</a:t>
            </a:r>
            <a:endParaRPr lang="en-US" sz="2000" b="1" dirty="0">
              <a:solidFill>
                <a:schemeClr val="bg1"/>
              </a:solidFill>
            </a:endParaRPr>
          </a:p>
        </p:txBody>
      </p:sp>
      <p:sp>
        <p:nvSpPr>
          <p:cNvPr id="53" name="TextBox 52"/>
          <p:cNvSpPr txBox="1"/>
          <p:nvPr userDrawn="1"/>
        </p:nvSpPr>
        <p:spPr>
          <a:xfrm>
            <a:off x="5556451" y="2595448"/>
            <a:ext cx="1016497" cy="646331"/>
          </a:xfrm>
          <a:prstGeom prst="rect">
            <a:avLst/>
          </a:prstGeom>
          <a:noFill/>
        </p:spPr>
        <p:txBody>
          <a:bodyPr wrap="none" rtlCol="0">
            <a:spAutoFit/>
          </a:bodyPr>
          <a:lstStyle/>
          <a:p>
            <a:pPr algn="ctr"/>
            <a:r>
              <a:rPr lang="en-US" sz="3600" b="1" kern="900" spc="-67" dirty="0">
                <a:solidFill>
                  <a:schemeClr val="bg1"/>
                </a:solidFill>
              </a:rPr>
              <a:t>72%</a:t>
            </a:r>
            <a:endParaRPr lang="en-US" sz="2000" b="1" dirty="0">
              <a:solidFill>
                <a:schemeClr val="bg1"/>
              </a:solidFill>
            </a:endParaRPr>
          </a:p>
        </p:txBody>
      </p:sp>
      <p:sp>
        <p:nvSpPr>
          <p:cNvPr id="54" name="TextBox 53"/>
          <p:cNvSpPr txBox="1"/>
          <p:nvPr userDrawn="1"/>
        </p:nvSpPr>
        <p:spPr>
          <a:xfrm>
            <a:off x="9171806" y="2595448"/>
            <a:ext cx="1016497" cy="646331"/>
          </a:xfrm>
          <a:prstGeom prst="rect">
            <a:avLst/>
          </a:prstGeom>
          <a:noFill/>
        </p:spPr>
        <p:txBody>
          <a:bodyPr wrap="none" rtlCol="0">
            <a:spAutoFit/>
          </a:bodyPr>
          <a:lstStyle/>
          <a:p>
            <a:pPr algn="ctr"/>
            <a:r>
              <a:rPr lang="en-US" sz="3600" b="1" kern="900" spc="-67" dirty="0">
                <a:solidFill>
                  <a:schemeClr val="bg1"/>
                </a:solidFill>
              </a:rPr>
              <a:t>85%</a:t>
            </a:r>
            <a:endParaRPr lang="en-US" sz="2000" b="1" dirty="0">
              <a:solidFill>
                <a:schemeClr val="bg1"/>
              </a:solidFill>
            </a:endParaRPr>
          </a:p>
        </p:txBody>
      </p:sp>
      <p:graphicFrame>
        <p:nvGraphicFramePr>
          <p:cNvPr id="55" name="Content Placeholder 3"/>
          <p:cNvGraphicFramePr>
            <a:graphicFrameLocks/>
          </p:cNvGraphicFramePr>
          <p:nvPr userDrawn="1">
            <p:extLst>
              <p:ext uri="{D42A27DB-BD31-4B8C-83A1-F6EECF244321}">
                <p14:modId xmlns:p14="http://schemas.microsoft.com/office/powerpoint/2010/main" val="20344840"/>
              </p:ext>
            </p:extLst>
          </p:nvPr>
        </p:nvGraphicFramePr>
        <p:xfrm>
          <a:off x="1045340" y="1632829"/>
          <a:ext cx="2808010" cy="2281508"/>
        </p:xfrm>
        <a:graphic>
          <a:graphicData uri="http://schemas.openxmlformats.org/drawingml/2006/chart">
            <c:chart xmlns:c="http://schemas.openxmlformats.org/drawingml/2006/chart" xmlns:r="http://schemas.openxmlformats.org/officeDocument/2006/relationships" r:id="rId6"/>
          </a:graphicData>
        </a:graphic>
      </p:graphicFrame>
      <p:sp>
        <p:nvSpPr>
          <p:cNvPr id="56" name="Title 14"/>
          <p:cNvSpPr>
            <a:spLocks noGrp="1"/>
          </p:cNvSpPr>
          <p:nvPr>
            <p:ph type="title"/>
          </p:nvPr>
        </p:nvSpPr>
        <p:spPr>
          <a:xfrm>
            <a:off x="914400" y="279961"/>
            <a:ext cx="10363200" cy="817561"/>
          </a:xfrm>
        </p:spPr>
        <p:txBody>
          <a:bodyPr/>
          <a:lstStyle>
            <a:lvl1pPr>
              <a:defRPr>
                <a:solidFill>
                  <a:schemeClr val="bg1"/>
                </a:solidFill>
              </a:defRPr>
            </a:lvl1pPr>
          </a:lstStyle>
          <a:p>
            <a:r>
              <a:rPr lang="en-US" dirty="0"/>
              <a:t>Put your awesome title here</a:t>
            </a:r>
          </a:p>
        </p:txBody>
      </p:sp>
      <p:sp>
        <p:nvSpPr>
          <p:cNvPr id="57" name="Text Placeholder 15"/>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dirty="0"/>
              <a:t>Subtitles should also be awesome if all possible</a:t>
            </a:r>
          </a:p>
        </p:txBody>
      </p:sp>
    </p:spTree>
    <p:extLst>
      <p:ext uri="{BB962C8B-B14F-4D97-AF65-F5344CB8AC3E}">
        <p14:creationId xmlns:p14="http://schemas.microsoft.com/office/powerpoint/2010/main" val="3718439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32" name="Rectangle 31"/>
          <p:cNvSpPr/>
          <p:nvPr userDrawn="1"/>
        </p:nvSpPr>
        <p:spPr>
          <a:xfrm>
            <a:off x="793019" y="524186"/>
            <a:ext cx="3104068" cy="2694840"/>
          </a:xfrm>
          <a:prstGeom prst="rect">
            <a:avLst/>
          </a:prstGeom>
        </p:spPr>
        <p:txBody>
          <a:bodyPr wrap="square">
            <a:spAutoFit/>
          </a:bodyPr>
          <a:lstStyle/>
          <a:p>
            <a:pPr>
              <a:lnSpc>
                <a:spcPct val="90000"/>
              </a:lnSpc>
            </a:pPr>
            <a:r>
              <a:rPr lang="en-US" sz="2133" dirty="0">
                <a:solidFill>
                  <a:srgbClr val="FFFFFF"/>
                </a:solidFill>
              </a:rPr>
              <a:t>Key point</a:t>
            </a:r>
          </a:p>
          <a:p>
            <a:pPr>
              <a:lnSpc>
                <a:spcPct val="90000"/>
              </a:lnSpc>
            </a:pPr>
            <a:endParaRPr lang="en-US" sz="2133" dirty="0">
              <a:solidFill>
                <a:srgbClr val="FFFFFF"/>
              </a:solidFill>
            </a:endParaRPr>
          </a:p>
          <a:p>
            <a:pPr>
              <a:lnSpc>
                <a:spcPct val="99000"/>
              </a:lnSpc>
            </a:pPr>
            <a:r>
              <a:rPr lang="en-US" sz="1467" dirty="0">
                <a:solidFill>
                  <a:srgbClr val="FFFFFF"/>
                </a:solidFill>
              </a:rPr>
              <a:t>Lorem ipsum dolor sit amet, </a:t>
            </a:r>
            <a:r>
              <a:rPr lang="en-US" sz="1467" dirty="0" err="1">
                <a:solidFill>
                  <a:srgbClr val="FFFFFF"/>
                </a:solidFill>
              </a:rPr>
              <a:t>consectetur</a:t>
            </a:r>
            <a:r>
              <a:rPr lang="en-US" sz="1467" dirty="0">
                <a:solidFill>
                  <a:srgbClr val="FFFFFF"/>
                </a:solidFill>
              </a:rPr>
              <a:t> </a:t>
            </a:r>
            <a:r>
              <a:rPr lang="en-US" sz="1467" dirty="0" err="1">
                <a:solidFill>
                  <a:srgbClr val="FFFFFF"/>
                </a:solidFill>
              </a:rPr>
              <a:t>adipiscing</a:t>
            </a:r>
            <a:r>
              <a:rPr lang="en-US" sz="1467" dirty="0">
                <a:solidFill>
                  <a:srgbClr val="FFFFFF"/>
                </a:solidFill>
              </a:rPr>
              <a:t> </a:t>
            </a:r>
            <a:r>
              <a:rPr lang="en-US" sz="1467" dirty="0" err="1">
                <a:solidFill>
                  <a:srgbClr val="FFFFFF"/>
                </a:solidFill>
              </a:rPr>
              <a:t>elit</a:t>
            </a:r>
            <a:r>
              <a:rPr lang="en-US" sz="1467" dirty="0">
                <a:solidFill>
                  <a:srgbClr val="FFFFFF"/>
                </a:solidFill>
              </a:rPr>
              <a:t>. </a:t>
            </a:r>
            <a:r>
              <a:rPr lang="en-US" sz="1467" dirty="0" err="1">
                <a:solidFill>
                  <a:srgbClr val="FFFFFF"/>
                </a:solidFill>
              </a:rPr>
              <a:t>Mauris</a:t>
            </a:r>
            <a:r>
              <a:rPr lang="en-US" sz="1467" dirty="0">
                <a:solidFill>
                  <a:srgbClr val="FFFFFF"/>
                </a:solidFill>
              </a:rPr>
              <a:t> </a:t>
            </a:r>
            <a:r>
              <a:rPr lang="en-US" sz="1467" dirty="0" err="1">
                <a:solidFill>
                  <a:srgbClr val="FFFFFF"/>
                </a:solidFill>
              </a:rPr>
              <a:t>eros</a:t>
            </a:r>
            <a:r>
              <a:rPr lang="en-US" sz="1467" dirty="0">
                <a:solidFill>
                  <a:srgbClr val="FFFFFF"/>
                </a:solidFill>
              </a:rPr>
              <a:t> </a:t>
            </a:r>
            <a:r>
              <a:rPr lang="en-US" sz="1467" dirty="0" err="1">
                <a:solidFill>
                  <a:srgbClr val="FFFFFF"/>
                </a:solidFill>
              </a:rPr>
              <a:t>sapien</a:t>
            </a:r>
            <a:r>
              <a:rPr lang="en-US" sz="1467" dirty="0">
                <a:solidFill>
                  <a:srgbClr val="FFFFFF"/>
                </a:solidFill>
              </a:rPr>
              <a:t>, </a:t>
            </a:r>
            <a:r>
              <a:rPr lang="en-US" sz="1467" dirty="0" err="1">
                <a:solidFill>
                  <a:srgbClr val="FFFFFF"/>
                </a:solidFill>
              </a:rPr>
              <a:t>ultrices</a:t>
            </a:r>
            <a:r>
              <a:rPr lang="en-US" sz="1467" dirty="0">
                <a:solidFill>
                  <a:srgbClr val="FFFFFF"/>
                </a:solidFill>
              </a:rPr>
              <a:t> </a:t>
            </a:r>
            <a:r>
              <a:rPr lang="en-US" sz="1467" dirty="0" err="1">
                <a:solidFill>
                  <a:srgbClr val="FFFFFF"/>
                </a:solidFill>
              </a:rPr>
              <a:t>ut</a:t>
            </a:r>
            <a:r>
              <a:rPr lang="en-US" sz="1467" dirty="0">
                <a:solidFill>
                  <a:srgbClr val="FFFFFF"/>
                </a:solidFill>
              </a:rPr>
              <a:t> </a:t>
            </a:r>
            <a:r>
              <a:rPr lang="en-US" sz="1467" dirty="0" err="1">
                <a:solidFill>
                  <a:srgbClr val="FFFFFF"/>
                </a:solidFill>
              </a:rPr>
              <a:t>felis</a:t>
            </a:r>
            <a:r>
              <a:rPr lang="en-US" sz="1467" dirty="0">
                <a:solidFill>
                  <a:srgbClr val="FFFFFF"/>
                </a:solidFill>
              </a:rPr>
              <a:t> non, </a:t>
            </a:r>
            <a:r>
              <a:rPr lang="en-US" sz="1467" dirty="0" err="1">
                <a:solidFill>
                  <a:srgbClr val="FFFFFF"/>
                </a:solidFill>
              </a:rPr>
              <a:t>dapibus</a:t>
            </a:r>
            <a:r>
              <a:rPr lang="en-US" sz="1467" dirty="0">
                <a:solidFill>
                  <a:srgbClr val="FFFFFF"/>
                </a:solidFill>
              </a:rPr>
              <a:t> </a:t>
            </a:r>
            <a:r>
              <a:rPr lang="en-US" sz="1467" dirty="0" err="1">
                <a:solidFill>
                  <a:srgbClr val="FFFFFF"/>
                </a:solidFill>
              </a:rPr>
              <a:t>ornare</a:t>
            </a:r>
            <a:r>
              <a:rPr lang="en-US" sz="1467" dirty="0">
                <a:solidFill>
                  <a:srgbClr val="FFFFFF"/>
                </a:solidFill>
              </a:rPr>
              <a:t> </a:t>
            </a:r>
            <a:r>
              <a:rPr lang="en-US" sz="1467" dirty="0" err="1">
                <a:solidFill>
                  <a:srgbClr val="FFFFFF"/>
                </a:solidFill>
              </a:rPr>
              <a:t>leo</a:t>
            </a:r>
            <a:r>
              <a:rPr lang="en-US" sz="1467" dirty="0">
                <a:solidFill>
                  <a:srgbClr val="FFFFFF"/>
                </a:solidFill>
              </a:rPr>
              <a:t>. In </a:t>
            </a:r>
            <a:r>
              <a:rPr lang="en-US" sz="1467" dirty="0" err="1">
                <a:solidFill>
                  <a:srgbClr val="FFFFFF"/>
                </a:solidFill>
              </a:rPr>
              <a:t>finibus</a:t>
            </a:r>
            <a:r>
              <a:rPr lang="en-US" sz="1467" dirty="0">
                <a:solidFill>
                  <a:srgbClr val="FFFFFF"/>
                </a:solidFill>
              </a:rPr>
              <a:t>, </a:t>
            </a:r>
            <a:r>
              <a:rPr lang="en-US" sz="1467" dirty="0" err="1">
                <a:solidFill>
                  <a:srgbClr val="FFFFFF"/>
                </a:solidFill>
              </a:rPr>
              <a:t>mauris</a:t>
            </a:r>
            <a:r>
              <a:rPr lang="en-US" sz="1467" dirty="0">
                <a:solidFill>
                  <a:srgbClr val="FFFFFF"/>
                </a:solidFill>
              </a:rPr>
              <a:t> </a:t>
            </a:r>
            <a:r>
              <a:rPr lang="en-US" sz="1467" dirty="0" err="1">
                <a:solidFill>
                  <a:srgbClr val="FFFFFF"/>
                </a:solidFill>
              </a:rPr>
              <a:t>nec</a:t>
            </a:r>
            <a:r>
              <a:rPr lang="en-US" sz="1467" dirty="0">
                <a:solidFill>
                  <a:srgbClr val="FFFFFF"/>
                </a:solidFill>
              </a:rPr>
              <a:t> </a:t>
            </a:r>
            <a:r>
              <a:rPr lang="en-US" sz="1467" dirty="0" err="1">
                <a:solidFill>
                  <a:srgbClr val="FFFFFF"/>
                </a:solidFill>
              </a:rPr>
              <a:t>lacinia</a:t>
            </a:r>
            <a:r>
              <a:rPr lang="en-US" sz="1467" dirty="0">
                <a:solidFill>
                  <a:srgbClr val="FFFFFF"/>
                </a:solidFill>
              </a:rPr>
              <a:t> </a:t>
            </a:r>
            <a:r>
              <a:rPr lang="en-US" sz="1467" dirty="0" err="1">
                <a:solidFill>
                  <a:srgbClr val="FFFFFF"/>
                </a:solidFill>
              </a:rPr>
              <a:t>condimentum</a:t>
            </a:r>
            <a:r>
              <a:rPr lang="en-US" sz="1467" dirty="0">
                <a:solidFill>
                  <a:srgbClr val="FFFFFF"/>
                </a:solidFill>
              </a:rPr>
              <a:t>, </a:t>
            </a:r>
            <a:r>
              <a:rPr lang="en-US" sz="1467" dirty="0" err="1">
                <a:solidFill>
                  <a:srgbClr val="FFFFFF"/>
                </a:solidFill>
              </a:rPr>
              <a:t>massa</a:t>
            </a:r>
            <a:r>
              <a:rPr lang="en-US" sz="1467" dirty="0">
                <a:solidFill>
                  <a:srgbClr val="FFFFFF"/>
                </a:solidFill>
              </a:rPr>
              <a:t> </a:t>
            </a:r>
            <a:r>
              <a:rPr lang="en-US" sz="1467" dirty="0" err="1">
                <a:solidFill>
                  <a:srgbClr val="FFFFFF"/>
                </a:solidFill>
              </a:rPr>
              <a:t>est</a:t>
            </a:r>
            <a:r>
              <a:rPr lang="en-US" sz="1467" dirty="0">
                <a:solidFill>
                  <a:srgbClr val="FFFFFF"/>
                </a:solidFill>
              </a:rPr>
              <a:t> </a:t>
            </a:r>
            <a:r>
              <a:rPr lang="en-US" sz="1467" dirty="0" err="1">
                <a:solidFill>
                  <a:srgbClr val="FFFFFF"/>
                </a:solidFill>
              </a:rPr>
              <a:t>ultrices</a:t>
            </a:r>
            <a:r>
              <a:rPr lang="en-US" sz="1467" dirty="0">
                <a:solidFill>
                  <a:srgbClr val="FFFFFF"/>
                </a:solidFill>
              </a:rPr>
              <a:t> </a:t>
            </a:r>
            <a:r>
              <a:rPr lang="en-US" sz="1467" dirty="0" err="1">
                <a:solidFill>
                  <a:srgbClr val="FFFFFF"/>
                </a:solidFill>
              </a:rPr>
              <a:t>tellus</a:t>
            </a:r>
            <a:r>
              <a:rPr lang="en-US" sz="1467" dirty="0">
                <a:solidFill>
                  <a:srgbClr val="FFFFFF"/>
                </a:solidFill>
              </a:rPr>
              <a:t>, </a:t>
            </a:r>
            <a:r>
              <a:rPr lang="en-US" sz="1467" dirty="0" err="1">
                <a:solidFill>
                  <a:srgbClr val="FFFFFF"/>
                </a:solidFill>
              </a:rPr>
              <a:t>ut</a:t>
            </a:r>
            <a:r>
              <a:rPr lang="en-US" sz="1467" dirty="0">
                <a:solidFill>
                  <a:srgbClr val="FFFFFF"/>
                </a:solidFill>
              </a:rPr>
              <a:t> </a:t>
            </a:r>
            <a:r>
              <a:rPr lang="en-US" sz="1467" dirty="0" err="1">
                <a:solidFill>
                  <a:srgbClr val="FFFFFF"/>
                </a:solidFill>
              </a:rPr>
              <a:t>ultrices</a:t>
            </a:r>
            <a:r>
              <a:rPr lang="en-US" sz="1467" dirty="0">
                <a:solidFill>
                  <a:srgbClr val="FFFFFF"/>
                </a:solidFill>
              </a:rPr>
              <a:t> </a:t>
            </a:r>
            <a:r>
              <a:rPr lang="en-US" sz="1467" dirty="0" err="1">
                <a:solidFill>
                  <a:srgbClr val="FFFFFF"/>
                </a:solidFill>
              </a:rPr>
              <a:t>lectus</a:t>
            </a:r>
            <a:r>
              <a:rPr lang="en-US" sz="1467" dirty="0">
                <a:solidFill>
                  <a:srgbClr val="FFFFFF"/>
                </a:solidFill>
              </a:rPr>
              <a:t> </a:t>
            </a:r>
            <a:r>
              <a:rPr lang="en-US" sz="1467" dirty="0" err="1">
                <a:solidFill>
                  <a:srgbClr val="FFFFFF"/>
                </a:solidFill>
              </a:rPr>
              <a:t>sem</a:t>
            </a:r>
            <a:r>
              <a:rPr lang="en-US" sz="1467" dirty="0">
                <a:solidFill>
                  <a:srgbClr val="FFFFFF"/>
                </a:solidFill>
              </a:rPr>
              <a:t> </a:t>
            </a:r>
            <a:r>
              <a:rPr lang="en-US" sz="1467" dirty="0" err="1">
                <a:solidFill>
                  <a:srgbClr val="FFFFFF"/>
                </a:solidFill>
              </a:rPr>
              <a:t>nec</a:t>
            </a:r>
            <a:r>
              <a:rPr lang="en-US" sz="1467" dirty="0">
                <a:solidFill>
                  <a:srgbClr val="FFFFFF"/>
                </a:solidFill>
              </a:rPr>
              <a:t> </a:t>
            </a:r>
            <a:r>
              <a:rPr lang="en-US" sz="1467" dirty="0" err="1">
                <a:solidFill>
                  <a:srgbClr val="FFFFFF"/>
                </a:solidFill>
              </a:rPr>
              <a:t>erat</a:t>
            </a:r>
            <a:r>
              <a:rPr lang="en-US" sz="1467" dirty="0">
                <a:solidFill>
                  <a:srgbClr val="FFFFFF"/>
                </a:solidFill>
              </a:rPr>
              <a:t>. </a:t>
            </a:r>
            <a:r>
              <a:rPr lang="en-US" sz="1467" dirty="0" err="1">
                <a:solidFill>
                  <a:srgbClr val="FFFFFF"/>
                </a:solidFill>
              </a:rPr>
              <a:t>Phasellus</a:t>
            </a:r>
            <a:r>
              <a:rPr lang="en-US" sz="1467" dirty="0">
                <a:solidFill>
                  <a:srgbClr val="FFFFFF"/>
                </a:solidFill>
              </a:rPr>
              <a:t> </a:t>
            </a:r>
            <a:r>
              <a:rPr lang="en-US" sz="1467" dirty="0" err="1">
                <a:solidFill>
                  <a:srgbClr val="FFFFFF"/>
                </a:solidFill>
              </a:rPr>
              <a:t>diam</a:t>
            </a:r>
            <a:r>
              <a:rPr lang="en-US" sz="1467" dirty="0">
                <a:solidFill>
                  <a:srgbClr val="FFFFFF"/>
                </a:solidFill>
              </a:rPr>
              <a:t> ex, </a:t>
            </a:r>
            <a:r>
              <a:rPr lang="en-US" sz="1467" dirty="0" err="1">
                <a:solidFill>
                  <a:srgbClr val="FFFFFF"/>
                </a:solidFill>
              </a:rPr>
              <a:t>auctor</a:t>
            </a:r>
            <a:r>
              <a:rPr lang="en-US" sz="1467" dirty="0">
                <a:solidFill>
                  <a:srgbClr val="FFFFFF"/>
                </a:solidFill>
              </a:rPr>
              <a:t> </a:t>
            </a:r>
            <a:r>
              <a:rPr lang="en-US" sz="1467" dirty="0" err="1">
                <a:solidFill>
                  <a:srgbClr val="FFFFFF"/>
                </a:solidFill>
              </a:rPr>
              <a:t>sed</a:t>
            </a:r>
            <a:r>
              <a:rPr lang="en-US" sz="1467" dirty="0">
                <a:solidFill>
                  <a:srgbClr val="FFFFFF"/>
                </a:solidFill>
              </a:rPr>
              <a:t> </a:t>
            </a:r>
            <a:r>
              <a:rPr lang="en-US" sz="1467" dirty="0" err="1">
                <a:solidFill>
                  <a:srgbClr val="FFFFFF"/>
                </a:solidFill>
              </a:rPr>
              <a:t>luctus</a:t>
            </a:r>
            <a:r>
              <a:rPr lang="en-US" sz="1467" dirty="0">
                <a:solidFill>
                  <a:srgbClr val="FFFFFF"/>
                </a:solidFill>
              </a:rPr>
              <a:t> </a:t>
            </a:r>
            <a:r>
              <a:rPr lang="en-US" sz="1467" dirty="0" err="1">
                <a:solidFill>
                  <a:srgbClr val="FFFFFF"/>
                </a:solidFill>
              </a:rPr>
              <a:t>eget</a:t>
            </a:r>
            <a:r>
              <a:rPr lang="en-US" sz="1467" dirty="0">
                <a:solidFill>
                  <a:srgbClr val="FFFFFF"/>
                </a:solidFill>
              </a:rPr>
              <a:t>, </a:t>
            </a:r>
            <a:r>
              <a:rPr lang="en-US" sz="1467" dirty="0" err="1">
                <a:solidFill>
                  <a:srgbClr val="FFFFFF"/>
                </a:solidFill>
              </a:rPr>
              <a:t>mollis</a:t>
            </a:r>
            <a:r>
              <a:rPr lang="en-US" sz="1467" dirty="0">
                <a:solidFill>
                  <a:srgbClr val="FFFFFF"/>
                </a:solidFill>
              </a:rPr>
              <a:t> </a:t>
            </a:r>
            <a:r>
              <a:rPr lang="en-US" sz="1467" dirty="0" err="1">
                <a:solidFill>
                  <a:srgbClr val="FFFFFF"/>
                </a:solidFill>
              </a:rPr>
              <a:t>vel</a:t>
            </a:r>
            <a:endParaRPr lang="en-US" sz="1467" dirty="0">
              <a:solidFill>
                <a:srgbClr val="FFFFFF"/>
              </a:solidFill>
            </a:endParaRPr>
          </a:p>
        </p:txBody>
      </p:sp>
      <p:pic>
        <p:nvPicPr>
          <p:cNvPr id="2" name="Picture 1"/>
          <p:cNvPicPr>
            <a:picLocks noChangeAspect="1"/>
          </p:cNvPicPr>
          <p:nvPr userDrawn="1"/>
        </p:nvPicPr>
        <p:blipFill>
          <a:blip r:embed="rId4"/>
          <a:stretch>
            <a:fillRect/>
          </a:stretch>
        </p:blipFill>
        <p:spPr>
          <a:xfrm>
            <a:off x="1027268" y="4320345"/>
            <a:ext cx="1081575" cy="718167"/>
          </a:xfrm>
          <a:prstGeom prst="rect">
            <a:avLst/>
          </a:prstGeom>
        </p:spPr>
      </p:pic>
      <p:pic>
        <p:nvPicPr>
          <p:cNvPr id="6" name="Picture 5"/>
          <p:cNvPicPr>
            <a:picLocks noChangeAspect="1"/>
          </p:cNvPicPr>
          <p:nvPr userDrawn="1"/>
        </p:nvPicPr>
        <p:blipFill>
          <a:blip r:embed="rId5"/>
          <a:stretch>
            <a:fillRect/>
          </a:stretch>
        </p:blipFill>
        <p:spPr>
          <a:xfrm>
            <a:off x="4117344" y="4205109"/>
            <a:ext cx="822825" cy="754333"/>
          </a:xfrm>
          <a:prstGeom prst="rect">
            <a:avLst/>
          </a:prstGeom>
        </p:spPr>
      </p:pic>
      <p:pic>
        <p:nvPicPr>
          <p:cNvPr id="7" name="Picture 6"/>
          <p:cNvPicPr>
            <a:picLocks noChangeAspect="1"/>
          </p:cNvPicPr>
          <p:nvPr userDrawn="1"/>
        </p:nvPicPr>
        <p:blipFill>
          <a:blip r:embed="rId6"/>
          <a:stretch>
            <a:fillRect/>
          </a:stretch>
        </p:blipFill>
        <p:spPr>
          <a:xfrm>
            <a:off x="6948670" y="4197358"/>
            <a:ext cx="677925" cy="769833"/>
          </a:xfrm>
          <a:prstGeom prst="rect">
            <a:avLst/>
          </a:prstGeom>
        </p:spPr>
      </p:pic>
      <p:pic>
        <p:nvPicPr>
          <p:cNvPr id="8" name="Picture 7"/>
          <p:cNvPicPr>
            <a:picLocks noChangeAspect="1"/>
          </p:cNvPicPr>
          <p:nvPr userDrawn="1"/>
        </p:nvPicPr>
        <p:blipFill>
          <a:blip r:embed="rId7"/>
          <a:stretch>
            <a:fillRect/>
          </a:stretch>
        </p:blipFill>
        <p:spPr>
          <a:xfrm>
            <a:off x="9285514" y="4211058"/>
            <a:ext cx="1004985" cy="859385"/>
          </a:xfrm>
          <a:prstGeom prst="rect">
            <a:avLst/>
          </a:prstGeom>
        </p:spPr>
      </p:pic>
    </p:spTree>
    <p:extLst>
      <p:ext uri="{BB962C8B-B14F-4D97-AF65-F5344CB8AC3E}">
        <p14:creationId xmlns:p14="http://schemas.microsoft.com/office/powerpoint/2010/main" val="17002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5" name="Date Placeholder 4"/>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2019-03-25</a:t>
            </a:fld>
            <a:endParaRPr lang="lt-LT"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lt-LT"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dirty="0"/>
          </a:p>
        </p:txBody>
      </p:sp>
      <p:sp>
        <p:nvSpPr>
          <p:cNvPr id="12"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Title with bullets</a:t>
            </a:r>
          </a:p>
        </p:txBody>
      </p:sp>
      <p:sp>
        <p:nvSpPr>
          <p:cNvPr id="13" name="Content Placeholder 3"/>
          <p:cNvSpPr>
            <a:spLocks noGrp="1"/>
          </p:cNvSpPr>
          <p:nvPr>
            <p:ph idx="1" hasCustomPrompt="1"/>
          </p:nvPr>
        </p:nvSpPr>
        <p:spPr>
          <a:xfrm>
            <a:off x="914400" y="1219200"/>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dirty="0"/>
              <a:t>Lorem ipsum dolor sit amet,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a:t>
            </a:r>
            <a:r>
              <a:rPr lang="en-US" dirty="0" err="1"/>
              <a:t>Duis</a:t>
            </a:r>
            <a:r>
              <a:rPr lang="en-US" dirty="0"/>
              <a:t>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en-US" dirty="0"/>
          </a:p>
        </p:txBody>
      </p:sp>
      <p:sp>
        <p:nvSpPr>
          <p:cNvPr id="14" name="Content Placeholder 3"/>
          <p:cNvSpPr>
            <a:spLocks noGrp="1"/>
          </p:cNvSpPr>
          <p:nvPr>
            <p:ph idx="13" hasCustomPrompt="1"/>
          </p:nvPr>
        </p:nvSpPr>
        <p:spPr>
          <a:xfrm>
            <a:off x="5953125" y="1229518"/>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dirty="0"/>
              <a:t>Lorem ipsum dolor sit amet,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a:t>
            </a:r>
            <a:r>
              <a:rPr lang="en-US" dirty="0" err="1"/>
              <a:t>Duis</a:t>
            </a:r>
            <a:r>
              <a:rPr lang="en-US" dirty="0"/>
              <a:t>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en-US" dirty="0"/>
          </a:p>
        </p:txBody>
      </p:sp>
    </p:spTree>
    <p:extLst>
      <p:ext uri="{BB962C8B-B14F-4D97-AF65-F5344CB8AC3E}">
        <p14:creationId xmlns:p14="http://schemas.microsoft.com/office/powerpoint/2010/main" val="2778170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pSp>
        <p:nvGrpSpPr>
          <p:cNvPr id="11" name="Group 10"/>
          <p:cNvGrpSpPr/>
          <p:nvPr userDrawn="1"/>
        </p:nvGrpSpPr>
        <p:grpSpPr>
          <a:xfrm>
            <a:off x="914397" y="1782979"/>
            <a:ext cx="7826271" cy="1408994"/>
            <a:chOff x="914397" y="1782979"/>
            <a:chExt cx="7826271" cy="1408994"/>
          </a:xfrm>
          <a:solidFill>
            <a:schemeClr val="bg1"/>
          </a:solidFill>
        </p:grpSpPr>
        <p:sp>
          <p:nvSpPr>
            <p:cNvPr id="12" name="Freeform 13"/>
            <p:cNvSpPr>
              <a:spLocks noEditPoints="1"/>
            </p:cNvSpPr>
            <p:nvPr/>
          </p:nvSpPr>
          <p:spPr bwMode="auto">
            <a:xfrm>
              <a:off x="725722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8049138"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171385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p:nvSpPr>
          <p:spPr bwMode="auto">
            <a:xfrm>
              <a:off x="250576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noEditPoints="1"/>
            </p:cNvSpPr>
            <p:nvPr/>
          </p:nvSpPr>
          <p:spPr bwMode="auto">
            <a:xfrm>
              <a:off x="329767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p:nvSpPr>
          <p:spPr bwMode="auto">
            <a:xfrm>
              <a:off x="408958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noEditPoints="1"/>
            </p:cNvSpPr>
            <p:nvPr/>
          </p:nvSpPr>
          <p:spPr bwMode="auto">
            <a:xfrm>
              <a:off x="48814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p:nvSpPr>
          <p:spPr bwMode="auto">
            <a:xfrm>
              <a:off x="567340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noEditPoints="1"/>
            </p:cNvSpPr>
            <p:nvPr/>
          </p:nvSpPr>
          <p:spPr bwMode="auto">
            <a:xfrm>
              <a:off x="646531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2" name="Text Placeholder 8"/>
          <p:cNvSpPr txBox="1">
            <a:spLocks/>
          </p:cNvSpPr>
          <p:nvPr userDrawn="1"/>
        </p:nvSpPr>
        <p:spPr>
          <a:xfrm>
            <a:off x="821636" y="3657570"/>
            <a:ext cx="5894753" cy="215444"/>
          </a:xfrm>
          <a:prstGeom prst="rect">
            <a:avLst/>
          </a:prstGeom>
          <a:noFill/>
        </p:spPr>
        <p:txBody>
          <a:bodyPr lIns="0" tIns="0" rIns="0" bIns="0">
            <a:spAutoFit/>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a:t>
            </a:r>
          </a:p>
        </p:txBody>
      </p:sp>
      <p:sp>
        <p:nvSpPr>
          <p:cNvPr id="23" name="Freeform 12"/>
          <p:cNvSpPr>
            <a:spLocks noEditPoints="1"/>
          </p:cNvSpPr>
          <p:nvPr userDrawn="1"/>
        </p:nvSpPr>
        <p:spPr bwMode="auto">
          <a:xfrm>
            <a:off x="914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userDrawn="1"/>
        </p:nvSpPr>
        <p:spPr bwMode="auto">
          <a:xfrm>
            <a:off x="17071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noEditPoints="1"/>
          </p:cNvSpPr>
          <p:nvPr userDrawn="1"/>
        </p:nvSpPr>
        <p:spPr bwMode="auto">
          <a:xfrm>
            <a:off x="249989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noEditPoints="1"/>
          </p:cNvSpPr>
          <p:nvPr userDrawn="1"/>
        </p:nvSpPr>
        <p:spPr bwMode="auto">
          <a:xfrm>
            <a:off x="329264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noEditPoints="1"/>
          </p:cNvSpPr>
          <p:nvPr userDrawn="1"/>
        </p:nvSpPr>
        <p:spPr bwMode="auto">
          <a:xfrm>
            <a:off x="408539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userDrawn="1"/>
        </p:nvSpPr>
        <p:spPr bwMode="auto">
          <a:xfrm>
            <a:off x="4878144"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noEditPoints="1"/>
          </p:cNvSpPr>
          <p:nvPr userDrawn="1"/>
        </p:nvSpPr>
        <p:spPr bwMode="auto">
          <a:xfrm>
            <a:off x="5670893"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userDrawn="1"/>
        </p:nvSpPr>
        <p:spPr>
          <a:xfrm>
            <a:off x="8927970" y="4545444"/>
            <a:ext cx="1550617" cy="855619"/>
          </a:xfrm>
          <a:prstGeom prst="rect">
            <a:avLst/>
          </a:prstGeom>
          <a:noFill/>
        </p:spPr>
        <p:txBody>
          <a:bodyPr wrap="none" rtlCol="0">
            <a:spAutoFit/>
          </a:bodyPr>
          <a:lstStyle/>
          <a:p>
            <a:pPr>
              <a:lnSpc>
                <a:spcPct val="80000"/>
              </a:lnSpc>
            </a:pPr>
            <a:r>
              <a:rPr lang="en-US" sz="4400" b="1" dirty="0">
                <a:solidFill>
                  <a:schemeClr val="bg1"/>
                </a:solidFill>
              </a:rPr>
              <a:t>70%</a:t>
            </a:r>
          </a:p>
          <a:p>
            <a:pPr>
              <a:lnSpc>
                <a:spcPct val="80000"/>
              </a:lnSpc>
            </a:pPr>
            <a:r>
              <a:rPr lang="en-US" sz="1800" dirty="0" err="1">
                <a:solidFill>
                  <a:schemeClr val="bg1"/>
                </a:solidFill>
              </a:rPr>
              <a:t>Lorem</a:t>
            </a:r>
            <a:r>
              <a:rPr lang="en-US" sz="1800" dirty="0">
                <a:solidFill>
                  <a:schemeClr val="bg1"/>
                </a:solidFill>
              </a:rPr>
              <a:t> </a:t>
            </a:r>
            <a:r>
              <a:rPr lang="en-US" sz="1800" dirty="0" err="1">
                <a:solidFill>
                  <a:schemeClr val="bg1"/>
                </a:solidFill>
              </a:rPr>
              <a:t>ipsum</a:t>
            </a:r>
            <a:endParaRPr lang="en-US" sz="1800" dirty="0">
              <a:solidFill>
                <a:schemeClr val="bg1"/>
              </a:solidFill>
            </a:endParaRPr>
          </a:p>
        </p:txBody>
      </p:sp>
      <p:sp>
        <p:nvSpPr>
          <p:cNvPr id="31" name="Text Placeholder 9"/>
          <p:cNvSpPr txBox="1">
            <a:spLocks/>
          </p:cNvSpPr>
          <p:nvPr userDrawn="1"/>
        </p:nvSpPr>
        <p:spPr>
          <a:xfrm>
            <a:off x="914398" y="1458183"/>
            <a:ext cx="5181602" cy="215444"/>
          </a:xfrm>
          <a:prstGeom prst="rect">
            <a:avLst/>
          </a:prstGeom>
          <a:noFill/>
        </p:spPr>
        <p:txBody>
          <a:bodyPr lIns="0" tIns="0" rIns="0" bIns="0">
            <a:spAutoFit/>
          </a:bodyPr>
          <a:lstStyle>
            <a:defPPr>
              <a:defRPr lang="en-US"/>
            </a:defPPr>
            <a:lvl1pPr indent="0">
              <a:spcBef>
                <a:spcPct val="20000"/>
              </a:spcBef>
              <a:buClr>
                <a:schemeClr val="accent1"/>
              </a:buClr>
              <a:buFont typeface="Arial" panose="020B0604020202020204" pitchFamily="34" charset="0"/>
              <a:buNone/>
              <a:defRPr sz="1600" kern="800" spc="-13"/>
            </a:lvl1pPr>
            <a:lvl2pPr marL="459306" indent="-230712">
              <a:spcBef>
                <a:spcPct val="20000"/>
              </a:spcBef>
              <a:buClr>
                <a:schemeClr val="accent1"/>
              </a:buClr>
              <a:buFont typeface="Arial" panose="020B0604020202020204" pitchFamily="34" charset="0"/>
              <a:buChar char="–"/>
              <a:defRPr sz="1600" kern="800"/>
            </a:lvl2pPr>
            <a:lvl3pPr marL="687900" indent="-228594">
              <a:spcBef>
                <a:spcPct val="20000"/>
              </a:spcBef>
              <a:buClr>
                <a:schemeClr val="accent1"/>
              </a:buClr>
              <a:buFont typeface="Arial" panose="020B0604020202020204" pitchFamily="34" charset="0"/>
              <a:buChar char="•"/>
              <a:defRPr sz="1600" kern="800"/>
            </a:lvl3pPr>
            <a:lvl4pPr marL="916494" indent="-228594">
              <a:spcBef>
                <a:spcPct val="20000"/>
              </a:spcBef>
              <a:buClr>
                <a:schemeClr val="accent1"/>
              </a:buClr>
              <a:buFont typeface="Arial" panose="020B0604020202020204" pitchFamily="34" charset="0"/>
              <a:buChar char="–"/>
              <a:defRPr sz="1600" kern="800"/>
            </a:lvl4pPr>
            <a:lvl5pPr marL="1145089" indent="-228594">
              <a:spcBef>
                <a:spcPct val="20000"/>
              </a:spcBef>
              <a:buClr>
                <a:schemeClr val="accent1"/>
              </a:buClr>
              <a:buFont typeface="Arial" panose="020B0604020202020204" pitchFamily="34" charset="0"/>
              <a:buChar char="»"/>
              <a:defRPr sz="1600" kern="800"/>
            </a:lvl5pPr>
            <a:lvl6pPr marL="3352716" indent="-304792">
              <a:spcBef>
                <a:spcPct val="20000"/>
              </a:spcBef>
              <a:buFont typeface="Arial" panose="020B0604020202020204" pitchFamily="34" charset="0"/>
              <a:buChar char="•"/>
              <a:defRPr sz="2667"/>
            </a:lvl6pPr>
            <a:lvl7pPr marL="3962301" indent="-304792">
              <a:spcBef>
                <a:spcPct val="20000"/>
              </a:spcBef>
              <a:buFont typeface="Arial" panose="020B0604020202020204" pitchFamily="34" charset="0"/>
              <a:buChar char="•"/>
              <a:defRPr sz="2667"/>
            </a:lvl7pPr>
            <a:lvl8pPr marL="4571886" indent="-304792">
              <a:spcBef>
                <a:spcPct val="20000"/>
              </a:spcBef>
              <a:buFont typeface="Arial" panose="020B0604020202020204" pitchFamily="34" charset="0"/>
              <a:buChar char="•"/>
              <a:defRPr sz="2667"/>
            </a:lvl8pPr>
            <a:lvl9pPr marL="5181470" indent="-304792">
              <a:spcBef>
                <a:spcPct val="20000"/>
              </a:spcBef>
              <a:buFont typeface="Arial" panose="020B0604020202020204" pitchFamily="34" charset="0"/>
              <a:buChar char="•"/>
              <a:defRPr sz="2667"/>
            </a:lvl9pPr>
          </a:lstStyle>
          <a:p>
            <a:r>
              <a:rPr lang="en-US" sz="1400" dirty="0" err="1">
                <a:solidFill>
                  <a:schemeClr val="bg1"/>
                </a:solidFill>
              </a:rPr>
              <a:t>Nulla</a:t>
            </a:r>
            <a:r>
              <a:rPr lang="en-US" sz="1400" dirty="0">
                <a:solidFill>
                  <a:schemeClr val="bg1"/>
                </a:solidFill>
              </a:rPr>
              <a:t> at </a:t>
            </a:r>
            <a:r>
              <a:rPr lang="en-US" sz="1400" dirty="0" err="1">
                <a:solidFill>
                  <a:schemeClr val="bg1"/>
                </a:solidFill>
              </a:rPr>
              <a:t>nulla</a:t>
            </a:r>
            <a:r>
              <a:rPr lang="en-US" sz="1400" dirty="0">
                <a:solidFill>
                  <a:schemeClr val="bg1"/>
                </a:solidFill>
              </a:rPr>
              <a:t> </a:t>
            </a:r>
            <a:r>
              <a:rPr lang="en-US" sz="1400" dirty="0" err="1">
                <a:solidFill>
                  <a:schemeClr val="bg1"/>
                </a:solidFill>
              </a:rPr>
              <a:t>malesuada</a:t>
            </a:r>
            <a:r>
              <a:rPr lang="en-US" sz="1400" dirty="0">
                <a:solidFill>
                  <a:schemeClr val="bg1"/>
                </a:solidFill>
              </a:rPr>
              <a:t>, </a:t>
            </a:r>
            <a:r>
              <a:rPr lang="en-US" sz="1400" dirty="0" err="1">
                <a:solidFill>
                  <a:schemeClr val="bg1"/>
                </a:solidFill>
              </a:rPr>
              <a:t>rhoncus</a:t>
            </a:r>
            <a:r>
              <a:rPr lang="en-US" sz="1400" dirty="0">
                <a:solidFill>
                  <a:schemeClr val="bg1"/>
                </a:solidFill>
              </a:rPr>
              <a:t> </a:t>
            </a:r>
            <a:r>
              <a:rPr lang="en-US" sz="1400" dirty="0" err="1">
                <a:solidFill>
                  <a:schemeClr val="bg1"/>
                </a:solidFill>
              </a:rPr>
              <a:t>sapien</a:t>
            </a:r>
            <a:r>
              <a:rPr lang="en-US" sz="1400" dirty="0">
                <a:solidFill>
                  <a:schemeClr val="bg1"/>
                </a:solidFill>
              </a:rPr>
              <a:t> </a:t>
            </a:r>
            <a:r>
              <a:rPr lang="en-US" sz="1400" dirty="0" err="1">
                <a:solidFill>
                  <a:schemeClr val="bg1"/>
                </a:solidFill>
              </a:rPr>
              <a:t>quis</a:t>
            </a:r>
            <a:r>
              <a:rPr lang="en-US" sz="1400" dirty="0">
                <a:solidFill>
                  <a:schemeClr val="bg1"/>
                </a:solidFill>
              </a:rPr>
              <a:t>, </a:t>
            </a:r>
            <a:r>
              <a:rPr lang="en-US" sz="1400" dirty="0" err="1">
                <a:solidFill>
                  <a:schemeClr val="bg1"/>
                </a:solidFill>
              </a:rPr>
              <a:t>sagittis</a:t>
            </a:r>
            <a:r>
              <a:rPr lang="en-US" sz="1400" dirty="0">
                <a:solidFill>
                  <a:schemeClr val="bg1"/>
                </a:solidFill>
              </a:rPr>
              <a:t> </a:t>
            </a:r>
            <a:r>
              <a:rPr lang="en-US" sz="1400" dirty="0" err="1">
                <a:solidFill>
                  <a:schemeClr val="bg1"/>
                </a:solidFill>
              </a:rPr>
              <a:t>neque</a:t>
            </a:r>
            <a:r>
              <a:rPr lang="en-US" sz="1400" dirty="0">
                <a:solidFill>
                  <a:schemeClr val="bg1"/>
                </a:solidFill>
              </a:rPr>
              <a:t>. </a:t>
            </a:r>
          </a:p>
        </p:txBody>
      </p:sp>
      <p:sp>
        <p:nvSpPr>
          <p:cNvPr id="33" name="Freeform 13"/>
          <p:cNvSpPr>
            <a:spLocks noEditPoints="1"/>
          </p:cNvSpPr>
          <p:nvPr userDrawn="1"/>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noEditPoints="1"/>
          </p:cNvSpPr>
          <p:nvPr userDrawn="1"/>
        </p:nvSpPr>
        <p:spPr bwMode="auto">
          <a:xfrm>
            <a:off x="170714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noEditPoints="1"/>
          </p:cNvSpPr>
          <p:nvPr userDrawn="1"/>
        </p:nvSpPr>
        <p:spPr bwMode="auto">
          <a:xfrm>
            <a:off x="2499893"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userDrawn="1"/>
        </p:nvSpPr>
        <p:spPr bwMode="auto">
          <a:xfrm>
            <a:off x="3292640"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7" name="Freeform 13"/>
          <p:cNvSpPr>
            <a:spLocks noEditPoints="1"/>
          </p:cNvSpPr>
          <p:nvPr userDrawn="1"/>
        </p:nvSpPr>
        <p:spPr bwMode="auto">
          <a:xfrm>
            <a:off x="408539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noEditPoints="1"/>
          </p:cNvSpPr>
          <p:nvPr userDrawn="1"/>
        </p:nvSpPr>
        <p:spPr bwMode="auto">
          <a:xfrm>
            <a:off x="487814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5670889"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646363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userDrawn="1"/>
        </p:nvSpPr>
        <p:spPr>
          <a:xfrm>
            <a:off x="8927970" y="2428840"/>
            <a:ext cx="1550617" cy="855619"/>
          </a:xfrm>
          <a:prstGeom prst="rect">
            <a:avLst/>
          </a:prstGeom>
          <a:noFill/>
        </p:spPr>
        <p:txBody>
          <a:bodyPr wrap="none" rtlCol="0">
            <a:spAutoFit/>
          </a:bodyPr>
          <a:lstStyle/>
          <a:p>
            <a:pPr>
              <a:lnSpc>
                <a:spcPct val="80000"/>
              </a:lnSpc>
            </a:pPr>
            <a:r>
              <a:rPr lang="en-US" sz="4400" b="1" dirty="0">
                <a:solidFill>
                  <a:schemeClr val="bg1"/>
                </a:solidFill>
              </a:rPr>
              <a:t>80%</a:t>
            </a:r>
          </a:p>
          <a:p>
            <a:pPr>
              <a:lnSpc>
                <a:spcPct val="80000"/>
              </a:lnSpc>
            </a:pPr>
            <a:r>
              <a:rPr lang="en-US" sz="1800" dirty="0" err="1">
                <a:solidFill>
                  <a:schemeClr val="bg1"/>
                </a:solidFill>
              </a:rPr>
              <a:t>Lorem</a:t>
            </a:r>
            <a:r>
              <a:rPr lang="en-US" sz="1800" dirty="0">
                <a:solidFill>
                  <a:schemeClr val="bg1"/>
                </a:solidFill>
              </a:rPr>
              <a:t> </a:t>
            </a:r>
            <a:r>
              <a:rPr lang="en-US" sz="1800" dirty="0" err="1">
                <a:solidFill>
                  <a:schemeClr val="bg1"/>
                </a:solidFill>
              </a:rPr>
              <a:t>ipsum</a:t>
            </a:r>
            <a:endParaRPr lang="en-US" sz="1800" dirty="0">
              <a:solidFill>
                <a:schemeClr val="bg1"/>
              </a:solidFill>
            </a:endParaRPr>
          </a:p>
        </p:txBody>
      </p:sp>
      <p:grpSp>
        <p:nvGrpSpPr>
          <p:cNvPr id="42" name="Group 41"/>
          <p:cNvGrpSpPr/>
          <p:nvPr userDrawn="1"/>
        </p:nvGrpSpPr>
        <p:grpSpPr>
          <a:xfrm>
            <a:off x="6463647" y="4023189"/>
            <a:ext cx="2276940" cy="1377873"/>
            <a:chOff x="6463647" y="4023189"/>
            <a:chExt cx="2276940" cy="1377873"/>
          </a:xfrm>
          <a:solidFill>
            <a:schemeClr val="bg1"/>
          </a:solidFill>
        </p:grpSpPr>
        <p:sp>
          <p:nvSpPr>
            <p:cNvPr id="43" name="Freeform 12"/>
            <p:cNvSpPr>
              <a:spLocks noEditPoints="1"/>
            </p:cNvSpPr>
            <p:nvPr/>
          </p:nvSpPr>
          <p:spPr bwMode="auto">
            <a:xfrm>
              <a:off x="64636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noEditPoints="1"/>
            </p:cNvSpPr>
            <p:nvPr/>
          </p:nvSpPr>
          <p:spPr bwMode="auto">
            <a:xfrm>
              <a:off x="7256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12"/>
            <p:cNvSpPr>
              <a:spLocks noEditPoints="1"/>
            </p:cNvSpPr>
            <p:nvPr/>
          </p:nvSpPr>
          <p:spPr bwMode="auto">
            <a:xfrm>
              <a:off x="804914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9962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793018" y="524186"/>
            <a:ext cx="5195032" cy="1058303"/>
          </a:xfrm>
          <a:prstGeom prst="rect">
            <a:avLst/>
          </a:prstGeom>
        </p:spPr>
        <p:txBody>
          <a:bodyPr wrap="square">
            <a:spAutoFit/>
          </a:bodyPr>
          <a:lstStyle/>
          <a:p>
            <a:pPr>
              <a:lnSpc>
                <a:spcPct val="90000"/>
              </a:lnSpc>
            </a:pPr>
            <a:r>
              <a:rPr lang="en-US" sz="2133" dirty="0">
                <a:solidFill>
                  <a:srgbClr val="FFFFFF"/>
                </a:solidFill>
              </a:rPr>
              <a:t>Consistent Growth</a:t>
            </a:r>
          </a:p>
          <a:p>
            <a:pPr>
              <a:lnSpc>
                <a:spcPct val="99000"/>
              </a:lnSpc>
            </a:pPr>
            <a:r>
              <a:rPr lang="en-US" sz="1467" dirty="0">
                <a:solidFill>
                  <a:srgbClr val="FFFFFF"/>
                </a:solidFill>
              </a:rPr>
              <a:t>Lorem ipsum dolor sit amet, </a:t>
            </a:r>
            <a:r>
              <a:rPr lang="en-US" sz="1467" dirty="0" err="1">
                <a:solidFill>
                  <a:srgbClr val="FFFFFF"/>
                </a:solidFill>
              </a:rPr>
              <a:t>consectetur</a:t>
            </a:r>
            <a:r>
              <a:rPr lang="en-US" sz="1467" dirty="0">
                <a:solidFill>
                  <a:srgbClr val="FFFFFF"/>
                </a:solidFill>
              </a:rPr>
              <a:t> </a:t>
            </a:r>
            <a:r>
              <a:rPr lang="en-US" sz="1467" dirty="0" err="1">
                <a:solidFill>
                  <a:srgbClr val="FFFFFF"/>
                </a:solidFill>
              </a:rPr>
              <a:t>adipiscing</a:t>
            </a:r>
            <a:r>
              <a:rPr lang="en-US" sz="1467" dirty="0">
                <a:solidFill>
                  <a:srgbClr val="FFFFFF"/>
                </a:solidFill>
              </a:rPr>
              <a:t> </a:t>
            </a:r>
            <a:r>
              <a:rPr lang="en-US" sz="1467" dirty="0" err="1">
                <a:solidFill>
                  <a:srgbClr val="FFFFFF"/>
                </a:solidFill>
              </a:rPr>
              <a:t>elit</a:t>
            </a:r>
            <a:r>
              <a:rPr lang="en-US" sz="1467" dirty="0">
                <a:solidFill>
                  <a:srgbClr val="FFFFFF"/>
                </a:solidFill>
              </a:rPr>
              <a:t>. </a:t>
            </a:r>
            <a:r>
              <a:rPr lang="en-US" sz="1467" dirty="0" err="1">
                <a:solidFill>
                  <a:srgbClr val="FFFFFF"/>
                </a:solidFill>
              </a:rPr>
              <a:t>Mauris</a:t>
            </a:r>
            <a:r>
              <a:rPr lang="en-US" sz="1467" dirty="0">
                <a:solidFill>
                  <a:srgbClr val="FFFFFF"/>
                </a:solidFill>
              </a:rPr>
              <a:t> </a:t>
            </a:r>
            <a:r>
              <a:rPr lang="en-US" sz="1467" dirty="0" err="1">
                <a:solidFill>
                  <a:srgbClr val="FFFFFF"/>
                </a:solidFill>
              </a:rPr>
              <a:t>eros</a:t>
            </a:r>
            <a:r>
              <a:rPr lang="en-US" sz="1467" dirty="0">
                <a:solidFill>
                  <a:srgbClr val="FFFFFF"/>
                </a:solidFill>
              </a:rPr>
              <a:t> </a:t>
            </a:r>
            <a:r>
              <a:rPr lang="en-US" sz="1467" dirty="0" err="1">
                <a:solidFill>
                  <a:srgbClr val="FFFFFF"/>
                </a:solidFill>
              </a:rPr>
              <a:t>sapien</a:t>
            </a:r>
            <a:r>
              <a:rPr lang="en-US" sz="1467" dirty="0">
                <a:solidFill>
                  <a:srgbClr val="FFFFFF"/>
                </a:solidFill>
              </a:rPr>
              <a:t>, </a:t>
            </a:r>
            <a:r>
              <a:rPr lang="en-US" sz="1467" dirty="0" err="1">
                <a:solidFill>
                  <a:srgbClr val="FFFFFF"/>
                </a:solidFill>
              </a:rPr>
              <a:t>ultrices</a:t>
            </a:r>
            <a:r>
              <a:rPr lang="en-US" sz="1467" dirty="0">
                <a:solidFill>
                  <a:srgbClr val="FFFFFF"/>
                </a:solidFill>
              </a:rPr>
              <a:t> </a:t>
            </a:r>
            <a:r>
              <a:rPr lang="en-US" sz="1467" dirty="0" err="1">
                <a:solidFill>
                  <a:srgbClr val="FFFFFF"/>
                </a:solidFill>
              </a:rPr>
              <a:t>ut</a:t>
            </a:r>
            <a:r>
              <a:rPr lang="en-US" sz="1467" dirty="0">
                <a:solidFill>
                  <a:srgbClr val="FFFFFF"/>
                </a:solidFill>
              </a:rPr>
              <a:t> </a:t>
            </a:r>
            <a:r>
              <a:rPr lang="en-US" sz="1467" dirty="0" err="1">
                <a:solidFill>
                  <a:srgbClr val="FFFFFF"/>
                </a:solidFill>
              </a:rPr>
              <a:t>felis</a:t>
            </a:r>
            <a:r>
              <a:rPr lang="en-US" sz="1467" dirty="0">
                <a:solidFill>
                  <a:srgbClr val="FFFFFF"/>
                </a:solidFill>
              </a:rPr>
              <a:t> non, </a:t>
            </a:r>
            <a:r>
              <a:rPr lang="en-US" sz="1467" dirty="0" err="1">
                <a:solidFill>
                  <a:srgbClr val="FFFFFF"/>
                </a:solidFill>
              </a:rPr>
              <a:t>dapibus</a:t>
            </a:r>
            <a:r>
              <a:rPr lang="en-US" sz="1467" dirty="0">
                <a:solidFill>
                  <a:srgbClr val="FFFFFF"/>
                </a:solidFill>
              </a:rPr>
              <a:t> </a:t>
            </a:r>
            <a:r>
              <a:rPr lang="en-US" sz="1467" dirty="0" err="1">
                <a:solidFill>
                  <a:srgbClr val="FFFFFF"/>
                </a:solidFill>
              </a:rPr>
              <a:t>ornare</a:t>
            </a:r>
            <a:r>
              <a:rPr lang="en-US" sz="1467" dirty="0">
                <a:solidFill>
                  <a:srgbClr val="FFFFFF"/>
                </a:solidFill>
              </a:rPr>
              <a:t> </a:t>
            </a:r>
            <a:r>
              <a:rPr lang="en-US" sz="1467" dirty="0" err="1">
                <a:solidFill>
                  <a:srgbClr val="FFFFFF"/>
                </a:solidFill>
              </a:rPr>
              <a:t>leo</a:t>
            </a:r>
            <a:r>
              <a:rPr lang="en-US" sz="1467" dirty="0">
                <a:solidFill>
                  <a:srgbClr val="FFFFFF"/>
                </a:solidFill>
              </a:rPr>
              <a:t>. In </a:t>
            </a:r>
            <a:r>
              <a:rPr lang="en-US" sz="1467" dirty="0" err="1">
                <a:solidFill>
                  <a:srgbClr val="FFFFFF"/>
                </a:solidFill>
              </a:rPr>
              <a:t>finibus</a:t>
            </a:r>
            <a:r>
              <a:rPr lang="en-US" sz="1467" dirty="0">
                <a:solidFill>
                  <a:srgbClr val="FFFFFF"/>
                </a:solidFill>
              </a:rPr>
              <a:t>, </a:t>
            </a:r>
            <a:r>
              <a:rPr lang="en-US" sz="1467" dirty="0" err="1">
                <a:solidFill>
                  <a:srgbClr val="FFFFFF"/>
                </a:solidFill>
              </a:rPr>
              <a:t>mauris</a:t>
            </a:r>
            <a:r>
              <a:rPr lang="en-US" sz="1467" dirty="0">
                <a:solidFill>
                  <a:srgbClr val="FFFFFF"/>
                </a:solidFill>
              </a:rPr>
              <a:t> </a:t>
            </a:r>
            <a:r>
              <a:rPr lang="en-US" sz="1467" dirty="0" err="1">
                <a:solidFill>
                  <a:srgbClr val="FFFFFF"/>
                </a:solidFill>
              </a:rPr>
              <a:t>nec</a:t>
            </a:r>
            <a:r>
              <a:rPr lang="en-US" sz="1467" dirty="0">
                <a:solidFill>
                  <a:srgbClr val="FFFFFF"/>
                </a:solidFill>
              </a:rPr>
              <a:t> </a:t>
            </a:r>
            <a:r>
              <a:rPr lang="en-US" sz="1467" dirty="0" err="1">
                <a:solidFill>
                  <a:srgbClr val="FFFFFF"/>
                </a:solidFill>
              </a:rPr>
              <a:t>lacinia</a:t>
            </a:r>
            <a:r>
              <a:rPr lang="en-US" sz="1467" dirty="0">
                <a:solidFill>
                  <a:srgbClr val="FFFFFF"/>
                </a:solidFill>
              </a:rPr>
              <a:t> </a:t>
            </a:r>
            <a:r>
              <a:rPr lang="en-US" sz="1467" dirty="0" err="1">
                <a:solidFill>
                  <a:srgbClr val="FFFFFF"/>
                </a:solidFill>
              </a:rPr>
              <a:t>condimentum</a:t>
            </a:r>
            <a:r>
              <a:rPr lang="en-US" sz="1467" dirty="0">
                <a:solidFill>
                  <a:srgbClr val="FFFFFF"/>
                </a:solidFill>
              </a:rPr>
              <a:t>, </a:t>
            </a:r>
            <a:r>
              <a:rPr lang="en-US" sz="1467" dirty="0" err="1">
                <a:solidFill>
                  <a:srgbClr val="FFFFFF"/>
                </a:solidFill>
              </a:rPr>
              <a:t>massa</a:t>
            </a:r>
            <a:endParaRPr lang="en-US" sz="1467" dirty="0">
              <a:solidFill>
                <a:srgbClr val="FFFFFF"/>
              </a:solidFill>
            </a:endParaRPr>
          </a:p>
        </p:txBody>
      </p:sp>
      <p:sp>
        <p:nvSpPr>
          <p:cNvPr id="7" name="Rounded Rectangle 50"/>
          <p:cNvSpPr/>
          <p:nvPr userDrawn="1"/>
        </p:nvSpPr>
        <p:spPr>
          <a:xfrm>
            <a:off x="2013566" y="4475122"/>
            <a:ext cx="803663" cy="938301"/>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dirty="0">
                <a:solidFill>
                  <a:srgbClr val="2B2B2D"/>
                </a:solidFill>
              </a:rPr>
              <a:t>18%</a:t>
            </a:r>
          </a:p>
        </p:txBody>
      </p:sp>
      <p:sp>
        <p:nvSpPr>
          <p:cNvPr id="8" name="Rounded Rectangle 52"/>
          <p:cNvSpPr/>
          <p:nvPr userDrawn="1"/>
        </p:nvSpPr>
        <p:spPr>
          <a:xfrm>
            <a:off x="3158156" y="3954203"/>
            <a:ext cx="803663" cy="1459220"/>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2B2B2D"/>
                </a:solidFill>
              </a:rPr>
              <a:t>45%</a:t>
            </a:r>
          </a:p>
        </p:txBody>
      </p:sp>
      <p:sp>
        <p:nvSpPr>
          <p:cNvPr id="9" name="Rounded Rectangle 54"/>
          <p:cNvSpPr/>
          <p:nvPr userDrawn="1"/>
        </p:nvSpPr>
        <p:spPr>
          <a:xfrm>
            <a:off x="4302746" y="4112771"/>
            <a:ext cx="803663" cy="1300652"/>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dirty="0">
                <a:solidFill>
                  <a:srgbClr val="2B2B2D"/>
                </a:solidFill>
              </a:rPr>
              <a:t>40%</a:t>
            </a:r>
          </a:p>
        </p:txBody>
      </p:sp>
      <p:sp>
        <p:nvSpPr>
          <p:cNvPr id="10" name="Rounded Rectangle 56"/>
          <p:cNvSpPr/>
          <p:nvPr userDrawn="1"/>
        </p:nvSpPr>
        <p:spPr>
          <a:xfrm>
            <a:off x="5447336" y="3390686"/>
            <a:ext cx="803663" cy="202273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dirty="0">
                <a:solidFill>
                  <a:srgbClr val="2B2B2D"/>
                </a:solidFill>
              </a:rPr>
              <a:t>68%</a:t>
            </a:r>
          </a:p>
        </p:txBody>
      </p:sp>
      <p:sp>
        <p:nvSpPr>
          <p:cNvPr id="11" name="Rounded Rectangle 58"/>
          <p:cNvSpPr/>
          <p:nvPr userDrawn="1"/>
        </p:nvSpPr>
        <p:spPr>
          <a:xfrm>
            <a:off x="659192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dirty="0">
                <a:solidFill>
                  <a:srgbClr val="2B2B2D"/>
                </a:solidFill>
              </a:rPr>
              <a:t>62%</a:t>
            </a:r>
          </a:p>
        </p:txBody>
      </p:sp>
      <p:sp>
        <p:nvSpPr>
          <p:cNvPr id="12" name="Rounded Rectangle 60"/>
          <p:cNvSpPr/>
          <p:nvPr userDrawn="1"/>
        </p:nvSpPr>
        <p:spPr>
          <a:xfrm>
            <a:off x="7736516" y="3139728"/>
            <a:ext cx="803663" cy="2273696"/>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dirty="0">
                <a:solidFill>
                  <a:srgbClr val="2B2B2D"/>
                </a:solidFill>
              </a:rPr>
              <a:t>80%</a:t>
            </a:r>
          </a:p>
        </p:txBody>
      </p:sp>
      <p:sp>
        <p:nvSpPr>
          <p:cNvPr id="13" name="Rounded Rectangle 62"/>
          <p:cNvSpPr/>
          <p:nvPr userDrawn="1"/>
        </p:nvSpPr>
        <p:spPr>
          <a:xfrm>
            <a:off x="888110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dirty="0">
                <a:solidFill>
                  <a:srgbClr val="2B2B2D"/>
                </a:solidFill>
              </a:rPr>
              <a:t>64%</a:t>
            </a:r>
          </a:p>
        </p:txBody>
      </p:sp>
      <p:sp>
        <p:nvSpPr>
          <p:cNvPr id="14" name="Rounded Rectangle 64"/>
          <p:cNvSpPr/>
          <p:nvPr userDrawn="1"/>
        </p:nvSpPr>
        <p:spPr>
          <a:xfrm>
            <a:off x="10025700" y="2605415"/>
            <a:ext cx="803663" cy="280800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dirty="0">
                <a:solidFill>
                  <a:srgbClr val="2B2B2D"/>
                </a:solidFill>
              </a:rPr>
              <a:t>94%</a:t>
            </a:r>
          </a:p>
        </p:txBody>
      </p:sp>
      <p:sp>
        <p:nvSpPr>
          <p:cNvPr id="15" name="Rectangle 14"/>
          <p:cNvSpPr/>
          <p:nvPr userDrawn="1"/>
        </p:nvSpPr>
        <p:spPr>
          <a:xfrm>
            <a:off x="10160189" y="5567266"/>
            <a:ext cx="534687" cy="367369"/>
          </a:xfrm>
          <a:prstGeom prst="rect">
            <a:avLst/>
          </a:prstGeom>
        </p:spPr>
        <p:txBody>
          <a:bodyPr wrap="none">
            <a:noAutofit/>
          </a:bodyPr>
          <a:lstStyle/>
          <a:p>
            <a:pPr algn="ctr">
              <a:lnSpc>
                <a:spcPct val="95000"/>
              </a:lnSpc>
            </a:pPr>
            <a:r>
              <a:rPr lang="en-US" sz="1467" dirty="0">
                <a:solidFill>
                  <a:schemeClr val="bg1"/>
                </a:solidFill>
              </a:rPr>
              <a:t>2018</a:t>
            </a:r>
          </a:p>
        </p:txBody>
      </p:sp>
      <p:sp>
        <p:nvSpPr>
          <p:cNvPr id="16" name="Rectangle 15"/>
          <p:cNvSpPr/>
          <p:nvPr userDrawn="1"/>
        </p:nvSpPr>
        <p:spPr>
          <a:xfrm>
            <a:off x="9015594" y="5567266"/>
            <a:ext cx="534687" cy="367369"/>
          </a:xfrm>
          <a:prstGeom prst="rect">
            <a:avLst/>
          </a:prstGeom>
        </p:spPr>
        <p:txBody>
          <a:bodyPr wrap="none">
            <a:noAutofit/>
          </a:bodyPr>
          <a:lstStyle/>
          <a:p>
            <a:pPr algn="ctr">
              <a:lnSpc>
                <a:spcPct val="95000"/>
              </a:lnSpc>
            </a:pPr>
            <a:r>
              <a:rPr lang="en-US" sz="1467" dirty="0">
                <a:solidFill>
                  <a:schemeClr val="bg1"/>
                </a:solidFill>
              </a:rPr>
              <a:t>2017</a:t>
            </a:r>
          </a:p>
        </p:txBody>
      </p:sp>
      <p:sp>
        <p:nvSpPr>
          <p:cNvPr id="17" name="Rectangle 16"/>
          <p:cNvSpPr/>
          <p:nvPr userDrawn="1"/>
        </p:nvSpPr>
        <p:spPr>
          <a:xfrm>
            <a:off x="7876869" y="5567266"/>
            <a:ext cx="534687" cy="367369"/>
          </a:xfrm>
          <a:prstGeom prst="rect">
            <a:avLst/>
          </a:prstGeom>
        </p:spPr>
        <p:txBody>
          <a:bodyPr wrap="none">
            <a:noAutofit/>
          </a:bodyPr>
          <a:lstStyle/>
          <a:p>
            <a:pPr algn="ctr">
              <a:lnSpc>
                <a:spcPct val="95000"/>
              </a:lnSpc>
            </a:pPr>
            <a:r>
              <a:rPr lang="en-US" sz="1467" dirty="0">
                <a:solidFill>
                  <a:schemeClr val="bg1"/>
                </a:solidFill>
              </a:rPr>
              <a:t>2016</a:t>
            </a:r>
          </a:p>
        </p:txBody>
      </p:sp>
      <p:sp>
        <p:nvSpPr>
          <p:cNvPr id="18" name="Rectangle 17"/>
          <p:cNvSpPr/>
          <p:nvPr userDrawn="1"/>
        </p:nvSpPr>
        <p:spPr>
          <a:xfrm>
            <a:off x="6726413" y="5567266"/>
            <a:ext cx="534687" cy="367369"/>
          </a:xfrm>
          <a:prstGeom prst="rect">
            <a:avLst/>
          </a:prstGeom>
        </p:spPr>
        <p:txBody>
          <a:bodyPr wrap="none">
            <a:noAutofit/>
          </a:bodyPr>
          <a:lstStyle/>
          <a:p>
            <a:pPr algn="ctr">
              <a:lnSpc>
                <a:spcPct val="95000"/>
              </a:lnSpc>
            </a:pPr>
            <a:r>
              <a:rPr lang="en-US" sz="1467" dirty="0">
                <a:solidFill>
                  <a:schemeClr val="bg1"/>
                </a:solidFill>
              </a:rPr>
              <a:t>2015</a:t>
            </a:r>
          </a:p>
        </p:txBody>
      </p:sp>
      <p:sp>
        <p:nvSpPr>
          <p:cNvPr id="19" name="Rectangle 18"/>
          <p:cNvSpPr/>
          <p:nvPr userDrawn="1"/>
        </p:nvSpPr>
        <p:spPr>
          <a:xfrm>
            <a:off x="5575957" y="5567266"/>
            <a:ext cx="534687" cy="367369"/>
          </a:xfrm>
          <a:prstGeom prst="rect">
            <a:avLst/>
          </a:prstGeom>
        </p:spPr>
        <p:txBody>
          <a:bodyPr wrap="none">
            <a:noAutofit/>
          </a:bodyPr>
          <a:lstStyle/>
          <a:p>
            <a:pPr algn="ctr">
              <a:lnSpc>
                <a:spcPct val="95000"/>
              </a:lnSpc>
            </a:pPr>
            <a:r>
              <a:rPr lang="en-US" sz="1467" dirty="0">
                <a:solidFill>
                  <a:schemeClr val="bg1"/>
                </a:solidFill>
              </a:rPr>
              <a:t>2014</a:t>
            </a:r>
          </a:p>
        </p:txBody>
      </p:sp>
      <p:sp>
        <p:nvSpPr>
          <p:cNvPr id="20" name="Rectangle 19"/>
          <p:cNvSpPr/>
          <p:nvPr userDrawn="1"/>
        </p:nvSpPr>
        <p:spPr>
          <a:xfrm>
            <a:off x="4425501" y="5567266"/>
            <a:ext cx="534687" cy="367369"/>
          </a:xfrm>
          <a:prstGeom prst="rect">
            <a:avLst/>
          </a:prstGeom>
        </p:spPr>
        <p:txBody>
          <a:bodyPr wrap="none">
            <a:noAutofit/>
          </a:bodyPr>
          <a:lstStyle/>
          <a:p>
            <a:pPr algn="ctr">
              <a:lnSpc>
                <a:spcPct val="95000"/>
              </a:lnSpc>
            </a:pPr>
            <a:r>
              <a:rPr lang="en-US" sz="1467" dirty="0">
                <a:solidFill>
                  <a:schemeClr val="bg1"/>
                </a:solidFill>
              </a:rPr>
              <a:t>2013</a:t>
            </a:r>
          </a:p>
        </p:txBody>
      </p:sp>
      <p:sp>
        <p:nvSpPr>
          <p:cNvPr id="21" name="Rectangle 20"/>
          <p:cNvSpPr/>
          <p:nvPr userDrawn="1"/>
        </p:nvSpPr>
        <p:spPr>
          <a:xfrm>
            <a:off x="3275045" y="5567266"/>
            <a:ext cx="534687" cy="367369"/>
          </a:xfrm>
          <a:prstGeom prst="rect">
            <a:avLst/>
          </a:prstGeom>
        </p:spPr>
        <p:txBody>
          <a:bodyPr wrap="none">
            <a:noAutofit/>
          </a:bodyPr>
          <a:lstStyle/>
          <a:p>
            <a:pPr algn="ctr">
              <a:lnSpc>
                <a:spcPct val="95000"/>
              </a:lnSpc>
            </a:pPr>
            <a:r>
              <a:rPr lang="en-US" sz="1467" dirty="0">
                <a:solidFill>
                  <a:schemeClr val="bg1"/>
                </a:solidFill>
              </a:rPr>
              <a:t>2012</a:t>
            </a:r>
          </a:p>
        </p:txBody>
      </p:sp>
      <p:sp>
        <p:nvSpPr>
          <p:cNvPr id="22" name="Rectangle 21"/>
          <p:cNvSpPr/>
          <p:nvPr userDrawn="1"/>
        </p:nvSpPr>
        <p:spPr>
          <a:xfrm>
            <a:off x="2165131" y="5567266"/>
            <a:ext cx="534687" cy="367369"/>
          </a:xfrm>
          <a:prstGeom prst="rect">
            <a:avLst/>
          </a:prstGeom>
        </p:spPr>
        <p:txBody>
          <a:bodyPr wrap="none">
            <a:noAutofit/>
          </a:bodyPr>
          <a:lstStyle/>
          <a:p>
            <a:pPr algn="ctr">
              <a:lnSpc>
                <a:spcPct val="95000"/>
              </a:lnSpc>
            </a:pPr>
            <a:r>
              <a:rPr lang="en-US" sz="1467" dirty="0">
                <a:solidFill>
                  <a:schemeClr val="bg1"/>
                </a:solidFill>
              </a:rPr>
              <a:t>2011</a:t>
            </a:r>
          </a:p>
        </p:txBody>
      </p:sp>
      <p:sp>
        <p:nvSpPr>
          <p:cNvPr id="23" name="Rectangle 22"/>
          <p:cNvSpPr/>
          <p:nvPr userDrawn="1"/>
        </p:nvSpPr>
        <p:spPr>
          <a:xfrm>
            <a:off x="573741" y="2302682"/>
            <a:ext cx="992460" cy="306815"/>
          </a:xfrm>
          <a:prstGeom prst="rect">
            <a:avLst/>
          </a:prstGeom>
        </p:spPr>
        <p:txBody>
          <a:bodyPr wrap="square">
            <a:spAutoFit/>
          </a:bodyPr>
          <a:lstStyle/>
          <a:p>
            <a:pPr algn="r">
              <a:lnSpc>
                <a:spcPct val="95000"/>
              </a:lnSpc>
            </a:pPr>
            <a:r>
              <a:rPr lang="en-US" sz="1467" dirty="0">
                <a:solidFill>
                  <a:schemeClr val="bg1"/>
                </a:solidFill>
              </a:rPr>
              <a:t>100%</a:t>
            </a:r>
          </a:p>
        </p:txBody>
      </p:sp>
      <p:sp>
        <p:nvSpPr>
          <p:cNvPr id="24" name="Rectangle 23"/>
          <p:cNvSpPr/>
          <p:nvPr userDrawn="1"/>
        </p:nvSpPr>
        <p:spPr>
          <a:xfrm>
            <a:off x="573741" y="2990395"/>
            <a:ext cx="992460" cy="306815"/>
          </a:xfrm>
          <a:prstGeom prst="rect">
            <a:avLst/>
          </a:prstGeom>
        </p:spPr>
        <p:txBody>
          <a:bodyPr wrap="square">
            <a:spAutoFit/>
          </a:bodyPr>
          <a:lstStyle/>
          <a:p>
            <a:pPr algn="r">
              <a:lnSpc>
                <a:spcPct val="95000"/>
              </a:lnSpc>
            </a:pPr>
            <a:r>
              <a:rPr lang="en-US" sz="1467" dirty="0">
                <a:solidFill>
                  <a:schemeClr val="bg1"/>
                </a:solidFill>
              </a:rPr>
              <a:t>75%</a:t>
            </a:r>
          </a:p>
        </p:txBody>
      </p:sp>
      <p:sp>
        <p:nvSpPr>
          <p:cNvPr id="25" name="Rectangle 24"/>
          <p:cNvSpPr/>
          <p:nvPr userDrawn="1"/>
        </p:nvSpPr>
        <p:spPr>
          <a:xfrm>
            <a:off x="573741" y="3678109"/>
            <a:ext cx="992460" cy="306815"/>
          </a:xfrm>
          <a:prstGeom prst="rect">
            <a:avLst/>
          </a:prstGeom>
        </p:spPr>
        <p:txBody>
          <a:bodyPr wrap="square">
            <a:spAutoFit/>
          </a:bodyPr>
          <a:lstStyle/>
          <a:p>
            <a:pPr algn="r">
              <a:lnSpc>
                <a:spcPct val="95000"/>
              </a:lnSpc>
            </a:pPr>
            <a:r>
              <a:rPr lang="en-US" sz="1467" dirty="0">
                <a:solidFill>
                  <a:schemeClr val="bg1"/>
                </a:solidFill>
              </a:rPr>
              <a:t>50%</a:t>
            </a:r>
          </a:p>
        </p:txBody>
      </p:sp>
      <p:sp>
        <p:nvSpPr>
          <p:cNvPr id="26" name="Rectangle 25"/>
          <p:cNvSpPr/>
          <p:nvPr userDrawn="1"/>
        </p:nvSpPr>
        <p:spPr>
          <a:xfrm>
            <a:off x="573741" y="5053537"/>
            <a:ext cx="992460" cy="306815"/>
          </a:xfrm>
          <a:prstGeom prst="rect">
            <a:avLst/>
          </a:prstGeom>
        </p:spPr>
        <p:txBody>
          <a:bodyPr wrap="square">
            <a:spAutoFit/>
          </a:bodyPr>
          <a:lstStyle/>
          <a:p>
            <a:pPr algn="r">
              <a:lnSpc>
                <a:spcPct val="95000"/>
              </a:lnSpc>
            </a:pPr>
            <a:r>
              <a:rPr lang="en-US" sz="1467" dirty="0">
                <a:solidFill>
                  <a:schemeClr val="bg1"/>
                </a:solidFill>
              </a:rPr>
              <a:t>0%</a:t>
            </a:r>
          </a:p>
        </p:txBody>
      </p:sp>
      <p:sp>
        <p:nvSpPr>
          <p:cNvPr id="27" name="Rectangle 26"/>
          <p:cNvSpPr/>
          <p:nvPr userDrawn="1"/>
        </p:nvSpPr>
        <p:spPr>
          <a:xfrm>
            <a:off x="573741" y="4365823"/>
            <a:ext cx="992460" cy="306815"/>
          </a:xfrm>
          <a:prstGeom prst="rect">
            <a:avLst/>
          </a:prstGeom>
        </p:spPr>
        <p:txBody>
          <a:bodyPr wrap="square">
            <a:spAutoFit/>
          </a:bodyPr>
          <a:lstStyle/>
          <a:p>
            <a:pPr algn="r">
              <a:lnSpc>
                <a:spcPct val="95000"/>
              </a:lnSpc>
            </a:pPr>
            <a:r>
              <a:rPr lang="en-US" sz="1467" dirty="0">
                <a:solidFill>
                  <a:schemeClr val="bg1"/>
                </a:solidFill>
              </a:rPr>
              <a:t>25%</a:t>
            </a:r>
          </a:p>
        </p:txBody>
      </p:sp>
      <p:sp>
        <p:nvSpPr>
          <p:cNvPr id="28" name="Rectangle 27"/>
          <p:cNvSpPr/>
          <p:nvPr userDrawn="1"/>
        </p:nvSpPr>
        <p:spPr>
          <a:xfrm>
            <a:off x="784624" y="1700809"/>
            <a:ext cx="2718903" cy="306815"/>
          </a:xfrm>
          <a:prstGeom prst="rect">
            <a:avLst/>
          </a:prstGeom>
        </p:spPr>
        <p:txBody>
          <a:bodyPr wrap="square">
            <a:spAutoFit/>
          </a:bodyPr>
          <a:lstStyle/>
          <a:p>
            <a:pPr>
              <a:lnSpc>
                <a:spcPct val="95000"/>
              </a:lnSpc>
            </a:pPr>
            <a:r>
              <a:rPr lang="en-US" sz="1467" dirty="0">
                <a:solidFill>
                  <a:schemeClr val="bg1"/>
                </a:solidFill>
              </a:rPr>
              <a:t>Axis title goes here</a:t>
            </a:r>
          </a:p>
        </p:txBody>
      </p:sp>
    </p:spTree>
    <p:extLst>
      <p:ext uri="{BB962C8B-B14F-4D97-AF65-F5344CB8AC3E}">
        <p14:creationId xmlns:p14="http://schemas.microsoft.com/office/powerpoint/2010/main" val="2631097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Line 16"/>
          <p:cNvSpPr>
            <a:spLocks noChangeShapeType="1"/>
          </p:cNvSpPr>
          <p:nvPr userDrawn="1"/>
        </p:nvSpPr>
        <p:spPr bwMode="auto">
          <a:xfrm>
            <a:off x="1980604" y="3369495"/>
            <a:ext cx="7098440"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7" name="Group 6"/>
          <p:cNvGrpSpPr/>
          <p:nvPr userDrawn="1"/>
        </p:nvGrpSpPr>
        <p:grpSpPr>
          <a:xfrm>
            <a:off x="8916267" y="3095252"/>
            <a:ext cx="2264708" cy="1894923"/>
            <a:chOff x="6687200" y="2321439"/>
            <a:chExt cx="1698531" cy="1421192"/>
          </a:xfrm>
        </p:grpSpPr>
        <p:sp>
          <p:nvSpPr>
            <p:cNvPr id="8" name="Freeform 17"/>
            <p:cNvSpPr>
              <a:spLocks/>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9" name="Line 18"/>
            <p:cNvSpPr>
              <a:spLocks noChangeShapeType="1"/>
            </p:cNvSpPr>
            <p:nvPr/>
          </p:nvSpPr>
          <p:spPr bwMode="auto">
            <a:xfrm>
              <a:off x="6687201" y="353695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0" name="Line 19"/>
            <p:cNvSpPr>
              <a:spLocks noChangeShapeType="1"/>
            </p:cNvSpPr>
            <p:nvPr/>
          </p:nvSpPr>
          <p:spPr bwMode="auto">
            <a:xfrm flipH="1">
              <a:off x="6687200"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1" name="Group 10"/>
          <p:cNvGrpSpPr/>
          <p:nvPr userDrawn="1"/>
        </p:nvGrpSpPr>
        <p:grpSpPr>
          <a:xfrm>
            <a:off x="1011027" y="1748813"/>
            <a:ext cx="2264707" cy="1884307"/>
            <a:chOff x="758270" y="1311610"/>
            <a:chExt cx="1698530" cy="1413230"/>
          </a:xfrm>
        </p:grpSpPr>
        <p:sp>
          <p:nvSpPr>
            <p:cNvPr id="12" name="Freeform 14"/>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3" name="Line 15"/>
            <p:cNvSpPr>
              <a:spLocks noChangeShapeType="1"/>
            </p:cNvSpPr>
            <p:nvPr/>
          </p:nvSpPr>
          <p:spPr bwMode="auto">
            <a:xfrm flipH="1">
              <a:off x="1485453" y="150933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4" name="Line 15"/>
            <p:cNvSpPr>
              <a:spLocks noChangeShapeType="1"/>
            </p:cNvSpPr>
            <p:nvPr/>
          </p:nvSpPr>
          <p:spPr bwMode="auto">
            <a:xfrm flipH="1">
              <a:off x="1485453"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sp>
        <p:nvSpPr>
          <p:cNvPr id="15" name="Oval 14"/>
          <p:cNvSpPr/>
          <p:nvPr userDrawn="1"/>
        </p:nvSpPr>
        <p:spPr>
          <a:xfrm>
            <a:off x="3294758" y="1648912"/>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dirty="0">
                <a:solidFill>
                  <a:srgbClr val="FFFFFF"/>
                </a:solidFill>
              </a:rPr>
              <a:t>01</a:t>
            </a:r>
          </a:p>
        </p:txBody>
      </p:sp>
      <p:sp>
        <p:nvSpPr>
          <p:cNvPr id="16" name="Oval 15"/>
          <p:cNvSpPr/>
          <p:nvPr userDrawn="1"/>
        </p:nvSpPr>
        <p:spPr>
          <a:xfrm>
            <a:off x="8140419" y="4343939"/>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dirty="0">
                <a:solidFill>
                  <a:srgbClr val="FFFFFF"/>
                </a:solidFill>
              </a:rPr>
              <a:t>02</a:t>
            </a:r>
          </a:p>
        </p:txBody>
      </p:sp>
      <p:sp>
        <p:nvSpPr>
          <p:cNvPr id="17" name="Rectangle 16"/>
          <p:cNvSpPr/>
          <p:nvPr userDrawn="1"/>
        </p:nvSpPr>
        <p:spPr>
          <a:xfrm>
            <a:off x="4245309" y="1771368"/>
            <a:ext cx="5451091" cy="1148841"/>
          </a:xfrm>
          <a:prstGeom prst="rect">
            <a:avLst/>
          </a:prstGeom>
        </p:spPr>
        <p:txBody>
          <a:bodyPr wrap="square" lIns="121920" rIns="121920" bIns="60960">
            <a:spAutoFit/>
          </a:bodyPr>
          <a:lstStyle/>
          <a:p>
            <a:pPr>
              <a:lnSpc>
                <a:spcPct val="89000"/>
              </a:lnSpc>
            </a:pPr>
            <a:r>
              <a:rPr lang="en-US" sz="3200" dirty="0">
                <a:solidFill>
                  <a:schemeClr val="tx2"/>
                </a:solidFill>
              </a:rPr>
              <a:t>Back-end infrastructure</a:t>
            </a:r>
          </a:p>
          <a:p>
            <a:pPr>
              <a:lnSpc>
                <a:spcPct val="89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r>
              <a:rPr lang="en-US" sz="1467" dirty="0">
                <a:solidFill>
                  <a:schemeClr val="tx2"/>
                </a:solidFill>
              </a:rPr>
              <a:t>. </a:t>
            </a:r>
            <a:r>
              <a:rPr lang="en-US" sz="1467" dirty="0" err="1">
                <a:solidFill>
                  <a:schemeClr val="tx2"/>
                </a:solidFill>
              </a:rPr>
              <a:t>Aliquam</a:t>
            </a:r>
            <a:r>
              <a:rPr lang="en-US" sz="1467" dirty="0">
                <a:solidFill>
                  <a:schemeClr val="tx2"/>
                </a:solidFill>
              </a:rPr>
              <a:t> </a:t>
            </a:r>
            <a:r>
              <a:rPr lang="en-US" sz="1467" dirty="0" err="1">
                <a:solidFill>
                  <a:schemeClr val="tx2"/>
                </a:solidFill>
              </a:rPr>
              <a:t>iaculis</a:t>
            </a:r>
            <a:r>
              <a:rPr lang="en-US" sz="1467" dirty="0">
                <a:solidFill>
                  <a:schemeClr val="tx2"/>
                </a:solidFill>
              </a:rPr>
              <a:t> </a:t>
            </a:r>
            <a:r>
              <a:rPr lang="en-US" sz="1467" dirty="0" err="1">
                <a:solidFill>
                  <a:schemeClr val="tx2"/>
                </a:solidFill>
              </a:rPr>
              <a:t>aliquet</a:t>
            </a:r>
            <a:r>
              <a:rPr lang="en-US" sz="1467" dirty="0">
                <a:solidFill>
                  <a:schemeClr val="tx2"/>
                </a:solidFill>
              </a:rPr>
              <a:t> </a:t>
            </a:r>
            <a:r>
              <a:rPr lang="en-US" sz="1467" dirty="0" err="1">
                <a:solidFill>
                  <a:schemeClr val="tx2"/>
                </a:solidFill>
              </a:rPr>
              <a:t>elementum</a:t>
            </a:r>
            <a:r>
              <a:rPr lang="en-US" sz="1467" dirty="0">
                <a:solidFill>
                  <a:schemeClr val="tx2"/>
                </a:solidFill>
              </a:rPr>
              <a:t>. </a:t>
            </a:r>
            <a:r>
              <a:rPr lang="en-US" sz="1467" dirty="0" err="1">
                <a:solidFill>
                  <a:schemeClr val="tx2"/>
                </a:solidFill>
              </a:rPr>
              <a:t>Aenean</a:t>
            </a:r>
            <a:r>
              <a:rPr lang="en-US" sz="1467" dirty="0">
                <a:solidFill>
                  <a:schemeClr val="tx2"/>
                </a:solidFill>
              </a:rPr>
              <a:t> </a:t>
            </a:r>
            <a:r>
              <a:rPr lang="en-US" sz="1467" dirty="0" err="1">
                <a:solidFill>
                  <a:schemeClr val="tx2"/>
                </a:solidFill>
              </a:rPr>
              <a:t>pulvinar</a:t>
            </a:r>
            <a:r>
              <a:rPr lang="en-US" sz="1467" dirty="0">
                <a:solidFill>
                  <a:schemeClr val="tx2"/>
                </a:solidFill>
              </a:rPr>
              <a:t> </a:t>
            </a:r>
            <a:r>
              <a:rPr lang="en-US" sz="1467" dirty="0" err="1">
                <a:solidFill>
                  <a:schemeClr val="tx2"/>
                </a:solidFill>
              </a:rPr>
              <a:t>eget</a:t>
            </a:r>
            <a:r>
              <a:rPr lang="en-US" sz="1467" dirty="0">
                <a:solidFill>
                  <a:schemeClr val="tx2"/>
                </a:solidFill>
              </a:rPr>
              <a:t> </a:t>
            </a:r>
            <a:r>
              <a:rPr lang="en-US" sz="1467" dirty="0" err="1">
                <a:solidFill>
                  <a:schemeClr val="tx2"/>
                </a:solidFill>
              </a:rPr>
              <a:t>turpis</a:t>
            </a:r>
            <a:r>
              <a:rPr lang="en-US" sz="1467" dirty="0">
                <a:solidFill>
                  <a:schemeClr val="tx2"/>
                </a:solidFill>
              </a:rPr>
              <a:t> </a:t>
            </a:r>
            <a:r>
              <a:rPr lang="en-US" sz="1467" dirty="0" err="1">
                <a:solidFill>
                  <a:schemeClr val="tx2"/>
                </a:solidFill>
              </a:rPr>
              <a:t>eget</a:t>
            </a:r>
            <a:r>
              <a:rPr lang="en-US" sz="1467" dirty="0">
                <a:solidFill>
                  <a:schemeClr val="tx2"/>
                </a:solidFill>
              </a:rPr>
              <a:t> </a:t>
            </a:r>
            <a:r>
              <a:rPr lang="en-US" sz="1467" dirty="0" err="1">
                <a:solidFill>
                  <a:schemeClr val="tx2"/>
                </a:solidFill>
              </a:rPr>
              <a:t>sagittis</a:t>
            </a:r>
            <a:r>
              <a:rPr lang="en-US" sz="1467" dirty="0">
                <a:solidFill>
                  <a:schemeClr val="tx2"/>
                </a:solidFill>
              </a:rPr>
              <a:t>. </a:t>
            </a:r>
            <a:r>
              <a:rPr lang="en-US" sz="1467" dirty="0" err="1">
                <a:solidFill>
                  <a:schemeClr val="tx2"/>
                </a:solidFill>
              </a:rPr>
              <a:t>Ut</a:t>
            </a:r>
            <a:r>
              <a:rPr lang="en-US" sz="1467" dirty="0">
                <a:solidFill>
                  <a:schemeClr val="tx2"/>
                </a:solidFill>
              </a:rPr>
              <a:t> </a:t>
            </a:r>
            <a:r>
              <a:rPr lang="en-US" sz="1467" dirty="0" err="1">
                <a:solidFill>
                  <a:schemeClr val="tx2"/>
                </a:solidFill>
              </a:rPr>
              <a:t>elit</a:t>
            </a:r>
            <a:r>
              <a:rPr lang="en-US" sz="1467" dirty="0">
                <a:solidFill>
                  <a:schemeClr val="tx2"/>
                </a:solidFill>
              </a:rPr>
              <a:t> </a:t>
            </a:r>
            <a:r>
              <a:rPr lang="en-US" sz="1467" dirty="0" err="1">
                <a:solidFill>
                  <a:schemeClr val="tx2"/>
                </a:solidFill>
              </a:rPr>
              <a:t>lorem</a:t>
            </a:r>
            <a:r>
              <a:rPr lang="en-US" sz="1467" dirty="0">
                <a:solidFill>
                  <a:schemeClr val="tx2"/>
                </a:solidFill>
              </a:rPr>
              <a:t>, </a:t>
            </a:r>
            <a:r>
              <a:rPr lang="en-US" sz="1467" dirty="0" err="1">
                <a:solidFill>
                  <a:schemeClr val="tx2"/>
                </a:solidFill>
              </a:rPr>
              <a:t>sollicitudin</a:t>
            </a:r>
            <a:r>
              <a:rPr lang="en-US" sz="1467" dirty="0">
                <a:solidFill>
                  <a:schemeClr val="tx2"/>
                </a:solidFill>
              </a:rPr>
              <a:t> non </a:t>
            </a:r>
            <a:r>
              <a:rPr lang="en-US" sz="1467" dirty="0" err="1">
                <a:solidFill>
                  <a:schemeClr val="tx2"/>
                </a:solidFill>
              </a:rPr>
              <a:t>porttitor</a:t>
            </a:r>
            <a:r>
              <a:rPr lang="en-US" sz="1467" dirty="0">
                <a:solidFill>
                  <a:schemeClr val="tx2"/>
                </a:solidFill>
              </a:rPr>
              <a:t> id</a:t>
            </a:r>
          </a:p>
        </p:txBody>
      </p:sp>
      <p:sp>
        <p:nvSpPr>
          <p:cNvPr id="18" name="Rectangle 17"/>
          <p:cNvSpPr/>
          <p:nvPr userDrawn="1"/>
        </p:nvSpPr>
        <p:spPr>
          <a:xfrm>
            <a:off x="2455334" y="4468973"/>
            <a:ext cx="5565220" cy="1148841"/>
          </a:xfrm>
          <a:prstGeom prst="rect">
            <a:avLst/>
          </a:prstGeom>
        </p:spPr>
        <p:txBody>
          <a:bodyPr wrap="square" lIns="121920" rIns="121920" bIns="60960">
            <a:spAutoFit/>
          </a:bodyPr>
          <a:lstStyle/>
          <a:p>
            <a:pPr algn="r">
              <a:lnSpc>
                <a:spcPct val="89000"/>
              </a:lnSpc>
            </a:pPr>
            <a:r>
              <a:rPr lang="en-US" sz="3200" dirty="0">
                <a:solidFill>
                  <a:schemeClr val="tx2"/>
                </a:solidFill>
              </a:rPr>
              <a:t>Fully-developed e-commerce</a:t>
            </a:r>
          </a:p>
          <a:p>
            <a:pPr algn="r">
              <a:lnSpc>
                <a:spcPct val="89000"/>
              </a:lnSpc>
            </a:pPr>
            <a:r>
              <a:rPr lang="en-US" sz="1467" dirty="0" err="1">
                <a:solidFill>
                  <a:schemeClr val="tx2"/>
                </a:solidFill>
              </a:rPr>
              <a:t>viverra</a:t>
            </a:r>
            <a:r>
              <a:rPr lang="en-US" sz="1467" dirty="0">
                <a:solidFill>
                  <a:schemeClr val="tx2"/>
                </a:solidFill>
              </a:rPr>
              <a:t> sit amet </a:t>
            </a:r>
            <a:r>
              <a:rPr lang="en-US" sz="1467" dirty="0" err="1">
                <a:solidFill>
                  <a:schemeClr val="tx2"/>
                </a:solidFill>
              </a:rPr>
              <a:t>justo</a:t>
            </a:r>
            <a:r>
              <a:rPr lang="en-US" sz="1467" dirty="0">
                <a:solidFill>
                  <a:schemeClr val="tx2"/>
                </a:solidFill>
              </a:rPr>
              <a:t>. </a:t>
            </a:r>
            <a:r>
              <a:rPr lang="en-US" sz="1467" dirty="0" err="1">
                <a:solidFill>
                  <a:schemeClr val="tx2"/>
                </a:solidFill>
              </a:rPr>
              <a:t>Vestibulum</a:t>
            </a:r>
            <a:r>
              <a:rPr lang="en-US" sz="1467" dirty="0">
                <a:solidFill>
                  <a:schemeClr val="tx2"/>
                </a:solidFill>
              </a:rPr>
              <a:t> ante ipsum </a:t>
            </a:r>
            <a:r>
              <a:rPr lang="en-US" sz="1467" dirty="0" err="1">
                <a:solidFill>
                  <a:schemeClr val="tx2"/>
                </a:solidFill>
              </a:rPr>
              <a:t>primis</a:t>
            </a:r>
            <a:r>
              <a:rPr lang="en-US" sz="1467" dirty="0">
                <a:solidFill>
                  <a:schemeClr val="tx2"/>
                </a:solidFill>
              </a:rPr>
              <a:t> in </a:t>
            </a:r>
            <a:r>
              <a:rPr lang="en-US" sz="1467" dirty="0" err="1">
                <a:solidFill>
                  <a:schemeClr val="tx2"/>
                </a:solidFill>
              </a:rPr>
              <a:t>faucibus</a:t>
            </a:r>
            <a:r>
              <a:rPr lang="en-US" sz="1467" dirty="0">
                <a:solidFill>
                  <a:schemeClr val="tx2"/>
                </a:solidFill>
              </a:rPr>
              <a:t> </a:t>
            </a:r>
            <a:r>
              <a:rPr lang="en-US" sz="1467" dirty="0" err="1">
                <a:solidFill>
                  <a:schemeClr val="tx2"/>
                </a:solidFill>
              </a:rPr>
              <a:t>orci</a:t>
            </a:r>
            <a:r>
              <a:rPr lang="en-US" sz="1467" dirty="0">
                <a:solidFill>
                  <a:schemeClr val="tx2"/>
                </a:solidFill>
              </a:rPr>
              <a:t> </a:t>
            </a:r>
            <a:r>
              <a:rPr lang="en-US" sz="1467" dirty="0" err="1">
                <a:solidFill>
                  <a:schemeClr val="tx2"/>
                </a:solidFill>
              </a:rPr>
              <a:t>luctus</a:t>
            </a:r>
            <a:r>
              <a:rPr lang="en-US" sz="1467" dirty="0">
                <a:solidFill>
                  <a:schemeClr val="tx2"/>
                </a:solidFill>
              </a:rPr>
              <a:t> et </a:t>
            </a:r>
            <a:r>
              <a:rPr lang="en-US" sz="1467" dirty="0" err="1">
                <a:solidFill>
                  <a:schemeClr val="tx2"/>
                </a:solidFill>
              </a:rPr>
              <a:t>ultrices</a:t>
            </a:r>
            <a:r>
              <a:rPr lang="en-US" sz="1467" dirty="0">
                <a:solidFill>
                  <a:schemeClr val="tx2"/>
                </a:solidFill>
              </a:rPr>
              <a:t> </a:t>
            </a:r>
            <a:r>
              <a:rPr lang="en-US" sz="1467" dirty="0" err="1">
                <a:solidFill>
                  <a:schemeClr val="tx2"/>
                </a:solidFill>
              </a:rPr>
              <a:t>posuere</a:t>
            </a:r>
            <a:r>
              <a:rPr lang="en-US" sz="1467" dirty="0">
                <a:solidFill>
                  <a:schemeClr val="tx2"/>
                </a:solidFill>
              </a:rPr>
              <a:t> </a:t>
            </a:r>
            <a:r>
              <a:rPr lang="en-US" sz="1467" dirty="0" err="1">
                <a:solidFill>
                  <a:schemeClr val="tx2"/>
                </a:solidFill>
              </a:rPr>
              <a:t>cubilia</a:t>
            </a:r>
            <a:r>
              <a:rPr lang="en-US" sz="1467" dirty="0">
                <a:solidFill>
                  <a:schemeClr val="tx2"/>
                </a:solidFill>
              </a:rPr>
              <a:t> </a:t>
            </a:r>
            <a:r>
              <a:rPr lang="en-US" sz="1467" dirty="0" err="1">
                <a:solidFill>
                  <a:schemeClr val="tx2"/>
                </a:solidFill>
              </a:rPr>
              <a:t>Curae</a:t>
            </a:r>
            <a:r>
              <a:rPr lang="en-US" sz="1467" dirty="0">
                <a:solidFill>
                  <a:schemeClr val="tx2"/>
                </a:solidFill>
              </a:rPr>
              <a:t>; </a:t>
            </a:r>
            <a:r>
              <a:rPr lang="en-US" sz="1467" dirty="0" err="1">
                <a:solidFill>
                  <a:schemeClr val="tx2"/>
                </a:solidFill>
              </a:rPr>
              <a:t>Mauris</a:t>
            </a:r>
            <a:r>
              <a:rPr lang="en-US" sz="1467" dirty="0">
                <a:solidFill>
                  <a:schemeClr val="tx2"/>
                </a:solidFill>
              </a:rPr>
              <a:t> </a:t>
            </a:r>
            <a:r>
              <a:rPr lang="en-US" sz="1467" dirty="0" err="1">
                <a:solidFill>
                  <a:schemeClr val="tx2"/>
                </a:solidFill>
              </a:rPr>
              <a:t>est</a:t>
            </a:r>
            <a:r>
              <a:rPr lang="en-US" sz="1467" dirty="0">
                <a:solidFill>
                  <a:schemeClr val="tx2"/>
                </a:solidFill>
              </a:rPr>
              <a:t> </a:t>
            </a:r>
            <a:r>
              <a:rPr lang="en-US" sz="1467" dirty="0" err="1">
                <a:solidFill>
                  <a:schemeClr val="tx2"/>
                </a:solidFill>
              </a:rPr>
              <a:t>metus</a:t>
            </a:r>
            <a:r>
              <a:rPr lang="en-US" sz="1467" dirty="0">
                <a:solidFill>
                  <a:schemeClr val="tx2"/>
                </a:solidFill>
              </a:rPr>
              <a:t>, </a:t>
            </a:r>
            <a:r>
              <a:rPr lang="en-US" sz="1467" dirty="0" err="1">
                <a:solidFill>
                  <a:schemeClr val="tx2"/>
                </a:solidFill>
              </a:rPr>
              <a:t>elementum</a:t>
            </a:r>
            <a:r>
              <a:rPr lang="en-US" sz="1467" dirty="0">
                <a:solidFill>
                  <a:schemeClr val="tx2"/>
                </a:solidFill>
              </a:rPr>
              <a:t> </a:t>
            </a:r>
            <a:r>
              <a:rPr lang="en-US" sz="1467" dirty="0" err="1">
                <a:solidFill>
                  <a:schemeClr val="tx2"/>
                </a:solidFill>
              </a:rPr>
              <a:t>nec</a:t>
            </a:r>
            <a:r>
              <a:rPr lang="en-US" sz="1467" dirty="0">
                <a:solidFill>
                  <a:schemeClr val="tx2"/>
                </a:solidFill>
              </a:rPr>
              <a:t> </a:t>
            </a:r>
            <a:r>
              <a:rPr lang="en-US" sz="1467" dirty="0" err="1">
                <a:solidFill>
                  <a:schemeClr val="tx2"/>
                </a:solidFill>
              </a:rPr>
              <a:t>turpis</a:t>
            </a:r>
            <a:r>
              <a:rPr lang="en-US" sz="1467" dirty="0">
                <a:solidFill>
                  <a:schemeClr val="tx2"/>
                </a:solidFill>
              </a:rPr>
              <a:t> vitae, </a:t>
            </a:r>
            <a:r>
              <a:rPr lang="en-US" sz="1467" dirty="0" err="1">
                <a:solidFill>
                  <a:schemeClr val="tx2"/>
                </a:solidFill>
              </a:rPr>
              <a:t>sodales</a:t>
            </a:r>
            <a:r>
              <a:rPr lang="en-US" sz="1467" dirty="0">
                <a:solidFill>
                  <a:schemeClr val="tx2"/>
                </a:solidFill>
              </a:rPr>
              <a:t> </a:t>
            </a:r>
            <a:r>
              <a:rPr lang="en-US" sz="1467" dirty="0" err="1">
                <a:solidFill>
                  <a:schemeClr val="tx2"/>
                </a:solidFill>
              </a:rPr>
              <a:t>porta</a:t>
            </a:r>
            <a:r>
              <a:rPr lang="en-US" sz="1467" dirty="0">
                <a:solidFill>
                  <a:schemeClr val="tx2"/>
                </a:solidFill>
              </a:rPr>
              <a:t> </a:t>
            </a:r>
            <a:r>
              <a:rPr lang="en-US" sz="1467" dirty="0" err="1">
                <a:solidFill>
                  <a:schemeClr val="tx2"/>
                </a:solidFill>
              </a:rPr>
              <a:t>orci</a:t>
            </a:r>
            <a:r>
              <a:rPr lang="en-US" sz="1467" dirty="0">
                <a:solidFill>
                  <a:schemeClr val="tx2"/>
                </a:solidFill>
              </a:rPr>
              <a:t>. </a:t>
            </a:r>
          </a:p>
        </p:txBody>
      </p:sp>
      <p:sp>
        <p:nvSpPr>
          <p:cNvPr id="19" name="Title 33"/>
          <p:cNvSpPr>
            <a:spLocks noGrp="1"/>
          </p:cNvSpPr>
          <p:nvPr>
            <p:ph type="title"/>
          </p:nvPr>
        </p:nvSpPr>
        <p:spPr>
          <a:xfrm>
            <a:off x="914400" y="279961"/>
            <a:ext cx="10363200" cy="817561"/>
          </a:xfrm>
        </p:spPr>
        <p:txBody>
          <a:bodyPr/>
          <a:lstStyle>
            <a:lvl1pPr>
              <a:defRPr>
                <a:solidFill>
                  <a:schemeClr val="tx2"/>
                </a:solidFill>
              </a:defRPr>
            </a:lvl1pPr>
          </a:lstStyle>
          <a:p>
            <a:r>
              <a:rPr lang="en-US" dirty="0"/>
              <a:t>Opposite arrow infographic</a:t>
            </a:r>
          </a:p>
        </p:txBody>
      </p:sp>
      <p:sp>
        <p:nvSpPr>
          <p:cNvPr id="20" name="Text Placeholder 34"/>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Is easily edited and fully animated</a:t>
            </a:r>
          </a:p>
        </p:txBody>
      </p:sp>
      <p:sp>
        <p:nvSpPr>
          <p:cNvPr id="21" name="Freeform 33"/>
          <p:cNvSpPr>
            <a:spLocks noChangeAspect="1" noEditPoints="1"/>
          </p:cNvSpPr>
          <p:nvPr userDrawn="1"/>
        </p:nvSpPr>
        <p:spPr bwMode="auto">
          <a:xfrm>
            <a:off x="1659260" y="2344264"/>
            <a:ext cx="650619" cy="632000"/>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
        <p:nvSpPr>
          <p:cNvPr id="22" name="Freeform 21"/>
          <p:cNvSpPr>
            <a:spLocks noEditPoints="1"/>
          </p:cNvSpPr>
          <p:nvPr userDrawn="1"/>
        </p:nvSpPr>
        <p:spPr bwMode="auto">
          <a:xfrm>
            <a:off x="9833408" y="3727723"/>
            <a:ext cx="631077" cy="62998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Tree>
    <p:extLst>
      <p:ext uri="{BB962C8B-B14F-4D97-AF65-F5344CB8AC3E}">
        <p14:creationId xmlns:p14="http://schemas.microsoft.com/office/powerpoint/2010/main" val="13647107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Arc 5"/>
          <p:cNvSpPr/>
          <p:nvPr userDrawn="1"/>
        </p:nvSpPr>
        <p:spPr>
          <a:xfrm>
            <a:off x="1727200" y="3530091"/>
            <a:ext cx="1759073" cy="128152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7" name="Arc 6"/>
          <p:cNvSpPr/>
          <p:nvPr userDrawn="1"/>
        </p:nvSpPr>
        <p:spPr>
          <a:xfrm>
            <a:off x="5221843" y="3532231"/>
            <a:ext cx="1753199" cy="127724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8" name="Arc 7"/>
          <p:cNvSpPr/>
          <p:nvPr userDrawn="1"/>
        </p:nvSpPr>
        <p:spPr>
          <a:xfrm>
            <a:off x="1738743"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9" name="Arc 8"/>
          <p:cNvSpPr/>
          <p:nvPr userDrawn="1"/>
        </p:nvSpPr>
        <p:spPr>
          <a:xfrm>
            <a:off x="3481493" y="1574076"/>
            <a:ext cx="6975043" cy="5081491"/>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Arc 9"/>
          <p:cNvSpPr/>
          <p:nvPr userDrawn="1"/>
        </p:nvSpPr>
        <p:spPr>
          <a:xfrm>
            <a:off x="6953528" y="3528385"/>
            <a:ext cx="1763752" cy="1284936"/>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Arc 10"/>
          <p:cNvSpPr/>
          <p:nvPr userDrawn="1"/>
        </p:nvSpPr>
        <p:spPr>
          <a:xfrm>
            <a:off x="6960547" y="2896853"/>
            <a:ext cx="3497480" cy="2548000"/>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Arc 11"/>
          <p:cNvSpPr/>
          <p:nvPr userDrawn="1"/>
        </p:nvSpPr>
        <p:spPr>
          <a:xfrm>
            <a:off x="5229013" y="2905760"/>
            <a:ext cx="3482339" cy="253018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3481493" y="2922415"/>
            <a:ext cx="3480544" cy="249687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userDrawn="1"/>
        </p:nvSpPr>
        <p:spPr>
          <a:xfrm>
            <a:off x="3472717"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Oval 14"/>
          <p:cNvSpPr/>
          <p:nvPr userDrawn="1"/>
        </p:nvSpPr>
        <p:spPr>
          <a:xfrm rot="5400000">
            <a:off x="2699516" y="2206983"/>
            <a:ext cx="670560" cy="665795"/>
          </a:xfrm>
          <a:prstGeom prst="ellipse">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dirty="0">
                <a:solidFill>
                  <a:schemeClr val="bg1"/>
                </a:solidFill>
              </a:rPr>
              <a:t>50%</a:t>
            </a:r>
          </a:p>
        </p:txBody>
      </p:sp>
      <p:sp>
        <p:nvSpPr>
          <p:cNvPr id="16" name="Oval 15"/>
          <p:cNvSpPr/>
          <p:nvPr userDrawn="1"/>
        </p:nvSpPr>
        <p:spPr>
          <a:xfrm rot="5400000">
            <a:off x="6331847" y="1975289"/>
            <a:ext cx="670560" cy="665795"/>
          </a:xfrm>
          <a:prstGeom prst="ellipse">
            <a:avLst/>
          </a:prstGeom>
          <a:solidFill>
            <a:schemeClr val="accent4"/>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dirty="0">
                <a:solidFill>
                  <a:schemeClr val="bg1"/>
                </a:solidFill>
              </a:rPr>
              <a:t>50%</a:t>
            </a:r>
          </a:p>
        </p:txBody>
      </p:sp>
      <p:sp>
        <p:nvSpPr>
          <p:cNvPr id="17" name="Oval 16"/>
          <p:cNvSpPr/>
          <p:nvPr userDrawn="1"/>
        </p:nvSpPr>
        <p:spPr>
          <a:xfrm rot="5400000">
            <a:off x="7410977" y="1361456"/>
            <a:ext cx="670560" cy="665795"/>
          </a:xfrm>
          <a:prstGeom prst="ellipse">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dirty="0">
                <a:solidFill>
                  <a:schemeClr val="bg1"/>
                </a:solidFill>
              </a:rPr>
              <a:t>75%</a:t>
            </a:r>
          </a:p>
        </p:txBody>
      </p:sp>
      <p:sp>
        <p:nvSpPr>
          <p:cNvPr id="18" name="Title 26"/>
          <p:cNvSpPr>
            <a:spLocks noGrp="1"/>
          </p:cNvSpPr>
          <p:nvPr>
            <p:ph type="title"/>
          </p:nvPr>
        </p:nvSpPr>
        <p:spPr>
          <a:xfrm>
            <a:off x="914400" y="279961"/>
            <a:ext cx="8170333" cy="817561"/>
          </a:xfrm>
        </p:spPr>
        <p:txBody>
          <a:bodyPr/>
          <a:lstStyle>
            <a:lvl1pPr>
              <a:defRPr>
                <a:solidFill>
                  <a:schemeClr val="bg1"/>
                </a:solidFill>
              </a:defRPr>
            </a:lvl1pPr>
          </a:lstStyle>
          <a:p>
            <a:r>
              <a:rPr lang="en-US" dirty="0"/>
              <a:t>Multiple connections make simplicity out of complexity</a:t>
            </a:r>
          </a:p>
        </p:txBody>
      </p:sp>
      <p:sp>
        <p:nvSpPr>
          <p:cNvPr id="19" name="Rectangle 18"/>
          <p:cNvSpPr/>
          <p:nvPr userDrawn="1"/>
        </p:nvSpPr>
        <p:spPr>
          <a:xfrm>
            <a:off x="914400" y="4232278"/>
            <a:ext cx="1625600" cy="1651671"/>
          </a:xfrm>
          <a:prstGeom prst="rect">
            <a:avLst/>
          </a:prstGeom>
        </p:spPr>
        <p:txBody>
          <a:bodyPr wrap="square" lIns="0" rIns="0">
            <a:spAutoFit/>
          </a:bodyPr>
          <a:lstStyle/>
          <a:p>
            <a:r>
              <a:rPr lang="en-US" sz="2133" dirty="0">
                <a:solidFill>
                  <a:schemeClr val="bg1"/>
                </a:solidFill>
              </a:rPr>
              <a:t>Node one</a:t>
            </a:r>
          </a:p>
          <a:p>
            <a:r>
              <a:rPr lang="en-US" sz="1600" dirty="0">
                <a:solidFill>
                  <a:schemeClr val="bg1"/>
                </a:solidFill>
              </a:rPr>
              <a:t>Ria qui del ium aut ex et estrum non sequis volupta doluptas illuptas</a:t>
            </a:r>
          </a:p>
        </p:txBody>
      </p:sp>
      <p:sp>
        <p:nvSpPr>
          <p:cNvPr id="20" name="Rectangle 19"/>
          <p:cNvSpPr/>
          <p:nvPr userDrawn="1"/>
        </p:nvSpPr>
        <p:spPr>
          <a:xfrm>
            <a:off x="914400" y="4109893"/>
            <a:ext cx="1638936"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Rectangle 20"/>
          <p:cNvSpPr/>
          <p:nvPr userDrawn="1"/>
        </p:nvSpPr>
        <p:spPr>
          <a:xfrm>
            <a:off x="2659253" y="4109893"/>
            <a:ext cx="1638936"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2" name="Rectangle 21"/>
          <p:cNvSpPr/>
          <p:nvPr userDrawn="1"/>
        </p:nvSpPr>
        <p:spPr>
          <a:xfrm>
            <a:off x="4404107" y="4109893"/>
            <a:ext cx="1638936"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3" name="Rectangle 22"/>
          <p:cNvSpPr/>
          <p:nvPr userDrawn="1"/>
        </p:nvSpPr>
        <p:spPr>
          <a:xfrm>
            <a:off x="6148960" y="4109893"/>
            <a:ext cx="1638936"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Rectangle 23"/>
          <p:cNvSpPr/>
          <p:nvPr userDrawn="1"/>
        </p:nvSpPr>
        <p:spPr>
          <a:xfrm>
            <a:off x="7893813" y="4109893"/>
            <a:ext cx="1638936"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5" name="Rectangle 24"/>
          <p:cNvSpPr/>
          <p:nvPr userDrawn="1"/>
        </p:nvSpPr>
        <p:spPr>
          <a:xfrm>
            <a:off x="9638664" y="4109893"/>
            <a:ext cx="1638936" cy="12192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Rectangle 25"/>
          <p:cNvSpPr/>
          <p:nvPr userDrawn="1"/>
        </p:nvSpPr>
        <p:spPr>
          <a:xfrm>
            <a:off x="2673281" y="4232278"/>
            <a:ext cx="1625600" cy="1651671"/>
          </a:xfrm>
          <a:prstGeom prst="rect">
            <a:avLst/>
          </a:prstGeom>
        </p:spPr>
        <p:txBody>
          <a:bodyPr wrap="square" lIns="0" rIns="0">
            <a:spAutoFit/>
          </a:bodyPr>
          <a:lstStyle/>
          <a:p>
            <a:r>
              <a:rPr lang="en-US" sz="2133" dirty="0">
                <a:solidFill>
                  <a:schemeClr val="bg1"/>
                </a:solidFill>
              </a:rPr>
              <a:t>Node two</a:t>
            </a:r>
          </a:p>
          <a:p>
            <a:r>
              <a:rPr lang="en-US" sz="1600" dirty="0">
                <a:solidFill>
                  <a:schemeClr val="bg1"/>
                </a:solidFill>
              </a:rPr>
              <a:t>Ria qui del ium aut ex et estrum non sequis volupta doluptas illuptas</a:t>
            </a:r>
          </a:p>
        </p:txBody>
      </p:sp>
      <p:sp>
        <p:nvSpPr>
          <p:cNvPr id="27" name="Rectangle 26"/>
          <p:cNvSpPr/>
          <p:nvPr userDrawn="1"/>
        </p:nvSpPr>
        <p:spPr>
          <a:xfrm>
            <a:off x="4399388" y="4232278"/>
            <a:ext cx="1625600" cy="1651671"/>
          </a:xfrm>
          <a:prstGeom prst="rect">
            <a:avLst/>
          </a:prstGeom>
        </p:spPr>
        <p:txBody>
          <a:bodyPr wrap="square" lIns="0" rIns="0">
            <a:spAutoFit/>
          </a:bodyPr>
          <a:lstStyle/>
          <a:p>
            <a:r>
              <a:rPr lang="en-US" sz="2133" dirty="0">
                <a:solidFill>
                  <a:schemeClr val="bg1"/>
                </a:solidFill>
              </a:rPr>
              <a:t>Node three</a:t>
            </a:r>
          </a:p>
          <a:p>
            <a:r>
              <a:rPr lang="en-US" sz="1600" dirty="0">
                <a:solidFill>
                  <a:schemeClr val="bg1"/>
                </a:solidFill>
              </a:rPr>
              <a:t>Ria qui del ium aut ex et estrum non sequis volupta doluptas illuptas</a:t>
            </a:r>
          </a:p>
        </p:txBody>
      </p:sp>
      <p:sp>
        <p:nvSpPr>
          <p:cNvPr id="28" name="Rectangle 27"/>
          <p:cNvSpPr/>
          <p:nvPr userDrawn="1"/>
        </p:nvSpPr>
        <p:spPr>
          <a:xfrm>
            <a:off x="6147345" y="4232278"/>
            <a:ext cx="1625600" cy="1651671"/>
          </a:xfrm>
          <a:prstGeom prst="rect">
            <a:avLst/>
          </a:prstGeom>
        </p:spPr>
        <p:txBody>
          <a:bodyPr wrap="square" lIns="0" rIns="0">
            <a:spAutoFit/>
          </a:bodyPr>
          <a:lstStyle/>
          <a:p>
            <a:r>
              <a:rPr lang="en-US" sz="2133" dirty="0">
                <a:solidFill>
                  <a:schemeClr val="bg1"/>
                </a:solidFill>
              </a:rPr>
              <a:t>Node four</a:t>
            </a:r>
          </a:p>
          <a:p>
            <a:r>
              <a:rPr lang="en-US" sz="1600" dirty="0">
                <a:solidFill>
                  <a:schemeClr val="bg1"/>
                </a:solidFill>
              </a:rPr>
              <a:t>Ria qui del ium aut ex et estrum non sequis volupta doluptas illuptas</a:t>
            </a:r>
          </a:p>
        </p:txBody>
      </p:sp>
      <p:sp>
        <p:nvSpPr>
          <p:cNvPr id="29" name="Rectangle 28"/>
          <p:cNvSpPr/>
          <p:nvPr userDrawn="1"/>
        </p:nvSpPr>
        <p:spPr>
          <a:xfrm>
            <a:off x="7906227" y="4232278"/>
            <a:ext cx="1625600" cy="1651671"/>
          </a:xfrm>
          <a:prstGeom prst="rect">
            <a:avLst/>
          </a:prstGeom>
        </p:spPr>
        <p:txBody>
          <a:bodyPr wrap="square" lIns="0" rIns="0">
            <a:spAutoFit/>
          </a:bodyPr>
          <a:lstStyle/>
          <a:p>
            <a:r>
              <a:rPr lang="en-US" sz="2133" dirty="0">
                <a:solidFill>
                  <a:schemeClr val="bg1"/>
                </a:solidFill>
              </a:rPr>
              <a:t>Node five</a:t>
            </a:r>
          </a:p>
          <a:p>
            <a:r>
              <a:rPr lang="en-US" sz="1600" dirty="0">
                <a:solidFill>
                  <a:schemeClr val="bg1"/>
                </a:solidFill>
              </a:rPr>
              <a:t>Ria qui del ium aut ex et estrum non sequis volupta doluptas illuptas</a:t>
            </a:r>
          </a:p>
        </p:txBody>
      </p:sp>
      <p:sp>
        <p:nvSpPr>
          <p:cNvPr id="30" name="Rectangle 29"/>
          <p:cNvSpPr/>
          <p:nvPr userDrawn="1"/>
        </p:nvSpPr>
        <p:spPr>
          <a:xfrm>
            <a:off x="9643259" y="4232278"/>
            <a:ext cx="1625600" cy="1651671"/>
          </a:xfrm>
          <a:prstGeom prst="rect">
            <a:avLst/>
          </a:prstGeom>
        </p:spPr>
        <p:txBody>
          <a:bodyPr wrap="square" lIns="0" rIns="0">
            <a:spAutoFit/>
          </a:bodyPr>
          <a:lstStyle/>
          <a:p>
            <a:r>
              <a:rPr lang="en-US" sz="2133" dirty="0">
                <a:solidFill>
                  <a:schemeClr val="bg1"/>
                </a:solidFill>
              </a:rPr>
              <a:t>Node six</a:t>
            </a:r>
          </a:p>
          <a:p>
            <a:r>
              <a:rPr lang="en-US" sz="1600" dirty="0">
                <a:solidFill>
                  <a:schemeClr val="bg1"/>
                </a:solidFill>
              </a:rPr>
              <a:t>Ria qui del ium aut ex et estrum non sequis volupta doluptas illuptas</a:t>
            </a:r>
          </a:p>
        </p:txBody>
      </p:sp>
      <p:sp>
        <p:nvSpPr>
          <p:cNvPr id="31" name="Oval 30"/>
          <p:cNvSpPr/>
          <p:nvPr userDrawn="1"/>
        </p:nvSpPr>
        <p:spPr>
          <a:xfrm rot="5400000">
            <a:off x="4823241" y="2591045"/>
            <a:ext cx="670560" cy="665795"/>
          </a:xfrm>
          <a:prstGeom prst="ellipse">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dirty="0">
                <a:solidFill>
                  <a:schemeClr val="bg1"/>
                </a:solidFill>
              </a:rPr>
              <a:t>25%</a:t>
            </a:r>
          </a:p>
        </p:txBody>
      </p:sp>
      <p:sp>
        <p:nvSpPr>
          <p:cNvPr id="32" name="Pie 34"/>
          <p:cNvSpPr/>
          <p:nvPr userDrawn="1"/>
        </p:nvSpPr>
        <p:spPr>
          <a:xfrm rot="5400000">
            <a:off x="6875295" y="4025900"/>
            <a:ext cx="186267" cy="186267"/>
          </a:xfrm>
          <a:prstGeom prst="pie">
            <a:avLst>
              <a:gd name="adj1" fmla="val 5320067"/>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Pie 35"/>
          <p:cNvSpPr/>
          <p:nvPr userDrawn="1"/>
        </p:nvSpPr>
        <p:spPr>
          <a:xfrm rot="5400000">
            <a:off x="5130441" y="4025900"/>
            <a:ext cx="186267" cy="186267"/>
          </a:xfrm>
          <a:prstGeom prst="pie">
            <a:avLst>
              <a:gd name="adj1" fmla="val 5320067"/>
              <a:gd name="adj2" fmla="val 162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Pie 36"/>
          <p:cNvSpPr/>
          <p:nvPr userDrawn="1"/>
        </p:nvSpPr>
        <p:spPr>
          <a:xfrm rot="5400000">
            <a:off x="3385588" y="4025900"/>
            <a:ext cx="186267" cy="186267"/>
          </a:xfrm>
          <a:prstGeom prst="pie">
            <a:avLst>
              <a:gd name="adj1" fmla="val 5320067"/>
              <a:gd name="adj2" fmla="val 162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Pie 37"/>
          <p:cNvSpPr/>
          <p:nvPr userDrawn="1"/>
        </p:nvSpPr>
        <p:spPr>
          <a:xfrm rot="5400000">
            <a:off x="1640735" y="4025900"/>
            <a:ext cx="186267" cy="186267"/>
          </a:xfrm>
          <a:prstGeom prst="pie">
            <a:avLst>
              <a:gd name="adj1" fmla="val 5320067"/>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Pie 38"/>
          <p:cNvSpPr/>
          <p:nvPr userDrawn="1"/>
        </p:nvSpPr>
        <p:spPr>
          <a:xfrm rot="5400000">
            <a:off x="8620148" y="4025900"/>
            <a:ext cx="186267" cy="186267"/>
          </a:xfrm>
          <a:prstGeom prst="pie">
            <a:avLst>
              <a:gd name="adj1" fmla="val 5320067"/>
              <a:gd name="adj2" fmla="val 1620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7" name="Pie 39"/>
          <p:cNvSpPr/>
          <p:nvPr userDrawn="1"/>
        </p:nvSpPr>
        <p:spPr>
          <a:xfrm rot="5400000">
            <a:off x="10364999" y="4025900"/>
            <a:ext cx="186267" cy="186267"/>
          </a:xfrm>
          <a:prstGeom prst="pie">
            <a:avLst>
              <a:gd name="adj1" fmla="val 5320067"/>
              <a:gd name="adj2" fmla="val 1620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p:cNvSpPr/>
          <p:nvPr userDrawn="1"/>
        </p:nvSpPr>
        <p:spPr>
          <a:xfrm rot="5400000">
            <a:off x="8934232" y="2616973"/>
            <a:ext cx="670560" cy="665795"/>
          </a:xfrm>
          <a:prstGeom prst="ellipse">
            <a:avLst/>
          </a:prstGeom>
          <a:solidFill>
            <a:schemeClr val="accent6"/>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dirty="0">
                <a:solidFill>
                  <a:schemeClr val="tx2"/>
                </a:solidFill>
              </a:rPr>
              <a:t>25%</a:t>
            </a:r>
          </a:p>
        </p:txBody>
      </p:sp>
    </p:spTree>
    <p:extLst>
      <p:ext uri="{BB962C8B-B14F-4D97-AF65-F5344CB8AC3E}">
        <p14:creationId xmlns:p14="http://schemas.microsoft.com/office/powerpoint/2010/main" val="43255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pic>
        <p:nvPicPr>
          <p:cNvPr id="67" name="Picture 6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57"/>
          <p:cNvSpPr>
            <a:spLocks noGrp="1"/>
          </p:cNvSpPr>
          <p:nvPr>
            <p:ph type="title"/>
          </p:nvPr>
        </p:nvSpPr>
        <p:spPr>
          <a:xfrm>
            <a:off x="914400" y="279961"/>
            <a:ext cx="10363200" cy="817561"/>
          </a:xfrm>
        </p:spPr>
        <p:txBody>
          <a:bodyPr/>
          <a:lstStyle>
            <a:lvl1pPr>
              <a:defRPr>
                <a:solidFill>
                  <a:schemeClr val="tx2"/>
                </a:solidFill>
              </a:defRPr>
            </a:lvl1pPr>
          </a:lstStyle>
          <a:p>
            <a:r>
              <a:rPr lang="en-US" dirty="0"/>
              <a:t>Established process in place from day one</a:t>
            </a:r>
          </a:p>
        </p:txBody>
      </p:sp>
      <p:sp>
        <p:nvSpPr>
          <p:cNvPr id="7" name="Oval 6"/>
          <p:cNvSpPr/>
          <p:nvPr userDrawn="1"/>
        </p:nvSpPr>
        <p:spPr>
          <a:xfrm>
            <a:off x="1001261" y="3599903"/>
            <a:ext cx="982760" cy="9827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Oval 7"/>
          <p:cNvSpPr/>
          <p:nvPr userDrawn="1"/>
        </p:nvSpPr>
        <p:spPr>
          <a:xfrm>
            <a:off x="2535715" y="3599903"/>
            <a:ext cx="982760" cy="9827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p:nvPr userDrawn="1"/>
        </p:nvSpPr>
        <p:spPr>
          <a:xfrm>
            <a:off x="4070168" y="3599903"/>
            <a:ext cx="982760" cy="9827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p:nvPr userDrawn="1"/>
        </p:nvSpPr>
        <p:spPr>
          <a:xfrm>
            <a:off x="5604621" y="3599903"/>
            <a:ext cx="982760" cy="9827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p:nvPr userDrawn="1"/>
        </p:nvSpPr>
        <p:spPr>
          <a:xfrm>
            <a:off x="7139075" y="3599903"/>
            <a:ext cx="982760" cy="982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2" name="Oval 11"/>
          <p:cNvSpPr/>
          <p:nvPr userDrawn="1"/>
        </p:nvSpPr>
        <p:spPr>
          <a:xfrm>
            <a:off x="8673528" y="3599903"/>
            <a:ext cx="982760" cy="98276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Oval 12"/>
          <p:cNvSpPr/>
          <p:nvPr userDrawn="1"/>
        </p:nvSpPr>
        <p:spPr>
          <a:xfrm>
            <a:off x="10207979" y="3599903"/>
            <a:ext cx="982760" cy="98276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Oval 13"/>
          <p:cNvSpPr/>
          <p:nvPr userDrawn="1"/>
        </p:nvSpPr>
        <p:spPr>
          <a:xfrm>
            <a:off x="5303584" y="1397000"/>
            <a:ext cx="1584835" cy="1584835"/>
          </a:xfrm>
          <a:prstGeom prst="ellipse">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133" dirty="0">
                <a:solidFill>
                  <a:schemeClr val="tx2"/>
                </a:solidFill>
              </a:rPr>
              <a:t>Integrated</a:t>
            </a:r>
          </a:p>
          <a:p>
            <a:pPr algn="ctr"/>
            <a:r>
              <a:rPr lang="en-US" sz="2133" dirty="0">
                <a:solidFill>
                  <a:schemeClr val="tx2"/>
                </a:solidFill>
              </a:rPr>
              <a:t>Feedback</a:t>
            </a:r>
          </a:p>
        </p:txBody>
      </p:sp>
      <p:cxnSp>
        <p:nvCxnSpPr>
          <p:cNvPr id="15" name="Elbow Connector 24"/>
          <p:cNvCxnSpPr>
            <a:stCxn id="11" idx="0"/>
            <a:endCxn id="9" idx="0"/>
          </p:cNvCxnSpPr>
          <p:nvPr userDrawn="1"/>
        </p:nvCxnSpPr>
        <p:spPr>
          <a:xfrm rot="16200000" flipV="1">
            <a:off x="6096002" y="2065449"/>
            <a:ext cx="16933" cy="3068907"/>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Elbow Connector 28"/>
          <p:cNvCxnSpPr>
            <a:stCxn id="11" idx="0"/>
            <a:endCxn id="12" idx="0"/>
          </p:cNvCxnSpPr>
          <p:nvPr userDrawn="1"/>
        </p:nvCxnSpPr>
        <p:spPr>
          <a:xfrm rot="5400000" flipH="1" flipV="1">
            <a:off x="839768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Elbow Connector 34"/>
          <p:cNvCxnSpPr>
            <a:stCxn id="9" idx="0"/>
            <a:endCxn id="8" idx="0"/>
          </p:cNvCxnSpPr>
          <p:nvPr userDrawn="1"/>
        </p:nvCxnSpPr>
        <p:spPr>
          <a:xfrm rot="16200000" flipV="1">
            <a:off x="379432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37"/>
          <p:cNvCxnSpPr>
            <a:stCxn id="8" idx="0"/>
            <a:endCxn id="7" idx="0"/>
          </p:cNvCxnSpPr>
          <p:nvPr userDrawn="1"/>
        </p:nvCxnSpPr>
        <p:spPr>
          <a:xfrm rot="16200000" flipV="1">
            <a:off x="2259868"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40"/>
          <p:cNvCxnSpPr>
            <a:stCxn id="12" idx="0"/>
            <a:endCxn id="13" idx="0"/>
          </p:cNvCxnSpPr>
          <p:nvPr userDrawn="1"/>
        </p:nvCxnSpPr>
        <p:spPr>
          <a:xfrm rot="5400000" flipH="1" flipV="1">
            <a:off x="9932134" y="2832677"/>
            <a:ext cx="16933" cy="1534451"/>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4"/>
            <a:endCxn id="10" idx="0"/>
          </p:cNvCxnSpPr>
          <p:nvPr userDrawn="1"/>
        </p:nvCxnSpPr>
        <p:spPr>
          <a:xfrm>
            <a:off x="6096001" y="2981835"/>
            <a:ext cx="0" cy="618068"/>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nvSpPr>
        <p:spPr>
          <a:xfrm>
            <a:off x="814119" y="4709035"/>
            <a:ext cx="1368400" cy="1159228"/>
          </a:xfrm>
          <a:prstGeom prst="rect">
            <a:avLst/>
          </a:prstGeom>
          <a:noFill/>
        </p:spPr>
        <p:txBody>
          <a:bodyPr wrap="square" rtlCol="0">
            <a:spAutoFit/>
          </a:bodyPr>
          <a:lstStyle/>
          <a:p>
            <a:pPr algn="ctr"/>
            <a:r>
              <a:rPr lang="en-US" sz="2133" dirty="0">
                <a:solidFill>
                  <a:schemeClr val="tx2"/>
                </a:solidFill>
              </a:rPr>
              <a:t>Brief</a:t>
            </a:r>
          </a:p>
          <a:p>
            <a:pPr algn="ctr"/>
            <a:r>
              <a:rPr lang="en-US" sz="1600" dirty="0">
                <a:solidFill>
                  <a:schemeClr val="tx2"/>
                </a:solidFill>
              </a:rPr>
              <a:t>Lorem ipsum dolor sit amet</a:t>
            </a:r>
          </a:p>
        </p:txBody>
      </p:sp>
      <p:sp>
        <p:nvSpPr>
          <p:cNvPr id="22" name="TextBox 21"/>
          <p:cNvSpPr txBox="1"/>
          <p:nvPr userDrawn="1"/>
        </p:nvSpPr>
        <p:spPr>
          <a:xfrm>
            <a:off x="2356933" y="4709035"/>
            <a:ext cx="1368400" cy="1159228"/>
          </a:xfrm>
          <a:prstGeom prst="rect">
            <a:avLst/>
          </a:prstGeom>
          <a:noFill/>
        </p:spPr>
        <p:txBody>
          <a:bodyPr wrap="square" rtlCol="0">
            <a:spAutoFit/>
          </a:bodyPr>
          <a:lstStyle/>
          <a:p>
            <a:pPr algn="ctr"/>
            <a:r>
              <a:rPr lang="en-US" sz="2133" dirty="0">
                <a:solidFill>
                  <a:schemeClr val="tx2"/>
                </a:solidFill>
              </a:rPr>
              <a:t>Strategy</a:t>
            </a:r>
          </a:p>
          <a:p>
            <a:pPr lvl="0" algn="ctr"/>
            <a:r>
              <a:rPr lang="en-US" sz="1600" dirty="0">
                <a:solidFill>
                  <a:schemeClr val="tx2"/>
                </a:solidFill>
              </a:rPr>
              <a:t>Lorem ipsum dolor sit amet</a:t>
            </a:r>
          </a:p>
        </p:txBody>
      </p:sp>
      <p:sp>
        <p:nvSpPr>
          <p:cNvPr id="23" name="TextBox 22"/>
          <p:cNvSpPr txBox="1"/>
          <p:nvPr userDrawn="1"/>
        </p:nvSpPr>
        <p:spPr>
          <a:xfrm>
            <a:off x="3874661" y="4709035"/>
            <a:ext cx="1368400" cy="1159228"/>
          </a:xfrm>
          <a:prstGeom prst="rect">
            <a:avLst/>
          </a:prstGeom>
          <a:noFill/>
        </p:spPr>
        <p:txBody>
          <a:bodyPr wrap="square" rtlCol="0">
            <a:spAutoFit/>
          </a:bodyPr>
          <a:lstStyle/>
          <a:p>
            <a:pPr algn="ctr"/>
            <a:r>
              <a:rPr lang="en-US" sz="2133" dirty="0">
                <a:solidFill>
                  <a:schemeClr val="tx2"/>
                </a:solidFill>
              </a:rPr>
              <a:t>Creative</a:t>
            </a:r>
          </a:p>
          <a:p>
            <a:pPr lvl="0" algn="ctr"/>
            <a:r>
              <a:rPr lang="en-US" sz="1600" dirty="0">
                <a:solidFill>
                  <a:schemeClr val="tx2"/>
                </a:solidFill>
              </a:rPr>
              <a:t>Lorem ipsum dolor sit amet</a:t>
            </a:r>
          </a:p>
        </p:txBody>
      </p:sp>
      <p:sp>
        <p:nvSpPr>
          <p:cNvPr id="24" name="TextBox 23"/>
          <p:cNvSpPr txBox="1"/>
          <p:nvPr userDrawn="1"/>
        </p:nvSpPr>
        <p:spPr>
          <a:xfrm>
            <a:off x="5417476" y="4709035"/>
            <a:ext cx="1368400" cy="1159228"/>
          </a:xfrm>
          <a:prstGeom prst="rect">
            <a:avLst/>
          </a:prstGeom>
          <a:noFill/>
        </p:spPr>
        <p:txBody>
          <a:bodyPr wrap="square" rtlCol="0">
            <a:spAutoFit/>
          </a:bodyPr>
          <a:lstStyle/>
          <a:p>
            <a:pPr algn="ctr"/>
            <a:r>
              <a:rPr lang="en-US" sz="2133" dirty="0">
                <a:solidFill>
                  <a:schemeClr val="tx2"/>
                </a:solidFill>
              </a:rPr>
              <a:t>Build</a:t>
            </a:r>
          </a:p>
          <a:p>
            <a:pPr lvl="0" algn="ctr"/>
            <a:r>
              <a:rPr lang="en-US" sz="1600" dirty="0">
                <a:solidFill>
                  <a:schemeClr val="tx2"/>
                </a:solidFill>
              </a:rPr>
              <a:t>Lorem ipsum dolor sit amet</a:t>
            </a:r>
          </a:p>
        </p:txBody>
      </p:sp>
      <p:sp>
        <p:nvSpPr>
          <p:cNvPr id="25" name="TextBox 24"/>
          <p:cNvSpPr txBox="1"/>
          <p:nvPr userDrawn="1"/>
        </p:nvSpPr>
        <p:spPr>
          <a:xfrm>
            <a:off x="6960291" y="4709035"/>
            <a:ext cx="1368400" cy="1159228"/>
          </a:xfrm>
          <a:prstGeom prst="rect">
            <a:avLst/>
          </a:prstGeom>
          <a:noFill/>
        </p:spPr>
        <p:txBody>
          <a:bodyPr wrap="square" rtlCol="0">
            <a:spAutoFit/>
          </a:bodyPr>
          <a:lstStyle/>
          <a:p>
            <a:pPr algn="ctr"/>
            <a:r>
              <a:rPr lang="en-US" sz="2133" dirty="0">
                <a:solidFill>
                  <a:schemeClr val="tx2"/>
                </a:solidFill>
              </a:rPr>
              <a:t>Test</a:t>
            </a:r>
          </a:p>
          <a:p>
            <a:pPr lvl="0" algn="ctr"/>
            <a:r>
              <a:rPr lang="en-US" sz="1600" dirty="0">
                <a:solidFill>
                  <a:schemeClr val="tx2"/>
                </a:solidFill>
              </a:rPr>
              <a:t>Lorem ipsum dolor sit amet</a:t>
            </a:r>
          </a:p>
        </p:txBody>
      </p:sp>
      <p:sp>
        <p:nvSpPr>
          <p:cNvPr id="26" name="TextBox 25"/>
          <p:cNvSpPr txBox="1"/>
          <p:nvPr userDrawn="1"/>
        </p:nvSpPr>
        <p:spPr>
          <a:xfrm>
            <a:off x="8478019" y="4709035"/>
            <a:ext cx="1368400" cy="1159228"/>
          </a:xfrm>
          <a:prstGeom prst="rect">
            <a:avLst/>
          </a:prstGeom>
          <a:noFill/>
        </p:spPr>
        <p:txBody>
          <a:bodyPr wrap="square" rtlCol="0">
            <a:spAutoFit/>
          </a:bodyPr>
          <a:lstStyle/>
          <a:p>
            <a:pPr algn="ctr"/>
            <a:r>
              <a:rPr lang="en-US" sz="2133" dirty="0">
                <a:solidFill>
                  <a:schemeClr val="tx2"/>
                </a:solidFill>
              </a:rPr>
              <a:t>Market</a:t>
            </a:r>
          </a:p>
          <a:p>
            <a:pPr lvl="0" algn="ctr"/>
            <a:r>
              <a:rPr lang="en-US" sz="1600" dirty="0">
                <a:solidFill>
                  <a:schemeClr val="tx2"/>
                </a:solidFill>
              </a:rPr>
              <a:t>Lorem ipsum dolor sit amet</a:t>
            </a:r>
          </a:p>
        </p:txBody>
      </p:sp>
      <p:sp>
        <p:nvSpPr>
          <p:cNvPr id="27" name="TextBox 26"/>
          <p:cNvSpPr txBox="1"/>
          <p:nvPr userDrawn="1"/>
        </p:nvSpPr>
        <p:spPr>
          <a:xfrm>
            <a:off x="10020833" y="4709035"/>
            <a:ext cx="1368400" cy="1159228"/>
          </a:xfrm>
          <a:prstGeom prst="rect">
            <a:avLst/>
          </a:prstGeom>
          <a:noFill/>
        </p:spPr>
        <p:txBody>
          <a:bodyPr wrap="square" rtlCol="0">
            <a:spAutoFit/>
          </a:bodyPr>
          <a:lstStyle/>
          <a:p>
            <a:pPr algn="ctr"/>
            <a:r>
              <a:rPr lang="en-US" sz="2133" dirty="0">
                <a:solidFill>
                  <a:schemeClr val="tx2"/>
                </a:solidFill>
              </a:rPr>
              <a:t>Measure</a:t>
            </a:r>
          </a:p>
          <a:p>
            <a:pPr lvl="0" algn="ctr"/>
            <a:r>
              <a:rPr lang="en-US" sz="1600" dirty="0">
                <a:solidFill>
                  <a:schemeClr val="tx2"/>
                </a:solidFill>
              </a:rPr>
              <a:t>Lorem ipsum dolor sit amet</a:t>
            </a:r>
          </a:p>
        </p:txBody>
      </p:sp>
      <p:pic>
        <p:nvPicPr>
          <p:cNvPr id="68" name="Picture 67"/>
          <p:cNvPicPr>
            <a:picLocks noChangeAspect="1"/>
          </p:cNvPicPr>
          <p:nvPr userDrawn="1"/>
        </p:nvPicPr>
        <p:blipFill>
          <a:blip r:embed="rId3"/>
          <a:stretch>
            <a:fillRect/>
          </a:stretch>
        </p:blipFill>
        <p:spPr>
          <a:xfrm>
            <a:off x="1250120" y="3870893"/>
            <a:ext cx="501975" cy="501167"/>
          </a:xfrm>
          <a:prstGeom prst="rect">
            <a:avLst/>
          </a:prstGeom>
        </p:spPr>
      </p:pic>
      <p:pic>
        <p:nvPicPr>
          <p:cNvPr id="69" name="Picture 68"/>
          <p:cNvPicPr>
            <a:picLocks noChangeAspect="1"/>
          </p:cNvPicPr>
          <p:nvPr userDrawn="1"/>
        </p:nvPicPr>
        <p:blipFill>
          <a:blip r:embed="rId4"/>
          <a:stretch>
            <a:fillRect/>
          </a:stretch>
        </p:blipFill>
        <p:spPr>
          <a:xfrm>
            <a:off x="2849262" y="3830366"/>
            <a:ext cx="372600" cy="521833"/>
          </a:xfrm>
          <a:prstGeom prst="rect">
            <a:avLst/>
          </a:prstGeom>
        </p:spPr>
      </p:pic>
      <p:pic>
        <p:nvPicPr>
          <p:cNvPr id="70" name="Picture 69"/>
          <p:cNvPicPr>
            <a:picLocks noChangeAspect="1"/>
          </p:cNvPicPr>
          <p:nvPr userDrawn="1"/>
        </p:nvPicPr>
        <p:blipFill>
          <a:blip r:embed="rId5"/>
          <a:stretch>
            <a:fillRect/>
          </a:stretch>
        </p:blipFill>
        <p:spPr>
          <a:xfrm>
            <a:off x="4292630" y="3833708"/>
            <a:ext cx="554769" cy="553875"/>
          </a:xfrm>
          <a:prstGeom prst="rect">
            <a:avLst/>
          </a:prstGeom>
        </p:spPr>
      </p:pic>
      <p:pic>
        <p:nvPicPr>
          <p:cNvPr id="71" name="Picture 70"/>
          <p:cNvPicPr>
            <a:picLocks noChangeAspect="1"/>
          </p:cNvPicPr>
          <p:nvPr userDrawn="1"/>
        </p:nvPicPr>
        <p:blipFill>
          <a:blip r:embed="rId6"/>
          <a:stretch>
            <a:fillRect/>
          </a:stretch>
        </p:blipFill>
        <p:spPr>
          <a:xfrm>
            <a:off x="5829487" y="3830366"/>
            <a:ext cx="533025" cy="527000"/>
          </a:xfrm>
          <a:prstGeom prst="rect">
            <a:avLst/>
          </a:prstGeom>
        </p:spPr>
      </p:pic>
      <p:pic>
        <p:nvPicPr>
          <p:cNvPr id="72" name="Picture 71"/>
          <p:cNvPicPr>
            <a:picLocks noChangeAspect="1"/>
          </p:cNvPicPr>
          <p:nvPr userDrawn="1"/>
        </p:nvPicPr>
        <p:blipFill>
          <a:blip r:embed="rId7"/>
          <a:stretch>
            <a:fillRect/>
          </a:stretch>
        </p:blipFill>
        <p:spPr>
          <a:xfrm>
            <a:off x="7375197" y="3847004"/>
            <a:ext cx="510516" cy="549410"/>
          </a:xfrm>
          <a:prstGeom prst="rect">
            <a:avLst/>
          </a:prstGeom>
        </p:spPr>
      </p:pic>
      <p:pic>
        <p:nvPicPr>
          <p:cNvPr id="73" name="Picture 72"/>
          <p:cNvPicPr>
            <a:picLocks noChangeAspect="1"/>
          </p:cNvPicPr>
          <p:nvPr userDrawn="1"/>
        </p:nvPicPr>
        <p:blipFill>
          <a:blip r:embed="rId8"/>
          <a:stretch>
            <a:fillRect/>
          </a:stretch>
        </p:blipFill>
        <p:spPr>
          <a:xfrm>
            <a:off x="8864628" y="3899816"/>
            <a:ext cx="595181" cy="393672"/>
          </a:xfrm>
          <a:prstGeom prst="rect">
            <a:avLst/>
          </a:prstGeom>
        </p:spPr>
      </p:pic>
      <p:pic>
        <p:nvPicPr>
          <p:cNvPr id="74" name="Picture 73"/>
          <p:cNvPicPr>
            <a:picLocks noChangeAspect="1"/>
          </p:cNvPicPr>
          <p:nvPr userDrawn="1"/>
        </p:nvPicPr>
        <p:blipFill>
          <a:blip r:embed="rId9"/>
          <a:stretch>
            <a:fillRect/>
          </a:stretch>
        </p:blipFill>
        <p:spPr>
          <a:xfrm>
            <a:off x="10429185" y="3829130"/>
            <a:ext cx="548550" cy="547667"/>
          </a:xfrm>
          <a:prstGeom prst="rect">
            <a:avLst/>
          </a:prstGeom>
        </p:spPr>
      </p:pic>
    </p:spTree>
    <p:extLst>
      <p:ext uri="{BB962C8B-B14F-4D97-AF65-F5344CB8AC3E}">
        <p14:creationId xmlns:p14="http://schemas.microsoft.com/office/powerpoint/2010/main" val="21427744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The shift in mobile development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Subtitle goes here</a:t>
            </a:r>
          </a:p>
        </p:txBody>
      </p:sp>
      <p:graphicFrame>
        <p:nvGraphicFramePr>
          <p:cNvPr id="8" name="Chart 7"/>
          <p:cNvGraphicFramePr/>
          <p:nvPr userDrawn="1">
            <p:extLst>
              <p:ext uri="{D42A27DB-BD31-4B8C-83A1-F6EECF244321}">
                <p14:modId xmlns:p14="http://schemas.microsoft.com/office/powerpoint/2010/main" val="488122590"/>
              </p:ext>
            </p:extLst>
          </p:nvPr>
        </p:nvGraphicFramePr>
        <p:xfrm>
          <a:off x="1231513" y="2646987"/>
          <a:ext cx="4632960" cy="3420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3386395486"/>
              </p:ext>
            </p:extLst>
          </p:nvPr>
        </p:nvGraphicFramePr>
        <p:xfrm>
          <a:off x="6570127" y="2646987"/>
          <a:ext cx="4632960" cy="34205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userDrawn="1"/>
        </p:nvSpPr>
        <p:spPr>
          <a:xfrm>
            <a:off x="2129543" y="1554021"/>
            <a:ext cx="953787" cy="615553"/>
          </a:xfrm>
          <a:prstGeom prst="rect">
            <a:avLst/>
          </a:prstGeom>
          <a:noFill/>
        </p:spPr>
        <p:txBody>
          <a:bodyPr wrap="none" lIns="0" tIns="0" rIns="0" bIns="0" rtlCol="0">
            <a:spAutoFit/>
          </a:bodyPr>
          <a:lstStyle/>
          <a:p>
            <a:r>
              <a:rPr lang="en-US" sz="4000" b="1" dirty="0">
                <a:solidFill>
                  <a:schemeClr val="tx2"/>
                </a:solidFill>
              </a:rPr>
              <a:t>70%</a:t>
            </a:r>
          </a:p>
        </p:txBody>
      </p:sp>
      <p:sp>
        <p:nvSpPr>
          <p:cNvPr id="12" name="TextBox 11"/>
          <p:cNvSpPr txBox="1"/>
          <p:nvPr userDrawn="1"/>
        </p:nvSpPr>
        <p:spPr>
          <a:xfrm>
            <a:off x="2129543" y="2113305"/>
            <a:ext cx="3606237" cy="451534"/>
          </a:xfrm>
          <a:prstGeom prst="rect">
            <a:avLst/>
          </a:prstGeom>
          <a:noFill/>
        </p:spPr>
        <p:txBody>
          <a:bodyPr wrap="square" lIns="0" tIns="0" rIns="0" bIns="0" rtlCol="0">
            <a:spAutoFit/>
          </a:bodyPr>
          <a:lstStyle/>
          <a:p>
            <a:r>
              <a:rPr lang="en-US" sz="1467" dirty="0">
                <a:solidFill>
                  <a:schemeClr val="tx2"/>
                </a:solidFill>
              </a:rPr>
              <a:t>Ria qui del ium aut ex et estrum </a:t>
            </a:r>
            <a:r>
              <a:rPr lang="en-US" sz="1467" dirty="0" err="1">
                <a:solidFill>
                  <a:schemeClr val="tx2"/>
                </a:solidFill>
              </a:rPr>
              <a:t>nonsequis</a:t>
            </a:r>
            <a:r>
              <a:rPr lang="en-US" sz="1467" dirty="0">
                <a:solidFill>
                  <a:schemeClr val="tx2"/>
                </a:solidFill>
              </a:rPr>
              <a:t> volupta doluptas illuptas </a:t>
            </a:r>
          </a:p>
        </p:txBody>
      </p:sp>
      <p:sp>
        <p:nvSpPr>
          <p:cNvPr id="13" name="Oval 12"/>
          <p:cNvSpPr/>
          <p:nvPr userDrawn="1"/>
        </p:nvSpPr>
        <p:spPr>
          <a:xfrm>
            <a:off x="1005787" y="1654175"/>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7454609" y="1554021"/>
            <a:ext cx="953787" cy="615553"/>
          </a:xfrm>
          <a:prstGeom prst="rect">
            <a:avLst/>
          </a:prstGeom>
          <a:noFill/>
        </p:spPr>
        <p:txBody>
          <a:bodyPr wrap="none" lIns="0" tIns="0" rIns="0" bIns="0" rtlCol="0">
            <a:spAutoFit/>
          </a:bodyPr>
          <a:lstStyle/>
          <a:p>
            <a:r>
              <a:rPr lang="en-US" sz="4000" b="1" dirty="0">
                <a:solidFill>
                  <a:schemeClr val="tx2"/>
                </a:solidFill>
              </a:rPr>
              <a:t>70%</a:t>
            </a:r>
          </a:p>
        </p:txBody>
      </p:sp>
      <p:sp>
        <p:nvSpPr>
          <p:cNvPr id="18" name="TextBox 17"/>
          <p:cNvSpPr txBox="1"/>
          <p:nvPr userDrawn="1"/>
        </p:nvSpPr>
        <p:spPr>
          <a:xfrm>
            <a:off x="7454610" y="2113305"/>
            <a:ext cx="3606237" cy="451534"/>
          </a:xfrm>
          <a:prstGeom prst="rect">
            <a:avLst/>
          </a:prstGeom>
          <a:noFill/>
        </p:spPr>
        <p:txBody>
          <a:bodyPr wrap="square" lIns="0" tIns="0" rIns="0" bIns="0" rtlCol="0">
            <a:spAutoFit/>
          </a:bodyPr>
          <a:lstStyle/>
          <a:p>
            <a:r>
              <a:rPr lang="en-US" sz="1467" dirty="0">
                <a:solidFill>
                  <a:schemeClr val="tx2"/>
                </a:solidFill>
              </a:rPr>
              <a:t>Ria qui del ium aut ex et estrum </a:t>
            </a:r>
            <a:r>
              <a:rPr lang="en-US" sz="1467" dirty="0" err="1">
                <a:solidFill>
                  <a:schemeClr val="tx2"/>
                </a:solidFill>
              </a:rPr>
              <a:t>nonsequis</a:t>
            </a:r>
            <a:r>
              <a:rPr lang="en-US" sz="1467" dirty="0">
                <a:solidFill>
                  <a:schemeClr val="tx2"/>
                </a:solidFill>
              </a:rPr>
              <a:t> volupta doluptas illuptas </a:t>
            </a:r>
          </a:p>
        </p:txBody>
      </p:sp>
      <p:pic>
        <p:nvPicPr>
          <p:cNvPr id="29" name="Picture 28"/>
          <p:cNvPicPr>
            <a:picLocks noChangeAspect="1"/>
          </p:cNvPicPr>
          <p:nvPr userDrawn="1"/>
        </p:nvPicPr>
        <p:blipFill>
          <a:blip r:embed="rId5"/>
          <a:stretch>
            <a:fillRect/>
          </a:stretch>
        </p:blipFill>
        <p:spPr>
          <a:xfrm>
            <a:off x="1231513" y="1907113"/>
            <a:ext cx="501975" cy="501167"/>
          </a:xfrm>
          <a:prstGeom prst="rect">
            <a:avLst/>
          </a:prstGeom>
        </p:spPr>
      </p:pic>
      <p:sp>
        <p:nvSpPr>
          <p:cNvPr id="30" name="Oval 29"/>
          <p:cNvSpPr/>
          <p:nvPr userDrawn="1"/>
        </p:nvSpPr>
        <p:spPr>
          <a:xfrm>
            <a:off x="6218908" y="1590048"/>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1" name="Picture 30"/>
          <p:cNvPicPr>
            <a:picLocks noChangeAspect="1"/>
          </p:cNvPicPr>
          <p:nvPr userDrawn="1"/>
        </p:nvPicPr>
        <p:blipFill>
          <a:blip r:embed="rId5"/>
          <a:stretch>
            <a:fillRect/>
          </a:stretch>
        </p:blipFill>
        <p:spPr>
          <a:xfrm>
            <a:off x="6444634" y="1842986"/>
            <a:ext cx="501975" cy="501167"/>
          </a:xfrm>
          <a:prstGeom prst="rect">
            <a:avLst/>
          </a:prstGeom>
        </p:spPr>
      </p:pic>
      <p:pic>
        <p:nvPicPr>
          <p:cNvPr id="33" name="Picture 32"/>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954986" y="2871817"/>
            <a:ext cx="272054" cy="381016"/>
          </a:xfrm>
          <a:prstGeom prst="rect">
            <a:avLst/>
          </a:prstGeom>
        </p:spPr>
      </p:pic>
      <p:pic>
        <p:nvPicPr>
          <p:cNvPr id="34" name="Picture 33"/>
          <p:cNvPicPr>
            <a:picLocks noChangeAspect="1"/>
          </p:cNvPicPr>
          <p:nvPr userDrawn="1"/>
        </p:nvPicPr>
        <p:blipFill>
          <a:blip r:embed="rId7">
            <a:duotone>
              <a:prstClr val="black"/>
              <a:schemeClr val="tx2">
                <a:tint val="45000"/>
                <a:satMod val="400000"/>
              </a:schemeClr>
            </a:duotone>
            <a:lum bright="-44000"/>
          </a:blip>
          <a:stretch>
            <a:fillRect/>
          </a:stretch>
        </p:blipFill>
        <p:spPr>
          <a:xfrm>
            <a:off x="838998" y="3524731"/>
            <a:ext cx="405064" cy="404411"/>
          </a:xfrm>
          <a:prstGeom prst="rect">
            <a:avLst/>
          </a:prstGeom>
        </p:spPr>
      </p:pic>
      <p:pic>
        <p:nvPicPr>
          <p:cNvPr id="35" name="Picture 34"/>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854787" y="4164220"/>
            <a:ext cx="389187" cy="384788"/>
          </a:xfrm>
          <a:prstGeom prst="rect">
            <a:avLst/>
          </a:prstGeom>
        </p:spPr>
      </p:pic>
      <p:pic>
        <p:nvPicPr>
          <p:cNvPr id="36" name="Picture 35"/>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863003" y="4797755"/>
            <a:ext cx="372753" cy="401151"/>
          </a:xfrm>
          <a:prstGeom prst="rect">
            <a:avLst/>
          </a:prstGeom>
        </p:spPr>
      </p:pic>
      <p:pic>
        <p:nvPicPr>
          <p:cNvPr id="37" name="Picture 36"/>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817971" y="5487736"/>
            <a:ext cx="434570" cy="287439"/>
          </a:xfrm>
          <a:prstGeom prst="rect">
            <a:avLst/>
          </a:prstGeom>
        </p:spPr>
      </p:pic>
      <p:pic>
        <p:nvPicPr>
          <p:cNvPr id="38" name="Picture 37"/>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6281051" y="2903545"/>
            <a:ext cx="272054" cy="381016"/>
          </a:xfrm>
          <a:prstGeom prst="rect">
            <a:avLst/>
          </a:prstGeom>
        </p:spPr>
      </p:pic>
      <p:pic>
        <p:nvPicPr>
          <p:cNvPr id="39" name="Picture 38"/>
          <p:cNvPicPr>
            <a:picLocks noChangeAspect="1"/>
          </p:cNvPicPr>
          <p:nvPr userDrawn="1"/>
        </p:nvPicPr>
        <p:blipFill>
          <a:blip r:embed="rId7">
            <a:duotone>
              <a:prstClr val="black"/>
              <a:schemeClr val="tx2">
                <a:tint val="45000"/>
                <a:satMod val="400000"/>
              </a:schemeClr>
            </a:duotone>
            <a:lum bright="-44000"/>
          </a:blip>
          <a:stretch>
            <a:fillRect/>
          </a:stretch>
        </p:blipFill>
        <p:spPr>
          <a:xfrm>
            <a:off x="6165063" y="3556459"/>
            <a:ext cx="405064" cy="404411"/>
          </a:xfrm>
          <a:prstGeom prst="rect">
            <a:avLst/>
          </a:prstGeom>
        </p:spPr>
      </p:pic>
      <p:pic>
        <p:nvPicPr>
          <p:cNvPr id="40" name="Picture 39"/>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6180852" y="4195948"/>
            <a:ext cx="389187" cy="384788"/>
          </a:xfrm>
          <a:prstGeom prst="rect">
            <a:avLst/>
          </a:prstGeom>
        </p:spPr>
      </p:pic>
      <p:pic>
        <p:nvPicPr>
          <p:cNvPr id="41" name="Picture 40"/>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6189068" y="4829483"/>
            <a:ext cx="372753" cy="401151"/>
          </a:xfrm>
          <a:prstGeom prst="rect">
            <a:avLst/>
          </a:prstGeom>
        </p:spPr>
      </p:pic>
      <p:pic>
        <p:nvPicPr>
          <p:cNvPr id="42" name="Picture 41"/>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6144036" y="5519464"/>
            <a:ext cx="434570" cy="287439"/>
          </a:xfrm>
          <a:prstGeom prst="rect">
            <a:avLst/>
          </a:prstGeom>
        </p:spPr>
      </p:pic>
    </p:spTree>
    <p:extLst>
      <p:ext uri="{BB962C8B-B14F-4D97-AF65-F5344CB8AC3E}">
        <p14:creationId xmlns:p14="http://schemas.microsoft.com/office/powerpoint/2010/main" val="3183112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Stacked</a:t>
            </a:r>
          </a:p>
        </p:txBody>
      </p:sp>
      <p:graphicFrame>
        <p:nvGraphicFramePr>
          <p:cNvPr id="7" name="Content Placeholder 4"/>
          <p:cNvGraphicFramePr>
            <a:graphicFrameLocks/>
          </p:cNvGraphicFramePr>
          <p:nvPr userDrawn="1">
            <p:extLst>
              <p:ext uri="{D42A27DB-BD31-4B8C-83A1-F6EECF244321}">
                <p14:modId xmlns:p14="http://schemas.microsoft.com/office/powerpoint/2010/main" val="4096817947"/>
              </p:ext>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dirty="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dirty="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dirty="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dirty="0">
                <a:solidFill>
                  <a:schemeClr val="accent3"/>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dirty="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dirty="0">
                <a:solidFill>
                  <a:schemeClr val="tx2"/>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1808100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userDrawn="1"/>
        </p:nvSpPr>
        <p:spPr>
          <a:xfrm>
            <a:off x="10572750" y="1993339"/>
            <a:ext cx="1695450" cy="33475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lt-LT" dirty="0"/>
              <a:t>                               </a:t>
            </a:r>
            <a:endParaRPr lang="en-US" dirty="0"/>
          </a:p>
        </p:txBody>
      </p:sp>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Stacked</a:t>
            </a:r>
          </a:p>
        </p:txBody>
      </p:sp>
      <p:graphicFrame>
        <p:nvGraphicFramePr>
          <p:cNvPr id="7" name="Content Placeholder 4"/>
          <p:cNvGraphicFramePr>
            <a:graphicFrameLocks/>
          </p:cNvGraphicFramePr>
          <p:nvPr userDrawn="1">
            <p:extLst>
              <p:ext uri="{D42A27DB-BD31-4B8C-83A1-F6EECF244321}">
                <p14:modId xmlns:p14="http://schemas.microsoft.com/office/powerpoint/2010/main" val="4258617492"/>
              </p:ext>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dirty="0"/>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dirty="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dirty="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dirty="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dirty="0">
                <a:solidFill>
                  <a:schemeClr val="accent3">
                    <a:lumMod val="75000"/>
                  </a:schemeClr>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dirty="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dirty="0">
                <a:solidFill>
                  <a:schemeClr val="bg1"/>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16477519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3"/>
          <p:cNvSpPr>
            <a:spLocks noGrp="1"/>
          </p:cNvSpPr>
          <p:nvPr>
            <p:ph type="title"/>
          </p:nvPr>
        </p:nvSpPr>
        <p:spPr>
          <a:xfrm>
            <a:off x="914400" y="279961"/>
            <a:ext cx="10363200" cy="817561"/>
          </a:xfrm>
        </p:spPr>
        <p:txBody>
          <a:bodyPr/>
          <a:lstStyle>
            <a:lvl1pPr>
              <a:defRPr>
                <a:solidFill>
                  <a:schemeClr val="tx2"/>
                </a:solidFill>
              </a:defRPr>
            </a:lvl1pPr>
          </a:lstStyle>
          <a:p>
            <a:r>
              <a:rPr lang="en-US" dirty="0"/>
              <a:t>Growth</a:t>
            </a:r>
          </a:p>
        </p:txBody>
      </p:sp>
      <p:graphicFrame>
        <p:nvGraphicFramePr>
          <p:cNvPr id="7" name="Chart Placeholder 18"/>
          <p:cNvGraphicFramePr>
            <a:graphicFrameLocks/>
          </p:cNvGraphicFramePr>
          <p:nvPr userDrawn="1">
            <p:extLst>
              <p:ext uri="{D42A27DB-BD31-4B8C-83A1-F6EECF244321}">
                <p14:modId xmlns:p14="http://schemas.microsoft.com/office/powerpoint/2010/main" val="982465273"/>
              </p:ext>
            </p:extLst>
          </p:nvPr>
        </p:nvGraphicFramePr>
        <p:xfrm>
          <a:off x="914400" y="1452034"/>
          <a:ext cx="5080000" cy="4525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2"/>
          <p:cNvGraphicFramePr>
            <a:graphicFrameLocks/>
          </p:cNvGraphicFramePr>
          <p:nvPr userDrawn="1">
            <p:extLst>
              <p:ext uri="{D42A27DB-BD31-4B8C-83A1-F6EECF244321}">
                <p14:modId xmlns:p14="http://schemas.microsoft.com/office/powerpoint/2010/main" val="787609777"/>
              </p:ext>
            </p:extLst>
          </p:nvPr>
        </p:nvGraphicFramePr>
        <p:xfrm>
          <a:off x="6440603" y="1452034"/>
          <a:ext cx="5080000" cy="452543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5"/>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of revenue by region</a:t>
            </a:r>
          </a:p>
        </p:txBody>
      </p:sp>
      <p:sp>
        <p:nvSpPr>
          <p:cNvPr id="10" name="Freeform 14"/>
          <p:cNvSpPr/>
          <p:nvPr userDrawn="1"/>
        </p:nvSpPr>
        <p:spPr>
          <a:xfrm flipH="1" flipV="1">
            <a:off x="3996619" y="4644960"/>
            <a:ext cx="600287" cy="272627"/>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userDrawn="1"/>
        </p:nvSpPr>
        <p:spPr>
          <a:xfrm>
            <a:off x="804051" y="1855193"/>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23%</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12" name="Rectangle 11"/>
          <p:cNvSpPr/>
          <p:nvPr userDrawn="1"/>
        </p:nvSpPr>
        <p:spPr>
          <a:xfrm>
            <a:off x="740544" y="3519195"/>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19%</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13" name="Rectangle 12"/>
          <p:cNvSpPr/>
          <p:nvPr userDrawn="1"/>
        </p:nvSpPr>
        <p:spPr>
          <a:xfrm>
            <a:off x="804051" y="4678671"/>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21%</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14" name="Rectangle 13"/>
          <p:cNvSpPr/>
          <p:nvPr userDrawn="1"/>
        </p:nvSpPr>
        <p:spPr>
          <a:xfrm>
            <a:off x="4780402" y="4678671"/>
            <a:ext cx="807913" cy="379335"/>
          </a:xfrm>
          <a:prstGeom prst="rect">
            <a:avLst/>
          </a:prstGeom>
        </p:spPr>
        <p:txBody>
          <a:bodyPr wrap="none" lIns="0" tIns="0" rIns="0" bIns="0">
            <a:spAutoFit/>
          </a:bodyPr>
          <a:lstStyle/>
          <a:p>
            <a:pPr>
              <a:lnSpc>
                <a:spcPct val="85000"/>
              </a:lnSpc>
            </a:pPr>
            <a:r>
              <a:rPr lang="en-US" dirty="0">
                <a:solidFill>
                  <a:schemeClr val="tx2"/>
                </a:solidFill>
                <a:ea typeface="Open Sans Extrabold" pitchFamily="34" charset="0"/>
                <a:cs typeface="Open Sans Extrabold" pitchFamily="34" charset="0"/>
              </a:rPr>
              <a:t>16%</a:t>
            </a:r>
            <a:endParaRPr lang="en-US" sz="1100" dirty="0">
              <a:solidFill>
                <a:schemeClr val="tx2"/>
              </a:solidFill>
              <a:ea typeface="Open Sans Extrabold" pitchFamily="34" charset="0"/>
              <a:cs typeface="Open Sans Extrabold" pitchFamily="34" charset="0"/>
            </a:endParaRPr>
          </a:p>
          <a:p>
            <a:pPr>
              <a:lnSpc>
                <a:spcPct val="85000"/>
              </a:lnSpc>
            </a:pPr>
            <a:r>
              <a:rPr lang="en-US" sz="1100" dirty="0">
                <a:solidFill>
                  <a:schemeClr val="tx2"/>
                </a:solidFill>
              </a:rPr>
              <a:t>Lorem Ipsum</a:t>
            </a:r>
          </a:p>
        </p:txBody>
      </p:sp>
      <p:sp>
        <p:nvSpPr>
          <p:cNvPr id="15" name="Rectangle 14"/>
          <p:cNvSpPr/>
          <p:nvPr userDrawn="1"/>
        </p:nvSpPr>
        <p:spPr>
          <a:xfrm>
            <a:off x="4797738" y="1861965"/>
            <a:ext cx="807913" cy="379335"/>
          </a:xfrm>
          <a:prstGeom prst="rect">
            <a:avLst/>
          </a:prstGeom>
        </p:spPr>
        <p:txBody>
          <a:bodyPr wrap="none" lIns="0" tIns="0" rIns="0" bIns="0">
            <a:spAutoFit/>
          </a:bodyPr>
          <a:lstStyle/>
          <a:p>
            <a:pPr>
              <a:lnSpc>
                <a:spcPct val="85000"/>
              </a:lnSpc>
            </a:pPr>
            <a:r>
              <a:rPr lang="en-US" dirty="0">
                <a:solidFill>
                  <a:schemeClr val="tx2"/>
                </a:solidFill>
                <a:ea typeface="Open Sans Extrabold" pitchFamily="34" charset="0"/>
                <a:cs typeface="Open Sans Extrabold" pitchFamily="34" charset="0"/>
              </a:rPr>
              <a:t>35%</a:t>
            </a:r>
            <a:endParaRPr lang="en-US" sz="1100" dirty="0">
              <a:solidFill>
                <a:schemeClr val="tx2"/>
              </a:solidFill>
              <a:ea typeface="Open Sans Extrabold" pitchFamily="34" charset="0"/>
              <a:cs typeface="Open Sans Extrabold" pitchFamily="34" charset="0"/>
            </a:endParaRPr>
          </a:p>
          <a:p>
            <a:pPr>
              <a:lnSpc>
                <a:spcPct val="85000"/>
              </a:lnSpc>
            </a:pPr>
            <a:r>
              <a:rPr lang="en-US" sz="1100" dirty="0">
                <a:solidFill>
                  <a:schemeClr val="tx2"/>
                </a:solidFill>
              </a:rPr>
              <a:t>Lorem Ipsum</a:t>
            </a:r>
          </a:p>
        </p:txBody>
      </p:sp>
      <p:sp>
        <p:nvSpPr>
          <p:cNvPr id="16" name="Freeform 23"/>
          <p:cNvSpPr/>
          <p:nvPr userDrawn="1"/>
        </p:nvSpPr>
        <p:spPr>
          <a:xfrm flipV="1">
            <a:off x="1808479" y="4581128"/>
            <a:ext cx="927148" cy="33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7"/>
          <p:cNvSpPr/>
          <p:nvPr userDrawn="1"/>
        </p:nvSpPr>
        <p:spPr>
          <a:xfrm flipH="1">
            <a:off x="9699376" y="2085495"/>
            <a:ext cx="720987"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userDrawn="1"/>
        </p:nvSpPr>
        <p:spPr>
          <a:xfrm>
            <a:off x="10574966" y="1861965"/>
            <a:ext cx="807913" cy="379335"/>
          </a:xfrm>
          <a:prstGeom prst="rect">
            <a:avLst/>
          </a:prstGeom>
        </p:spPr>
        <p:txBody>
          <a:bodyPr wrap="none" lIns="0" tIns="0" rIns="0" bIns="0">
            <a:spAutoFit/>
          </a:bodyPr>
          <a:lstStyle/>
          <a:p>
            <a:pPr>
              <a:lnSpc>
                <a:spcPct val="85000"/>
              </a:lnSpc>
            </a:pPr>
            <a:r>
              <a:rPr lang="en-US" dirty="0">
                <a:solidFill>
                  <a:schemeClr val="tx2"/>
                </a:solidFill>
                <a:ea typeface="Open Sans Extrabold" pitchFamily="34" charset="0"/>
                <a:cs typeface="Open Sans Extrabold" pitchFamily="34" charset="0"/>
              </a:rPr>
              <a:t>59%</a:t>
            </a:r>
            <a:endParaRPr lang="en-US" sz="1100" dirty="0">
              <a:solidFill>
                <a:schemeClr val="tx2"/>
              </a:solidFill>
              <a:ea typeface="Open Sans Extrabold" pitchFamily="34" charset="0"/>
              <a:cs typeface="Open Sans Extrabold" pitchFamily="34" charset="0"/>
            </a:endParaRPr>
          </a:p>
          <a:p>
            <a:pPr>
              <a:lnSpc>
                <a:spcPct val="85000"/>
              </a:lnSpc>
            </a:pPr>
            <a:r>
              <a:rPr lang="en-US" sz="1100" dirty="0">
                <a:solidFill>
                  <a:schemeClr val="tx2"/>
                </a:solidFill>
              </a:rPr>
              <a:t>Lorem Ipsum</a:t>
            </a:r>
          </a:p>
        </p:txBody>
      </p:sp>
      <p:sp>
        <p:nvSpPr>
          <p:cNvPr id="19" name="Freeform 25"/>
          <p:cNvSpPr/>
          <p:nvPr userDrawn="1"/>
        </p:nvSpPr>
        <p:spPr>
          <a:xfrm flipV="1">
            <a:off x="8514055" y="4815233"/>
            <a:ext cx="311175" cy="55743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81897 w 581897"/>
              <a:gd name="connsiteY0" fmla="*/ 220430 h 220430"/>
              <a:gd name="connsiteX1" fmla="*/ 345440 w 581897"/>
              <a:gd name="connsiteY1" fmla="*/ 0 h 220430"/>
              <a:gd name="connsiteX2" fmla="*/ 0 w 581897"/>
              <a:gd name="connsiteY2" fmla="*/ 0 h 220430"/>
            </a:gdLst>
            <a:ahLst/>
            <a:cxnLst>
              <a:cxn ang="0">
                <a:pos x="connsiteX0" y="connsiteY0"/>
              </a:cxn>
              <a:cxn ang="0">
                <a:pos x="connsiteX1" y="connsiteY1"/>
              </a:cxn>
              <a:cxn ang="0">
                <a:pos x="connsiteX2" y="connsiteY2"/>
              </a:cxn>
            </a:cxnLst>
            <a:rect l="l" t="t" r="r" b="b"/>
            <a:pathLst>
              <a:path w="581897" h="220430">
                <a:moveTo>
                  <a:pt x="581897" y="220430"/>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userDrawn="1"/>
        </p:nvSpPr>
        <p:spPr>
          <a:xfrm>
            <a:off x="7542230" y="5133759"/>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23%</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21" name="Freeform 30"/>
          <p:cNvSpPr/>
          <p:nvPr userDrawn="1"/>
        </p:nvSpPr>
        <p:spPr>
          <a:xfrm flipV="1">
            <a:off x="7755695" y="4445908"/>
            <a:ext cx="455516" cy="20676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77892 w 477892"/>
              <a:gd name="connsiteY0" fmla="*/ 124716 h 124716"/>
              <a:gd name="connsiteX1" fmla="*/ 345440 w 477892"/>
              <a:gd name="connsiteY1" fmla="*/ 0 h 124716"/>
              <a:gd name="connsiteX2" fmla="*/ 0 w 477892"/>
              <a:gd name="connsiteY2" fmla="*/ 0 h 124716"/>
            </a:gdLst>
            <a:ahLst/>
            <a:cxnLst>
              <a:cxn ang="0">
                <a:pos x="connsiteX0" y="connsiteY0"/>
              </a:cxn>
              <a:cxn ang="0">
                <a:pos x="connsiteX1" y="connsiteY1"/>
              </a:cxn>
              <a:cxn ang="0">
                <a:pos x="connsiteX2" y="connsiteY2"/>
              </a:cxn>
            </a:cxnLst>
            <a:rect l="l" t="t" r="r" b="b"/>
            <a:pathLst>
              <a:path w="477892" h="124716">
                <a:moveTo>
                  <a:pt x="477892" y="124716"/>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userDrawn="1"/>
        </p:nvSpPr>
        <p:spPr>
          <a:xfrm>
            <a:off x="6741790" y="4445909"/>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7%</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23" name="Freeform 32"/>
          <p:cNvSpPr/>
          <p:nvPr userDrawn="1"/>
        </p:nvSpPr>
        <p:spPr>
          <a:xfrm flipV="1">
            <a:off x="7355002" y="3935493"/>
            <a:ext cx="594993" cy="5244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12910 w 512910"/>
              <a:gd name="connsiteY0" fmla="*/ 145300 h 145300"/>
              <a:gd name="connsiteX1" fmla="*/ 345440 w 512910"/>
              <a:gd name="connsiteY1" fmla="*/ 0 h 145300"/>
              <a:gd name="connsiteX2" fmla="*/ 0 w 512910"/>
              <a:gd name="connsiteY2" fmla="*/ 0 h 145300"/>
            </a:gdLst>
            <a:ahLst/>
            <a:cxnLst>
              <a:cxn ang="0">
                <a:pos x="connsiteX0" y="connsiteY0"/>
              </a:cxn>
              <a:cxn ang="0">
                <a:pos x="connsiteX1" y="connsiteY1"/>
              </a:cxn>
              <a:cxn ang="0">
                <a:pos x="connsiteX2" y="connsiteY2"/>
              </a:cxn>
            </a:cxnLst>
            <a:rect l="l" t="t" r="r" b="b"/>
            <a:pathLst>
              <a:path w="512910" h="145300">
                <a:moveTo>
                  <a:pt x="512910" y="145300"/>
                </a:moveTo>
                <a:lnTo>
                  <a:pt x="345440" y="0"/>
                </a:lnTo>
                <a:lnTo>
                  <a:pt x="0" y="0"/>
                </a:lnTo>
              </a:path>
            </a:pathLst>
          </a:cu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userDrawn="1"/>
        </p:nvSpPr>
        <p:spPr>
          <a:xfrm>
            <a:off x="6365840" y="3749033"/>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6%</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25" name="Freeform 37"/>
          <p:cNvSpPr/>
          <p:nvPr userDrawn="1"/>
        </p:nvSpPr>
        <p:spPr>
          <a:xfrm>
            <a:off x="7355003" y="2768742"/>
            <a:ext cx="677333" cy="163241"/>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8800 w 558800"/>
              <a:gd name="connsiteY0" fmla="*/ 206341 h 206341"/>
              <a:gd name="connsiteX1" fmla="*/ 345440 w 558800"/>
              <a:gd name="connsiteY1" fmla="*/ 0 h 206341"/>
              <a:gd name="connsiteX2" fmla="*/ 0 w 558800"/>
              <a:gd name="connsiteY2" fmla="*/ 0 h 206341"/>
            </a:gdLst>
            <a:ahLst/>
            <a:cxnLst>
              <a:cxn ang="0">
                <a:pos x="connsiteX0" y="connsiteY0"/>
              </a:cxn>
              <a:cxn ang="0">
                <a:pos x="connsiteX1" y="connsiteY1"/>
              </a:cxn>
              <a:cxn ang="0">
                <a:pos x="connsiteX2" y="connsiteY2"/>
              </a:cxn>
            </a:cxnLst>
            <a:rect l="l" t="t" r="r" b="b"/>
            <a:pathLst>
              <a:path w="558800" h="206341">
                <a:moveTo>
                  <a:pt x="558800" y="206341"/>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userDrawn="1"/>
        </p:nvSpPr>
        <p:spPr>
          <a:xfrm>
            <a:off x="6365840" y="2529834"/>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16%</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27" name="Freeform 39"/>
          <p:cNvSpPr/>
          <p:nvPr userDrawn="1"/>
        </p:nvSpPr>
        <p:spPr>
          <a:xfrm>
            <a:off x="7609003" y="2085495"/>
            <a:ext cx="948829"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Lst>
            <a:ahLst/>
            <a:cxnLst>
              <a:cxn ang="0">
                <a:pos x="connsiteX0" y="connsiteY0"/>
              </a:cxn>
              <a:cxn ang="0">
                <a:pos x="connsiteX1" y="connsiteY1"/>
              </a:cxn>
              <a:cxn ang="0">
                <a:pos x="connsiteX2" y="connsiteY2"/>
              </a:cxn>
            </a:cxnLst>
            <a:rect l="l" t="t" r="r" b="b"/>
            <a:pathLst>
              <a:path w="438683" h="199747">
                <a:moveTo>
                  <a:pt x="438683" y="199747"/>
                </a:moveTo>
                <a:lnTo>
                  <a:pt x="345440" y="0"/>
                </a:lnTo>
                <a:lnTo>
                  <a:pt x="0" y="0"/>
                </a:lnTo>
              </a:path>
            </a:pathLst>
          </a:custGeom>
          <a:noFill/>
          <a:ln w="3175">
            <a:solidFill>
              <a:schemeClr val="accent6"/>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userDrawn="1"/>
        </p:nvSpPr>
        <p:spPr>
          <a:xfrm>
            <a:off x="6582744" y="1861965"/>
            <a:ext cx="807913" cy="379335"/>
          </a:xfrm>
          <a:prstGeom prst="rect">
            <a:avLst/>
          </a:prstGeom>
        </p:spPr>
        <p:txBody>
          <a:bodyPr wrap="none" lIns="0" tIns="0" rIns="0" bIns="0">
            <a:spAutoFit/>
          </a:bodyPr>
          <a:lstStyle/>
          <a:p>
            <a:pPr algn="r">
              <a:lnSpc>
                <a:spcPct val="85000"/>
              </a:lnSpc>
            </a:pPr>
            <a:r>
              <a:rPr lang="en-US" dirty="0">
                <a:solidFill>
                  <a:schemeClr val="tx2"/>
                </a:solidFill>
                <a:ea typeface="Open Sans Extrabold" pitchFamily="34" charset="0"/>
                <a:cs typeface="Open Sans Extrabold" pitchFamily="34" charset="0"/>
              </a:rPr>
              <a:t>11%</a:t>
            </a:r>
            <a:endParaRPr lang="en-US" sz="1100" dirty="0">
              <a:solidFill>
                <a:schemeClr val="tx2"/>
              </a:solidFill>
              <a:ea typeface="Open Sans Extrabold" pitchFamily="34" charset="0"/>
              <a:cs typeface="Open Sans Extrabold" pitchFamily="34" charset="0"/>
            </a:endParaRPr>
          </a:p>
          <a:p>
            <a:pPr algn="r">
              <a:lnSpc>
                <a:spcPct val="85000"/>
              </a:lnSpc>
            </a:pPr>
            <a:r>
              <a:rPr lang="en-US" sz="1100" dirty="0">
                <a:solidFill>
                  <a:schemeClr val="tx2"/>
                </a:solidFill>
              </a:rPr>
              <a:t>Lorem Ipsum</a:t>
            </a:r>
          </a:p>
        </p:txBody>
      </p:sp>
      <p:sp>
        <p:nvSpPr>
          <p:cNvPr id="29" name="TextBox 28"/>
          <p:cNvSpPr txBox="1"/>
          <p:nvPr userDrawn="1"/>
        </p:nvSpPr>
        <p:spPr>
          <a:xfrm>
            <a:off x="3124682" y="3449055"/>
            <a:ext cx="643126" cy="369332"/>
          </a:xfrm>
          <a:prstGeom prst="rect">
            <a:avLst/>
          </a:prstGeom>
          <a:noFill/>
        </p:spPr>
        <p:txBody>
          <a:bodyPr wrap="none" rtlCol="0" anchor="ctr" anchorCtr="0">
            <a:spAutoFit/>
          </a:bodyPr>
          <a:lstStyle/>
          <a:p>
            <a:pPr algn="ctr"/>
            <a:r>
              <a:rPr lang="en-US" b="1" dirty="0">
                <a:solidFill>
                  <a:schemeClr val="tx2"/>
                </a:solidFill>
                <a:latin typeface="+mj-lt"/>
                <a:ea typeface="Open Sans Semibold" pitchFamily="34" charset="0"/>
                <a:cs typeface="Open Sans Semibold" pitchFamily="34" charset="0"/>
              </a:rPr>
              <a:t>E.U.</a:t>
            </a:r>
          </a:p>
        </p:txBody>
      </p:sp>
      <p:sp>
        <p:nvSpPr>
          <p:cNvPr id="30" name="TextBox 29"/>
          <p:cNvSpPr txBox="1"/>
          <p:nvPr userDrawn="1"/>
        </p:nvSpPr>
        <p:spPr>
          <a:xfrm>
            <a:off x="8594354" y="3449055"/>
            <a:ext cx="736612" cy="369332"/>
          </a:xfrm>
          <a:prstGeom prst="rect">
            <a:avLst/>
          </a:prstGeom>
          <a:noFill/>
        </p:spPr>
        <p:txBody>
          <a:bodyPr wrap="none" rtlCol="0" anchor="ctr" anchorCtr="0">
            <a:spAutoFit/>
          </a:bodyPr>
          <a:lstStyle/>
          <a:p>
            <a:pPr algn="ctr"/>
            <a:r>
              <a:rPr lang="en-US" b="1" dirty="0">
                <a:solidFill>
                  <a:schemeClr val="tx2"/>
                </a:solidFill>
                <a:latin typeface="+mj-lt"/>
                <a:ea typeface="Open Sans Semibold" pitchFamily="34" charset="0"/>
                <a:cs typeface="Open Sans Semibold" pitchFamily="34" charset="0"/>
              </a:rPr>
              <a:t>APAC</a:t>
            </a:r>
          </a:p>
        </p:txBody>
      </p:sp>
      <p:cxnSp>
        <p:nvCxnSpPr>
          <p:cNvPr id="31" name="Straight Connector 30"/>
          <p:cNvCxnSpPr/>
          <p:nvPr userDrawn="1"/>
        </p:nvCxnSpPr>
        <p:spPr>
          <a:xfrm flipH="1">
            <a:off x="1700522" y="3750067"/>
            <a:ext cx="603057" cy="0"/>
          </a:xfrm>
          <a:prstGeom prst="line">
            <a:avLst/>
          </a:pr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2" name="Freeform 35"/>
          <p:cNvSpPr/>
          <p:nvPr userDrawn="1"/>
        </p:nvSpPr>
        <p:spPr>
          <a:xfrm flipH="1">
            <a:off x="3962399" y="2085495"/>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36"/>
          <p:cNvSpPr/>
          <p:nvPr userDrawn="1"/>
        </p:nvSpPr>
        <p:spPr>
          <a:xfrm>
            <a:off x="1808479" y="2085495"/>
            <a:ext cx="980259"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33569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Content Placeholder 3"/>
          <p:cNvGraphicFramePr>
            <a:graphicFrameLocks/>
          </p:cNvGraphicFramePr>
          <p:nvPr userDrawn="1">
            <p:extLst>
              <p:ext uri="{D42A27DB-BD31-4B8C-83A1-F6EECF244321}">
                <p14:modId xmlns:p14="http://schemas.microsoft.com/office/powerpoint/2010/main" val="2727586379"/>
              </p:ext>
            </p:extLst>
          </p:nvPr>
        </p:nvGraphicFramePr>
        <p:xfrm>
          <a:off x="4439099" y="2159001"/>
          <a:ext cx="3251200" cy="264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2453035434"/>
              </p:ext>
            </p:extLst>
          </p:nvPr>
        </p:nvGraphicFramePr>
        <p:xfrm>
          <a:off x="8054453" y="2159001"/>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3"/>
          <p:cNvGraphicFramePr>
            <a:graphicFrameLocks/>
          </p:cNvGraphicFramePr>
          <p:nvPr userDrawn="1">
            <p:extLst>
              <p:ext uri="{D42A27DB-BD31-4B8C-83A1-F6EECF244321}">
                <p14:modId xmlns:p14="http://schemas.microsoft.com/office/powerpoint/2010/main" val="3406821405"/>
              </p:ext>
            </p:extLst>
          </p:nvPr>
        </p:nvGraphicFramePr>
        <p:xfrm>
          <a:off x="872067" y="2158999"/>
          <a:ext cx="3251200" cy="2641600"/>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Market saturation by month</a:t>
            </a:r>
          </a:p>
        </p:txBody>
      </p:sp>
      <p:sp>
        <p:nvSpPr>
          <p:cNvPr id="7" name="Text Placeholder 2"/>
          <p:cNvSpPr>
            <a:spLocks noGrp="1"/>
          </p:cNvSpPr>
          <p:nvPr>
            <p:ph type="body" sz="quarter" idx="13"/>
          </p:nvPr>
        </p:nvSpPr>
        <p:spPr>
          <a:xfrm>
            <a:off x="865191" y="99060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dirty="0"/>
              <a:t>Totally fictitious, but still very encouraging data</a:t>
            </a:r>
          </a:p>
        </p:txBody>
      </p:sp>
      <p:sp>
        <p:nvSpPr>
          <p:cNvPr id="10" name="TextBox 9"/>
          <p:cNvSpPr txBox="1"/>
          <p:nvPr userDrawn="1"/>
        </p:nvSpPr>
        <p:spPr>
          <a:xfrm>
            <a:off x="1161048" y="4800600"/>
            <a:ext cx="2730939" cy="830997"/>
          </a:xfrm>
          <a:prstGeom prst="rect">
            <a:avLst/>
          </a:prstGeom>
          <a:noFill/>
        </p:spPr>
        <p:txBody>
          <a:bodyPr wrap="none" rtlCol="0">
            <a:spAutoFit/>
          </a:bodyPr>
          <a:lstStyle/>
          <a:p>
            <a:pPr algn="ctr"/>
            <a:r>
              <a:rPr lang="en-US" sz="3200" kern="900" spc="-67" dirty="0">
                <a:solidFill>
                  <a:schemeClr val="bg1"/>
                </a:solidFill>
              </a:rPr>
              <a:t>January</a:t>
            </a:r>
          </a:p>
          <a:p>
            <a:pPr algn="ctr"/>
            <a:r>
              <a:rPr lang="en-US" sz="1600" dirty="0">
                <a:solidFill>
                  <a:schemeClr val="bg1"/>
                </a:solidFill>
              </a:rPr>
              <a:t>Lorem ipsum dolor sit amet</a:t>
            </a:r>
          </a:p>
        </p:txBody>
      </p:sp>
      <p:sp>
        <p:nvSpPr>
          <p:cNvPr id="11" name="TextBox 10"/>
          <p:cNvSpPr txBox="1"/>
          <p:nvPr userDrawn="1"/>
        </p:nvSpPr>
        <p:spPr>
          <a:xfrm>
            <a:off x="4699231" y="4800600"/>
            <a:ext cx="2730939" cy="830997"/>
          </a:xfrm>
          <a:prstGeom prst="rect">
            <a:avLst/>
          </a:prstGeom>
          <a:noFill/>
        </p:spPr>
        <p:txBody>
          <a:bodyPr wrap="none" rtlCol="0">
            <a:spAutoFit/>
          </a:bodyPr>
          <a:lstStyle/>
          <a:p>
            <a:pPr algn="ctr"/>
            <a:r>
              <a:rPr lang="en-US" sz="3200" kern="900" spc="-67" dirty="0">
                <a:solidFill>
                  <a:schemeClr val="bg1"/>
                </a:solidFill>
              </a:rPr>
              <a:t>February</a:t>
            </a:r>
          </a:p>
          <a:p>
            <a:pPr algn="ctr"/>
            <a:r>
              <a:rPr lang="en-US" sz="1600" dirty="0">
                <a:solidFill>
                  <a:schemeClr val="bg1"/>
                </a:solidFill>
              </a:rPr>
              <a:t>Lorem ipsum dolor sit amet</a:t>
            </a:r>
          </a:p>
        </p:txBody>
      </p:sp>
      <p:sp>
        <p:nvSpPr>
          <p:cNvPr id="12" name="TextBox 11"/>
          <p:cNvSpPr txBox="1"/>
          <p:nvPr userDrawn="1"/>
        </p:nvSpPr>
        <p:spPr>
          <a:xfrm>
            <a:off x="8314585" y="4800600"/>
            <a:ext cx="2730939" cy="830997"/>
          </a:xfrm>
          <a:prstGeom prst="rect">
            <a:avLst/>
          </a:prstGeom>
          <a:noFill/>
        </p:spPr>
        <p:txBody>
          <a:bodyPr wrap="none" rtlCol="0">
            <a:spAutoFit/>
          </a:bodyPr>
          <a:lstStyle/>
          <a:p>
            <a:pPr algn="ctr"/>
            <a:r>
              <a:rPr lang="en-US" sz="3200" kern="900" spc="-67" dirty="0">
                <a:solidFill>
                  <a:schemeClr val="bg1"/>
                </a:solidFill>
              </a:rPr>
              <a:t>March</a:t>
            </a:r>
          </a:p>
          <a:p>
            <a:pPr algn="ctr"/>
            <a:r>
              <a:rPr lang="en-US" sz="1600" dirty="0">
                <a:solidFill>
                  <a:schemeClr val="bg1"/>
                </a:solidFill>
              </a:rPr>
              <a:t>Lorem ipsum dolor sit amet</a:t>
            </a:r>
          </a:p>
        </p:txBody>
      </p:sp>
      <p:sp>
        <p:nvSpPr>
          <p:cNvPr id="13" name="TextBox 12"/>
          <p:cNvSpPr txBox="1"/>
          <p:nvPr userDrawn="1"/>
        </p:nvSpPr>
        <p:spPr>
          <a:xfrm>
            <a:off x="1938919" y="3081419"/>
            <a:ext cx="1175195" cy="748988"/>
          </a:xfrm>
          <a:prstGeom prst="rect">
            <a:avLst/>
          </a:prstGeom>
          <a:noFill/>
        </p:spPr>
        <p:txBody>
          <a:bodyPr wrap="none" rtlCol="0">
            <a:spAutoFit/>
          </a:bodyPr>
          <a:lstStyle/>
          <a:p>
            <a:pPr algn="ctr"/>
            <a:r>
              <a:rPr lang="en-US" sz="4267" b="1" kern="900" spc="-67" dirty="0">
                <a:solidFill>
                  <a:schemeClr val="bg1"/>
                </a:solidFill>
              </a:rPr>
              <a:t>60%</a:t>
            </a:r>
            <a:endParaRPr lang="en-US" sz="2667" b="1" dirty="0">
              <a:solidFill>
                <a:schemeClr val="bg1"/>
              </a:solidFill>
            </a:endParaRPr>
          </a:p>
        </p:txBody>
      </p:sp>
      <p:sp>
        <p:nvSpPr>
          <p:cNvPr id="14" name="TextBox 13"/>
          <p:cNvSpPr txBox="1"/>
          <p:nvPr userDrawn="1"/>
        </p:nvSpPr>
        <p:spPr>
          <a:xfrm>
            <a:off x="5477102" y="3081419"/>
            <a:ext cx="1175195" cy="748988"/>
          </a:xfrm>
          <a:prstGeom prst="rect">
            <a:avLst/>
          </a:prstGeom>
          <a:noFill/>
        </p:spPr>
        <p:txBody>
          <a:bodyPr wrap="none" rtlCol="0">
            <a:spAutoFit/>
          </a:bodyPr>
          <a:lstStyle/>
          <a:p>
            <a:pPr algn="ctr"/>
            <a:r>
              <a:rPr lang="en-US" sz="4267" b="1" kern="900" spc="-67" dirty="0">
                <a:solidFill>
                  <a:schemeClr val="bg1"/>
                </a:solidFill>
              </a:rPr>
              <a:t>72%</a:t>
            </a:r>
            <a:endParaRPr lang="en-US" sz="2667" b="1" dirty="0">
              <a:solidFill>
                <a:schemeClr val="bg1"/>
              </a:solidFill>
            </a:endParaRPr>
          </a:p>
        </p:txBody>
      </p:sp>
      <p:sp>
        <p:nvSpPr>
          <p:cNvPr id="15" name="TextBox 14"/>
          <p:cNvSpPr txBox="1"/>
          <p:nvPr userDrawn="1"/>
        </p:nvSpPr>
        <p:spPr>
          <a:xfrm>
            <a:off x="9092458" y="3081419"/>
            <a:ext cx="1175194" cy="748988"/>
          </a:xfrm>
          <a:prstGeom prst="rect">
            <a:avLst/>
          </a:prstGeom>
          <a:noFill/>
        </p:spPr>
        <p:txBody>
          <a:bodyPr wrap="none" rtlCol="0">
            <a:spAutoFit/>
          </a:bodyPr>
          <a:lstStyle/>
          <a:p>
            <a:pPr algn="ctr"/>
            <a:r>
              <a:rPr lang="en-US" sz="4267" b="1" kern="900" spc="-67" dirty="0">
                <a:solidFill>
                  <a:schemeClr val="bg1"/>
                </a:solidFill>
              </a:rPr>
              <a:t>85%</a:t>
            </a:r>
            <a:endParaRPr lang="en-US" sz="2667" b="1" dirty="0">
              <a:solidFill>
                <a:schemeClr val="bg1"/>
              </a:solidFill>
            </a:endParaRPr>
          </a:p>
        </p:txBody>
      </p:sp>
    </p:spTree>
    <p:extLst>
      <p:ext uri="{BB962C8B-B14F-4D97-AF65-F5344CB8AC3E}">
        <p14:creationId xmlns:p14="http://schemas.microsoft.com/office/powerpoint/2010/main" val="136384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Title with bullets</a:t>
            </a:r>
          </a:p>
        </p:txBody>
      </p:sp>
      <p:sp>
        <p:nvSpPr>
          <p:cNvPr id="14"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dirty="0"/>
              <a:t>Lorem ipsum dolor sit amet, </a:t>
            </a:r>
            <a:r>
              <a:rPr lang="en-US" dirty="0" err="1"/>
              <a:t>consectetur</a:t>
            </a:r>
            <a:r>
              <a:rPr lang="en-US" dirty="0"/>
              <a:t> </a:t>
            </a:r>
            <a:r>
              <a:rPr lang="en-US" dirty="0" err="1"/>
              <a:t>adipiscing</a:t>
            </a:r>
            <a:r>
              <a:rPr lang="en-US" dirty="0"/>
              <a:t> </a:t>
            </a:r>
            <a:r>
              <a:rPr lang="en-US" dirty="0" err="1"/>
              <a:t>elit</a:t>
            </a:r>
            <a:r>
              <a:rPr lang="en-US" dirty="0"/>
              <a:t>. </a:t>
            </a:r>
            <a:r>
              <a:rPr lang="en-US" dirty="0" err="1"/>
              <a:t>Nunc</a:t>
            </a:r>
            <a:r>
              <a:rPr lang="en-US" dirty="0"/>
              <a:t>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a:t>
            </a:r>
            <a:r>
              <a:rPr lang="en-US" dirty="0" err="1"/>
              <a:t>Duis</a:t>
            </a:r>
            <a:r>
              <a:rPr lang="en-US" dirty="0"/>
              <a:t>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lt-LT" dirty="0"/>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eget</a:t>
            </a:r>
            <a:r>
              <a:rPr lang="en-US" dirty="0"/>
              <a:t> </a:t>
            </a:r>
            <a:r>
              <a:rPr lang="en-US" dirty="0" err="1"/>
              <a:t>urna</a:t>
            </a:r>
            <a:r>
              <a:rPr lang="en-US" dirty="0"/>
              <a:t> </a:t>
            </a:r>
            <a:r>
              <a:rPr lang="en-US" dirty="0" err="1"/>
              <a:t>purus</a:t>
            </a:r>
            <a:r>
              <a:rPr lang="en-US" dirty="0"/>
              <a:t>. Integer </a:t>
            </a:r>
            <a:r>
              <a:rPr lang="en-US" dirty="0" err="1"/>
              <a:t>vehicula</a:t>
            </a:r>
            <a:r>
              <a:rPr lang="en-US" dirty="0"/>
              <a:t> </a:t>
            </a:r>
            <a:r>
              <a:rPr lang="en-US" dirty="0" err="1"/>
              <a:t>nulla</a:t>
            </a:r>
            <a:r>
              <a:rPr lang="en-US" dirty="0"/>
              <a:t> </a:t>
            </a:r>
            <a:r>
              <a:rPr lang="en-US" dirty="0" err="1"/>
              <a:t>eget</a:t>
            </a:r>
            <a:r>
              <a:rPr lang="en-US" dirty="0"/>
              <a:t> dictum </a:t>
            </a:r>
            <a:r>
              <a:rPr lang="en-US" dirty="0" err="1"/>
              <a:t>sollicitudin</a:t>
            </a:r>
            <a:endParaRPr lang="en-US" dirty="0"/>
          </a:p>
          <a:p>
            <a:r>
              <a:rPr lang="en-US" dirty="0" err="1"/>
              <a:t>Proin</a:t>
            </a:r>
            <a:r>
              <a:rPr lang="en-US" dirty="0"/>
              <a:t> et </a:t>
            </a:r>
            <a:r>
              <a:rPr lang="en-US" dirty="0" err="1"/>
              <a:t>enim</a:t>
            </a:r>
            <a:r>
              <a:rPr lang="en-US" dirty="0"/>
              <a:t> </a:t>
            </a:r>
            <a:r>
              <a:rPr lang="en-US" dirty="0" err="1"/>
              <a:t>scelerisque</a:t>
            </a:r>
            <a:r>
              <a:rPr lang="en-US" dirty="0"/>
              <a:t>, </a:t>
            </a:r>
            <a:r>
              <a:rPr lang="en-US" dirty="0" err="1"/>
              <a:t>imperdiet</a:t>
            </a:r>
            <a:r>
              <a:rPr lang="en-US" dirty="0"/>
              <a:t> </a:t>
            </a:r>
            <a:r>
              <a:rPr lang="en-US" dirty="0" err="1"/>
              <a:t>diam</a:t>
            </a:r>
            <a:r>
              <a:rPr lang="en-US" dirty="0"/>
              <a:t> </a:t>
            </a:r>
            <a:r>
              <a:rPr lang="en-US" dirty="0" err="1"/>
              <a:t>nec</a:t>
            </a:r>
            <a:r>
              <a:rPr lang="en-US" dirty="0"/>
              <a:t>, </a:t>
            </a:r>
            <a:r>
              <a:rPr lang="en-US" dirty="0" err="1"/>
              <a:t>sollicitudin</a:t>
            </a:r>
            <a:r>
              <a:rPr lang="en-US" dirty="0"/>
              <a:t> ante. Duis non </a:t>
            </a:r>
            <a:r>
              <a:rPr lang="en-US" dirty="0" err="1"/>
              <a:t>neque</a:t>
            </a:r>
            <a:r>
              <a:rPr lang="en-US" dirty="0"/>
              <a:t> </a:t>
            </a:r>
            <a:r>
              <a:rPr lang="en-US" dirty="0" err="1"/>
              <a:t>vehicula</a:t>
            </a:r>
            <a:r>
              <a:rPr lang="en-US" dirty="0"/>
              <a:t> </a:t>
            </a:r>
            <a:r>
              <a:rPr lang="en-US" dirty="0" err="1"/>
              <a:t>nibh</a:t>
            </a:r>
            <a:r>
              <a:rPr lang="en-US" dirty="0"/>
              <a:t> </a:t>
            </a:r>
            <a:r>
              <a:rPr lang="en-US" dirty="0" err="1"/>
              <a:t>interdum</a:t>
            </a:r>
            <a:r>
              <a:rPr lang="en-US" dirty="0"/>
              <a:t> </a:t>
            </a:r>
            <a:r>
              <a:rPr lang="en-US" dirty="0" err="1"/>
              <a:t>egestas</a:t>
            </a:r>
            <a:endParaRPr lang="en-US" dirty="0"/>
          </a:p>
          <a:p>
            <a:r>
              <a:rPr lang="en-US" dirty="0"/>
              <a:t>Maecenas </a:t>
            </a:r>
            <a:r>
              <a:rPr lang="en-US" dirty="0" err="1"/>
              <a:t>vulputate</a:t>
            </a:r>
            <a:r>
              <a:rPr lang="en-US" dirty="0"/>
              <a:t> </a:t>
            </a:r>
            <a:r>
              <a:rPr lang="en-US" dirty="0" err="1"/>
              <a:t>luctus</a:t>
            </a:r>
            <a:r>
              <a:rPr lang="en-US" dirty="0"/>
              <a:t> ligula, </a:t>
            </a:r>
            <a:r>
              <a:rPr lang="en-US" dirty="0" err="1"/>
              <a:t>ut</a:t>
            </a:r>
            <a:r>
              <a:rPr lang="en-US" dirty="0"/>
              <a:t> </a:t>
            </a:r>
            <a:r>
              <a:rPr lang="en-US" dirty="0" err="1"/>
              <a:t>fermentum</a:t>
            </a:r>
            <a:r>
              <a:rPr lang="en-US" dirty="0"/>
              <a:t> </a:t>
            </a:r>
            <a:r>
              <a:rPr lang="en-US" dirty="0" err="1"/>
              <a:t>augue</a:t>
            </a:r>
            <a:r>
              <a:rPr lang="en-US" dirty="0"/>
              <a:t> </a:t>
            </a:r>
            <a:r>
              <a:rPr lang="en-US" dirty="0" err="1"/>
              <a:t>egestas</a:t>
            </a:r>
            <a:r>
              <a:rPr lang="en-US" dirty="0"/>
              <a:t> vel. </a:t>
            </a:r>
            <a:r>
              <a:rPr lang="en-US" dirty="0" err="1"/>
              <a:t>Sed</a:t>
            </a:r>
            <a:r>
              <a:rPr lang="en-US" dirty="0"/>
              <a:t> </a:t>
            </a:r>
            <a:r>
              <a:rPr lang="en-US" dirty="0" err="1"/>
              <a:t>sagittis</a:t>
            </a:r>
            <a:r>
              <a:rPr lang="en-US" dirty="0"/>
              <a:t> ipsum non </a:t>
            </a:r>
            <a:r>
              <a:rPr lang="en-US" dirty="0" err="1"/>
              <a:t>arcu</a:t>
            </a:r>
            <a:r>
              <a:rPr lang="en-US" dirty="0"/>
              <a:t> </a:t>
            </a:r>
            <a:r>
              <a:rPr lang="en-US" dirty="0" err="1"/>
              <a:t>volutpat</a:t>
            </a:r>
            <a:r>
              <a:rPr lang="en-US" dirty="0"/>
              <a:t> dictum. </a:t>
            </a:r>
            <a:r>
              <a:rPr lang="en-US" dirty="0" err="1"/>
              <a:t>Donec</a:t>
            </a:r>
            <a:r>
              <a:rPr lang="en-US" dirty="0"/>
              <a:t> </a:t>
            </a:r>
            <a:r>
              <a:rPr lang="en-US" dirty="0" err="1"/>
              <a:t>purus</a:t>
            </a:r>
            <a:r>
              <a:rPr lang="en-US" dirty="0"/>
              <a:t> </a:t>
            </a:r>
            <a:r>
              <a:rPr lang="en-US" dirty="0" err="1"/>
              <a:t>lectus</a:t>
            </a:r>
            <a:r>
              <a:rPr lang="en-US" dirty="0"/>
              <a:t>, </a:t>
            </a:r>
            <a:r>
              <a:rPr lang="en-US" dirty="0" err="1"/>
              <a:t>fringilla</a:t>
            </a:r>
            <a:r>
              <a:rPr lang="en-US" dirty="0"/>
              <a:t> vitae </a:t>
            </a:r>
            <a:r>
              <a:rPr lang="en-US" dirty="0" err="1"/>
              <a:t>faucibus</a:t>
            </a:r>
            <a:r>
              <a:rPr lang="en-US" dirty="0"/>
              <a:t> at, </a:t>
            </a:r>
            <a:r>
              <a:rPr lang="en-US" dirty="0" err="1"/>
              <a:t>ornare</a:t>
            </a:r>
            <a:r>
              <a:rPr lang="en-US" dirty="0"/>
              <a:t> id </a:t>
            </a:r>
            <a:r>
              <a:rPr lang="en-US" dirty="0" err="1"/>
              <a:t>diam</a:t>
            </a:r>
            <a:endParaRPr lang="en-US" dirty="0"/>
          </a:p>
          <a:p>
            <a:endParaRPr lang="en-US" dirty="0"/>
          </a:p>
        </p:txBody>
      </p:sp>
    </p:spTree>
    <p:extLst>
      <p:ext uri="{BB962C8B-B14F-4D97-AF65-F5344CB8AC3E}">
        <p14:creationId xmlns:p14="http://schemas.microsoft.com/office/powerpoint/2010/main" val="4457701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graphicFrame>
        <p:nvGraphicFramePr>
          <p:cNvPr id="8" name="Content Placeholder 3"/>
          <p:cNvGraphicFramePr>
            <a:graphicFrameLocks/>
          </p:cNvGraphicFramePr>
          <p:nvPr userDrawn="1">
            <p:extLst>
              <p:ext uri="{D42A27DB-BD31-4B8C-83A1-F6EECF244321}">
                <p14:modId xmlns:p14="http://schemas.microsoft.com/office/powerpoint/2010/main" val="1809041133"/>
              </p:ext>
            </p:extLst>
          </p:nvPr>
        </p:nvGraphicFramePr>
        <p:xfrm>
          <a:off x="4439099" y="2091267"/>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278908835"/>
              </p:ext>
            </p:extLst>
          </p:nvPr>
        </p:nvGraphicFramePr>
        <p:xfrm>
          <a:off x="8054453" y="2091267"/>
          <a:ext cx="3251200" cy="2641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3"/>
          <p:cNvGraphicFramePr>
            <a:graphicFrameLocks/>
          </p:cNvGraphicFramePr>
          <p:nvPr userDrawn="1">
            <p:extLst>
              <p:ext uri="{D42A27DB-BD31-4B8C-83A1-F6EECF244321}">
                <p14:modId xmlns:p14="http://schemas.microsoft.com/office/powerpoint/2010/main" val="3630464195"/>
              </p:ext>
            </p:extLst>
          </p:nvPr>
        </p:nvGraphicFramePr>
        <p:xfrm>
          <a:off x="872067" y="2091265"/>
          <a:ext cx="3251200" cy="2641600"/>
        </p:xfrm>
        <a:graphic>
          <a:graphicData uri="http://schemas.openxmlformats.org/drawingml/2006/chart">
            <c:chart xmlns:c="http://schemas.openxmlformats.org/drawingml/2006/chart" xmlns:r="http://schemas.openxmlformats.org/officeDocument/2006/relationships" r:id="rId6"/>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70468" y="279961"/>
            <a:ext cx="10363200" cy="817561"/>
          </a:xfrm>
        </p:spPr>
        <p:txBody>
          <a:bodyPr/>
          <a:lstStyle>
            <a:lvl1pPr>
              <a:defRPr>
                <a:solidFill>
                  <a:schemeClr val="tx2"/>
                </a:solidFill>
              </a:defRPr>
            </a:lvl1pPr>
          </a:lstStyle>
          <a:p>
            <a:r>
              <a:rPr lang="en-US" dirty="0"/>
              <a:t>Market saturation by month</a:t>
            </a:r>
          </a:p>
        </p:txBody>
      </p:sp>
      <p:sp>
        <p:nvSpPr>
          <p:cNvPr id="7" name="Text Placeholder 2"/>
          <p:cNvSpPr>
            <a:spLocks noGrp="1"/>
          </p:cNvSpPr>
          <p:nvPr>
            <p:ph type="body" sz="quarter" idx="13"/>
          </p:nvPr>
        </p:nvSpPr>
        <p:spPr>
          <a:xfrm>
            <a:off x="769941" y="9906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Totally fictitious, but still very encouraging data</a:t>
            </a:r>
          </a:p>
        </p:txBody>
      </p:sp>
      <p:sp>
        <p:nvSpPr>
          <p:cNvPr id="10" name="TextBox 9"/>
          <p:cNvSpPr txBox="1"/>
          <p:nvPr userDrawn="1"/>
        </p:nvSpPr>
        <p:spPr>
          <a:xfrm>
            <a:off x="1161048" y="4732866"/>
            <a:ext cx="2730939" cy="830997"/>
          </a:xfrm>
          <a:prstGeom prst="rect">
            <a:avLst/>
          </a:prstGeom>
          <a:noFill/>
        </p:spPr>
        <p:txBody>
          <a:bodyPr wrap="none" rtlCol="0">
            <a:spAutoFit/>
          </a:bodyPr>
          <a:lstStyle/>
          <a:p>
            <a:pPr algn="ctr"/>
            <a:r>
              <a:rPr lang="en-US" sz="3200" kern="900" spc="-67" dirty="0">
                <a:solidFill>
                  <a:schemeClr val="tx2"/>
                </a:solidFill>
              </a:rPr>
              <a:t>January</a:t>
            </a:r>
          </a:p>
          <a:p>
            <a:pPr algn="ctr"/>
            <a:r>
              <a:rPr lang="en-US" sz="1600" dirty="0">
                <a:solidFill>
                  <a:schemeClr val="tx2"/>
                </a:solidFill>
              </a:rPr>
              <a:t>Lorem ipsum dolor sit amet</a:t>
            </a:r>
          </a:p>
        </p:txBody>
      </p:sp>
      <p:sp>
        <p:nvSpPr>
          <p:cNvPr id="11" name="TextBox 10"/>
          <p:cNvSpPr txBox="1"/>
          <p:nvPr userDrawn="1"/>
        </p:nvSpPr>
        <p:spPr>
          <a:xfrm>
            <a:off x="4699231" y="4732866"/>
            <a:ext cx="2730939" cy="830997"/>
          </a:xfrm>
          <a:prstGeom prst="rect">
            <a:avLst/>
          </a:prstGeom>
          <a:noFill/>
        </p:spPr>
        <p:txBody>
          <a:bodyPr wrap="none" rtlCol="0">
            <a:spAutoFit/>
          </a:bodyPr>
          <a:lstStyle/>
          <a:p>
            <a:pPr algn="ctr"/>
            <a:r>
              <a:rPr lang="en-US" sz="3200" kern="900" spc="-67" dirty="0">
                <a:solidFill>
                  <a:schemeClr val="tx2"/>
                </a:solidFill>
              </a:rPr>
              <a:t>February</a:t>
            </a:r>
          </a:p>
          <a:p>
            <a:pPr algn="ctr"/>
            <a:r>
              <a:rPr lang="en-US" sz="1600" dirty="0">
                <a:solidFill>
                  <a:schemeClr val="tx2"/>
                </a:solidFill>
              </a:rPr>
              <a:t>Lorem ipsum dolor sit amet</a:t>
            </a:r>
          </a:p>
        </p:txBody>
      </p:sp>
      <p:sp>
        <p:nvSpPr>
          <p:cNvPr id="12" name="TextBox 11"/>
          <p:cNvSpPr txBox="1"/>
          <p:nvPr userDrawn="1"/>
        </p:nvSpPr>
        <p:spPr>
          <a:xfrm>
            <a:off x="8314585" y="4732866"/>
            <a:ext cx="2730939" cy="830997"/>
          </a:xfrm>
          <a:prstGeom prst="rect">
            <a:avLst/>
          </a:prstGeom>
          <a:noFill/>
        </p:spPr>
        <p:txBody>
          <a:bodyPr wrap="none" rtlCol="0">
            <a:spAutoFit/>
          </a:bodyPr>
          <a:lstStyle/>
          <a:p>
            <a:pPr algn="ctr"/>
            <a:r>
              <a:rPr lang="en-US" sz="3200" kern="900" spc="-67" dirty="0">
                <a:solidFill>
                  <a:schemeClr val="tx2"/>
                </a:solidFill>
              </a:rPr>
              <a:t>March</a:t>
            </a:r>
          </a:p>
          <a:p>
            <a:pPr algn="ctr"/>
            <a:r>
              <a:rPr lang="en-US" sz="1600" dirty="0">
                <a:solidFill>
                  <a:schemeClr val="tx2"/>
                </a:solidFill>
              </a:rPr>
              <a:t>Lorem ipsum dolor sit amet</a:t>
            </a:r>
          </a:p>
        </p:txBody>
      </p:sp>
      <p:sp>
        <p:nvSpPr>
          <p:cNvPr id="13" name="TextBox 12"/>
          <p:cNvSpPr txBox="1"/>
          <p:nvPr userDrawn="1"/>
        </p:nvSpPr>
        <p:spPr>
          <a:xfrm>
            <a:off x="1938919" y="3013685"/>
            <a:ext cx="1175195" cy="748988"/>
          </a:xfrm>
          <a:prstGeom prst="rect">
            <a:avLst/>
          </a:prstGeom>
          <a:noFill/>
        </p:spPr>
        <p:txBody>
          <a:bodyPr wrap="none" rtlCol="0">
            <a:spAutoFit/>
          </a:bodyPr>
          <a:lstStyle/>
          <a:p>
            <a:pPr algn="ctr"/>
            <a:r>
              <a:rPr lang="en-US" sz="4267" b="1" kern="900" spc="-67" dirty="0">
                <a:solidFill>
                  <a:schemeClr val="accent1"/>
                </a:solidFill>
              </a:rPr>
              <a:t>60%</a:t>
            </a:r>
            <a:endParaRPr lang="en-US" sz="2667" b="1" dirty="0">
              <a:solidFill>
                <a:schemeClr val="accent1"/>
              </a:solidFill>
            </a:endParaRPr>
          </a:p>
        </p:txBody>
      </p:sp>
      <p:sp>
        <p:nvSpPr>
          <p:cNvPr id="14" name="TextBox 13"/>
          <p:cNvSpPr txBox="1"/>
          <p:nvPr userDrawn="1"/>
        </p:nvSpPr>
        <p:spPr>
          <a:xfrm>
            <a:off x="5477102" y="3013685"/>
            <a:ext cx="1175195" cy="748988"/>
          </a:xfrm>
          <a:prstGeom prst="rect">
            <a:avLst/>
          </a:prstGeom>
          <a:noFill/>
        </p:spPr>
        <p:txBody>
          <a:bodyPr wrap="none" rtlCol="0">
            <a:spAutoFit/>
          </a:bodyPr>
          <a:lstStyle/>
          <a:p>
            <a:pPr algn="ctr"/>
            <a:r>
              <a:rPr lang="en-US" sz="4267" b="1" kern="900" spc="-67" dirty="0">
                <a:solidFill>
                  <a:schemeClr val="accent4"/>
                </a:solidFill>
              </a:rPr>
              <a:t>72%</a:t>
            </a:r>
            <a:endParaRPr lang="en-US" sz="2667" b="1" dirty="0">
              <a:solidFill>
                <a:schemeClr val="accent4"/>
              </a:solidFill>
            </a:endParaRPr>
          </a:p>
        </p:txBody>
      </p:sp>
      <p:sp>
        <p:nvSpPr>
          <p:cNvPr id="15" name="TextBox 14"/>
          <p:cNvSpPr txBox="1"/>
          <p:nvPr userDrawn="1"/>
        </p:nvSpPr>
        <p:spPr>
          <a:xfrm>
            <a:off x="9092457" y="3013685"/>
            <a:ext cx="1175195" cy="748988"/>
          </a:xfrm>
          <a:prstGeom prst="rect">
            <a:avLst/>
          </a:prstGeom>
          <a:noFill/>
        </p:spPr>
        <p:txBody>
          <a:bodyPr wrap="none" rtlCol="0">
            <a:spAutoFit/>
          </a:bodyPr>
          <a:lstStyle/>
          <a:p>
            <a:pPr algn="ctr"/>
            <a:r>
              <a:rPr lang="en-US" sz="4267" b="1" kern="900" spc="-67" dirty="0">
                <a:solidFill>
                  <a:schemeClr val="accent5">
                    <a:lumMod val="50000"/>
                  </a:schemeClr>
                </a:solidFill>
              </a:rPr>
              <a:t>85%</a:t>
            </a:r>
            <a:endParaRPr lang="en-US" sz="2667" b="1" dirty="0">
              <a:solidFill>
                <a:schemeClr val="accent5">
                  <a:lumMod val="50000"/>
                </a:schemeClr>
              </a:solidFill>
            </a:endParaRPr>
          </a:p>
        </p:txBody>
      </p:sp>
    </p:spTree>
    <p:extLst>
      <p:ext uri="{BB962C8B-B14F-4D97-AF65-F5344CB8AC3E}">
        <p14:creationId xmlns:p14="http://schemas.microsoft.com/office/powerpoint/2010/main" val="25329663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Performance is up in all sectors</a:t>
            </a:r>
          </a:p>
        </p:txBody>
      </p:sp>
      <p:graphicFrame>
        <p:nvGraphicFramePr>
          <p:cNvPr id="7" name="Content Placeholder 3"/>
          <p:cNvGraphicFramePr>
            <a:graphicFrameLocks/>
          </p:cNvGraphicFramePr>
          <p:nvPr userDrawn="1">
            <p:extLst>
              <p:ext uri="{D42A27DB-BD31-4B8C-83A1-F6EECF244321}">
                <p14:modId xmlns:p14="http://schemas.microsoft.com/office/powerpoint/2010/main" val="3288358755"/>
              </p:ext>
            </p:extLst>
          </p:nvPr>
        </p:nvGraphicFramePr>
        <p:xfrm>
          <a:off x="609600" y="1092200"/>
          <a:ext cx="325120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userDrawn="1">
            <p:extLst>
              <p:ext uri="{D42A27DB-BD31-4B8C-83A1-F6EECF244321}">
                <p14:modId xmlns:p14="http://schemas.microsoft.com/office/powerpoint/2010/main" val="512223952"/>
              </p:ext>
            </p:extLst>
          </p:nvPr>
        </p:nvGraphicFramePr>
        <p:xfrm>
          <a:off x="3183467" y="1092200"/>
          <a:ext cx="3251200"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1605883977"/>
              </p:ext>
            </p:extLst>
          </p:nvPr>
        </p:nvGraphicFramePr>
        <p:xfrm>
          <a:off x="5757333" y="1092200"/>
          <a:ext cx="3251200" cy="219456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userDrawn="1"/>
        </p:nvSpPr>
        <p:spPr>
          <a:xfrm>
            <a:off x="1022787" y="3225801"/>
            <a:ext cx="2431613" cy="2390334"/>
          </a:xfrm>
          <a:prstGeom prst="rect">
            <a:avLst/>
          </a:prstGeom>
          <a:noFill/>
        </p:spPr>
        <p:txBody>
          <a:bodyPr wrap="square" rtlCol="0">
            <a:spAutoFit/>
          </a:bodyPr>
          <a:lstStyle/>
          <a:p>
            <a:pPr algn="ctr"/>
            <a:r>
              <a:rPr lang="en-US" sz="3733" b="1" kern="900" spc="-67" dirty="0">
                <a:solidFill>
                  <a:schemeClr val="accent1"/>
                </a:solidFill>
              </a:rPr>
              <a:t>$126bn</a:t>
            </a:r>
          </a:p>
          <a:p>
            <a:pPr algn="ctr"/>
            <a:r>
              <a:rPr lang="en-US" sz="1600" dirty="0">
                <a:solidFill>
                  <a:schemeClr val="tx2"/>
                </a:solidFill>
              </a:rPr>
              <a:t>Ria qui del ium aut ex et estrum </a:t>
            </a:r>
            <a:r>
              <a:rPr lang="en-US" sz="1600" dirty="0" err="1">
                <a:solidFill>
                  <a:schemeClr val="tx2"/>
                </a:solidFill>
              </a:rPr>
              <a:t>nonsequis</a:t>
            </a:r>
            <a:r>
              <a:rPr lang="en-US" sz="1600" dirty="0">
                <a:solidFill>
                  <a:schemeClr val="tx2"/>
                </a:solidFill>
              </a:rPr>
              <a:t> volupta doluptas illuptas </a:t>
            </a:r>
            <a:r>
              <a:rPr lang="en-US" sz="1600" dirty="0" err="1">
                <a:solidFill>
                  <a:schemeClr val="tx2"/>
                </a:solidFill>
              </a:rPr>
              <a:t>magnam</a:t>
            </a:r>
            <a:r>
              <a:rPr lang="en-US" sz="1600" dirty="0">
                <a:solidFill>
                  <a:schemeClr val="tx2"/>
                </a:solidFill>
              </a:rPr>
              <a:t> </a:t>
            </a:r>
            <a:r>
              <a:rPr lang="en-US" sz="1600" dirty="0" err="1">
                <a:solidFill>
                  <a:schemeClr val="tx2"/>
                </a:solidFill>
              </a:rPr>
              <a:t>autem</a:t>
            </a:r>
            <a:r>
              <a:rPr lang="en-US" sz="1600" dirty="0">
                <a:solidFill>
                  <a:schemeClr val="tx2"/>
                </a:solidFill>
              </a:rPr>
              <a:t> </a:t>
            </a:r>
            <a:r>
              <a:rPr lang="en-US" sz="1600" dirty="0" err="1">
                <a:solidFill>
                  <a:schemeClr val="tx2"/>
                </a:solidFill>
              </a:rPr>
              <a:t>volupidit</a:t>
            </a:r>
            <a:r>
              <a:rPr lang="en-US" sz="1600" dirty="0">
                <a:solidFill>
                  <a:schemeClr val="tx2"/>
                </a:solidFill>
              </a:rPr>
              <a:t> </a:t>
            </a:r>
            <a:r>
              <a:rPr lang="en-US" sz="1600" dirty="0" err="1">
                <a:solidFill>
                  <a:schemeClr val="tx2"/>
                </a:solidFill>
              </a:rPr>
              <a:t>eatem</a:t>
            </a:r>
            <a:r>
              <a:rPr lang="en-US" sz="1600" dirty="0">
                <a:solidFill>
                  <a:schemeClr val="tx2"/>
                </a:solidFill>
              </a:rPr>
              <a:t> </a:t>
            </a:r>
            <a:r>
              <a:rPr lang="en-US" sz="1600" dirty="0" err="1">
                <a:solidFill>
                  <a:schemeClr val="tx2"/>
                </a:solidFill>
              </a:rPr>
              <a:t>aliqui</a:t>
            </a:r>
            <a:r>
              <a:rPr lang="en-US" sz="1600" dirty="0">
                <a:solidFill>
                  <a:schemeClr val="tx2"/>
                </a:solidFill>
              </a:rPr>
              <a:t> </a:t>
            </a:r>
            <a:r>
              <a:rPr lang="en-US" sz="1600" dirty="0" err="1">
                <a:solidFill>
                  <a:schemeClr val="tx2"/>
                </a:solidFill>
              </a:rPr>
              <a:t>quas</a:t>
            </a:r>
            <a:r>
              <a:rPr lang="en-US" sz="1600" dirty="0">
                <a:solidFill>
                  <a:schemeClr val="tx2"/>
                </a:solidFill>
              </a:rPr>
              <a:t> </a:t>
            </a:r>
            <a:r>
              <a:rPr lang="en-US" sz="1600" dirty="0" err="1">
                <a:solidFill>
                  <a:schemeClr val="tx2"/>
                </a:solidFill>
              </a:rPr>
              <a:t>asse</a:t>
            </a:r>
            <a:r>
              <a:rPr lang="en-US" sz="1600" dirty="0">
                <a:solidFill>
                  <a:schemeClr val="tx2"/>
                </a:solidFill>
              </a:rPr>
              <a:t> </a:t>
            </a:r>
            <a:r>
              <a:rPr lang="en-US" sz="1600" dirty="0" err="1">
                <a:solidFill>
                  <a:schemeClr val="tx2"/>
                </a:solidFill>
              </a:rPr>
              <a:t>eritatae</a:t>
            </a:r>
            <a:r>
              <a:rPr lang="en-US" sz="1600" dirty="0">
                <a:solidFill>
                  <a:schemeClr val="tx2"/>
                </a:solidFill>
              </a:rPr>
              <a:t>. </a:t>
            </a:r>
            <a:r>
              <a:rPr lang="en-US" sz="1600" dirty="0" err="1">
                <a:solidFill>
                  <a:schemeClr val="tx2"/>
                </a:solidFill>
              </a:rPr>
              <a:t>Nequuntis</a:t>
            </a:r>
            <a:endParaRPr lang="en-US" sz="1600" dirty="0">
              <a:solidFill>
                <a:schemeClr val="tx2"/>
              </a:solidFill>
            </a:endParaRPr>
          </a:p>
        </p:txBody>
      </p:sp>
      <p:sp>
        <p:nvSpPr>
          <p:cNvPr id="11" name="TextBox 10"/>
          <p:cNvSpPr txBox="1"/>
          <p:nvPr userDrawn="1"/>
        </p:nvSpPr>
        <p:spPr>
          <a:xfrm>
            <a:off x="3596654" y="3225801"/>
            <a:ext cx="2431613" cy="2390334"/>
          </a:xfrm>
          <a:prstGeom prst="rect">
            <a:avLst/>
          </a:prstGeom>
          <a:noFill/>
        </p:spPr>
        <p:txBody>
          <a:bodyPr wrap="square" rtlCol="0">
            <a:spAutoFit/>
          </a:bodyPr>
          <a:lstStyle/>
          <a:p>
            <a:pPr algn="ctr"/>
            <a:r>
              <a:rPr lang="en-US" sz="3733" b="1" kern="900" spc="-67" dirty="0">
                <a:solidFill>
                  <a:schemeClr val="accent1">
                    <a:lumMod val="60000"/>
                    <a:lumOff val="40000"/>
                  </a:schemeClr>
                </a:solidFill>
              </a:rPr>
              <a:t>$98bn</a:t>
            </a:r>
          </a:p>
          <a:p>
            <a:pPr algn="ctr"/>
            <a:r>
              <a:rPr lang="en-US" sz="1600" dirty="0">
                <a:solidFill>
                  <a:schemeClr val="tx2"/>
                </a:solidFill>
              </a:rPr>
              <a:t>Ria qui del ium aut ex et estrum </a:t>
            </a:r>
            <a:r>
              <a:rPr lang="en-US" sz="1600" dirty="0" err="1">
                <a:solidFill>
                  <a:schemeClr val="tx2"/>
                </a:solidFill>
              </a:rPr>
              <a:t>nonsequis</a:t>
            </a:r>
            <a:r>
              <a:rPr lang="en-US" sz="1600" dirty="0">
                <a:solidFill>
                  <a:schemeClr val="tx2"/>
                </a:solidFill>
              </a:rPr>
              <a:t> volupta doluptas illuptas </a:t>
            </a:r>
            <a:r>
              <a:rPr lang="en-US" sz="1600" dirty="0" err="1">
                <a:solidFill>
                  <a:schemeClr val="tx2"/>
                </a:solidFill>
              </a:rPr>
              <a:t>magnam</a:t>
            </a:r>
            <a:r>
              <a:rPr lang="en-US" sz="1600" dirty="0">
                <a:solidFill>
                  <a:schemeClr val="tx2"/>
                </a:solidFill>
              </a:rPr>
              <a:t> </a:t>
            </a:r>
            <a:r>
              <a:rPr lang="en-US" sz="1600" dirty="0" err="1">
                <a:solidFill>
                  <a:schemeClr val="tx2"/>
                </a:solidFill>
              </a:rPr>
              <a:t>autem</a:t>
            </a:r>
            <a:r>
              <a:rPr lang="en-US" sz="1600" dirty="0">
                <a:solidFill>
                  <a:schemeClr val="tx2"/>
                </a:solidFill>
              </a:rPr>
              <a:t> </a:t>
            </a:r>
            <a:r>
              <a:rPr lang="en-US" sz="1600" dirty="0" err="1">
                <a:solidFill>
                  <a:schemeClr val="tx2"/>
                </a:solidFill>
              </a:rPr>
              <a:t>volupidit</a:t>
            </a:r>
            <a:r>
              <a:rPr lang="en-US" sz="1600" dirty="0">
                <a:solidFill>
                  <a:schemeClr val="tx2"/>
                </a:solidFill>
              </a:rPr>
              <a:t> </a:t>
            </a:r>
            <a:r>
              <a:rPr lang="en-US" sz="1600" dirty="0" err="1">
                <a:solidFill>
                  <a:schemeClr val="tx2"/>
                </a:solidFill>
              </a:rPr>
              <a:t>eatem</a:t>
            </a:r>
            <a:r>
              <a:rPr lang="en-US" sz="1600" dirty="0">
                <a:solidFill>
                  <a:schemeClr val="tx2"/>
                </a:solidFill>
              </a:rPr>
              <a:t> </a:t>
            </a:r>
            <a:r>
              <a:rPr lang="en-US" sz="1600" dirty="0" err="1">
                <a:solidFill>
                  <a:schemeClr val="tx2"/>
                </a:solidFill>
              </a:rPr>
              <a:t>aliqui</a:t>
            </a:r>
            <a:r>
              <a:rPr lang="en-US" sz="1600" dirty="0">
                <a:solidFill>
                  <a:schemeClr val="tx2"/>
                </a:solidFill>
              </a:rPr>
              <a:t> </a:t>
            </a:r>
            <a:r>
              <a:rPr lang="en-US" sz="1600" dirty="0" err="1">
                <a:solidFill>
                  <a:schemeClr val="tx2"/>
                </a:solidFill>
              </a:rPr>
              <a:t>quas</a:t>
            </a:r>
            <a:r>
              <a:rPr lang="en-US" sz="1600" dirty="0">
                <a:solidFill>
                  <a:schemeClr val="tx2"/>
                </a:solidFill>
              </a:rPr>
              <a:t> </a:t>
            </a:r>
            <a:r>
              <a:rPr lang="en-US" sz="1600" dirty="0" err="1">
                <a:solidFill>
                  <a:schemeClr val="tx2"/>
                </a:solidFill>
              </a:rPr>
              <a:t>asse</a:t>
            </a:r>
            <a:r>
              <a:rPr lang="en-US" sz="1600" dirty="0">
                <a:solidFill>
                  <a:schemeClr val="tx2"/>
                </a:solidFill>
              </a:rPr>
              <a:t> </a:t>
            </a:r>
            <a:r>
              <a:rPr lang="en-US" sz="1600" dirty="0" err="1">
                <a:solidFill>
                  <a:schemeClr val="tx2"/>
                </a:solidFill>
              </a:rPr>
              <a:t>eritatae</a:t>
            </a:r>
            <a:r>
              <a:rPr lang="en-US" sz="1600" dirty="0">
                <a:solidFill>
                  <a:schemeClr val="tx2"/>
                </a:solidFill>
              </a:rPr>
              <a:t>. </a:t>
            </a:r>
            <a:r>
              <a:rPr lang="en-US" sz="1600" dirty="0" err="1">
                <a:solidFill>
                  <a:schemeClr val="tx2"/>
                </a:solidFill>
              </a:rPr>
              <a:t>Nequuntis</a:t>
            </a:r>
            <a:endParaRPr lang="en-US" sz="1600" dirty="0">
              <a:solidFill>
                <a:schemeClr val="tx2"/>
              </a:solidFill>
            </a:endParaRPr>
          </a:p>
        </p:txBody>
      </p:sp>
      <p:sp>
        <p:nvSpPr>
          <p:cNvPr id="12" name="TextBox 11"/>
          <p:cNvSpPr txBox="1"/>
          <p:nvPr userDrawn="1"/>
        </p:nvSpPr>
        <p:spPr>
          <a:xfrm>
            <a:off x="6170520" y="3225801"/>
            <a:ext cx="2431613" cy="2390334"/>
          </a:xfrm>
          <a:prstGeom prst="rect">
            <a:avLst/>
          </a:prstGeom>
          <a:noFill/>
        </p:spPr>
        <p:txBody>
          <a:bodyPr wrap="square" rtlCol="0">
            <a:spAutoFit/>
          </a:bodyPr>
          <a:lstStyle/>
          <a:p>
            <a:pPr algn="ctr"/>
            <a:r>
              <a:rPr lang="en-US" sz="3733" b="1" kern="900" spc="-67" dirty="0">
                <a:solidFill>
                  <a:schemeClr val="accent5"/>
                </a:solidFill>
              </a:rPr>
              <a:t>$180bn</a:t>
            </a:r>
          </a:p>
          <a:p>
            <a:pPr algn="ctr"/>
            <a:r>
              <a:rPr lang="en-US" sz="1600" dirty="0">
                <a:solidFill>
                  <a:schemeClr val="tx2"/>
                </a:solidFill>
              </a:rPr>
              <a:t>Ria qui del ium aut ex et estrum </a:t>
            </a:r>
            <a:r>
              <a:rPr lang="en-US" sz="1600" dirty="0" err="1">
                <a:solidFill>
                  <a:schemeClr val="tx2"/>
                </a:solidFill>
              </a:rPr>
              <a:t>nonsequis</a:t>
            </a:r>
            <a:r>
              <a:rPr lang="en-US" sz="1600" dirty="0">
                <a:solidFill>
                  <a:schemeClr val="tx2"/>
                </a:solidFill>
              </a:rPr>
              <a:t> volupta doluptas illuptas </a:t>
            </a:r>
            <a:r>
              <a:rPr lang="en-US" sz="1600" dirty="0" err="1">
                <a:solidFill>
                  <a:schemeClr val="tx2"/>
                </a:solidFill>
              </a:rPr>
              <a:t>magnam</a:t>
            </a:r>
            <a:r>
              <a:rPr lang="en-US" sz="1600" dirty="0">
                <a:solidFill>
                  <a:schemeClr val="tx2"/>
                </a:solidFill>
              </a:rPr>
              <a:t> </a:t>
            </a:r>
            <a:r>
              <a:rPr lang="en-US" sz="1600" dirty="0" err="1">
                <a:solidFill>
                  <a:schemeClr val="tx2"/>
                </a:solidFill>
              </a:rPr>
              <a:t>autem</a:t>
            </a:r>
            <a:r>
              <a:rPr lang="en-US" sz="1600" dirty="0">
                <a:solidFill>
                  <a:schemeClr val="tx2"/>
                </a:solidFill>
              </a:rPr>
              <a:t> </a:t>
            </a:r>
            <a:r>
              <a:rPr lang="en-US" sz="1600" dirty="0" err="1">
                <a:solidFill>
                  <a:schemeClr val="tx2"/>
                </a:solidFill>
              </a:rPr>
              <a:t>volupidit</a:t>
            </a:r>
            <a:r>
              <a:rPr lang="en-US" sz="1600" dirty="0">
                <a:solidFill>
                  <a:schemeClr val="tx2"/>
                </a:solidFill>
              </a:rPr>
              <a:t> </a:t>
            </a:r>
            <a:r>
              <a:rPr lang="en-US" sz="1600" dirty="0" err="1">
                <a:solidFill>
                  <a:schemeClr val="tx2"/>
                </a:solidFill>
              </a:rPr>
              <a:t>eatem</a:t>
            </a:r>
            <a:r>
              <a:rPr lang="en-US" sz="1600" dirty="0">
                <a:solidFill>
                  <a:schemeClr val="tx2"/>
                </a:solidFill>
              </a:rPr>
              <a:t> </a:t>
            </a:r>
            <a:r>
              <a:rPr lang="en-US" sz="1600" dirty="0" err="1">
                <a:solidFill>
                  <a:schemeClr val="tx2"/>
                </a:solidFill>
              </a:rPr>
              <a:t>aliqui</a:t>
            </a:r>
            <a:r>
              <a:rPr lang="en-US" sz="1600" dirty="0">
                <a:solidFill>
                  <a:schemeClr val="tx2"/>
                </a:solidFill>
              </a:rPr>
              <a:t> </a:t>
            </a:r>
            <a:r>
              <a:rPr lang="en-US" sz="1600" dirty="0" err="1">
                <a:solidFill>
                  <a:schemeClr val="tx2"/>
                </a:solidFill>
              </a:rPr>
              <a:t>quas</a:t>
            </a:r>
            <a:r>
              <a:rPr lang="en-US" sz="1600" dirty="0">
                <a:solidFill>
                  <a:schemeClr val="tx2"/>
                </a:solidFill>
              </a:rPr>
              <a:t> </a:t>
            </a:r>
            <a:r>
              <a:rPr lang="en-US" sz="1600" dirty="0" err="1">
                <a:solidFill>
                  <a:schemeClr val="tx2"/>
                </a:solidFill>
              </a:rPr>
              <a:t>asse</a:t>
            </a:r>
            <a:r>
              <a:rPr lang="en-US" sz="1600" dirty="0">
                <a:solidFill>
                  <a:schemeClr val="tx2"/>
                </a:solidFill>
              </a:rPr>
              <a:t> </a:t>
            </a:r>
            <a:r>
              <a:rPr lang="en-US" sz="1600" dirty="0" err="1">
                <a:solidFill>
                  <a:schemeClr val="tx2"/>
                </a:solidFill>
              </a:rPr>
              <a:t>eritatae</a:t>
            </a:r>
            <a:r>
              <a:rPr lang="en-US" sz="1600" dirty="0">
                <a:solidFill>
                  <a:schemeClr val="tx2"/>
                </a:solidFill>
              </a:rPr>
              <a:t>. </a:t>
            </a:r>
            <a:r>
              <a:rPr lang="en-US" sz="1600" dirty="0" err="1">
                <a:solidFill>
                  <a:schemeClr val="tx2"/>
                </a:solidFill>
              </a:rPr>
              <a:t>Nequuntis</a:t>
            </a:r>
            <a:endParaRPr lang="en-US" sz="1600" dirty="0">
              <a:solidFill>
                <a:schemeClr val="tx2"/>
              </a:solidFill>
            </a:endParaRPr>
          </a:p>
        </p:txBody>
      </p:sp>
      <p:sp>
        <p:nvSpPr>
          <p:cNvPr id="14" name="Slide Number Placeholder 5"/>
          <p:cNvSpPr txBox="1">
            <a:spLocks/>
          </p:cNvSpPr>
          <p:nvPr userDrawn="1"/>
        </p:nvSpPr>
        <p:spPr>
          <a:xfrm>
            <a:off x="761272" y="6280386"/>
            <a:ext cx="139424" cy="328295"/>
          </a:xfrm>
          <a:prstGeom prst="rect">
            <a:avLst/>
          </a:prstGeom>
          <a:ln>
            <a:no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33" dirty="0">
              <a:solidFill>
                <a:srgbClr val="FFFFFF"/>
              </a:solidFill>
            </a:endParaRPr>
          </a:p>
        </p:txBody>
      </p:sp>
      <p:sp>
        <p:nvSpPr>
          <p:cNvPr id="22" name="Freeform 6"/>
          <p:cNvSpPr>
            <a:spLocks/>
          </p:cNvSpPr>
          <p:nvPr userDrawn="1"/>
        </p:nvSpPr>
        <p:spPr bwMode="auto">
          <a:xfrm>
            <a:off x="1097332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7"/>
          <p:cNvSpPr>
            <a:spLocks noEditPoints="1"/>
          </p:cNvSpPr>
          <p:nvPr userDrawn="1"/>
        </p:nvSpPr>
        <p:spPr bwMode="auto">
          <a:xfrm>
            <a:off x="11312407"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8"/>
          <p:cNvSpPr>
            <a:spLocks/>
          </p:cNvSpPr>
          <p:nvPr userDrawn="1"/>
        </p:nvSpPr>
        <p:spPr bwMode="auto">
          <a:xfrm>
            <a:off x="11673257"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Oval 24"/>
          <p:cNvSpPr/>
          <p:nvPr userDrawn="1"/>
        </p:nvSpPr>
        <p:spPr>
          <a:xfrm>
            <a:off x="11235789"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Oval 25"/>
          <p:cNvSpPr/>
          <p:nvPr userDrawn="1"/>
        </p:nvSpPr>
        <p:spPr>
          <a:xfrm>
            <a:off x="10866991"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userDrawn="1"/>
        </p:nvSpPr>
        <p:spPr>
          <a:xfrm rot="10800000">
            <a:off x="11603591" y="6317292"/>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aphicFrame>
        <p:nvGraphicFramePr>
          <p:cNvPr id="28" name="Content Placeholder 3"/>
          <p:cNvGraphicFramePr>
            <a:graphicFrameLocks/>
          </p:cNvGraphicFramePr>
          <p:nvPr userDrawn="1">
            <p:extLst>
              <p:ext uri="{D42A27DB-BD31-4B8C-83A1-F6EECF244321}">
                <p14:modId xmlns:p14="http://schemas.microsoft.com/office/powerpoint/2010/main" val="3342380633"/>
              </p:ext>
            </p:extLst>
          </p:nvPr>
        </p:nvGraphicFramePr>
        <p:xfrm>
          <a:off x="8331200" y="1092200"/>
          <a:ext cx="3251200" cy="219456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userDrawn="1"/>
        </p:nvSpPr>
        <p:spPr>
          <a:xfrm>
            <a:off x="1826526" y="1900157"/>
            <a:ext cx="824136" cy="523220"/>
          </a:xfrm>
          <a:prstGeom prst="rect">
            <a:avLst/>
          </a:prstGeom>
          <a:noFill/>
        </p:spPr>
        <p:txBody>
          <a:bodyPr wrap="none" rtlCol="0">
            <a:spAutoFit/>
          </a:bodyPr>
          <a:lstStyle/>
          <a:p>
            <a:pPr algn="ctr"/>
            <a:r>
              <a:rPr lang="en-US" sz="2800" b="1" kern="900" spc="-67" dirty="0">
                <a:solidFill>
                  <a:schemeClr val="tx2"/>
                </a:solidFill>
              </a:rPr>
              <a:t>71%</a:t>
            </a:r>
            <a:endParaRPr lang="en-US" sz="2800" b="1" dirty="0">
              <a:solidFill>
                <a:schemeClr val="tx2"/>
              </a:solidFill>
            </a:endParaRPr>
          </a:p>
        </p:txBody>
      </p:sp>
      <p:sp>
        <p:nvSpPr>
          <p:cNvPr id="30" name="TextBox 29"/>
          <p:cNvSpPr txBox="1"/>
          <p:nvPr userDrawn="1"/>
        </p:nvSpPr>
        <p:spPr>
          <a:xfrm>
            <a:off x="4385057" y="1900157"/>
            <a:ext cx="824136" cy="523220"/>
          </a:xfrm>
          <a:prstGeom prst="rect">
            <a:avLst/>
          </a:prstGeom>
          <a:noFill/>
        </p:spPr>
        <p:txBody>
          <a:bodyPr wrap="none" rtlCol="0">
            <a:spAutoFit/>
          </a:bodyPr>
          <a:lstStyle/>
          <a:p>
            <a:pPr algn="ctr"/>
            <a:r>
              <a:rPr lang="en-US" sz="2800" b="1" kern="900" spc="-67" dirty="0">
                <a:solidFill>
                  <a:schemeClr val="tx2"/>
                </a:solidFill>
              </a:rPr>
              <a:t>47%</a:t>
            </a:r>
            <a:endParaRPr lang="en-US" sz="2800" b="1" dirty="0">
              <a:solidFill>
                <a:schemeClr val="tx2"/>
              </a:solidFill>
            </a:endParaRPr>
          </a:p>
        </p:txBody>
      </p:sp>
      <p:sp>
        <p:nvSpPr>
          <p:cNvPr id="31" name="TextBox 30"/>
          <p:cNvSpPr txBox="1"/>
          <p:nvPr userDrawn="1"/>
        </p:nvSpPr>
        <p:spPr>
          <a:xfrm>
            <a:off x="6961342" y="1900157"/>
            <a:ext cx="824136" cy="523220"/>
          </a:xfrm>
          <a:prstGeom prst="rect">
            <a:avLst/>
          </a:prstGeom>
          <a:noFill/>
        </p:spPr>
        <p:txBody>
          <a:bodyPr wrap="none" rtlCol="0">
            <a:spAutoFit/>
          </a:bodyPr>
          <a:lstStyle/>
          <a:p>
            <a:pPr algn="ctr"/>
            <a:r>
              <a:rPr lang="en-US" sz="2800" b="1" kern="900" spc="-67" dirty="0">
                <a:solidFill>
                  <a:schemeClr val="tx2"/>
                </a:solidFill>
              </a:rPr>
              <a:t>80%</a:t>
            </a:r>
            <a:endParaRPr lang="en-US" sz="2800" b="1" dirty="0">
              <a:solidFill>
                <a:schemeClr val="tx2"/>
              </a:solidFill>
            </a:endParaRPr>
          </a:p>
        </p:txBody>
      </p:sp>
      <p:sp>
        <p:nvSpPr>
          <p:cNvPr id="32" name="TextBox 31"/>
          <p:cNvSpPr txBox="1"/>
          <p:nvPr userDrawn="1"/>
        </p:nvSpPr>
        <p:spPr>
          <a:xfrm>
            <a:off x="9537629" y="1900157"/>
            <a:ext cx="824136" cy="523220"/>
          </a:xfrm>
          <a:prstGeom prst="rect">
            <a:avLst/>
          </a:prstGeom>
          <a:noFill/>
        </p:spPr>
        <p:txBody>
          <a:bodyPr wrap="none" rtlCol="0">
            <a:spAutoFit/>
          </a:bodyPr>
          <a:lstStyle/>
          <a:p>
            <a:pPr algn="ctr"/>
            <a:r>
              <a:rPr lang="en-US" sz="2800" b="1" kern="900" spc="-67" dirty="0">
                <a:solidFill>
                  <a:schemeClr val="tx2"/>
                </a:solidFill>
              </a:rPr>
              <a:t>28%</a:t>
            </a:r>
            <a:endParaRPr lang="en-US" sz="2800" b="1" dirty="0">
              <a:solidFill>
                <a:schemeClr val="tx2"/>
              </a:solidFill>
            </a:endParaRPr>
          </a:p>
        </p:txBody>
      </p:sp>
      <p:sp>
        <p:nvSpPr>
          <p:cNvPr id="33" name="TextBox 32"/>
          <p:cNvSpPr txBox="1"/>
          <p:nvPr userDrawn="1"/>
        </p:nvSpPr>
        <p:spPr>
          <a:xfrm>
            <a:off x="8744387" y="3225801"/>
            <a:ext cx="2431613" cy="2390334"/>
          </a:xfrm>
          <a:prstGeom prst="rect">
            <a:avLst/>
          </a:prstGeom>
          <a:noFill/>
        </p:spPr>
        <p:txBody>
          <a:bodyPr wrap="square" rtlCol="0">
            <a:spAutoFit/>
          </a:bodyPr>
          <a:lstStyle/>
          <a:p>
            <a:pPr algn="ctr"/>
            <a:r>
              <a:rPr lang="en-US" sz="3733" b="1" kern="900" spc="-67" dirty="0">
                <a:solidFill>
                  <a:schemeClr val="accent5">
                    <a:lumMod val="50000"/>
                  </a:schemeClr>
                </a:solidFill>
              </a:rPr>
              <a:t>$44bn</a:t>
            </a:r>
          </a:p>
          <a:p>
            <a:pPr algn="ctr"/>
            <a:r>
              <a:rPr lang="en-US" sz="1600" dirty="0">
                <a:solidFill>
                  <a:schemeClr val="tx2"/>
                </a:solidFill>
              </a:rPr>
              <a:t>Ria qui del ium aut ex et estrum </a:t>
            </a:r>
            <a:r>
              <a:rPr lang="en-US" sz="1600" dirty="0" err="1">
                <a:solidFill>
                  <a:schemeClr val="tx2"/>
                </a:solidFill>
              </a:rPr>
              <a:t>nonsequis</a:t>
            </a:r>
            <a:r>
              <a:rPr lang="en-US" sz="1600" dirty="0">
                <a:solidFill>
                  <a:schemeClr val="tx2"/>
                </a:solidFill>
              </a:rPr>
              <a:t> volupta doluptas illuptas </a:t>
            </a:r>
            <a:r>
              <a:rPr lang="en-US" sz="1600" dirty="0" err="1">
                <a:solidFill>
                  <a:schemeClr val="tx2"/>
                </a:solidFill>
              </a:rPr>
              <a:t>magnam</a:t>
            </a:r>
            <a:r>
              <a:rPr lang="en-US" sz="1600" dirty="0">
                <a:solidFill>
                  <a:schemeClr val="tx2"/>
                </a:solidFill>
              </a:rPr>
              <a:t> </a:t>
            </a:r>
            <a:r>
              <a:rPr lang="en-US" sz="1600" dirty="0" err="1">
                <a:solidFill>
                  <a:schemeClr val="tx2"/>
                </a:solidFill>
              </a:rPr>
              <a:t>autem</a:t>
            </a:r>
            <a:r>
              <a:rPr lang="en-US" sz="1600" dirty="0">
                <a:solidFill>
                  <a:schemeClr val="tx2"/>
                </a:solidFill>
              </a:rPr>
              <a:t> </a:t>
            </a:r>
            <a:r>
              <a:rPr lang="en-US" sz="1600" dirty="0" err="1">
                <a:solidFill>
                  <a:schemeClr val="tx2"/>
                </a:solidFill>
              </a:rPr>
              <a:t>volupidit</a:t>
            </a:r>
            <a:r>
              <a:rPr lang="en-US" sz="1600" dirty="0">
                <a:solidFill>
                  <a:schemeClr val="tx2"/>
                </a:solidFill>
              </a:rPr>
              <a:t> </a:t>
            </a:r>
            <a:r>
              <a:rPr lang="en-US" sz="1600" dirty="0" err="1">
                <a:solidFill>
                  <a:schemeClr val="tx2"/>
                </a:solidFill>
              </a:rPr>
              <a:t>eatem</a:t>
            </a:r>
            <a:r>
              <a:rPr lang="en-US" sz="1600" dirty="0">
                <a:solidFill>
                  <a:schemeClr val="tx2"/>
                </a:solidFill>
              </a:rPr>
              <a:t> </a:t>
            </a:r>
            <a:r>
              <a:rPr lang="en-US" sz="1600" dirty="0" err="1">
                <a:solidFill>
                  <a:schemeClr val="tx2"/>
                </a:solidFill>
              </a:rPr>
              <a:t>aliqui</a:t>
            </a:r>
            <a:r>
              <a:rPr lang="en-US" sz="1600" dirty="0">
                <a:solidFill>
                  <a:schemeClr val="tx2"/>
                </a:solidFill>
              </a:rPr>
              <a:t> </a:t>
            </a:r>
            <a:r>
              <a:rPr lang="en-US" sz="1600" dirty="0" err="1">
                <a:solidFill>
                  <a:schemeClr val="tx2"/>
                </a:solidFill>
              </a:rPr>
              <a:t>quas</a:t>
            </a:r>
            <a:r>
              <a:rPr lang="en-US" sz="1600" dirty="0">
                <a:solidFill>
                  <a:schemeClr val="tx2"/>
                </a:solidFill>
              </a:rPr>
              <a:t> </a:t>
            </a:r>
            <a:r>
              <a:rPr lang="en-US" sz="1600" dirty="0" err="1">
                <a:solidFill>
                  <a:schemeClr val="tx2"/>
                </a:solidFill>
              </a:rPr>
              <a:t>asse</a:t>
            </a:r>
            <a:r>
              <a:rPr lang="en-US" sz="1600" dirty="0">
                <a:solidFill>
                  <a:schemeClr val="tx2"/>
                </a:solidFill>
              </a:rPr>
              <a:t> </a:t>
            </a:r>
            <a:r>
              <a:rPr lang="en-US" sz="1600" dirty="0" err="1">
                <a:solidFill>
                  <a:schemeClr val="tx2"/>
                </a:solidFill>
              </a:rPr>
              <a:t>eritatae</a:t>
            </a:r>
            <a:r>
              <a:rPr lang="en-US" sz="1600" dirty="0">
                <a:solidFill>
                  <a:schemeClr val="tx2"/>
                </a:solidFill>
              </a:rPr>
              <a:t>. </a:t>
            </a:r>
            <a:r>
              <a:rPr lang="en-US" sz="1600" dirty="0" err="1">
                <a:solidFill>
                  <a:schemeClr val="tx2"/>
                </a:solidFill>
              </a:rPr>
              <a:t>Nequuntis</a:t>
            </a:r>
            <a:endParaRPr lang="en-US" sz="1600" dirty="0">
              <a:solidFill>
                <a:schemeClr val="tx2"/>
              </a:solidFill>
            </a:endParaRPr>
          </a:p>
        </p:txBody>
      </p:sp>
    </p:spTree>
    <p:extLst>
      <p:ext uri="{BB962C8B-B14F-4D97-AF65-F5344CB8AC3E}">
        <p14:creationId xmlns:p14="http://schemas.microsoft.com/office/powerpoint/2010/main" val="2536152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noAutofit/>
          </a:bodyPr>
          <a:lstStyle>
            <a:lvl1pPr>
              <a:defRPr sz="3800">
                <a:solidFill>
                  <a:schemeClr val="tx2"/>
                </a:solidFill>
              </a:defRPr>
            </a:lvl1pPr>
          </a:lstStyle>
          <a:p>
            <a:r>
              <a:rPr lang="en-US" dirty="0"/>
              <a:t>Few things are more wonderful than bar charts that go up</a:t>
            </a:r>
          </a:p>
        </p:txBody>
      </p:sp>
      <p:sp>
        <p:nvSpPr>
          <p:cNvPr id="7" name="Text Placeholder 71"/>
          <p:cNvSpPr>
            <a:spLocks noGrp="1"/>
          </p:cNvSpPr>
          <p:nvPr>
            <p:ph type="body" sz="quarter" idx="13"/>
          </p:nvPr>
        </p:nvSpPr>
        <p:spPr>
          <a:xfrm>
            <a:off x="914400" y="12192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Put your wonderful subtitle here</a:t>
            </a:r>
          </a:p>
        </p:txBody>
      </p:sp>
      <p:sp>
        <p:nvSpPr>
          <p:cNvPr id="8" name="Rounded Rectangle 37"/>
          <p:cNvSpPr/>
          <p:nvPr userDrawn="1"/>
        </p:nvSpPr>
        <p:spPr>
          <a:xfrm>
            <a:off x="24678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9" name="Rounded Rectangle 38"/>
          <p:cNvSpPr/>
          <p:nvPr userDrawn="1"/>
        </p:nvSpPr>
        <p:spPr>
          <a:xfrm>
            <a:off x="2467875" y="4716496"/>
            <a:ext cx="459773" cy="86208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18%</a:t>
            </a:r>
          </a:p>
        </p:txBody>
      </p:sp>
      <p:sp>
        <p:nvSpPr>
          <p:cNvPr id="10" name="Rounded Rectangle 39"/>
          <p:cNvSpPr/>
          <p:nvPr userDrawn="1"/>
        </p:nvSpPr>
        <p:spPr>
          <a:xfrm>
            <a:off x="345210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1" name="Rounded Rectangle 40"/>
          <p:cNvSpPr/>
          <p:nvPr userDrawn="1"/>
        </p:nvSpPr>
        <p:spPr>
          <a:xfrm>
            <a:off x="3452103" y="4237890"/>
            <a:ext cx="459773" cy="1340691"/>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45%</a:t>
            </a:r>
          </a:p>
        </p:txBody>
      </p:sp>
      <p:sp>
        <p:nvSpPr>
          <p:cNvPr id="12" name="Rounded Rectangle 41"/>
          <p:cNvSpPr/>
          <p:nvPr userDrawn="1"/>
        </p:nvSpPr>
        <p:spPr>
          <a:xfrm>
            <a:off x="4436331"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3" name="Rounded Rectangle 42"/>
          <p:cNvSpPr/>
          <p:nvPr userDrawn="1"/>
        </p:nvSpPr>
        <p:spPr>
          <a:xfrm>
            <a:off x="4436331" y="4383578"/>
            <a:ext cx="459773" cy="1195003"/>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40%</a:t>
            </a:r>
          </a:p>
        </p:txBody>
      </p:sp>
      <p:sp>
        <p:nvSpPr>
          <p:cNvPr id="14" name="Rounded Rectangle 43"/>
          <p:cNvSpPr/>
          <p:nvPr userDrawn="1"/>
        </p:nvSpPr>
        <p:spPr>
          <a:xfrm>
            <a:off x="5420559"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5" name="Rounded Rectangle 44"/>
          <p:cNvSpPr/>
          <p:nvPr userDrawn="1"/>
        </p:nvSpPr>
        <p:spPr>
          <a:xfrm>
            <a:off x="5420559" y="3720146"/>
            <a:ext cx="459773" cy="185843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68%</a:t>
            </a:r>
          </a:p>
        </p:txBody>
      </p:sp>
      <p:sp>
        <p:nvSpPr>
          <p:cNvPr id="16" name="Rounded Rectangle 45"/>
          <p:cNvSpPr/>
          <p:nvPr userDrawn="1"/>
        </p:nvSpPr>
        <p:spPr>
          <a:xfrm>
            <a:off x="6404787"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7" name="Rounded Rectangle 46"/>
          <p:cNvSpPr/>
          <p:nvPr userDrawn="1"/>
        </p:nvSpPr>
        <p:spPr>
          <a:xfrm>
            <a:off x="6404787" y="3919653"/>
            <a:ext cx="459773" cy="1658929"/>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62%</a:t>
            </a:r>
          </a:p>
        </p:txBody>
      </p:sp>
      <p:sp>
        <p:nvSpPr>
          <p:cNvPr id="18" name="Rounded Rectangle 47"/>
          <p:cNvSpPr/>
          <p:nvPr userDrawn="1"/>
        </p:nvSpPr>
        <p:spPr>
          <a:xfrm>
            <a:off x="738901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9" name="Rounded Rectangle 48"/>
          <p:cNvSpPr/>
          <p:nvPr userDrawn="1"/>
        </p:nvSpPr>
        <p:spPr>
          <a:xfrm>
            <a:off x="7389015" y="3489573"/>
            <a:ext cx="459773" cy="2089009"/>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80%</a:t>
            </a:r>
          </a:p>
        </p:txBody>
      </p:sp>
      <p:sp>
        <p:nvSpPr>
          <p:cNvPr id="20" name="Rounded Rectangle 49"/>
          <p:cNvSpPr/>
          <p:nvPr userDrawn="1"/>
        </p:nvSpPr>
        <p:spPr>
          <a:xfrm>
            <a:off x="837324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21" name="Rounded Rectangle 50"/>
          <p:cNvSpPr/>
          <p:nvPr userDrawn="1"/>
        </p:nvSpPr>
        <p:spPr>
          <a:xfrm>
            <a:off x="8373243" y="3919653"/>
            <a:ext cx="459773" cy="1658929"/>
          </a:xfrm>
          <a:prstGeom prst="roundRect">
            <a:avLst>
              <a:gd name="adj" fmla="val 5000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64%</a:t>
            </a:r>
          </a:p>
        </p:txBody>
      </p:sp>
      <p:sp>
        <p:nvSpPr>
          <p:cNvPr id="22" name="Rounded Rectangle 51"/>
          <p:cNvSpPr/>
          <p:nvPr userDrawn="1"/>
        </p:nvSpPr>
        <p:spPr>
          <a:xfrm>
            <a:off x="93574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23" name="Rounded Rectangle 52"/>
          <p:cNvSpPr/>
          <p:nvPr userDrawn="1"/>
        </p:nvSpPr>
        <p:spPr>
          <a:xfrm>
            <a:off x="9357475" y="2998661"/>
            <a:ext cx="459773" cy="257992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dirty="0">
                <a:solidFill>
                  <a:srgbClr val="FFFFFF"/>
                </a:solidFill>
              </a:rPr>
              <a:t>94%</a:t>
            </a:r>
          </a:p>
        </p:txBody>
      </p:sp>
      <p:sp>
        <p:nvSpPr>
          <p:cNvPr id="24" name="Rectangle 23"/>
          <p:cNvSpPr/>
          <p:nvPr userDrawn="1"/>
        </p:nvSpPr>
        <p:spPr>
          <a:xfrm>
            <a:off x="8593907" y="1999631"/>
            <a:ext cx="2001893" cy="521297"/>
          </a:xfrm>
          <a:prstGeom prst="rect">
            <a:avLst/>
          </a:prstGeom>
          <a:solidFill>
            <a:schemeClr val="tx1">
              <a:lumMod val="50000"/>
            </a:schemeClr>
          </a:solidFill>
        </p:spPr>
        <p:txBody>
          <a:bodyPr wrap="square">
            <a:spAutoFit/>
          </a:bodyPr>
          <a:lstStyle/>
          <a:p>
            <a:pPr algn="ctr">
              <a:lnSpc>
                <a:spcPct val="95000"/>
              </a:lnSpc>
            </a:pPr>
            <a:r>
              <a:rPr lang="en-US" sz="1467" dirty="0">
                <a:solidFill>
                  <a:schemeClr val="bg1"/>
                </a:solidFill>
              </a:rPr>
              <a:t>Lorem ipsum dolor sit amet, </a:t>
            </a:r>
            <a:r>
              <a:rPr lang="en-US" sz="1467" dirty="0" err="1">
                <a:solidFill>
                  <a:schemeClr val="bg1"/>
                </a:solidFill>
              </a:rPr>
              <a:t>consectetur</a:t>
            </a:r>
            <a:endParaRPr lang="en-US" sz="1467" dirty="0">
              <a:solidFill>
                <a:schemeClr val="bg1"/>
              </a:solidFill>
            </a:endParaRPr>
          </a:p>
        </p:txBody>
      </p:sp>
      <p:sp>
        <p:nvSpPr>
          <p:cNvPr id="25" name="Oval 24"/>
          <p:cNvSpPr/>
          <p:nvPr userDrawn="1"/>
        </p:nvSpPr>
        <p:spPr>
          <a:xfrm>
            <a:off x="9498843" y="3153043"/>
            <a:ext cx="192021" cy="192021"/>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26" name="Straight Connector 25"/>
          <p:cNvCxnSpPr>
            <a:stCxn id="25" idx="0"/>
            <a:endCxn id="24" idx="2"/>
          </p:cNvCxnSpPr>
          <p:nvPr userDrawn="1"/>
        </p:nvCxnSpPr>
        <p:spPr>
          <a:xfrm flipV="1">
            <a:off x="9594854" y="2520928"/>
            <a:ext cx="0" cy="63211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9357475" y="5719928"/>
            <a:ext cx="459775" cy="337528"/>
          </a:xfrm>
          <a:prstGeom prst="rect">
            <a:avLst/>
          </a:prstGeom>
        </p:spPr>
        <p:txBody>
          <a:bodyPr wrap="none">
            <a:noAutofit/>
          </a:bodyPr>
          <a:lstStyle/>
          <a:p>
            <a:pPr algn="ctr">
              <a:lnSpc>
                <a:spcPct val="95000"/>
              </a:lnSpc>
            </a:pPr>
            <a:r>
              <a:rPr lang="en-US" sz="1467" dirty="0">
                <a:solidFill>
                  <a:schemeClr val="tx2"/>
                </a:solidFill>
              </a:rPr>
              <a:t>2018</a:t>
            </a:r>
          </a:p>
        </p:txBody>
      </p:sp>
      <p:sp>
        <p:nvSpPr>
          <p:cNvPr id="28" name="Rectangle 27"/>
          <p:cNvSpPr/>
          <p:nvPr userDrawn="1"/>
        </p:nvSpPr>
        <p:spPr>
          <a:xfrm>
            <a:off x="8373243" y="5719928"/>
            <a:ext cx="459775" cy="337528"/>
          </a:xfrm>
          <a:prstGeom prst="rect">
            <a:avLst/>
          </a:prstGeom>
        </p:spPr>
        <p:txBody>
          <a:bodyPr wrap="none">
            <a:noAutofit/>
          </a:bodyPr>
          <a:lstStyle/>
          <a:p>
            <a:pPr algn="ctr">
              <a:lnSpc>
                <a:spcPct val="95000"/>
              </a:lnSpc>
            </a:pPr>
            <a:r>
              <a:rPr lang="en-US" sz="1467" dirty="0">
                <a:solidFill>
                  <a:schemeClr val="tx2"/>
                </a:solidFill>
              </a:rPr>
              <a:t>2017</a:t>
            </a:r>
          </a:p>
        </p:txBody>
      </p:sp>
      <p:sp>
        <p:nvSpPr>
          <p:cNvPr id="29" name="Rectangle 28"/>
          <p:cNvSpPr/>
          <p:nvPr userDrawn="1"/>
        </p:nvSpPr>
        <p:spPr>
          <a:xfrm>
            <a:off x="7394058" y="5719928"/>
            <a:ext cx="459775" cy="337528"/>
          </a:xfrm>
          <a:prstGeom prst="rect">
            <a:avLst/>
          </a:prstGeom>
        </p:spPr>
        <p:txBody>
          <a:bodyPr wrap="none">
            <a:noAutofit/>
          </a:bodyPr>
          <a:lstStyle/>
          <a:p>
            <a:pPr algn="ctr">
              <a:lnSpc>
                <a:spcPct val="95000"/>
              </a:lnSpc>
            </a:pPr>
            <a:r>
              <a:rPr lang="en-US" sz="1467" dirty="0">
                <a:solidFill>
                  <a:schemeClr val="tx2"/>
                </a:solidFill>
              </a:rPr>
              <a:t>2016</a:t>
            </a:r>
          </a:p>
        </p:txBody>
      </p:sp>
      <p:sp>
        <p:nvSpPr>
          <p:cNvPr id="30" name="Rectangle 29"/>
          <p:cNvSpPr/>
          <p:nvPr userDrawn="1"/>
        </p:nvSpPr>
        <p:spPr>
          <a:xfrm>
            <a:off x="6404786" y="5719928"/>
            <a:ext cx="459775" cy="337528"/>
          </a:xfrm>
          <a:prstGeom prst="rect">
            <a:avLst/>
          </a:prstGeom>
        </p:spPr>
        <p:txBody>
          <a:bodyPr wrap="none">
            <a:noAutofit/>
          </a:bodyPr>
          <a:lstStyle/>
          <a:p>
            <a:pPr algn="ctr">
              <a:lnSpc>
                <a:spcPct val="95000"/>
              </a:lnSpc>
            </a:pPr>
            <a:r>
              <a:rPr lang="en-US" sz="1467" dirty="0">
                <a:solidFill>
                  <a:schemeClr val="tx2"/>
                </a:solidFill>
              </a:rPr>
              <a:t>2015</a:t>
            </a:r>
          </a:p>
        </p:txBody>
      </p:sp>
      <p:sp>
        <p:nvSpPr>
          <p:cNvPr id="31" name="Rectangle 30"/>
          <p:cNvSpPr/>
          <p:nvPr userDrawn="1"/>
        </p:nvSpPr>
        <p:spPr>
          <a:xfrm>
            <a:off x="5415514" y="5719928"/>
            <a:ext cx="459775" cy="337528"/>
          </a:xfrm>
          <a:prstGeom prst="rect">
            <a:avLst/>
          </a:prstGeom>
        </p:spPr>
        <p:txBody>
          <a:bodyPr wrap="none">
            <a:noAutofit/>
          </a:bodyPr>
          <a:lstStyle/>
          <a:p>
            <a:pPr algn="ctr">
              <a:lnSpc>
                <a:spcPct val="95000"/>
              </a:lnSpc>
            </a:pPr>
            <a:r>
              <a:rPr lang="en-US" sz="1467" dirty="0">
                <a:solidFill>
                  <a:schemeClr val="tx2"/>
                </a:solidFill>
              </a:rPr>
              <a:t>2014</a:t>
            </a:r>
          </a:p>
        </p:txBody>
      </p:sp>
      <p:sp>
        <p:nvSpPr>
          <p:cNvPr id="32" name="Rectangle 31"/>
          <p:cNvSpPr/>
          <p:nvPr userDrawn="1"/>
        </p:nvSpPr>
        <p:spPr>
          <a:xfrm>
            <a:off x="4426242" y="5719928"/>
            <a:ext cx="459775" cy="337528"/>
          </a:xfrm>
          <a:prstGeom prst="rect">
            <a:avLst/>
          </a:prstGeom>
        </p:spPr>
        <p:txBody>
          <a:bodyPr wrap="none">
            <a:noAutofit/>
          </a:bodyPr>
          <a:lstStyle/>
          <a:p>
            <a:pPr algn="ctr">
              <a:lnSpc>
                <a:spcPct val="95000"/>
              </a:lnSpc>
            </a:pPr>
            <a:r>
              <a:rPr lang="en-US" sz="1467" dirty="0">
                <a:solidFill>
                  <a:schemeClr val="tx2"/>
                </a:solidFill>
              </a:rPr>
              <a:t>2013</a:t>
            </a:r>
          </a:p>
        </p:txBody>
      </p:sp>
      <p:sp>
        <p:nvSpPr>
          <p:cNvPr id="33" name="Rectangle 32"/>
          <p:cNvSpPr/>
          <p:nvPr userDrawn="1"/>
        </p:nvSpPr>
        <p:spPr>
          <a:xfrm>
            <a:off x="3436970" y="5719928"/>
            <a:ext cx="459775" cy="337528"/>
          </a:xfrm>
          <a:prstGeom prst="rect">
            <a:avLst/>
          </a:prstGeom>
        </p:spPr>
        <p:txBody>
          <a:bodyPr wrap="none">
            <a:noAutofit/>
          </a:bodyPr>
          <a:lstStyle/>
          <a:p>
            <a:pPr algn="ctr">
              <a:lnSpc>
                <a:spcPct val="95000"/>
              </a:lnSpc>
            </a:pPr>
            <a:r>
              <a:rPr lang="en-US" sz="1467" dirty="0">
                <a:solidFill>
                  <a:schemeClr val="tx2"/>
                </a:solidFill>
              </a:rPr>
              <a:t>2012</a:t>
            </a:r>
          </a:p>
        </p:txBody>
      </p:sp>
      <p:sp>
        <p:nvSpPr>
          <p:cNvPr id="34" name="Rectangle 33"/>
          <p:cNvSpPr/>
          <p:nvPr userDrawn="1"/>
        </p:nvSpPr>
        <p:spPr>
          <a:xfrm>
            <a:off x="2482559" y="5719928"/>
            <a:ext cx="459775" cy="337528"/>
          </a:xfrm>
          <a:prstGeom prst="rect">
            <a:avLst/>
          </a:prstGeom>
        </p:spPr>
        <p:txBody>
          <a:bodyPr wrap="none">
            <a:noAutofit/>
          </a:bodyPr>
          <a:lstStyle/>
          <a:p>
            <a:pPr algn="ctr">
              <a:lnSpc>
                <a:spcPct val="95000"/>
              </a:lnSpc>
            </a:pPr>
            <a:r>
              <a:rPr lang="en-US" sz="1467" dirty="0">
                <a:solidFill>
                  <a:schemeClr val="tx2"/>
                </a:solidFill>
              </a:rPr>
              <a:t>2011</a:t>
            </a:r>
          </a:p>
        </p:txBody>
      </p:sp>
      <p:sp>
        <p:nvSpPr>
          <p:cNvPr id="35" name="Rectangle 34"/>
          <p:cNvSpPr/>
          <p:nvPr userDrawn="1"/>
        </p:nvSpPr>
        <p:spPr>
          <a:xfrm>
            <a:off x="1114130" y="2720518"/>
            <a:ext cx="853412" cy="306815"/>
          </a:xfrm>
          <a:prstGeom prst="rect">
            <a:avLst/>
          </a:prstGeom>
        </p:spPr>
        <p:txBody>
          <a:bodyPr wrap="square">
            <a:spAutoFit/>
          </a:bodyPr>
          <a:lstStyle/>
          <a:p>
            <a:pPr algn="r">
              <a:lnSpc>
                <a:spcPct val="95000"/>
              </a:lnSpc>
            </a:pPr>
            <a:r>
              <a:rPr lang="en-US" sz="1467" dirty="0">
                <a:solidFill>
                  <a:schemeClr val="tx2"/>
                </a:solidFill>
              </a:rPr>
              <a:t>100%</a:t>
            </a:r>
          </a:p>
        </p:txBody>
      </p:sp>
      <p:sp>
        <p:nvSpPr>
          <p:cNvPr id="36" name="Rectangle 35"/>
          <p:cNvSpPr/>
          <p:nvPr userDrawn="1"/>
        </p:nvSpPr>
        <p:spPr>
          <a:xfrm>
            <a:off x="1114130" y="3352370"/>
            <a:ext cx="853412" cy="306815"/>
          </a:xfrm>
          <a:prstGeom prst="rect">
            <a:avLst/>
          </a:prstGeom>
        </p:spPr>
        <p:txBody>
          <a:bodyPr wrap="square">
            <a:spAutoFit/>
          </a:bodyPr>
          <a:lstStyle/>
          <a:p>
            <a:pPr algn="r">
              <a:lnSpc>
                <a:spcPct val="95000"/>
              </a:lnSpc>
            </a:pPr>
            <a:r>
              <a:rPr lang="en-US" sz="1467" dirty="0">
                <a:solidFill>
                  <a:schemeClr val="tx2"/>
                </a:solidFill>
              </a:rPr>
              <a:t>75%</a:t>
            </a:r>
          </a:p>
        </p:txBody>
      </p:sp>
      <p:sp>
        <p:nvSpPr>
          <p:cNvPr id="37" name="Rectangle 36"/>
          <p:cNvSpPr/>
          <p:nvPr userDrawn="1"/>
        </p:nvSpPr>
        <p:spPr>
          <a:xfrm>
            <a:off x="1114130" y="3984222"/>
            <a:ext cx="853412" cy="306815"/>
          </a:xfrm>
          <a:prstGeom prst="rect">
            <a:avLst/>
          </a:prstGeom>
        </p:spPr>
        <p:txBody>
          <a:bodyPr wrap="square">
            <a:spAutoFit/>
          </a:bodyPr>
          <a:lstStyle/>
          <a:p>
            <a:pPr algn="r">
              <a:lnSpc>
                <a:spcPct val="95000"/>
              </a:lnSpc>
            </a:pPr>
            <a:r>
              <a:rPr lang="en-US" sz="1467" dirty="0">
                <a:solidFill>
                  <a:schemeClr val="tx2"/>
                </a:solidFill>
              </a:rPr>
              <a:t>50%</a:t>
            </a:r>
          </a:p>
        </p:txBody>
      </p:sp>
      <p:sp>
        <p:nvSpPr>
          <p:cNvPr id="38" name="Rectangle 37"/>
          <p:cNvSpPr/>
          <p:nvPr userDrawn="1"/>
        </p:nvSpPr>
        <p:spPr>
          <a:xfrm>
            <a:off x="1114130" y="5247928"/>
            <a:ext cx="853412" cy="306815"/>
          </a:xfrm>
          <a:prstGeom prst="rect">
            <a:avLst/>
          </a:prstGeom>
        </p:spPr>
        <p:txBody>
          <a:bodyPr wrap="square">
            <a:spAutoFit/>
          </a:bodyPr>
          <a:lstStyle/>
          <a:p>
            <a:pPr algn="r">
              <a:lnSpc>
                <a:spcPct val="95000"/>
              </a:lnSpc>
            </a:pPr>
            <a:r>
              <a:rPr lang="en-US" sz="1467" dirty="0">
                <a:solidFill>
                  <a:schemeClr val="tx2"/>
                </a:solidFill>
              </a:rPr>
              <a:t>0%</a:t>
            </a:r>
          </a:p>
        </p:txBody>
      </p:sp>
      <p:sp>
        <p:nvSpPr>
          <p:cNvPr id="39" name="Rectangle 38"/>
          <p:cNvSpPr/>
          <p:nvPr userDrawn="1"/>
        </p:nvSpPr>
        <p:spPr>
          <a:xfrm>
            <a:off x="1114130" y="4616075"/>
            <a:ext cx="853412" cy="306815"/>
          </a:xfrm>
          <a:prstGeom prst="rect">
            <a:avLst/>
          </a:prstGeom>
        </p:spPr>
        <p:txBody>
          <a:bodyPr wrap="square">
            <a:spAutoFit/>
          </a:bodyPr>
          <a:lstStyle/>
          <a:p>
            <a:pPr algn="r">
              <a:lnSpc>
                <a:spcPct val="95000"/>
              </a:lnSpc>
            </a:pPr>
            <a:r>
              <a:rPr lang="en-US" sz="1467" dirty="0">
                <a:solidFill>
                  <a:schemeClr val="tx2"/>
                </a:solidFill>
              </a:rPr>
              <a:t>25%</a:t>
            </a:r>
          </a:p>
        </p:txBody>
      </p:sp>
      <p:sp>
        <p:nvSpPr>
          <p:cNvPr id="40" name="Rectangle 39"/>
          <p:cNvSpPr/>
          <p:nvPr userDrawn="1"/>
        </p:nvSpPr>
        <p:spPr>
          <a:xfrm>
            <a:off x="1295467" y="2167534"/>
            <a:ext cx="2337973" cy="306815"/>
          </a:xfrm>
          <a:prstGeom prst="rect">
            <a:avLst/>
          </a:prstGeom>
        </p:spPr>
        <p:txBody>
          <a:bodyPr wrap="square">
            <a:spAutoFit/>
          </a:bodyPr>
          <a:lstStyle/>
          <a:p>
            <a:pPr>
              <a:lnSpc>
                <a:spcPct val="95000"/>
              </a:lnSpc>
            </a:pPr>
            <a:r>
              <a:rPr lang="en-US" sz="1467" dirty="0">
                <a:solidFill>
                  <a:schemeClr val="tx2"/>
                </a:solidFill>
              </a:rPr>
              <a:t>Axis title goes here</a:t>
            </a:r>
          </a:p>
        </p:txBody>
      </p:sp>
    </p:spTree>
    <p:extLst>
      <p:ext uri="{BB962C8B-B14F-4D97-AF65-F5344CB8AC3E}">
        <p14:creationId xmlns:p14="http://schemas.microsoft.com/office/powerpoint/2010/main" val="4269373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You can put a subtitle here that is awesome</a:t>
            </a:r>
          </a:p>
        </p:txBody>
      </p:sp>
      <p:sp>
        <p:nvSpPr>
          <p:cNvPr id="8" name="Rectangle 7"/>
          <p:cNvSpPr/>
          <p:nvPr userDrawn="1"/>
        </p:nvSpPr>
        <p:spPr>
          <a:xfrm>
            <a:off x="1007234" y="2084217"/>
            <a:ext cx="2751967" cy="3451073"/>
          </a:xfrm>
          <a:prstGeom prst="rect">
            <a:avLst/>
          </a:prstGeom>
        </p:spPr>
        <p:txBody>
          <a:bodyPr wrap="square" lIns="243840" rIns="243840" bIns="97536">
            <a:spAutoFit/>
          </a:bodyPr>
          <a:lstStyle/>
          <a:p>
            <a:pPr>
              <a:lnSpc>
                <a:spcPct val="89000"/>
              </a:lnSpc>
            </a:pPr>
            <a:r>
              <a:rPr lang="en-US" sz="2133" dirty="0">
                <a:solidFill>
                  <a:schemeClr val="tx2"/>
                </a:solidFill>
              </a:rPr>
              <a:t>What’s important</a:t>
            </a:r>
          </a:p>
          <a:p>
            <a:pPr>
              <a:lnSpc>
                <a:spcPct val="89000"/>
              </a:lnSpc>
            </a:pPr>
            <a:r>
              <a:rPr lang="en-US" sz="1467" dirty="0">
                <a:solidFill>
                  <a:schemeClr val="tx2"/>
                </a:solidFill>
              </a:rPr>
              <a:t>Is to remember that you can replace the </a:t>
            </a:r>
            <a:r>
              <a:rPr lang="en-US" sz="1467" dirty="0" err="1">
                <a:solidFill>
                  <a:schemeClr val="tx2"/>
                </a:solidFill>
              </a:rPr>
              <a:t>lorem</a:t>
            </a:r>
            <a:r>
              <a:rPr lang="en-US" sz="1467" dirty="0">
                <a:solidFill>
                  <a:schemeClr val="tx2"/>
                </a:solidFill>
              </a:rPr>
              <a:t> ipsum text with other text. An example of </a:t>
            </a:r>
            <a:r>
              <a:rPr lang="en-US" sz="1467" dirty="0" err="1">
                <a:solidFill>
                  <a:schemeClr val="tx2"/>
                </a:solidFill>
              </a:rPr>
              <a:t>lorem</a:t>
            </a:r>
            <a:r>
              <a:rPr lang="en-US" sz="1467" dirty="0">
                <a:solidFill>
                  <a:schemeClr val="tx2"/>
                </a:solidFill>
              </a:rPr>
              <a:t> ipsum is, “Lorem ipsum dolor sit amet, consectetur adipiscing elit. Aenean dui felis, posuere a lacus sed, consequat facilisis leo. Nulla varius sollicitudin orci ac malesuada. Donec dapibus ex tortor, pellentesque tincidunt elit viverra at.”</a:t>
            </a:r>
          </a:p>
        </p:txBody>
      </p:sp>
      <p:sp>
        <p:nvSpPr>
          <p:cNvPr id="9" name="Oval 8"/>
          <p:cNvSpPr/>
          <p:nvPr userDrawn="1"/>
        </p:nvSpPr>
        <p:spPr>
          <a:xfrm>
            <a:off x="4597170" y="2294584"/>
            <a:ext cx="3001999" cy="3001997"/>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Oval 9"/>
          <p:cNvSpPr/>
          <p:nvPr userDrawn="1"/>
        </p:nvSpPr>
        <p:spPr>
          <a:xfrm>
            <a:off x="4961950" y="2659365"/>
            <a:ext cx="2272439" cy="227243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p>
        </p:txBody>
      </p:sp>
      <p:sp>
        <p:nvSpPr>
          <p:cNvPr id="11" name="Oval 10"/>
          <p:cNvSpPr/>
          <p:nvPr userDrawn="1"/>
        </p:nvSpPr>
        <p:spPr>
          <a:xfrm>
            <a:off x="5328041" y="3025455"/>
            <a:ext cx="1540259" cy="154025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Oval 11"/>
          <p:cNvSpPr/>
          <p:nvPr userDrawn="1"/>
        </p:nvSpPr>
        <p:spPr>
          <a:xfrm>
            <a:off x="4233327" y="1930742"/>
            <a:ext cx="3729685" cy="3729685"/>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4597170" y="2294584"/>
            <a:ext cx="3001999" cy="3001997"/>
          </a:xfrm>
          <a:prstGeom prst="arc">
            <a:avLst/>
          </a:prstGeom>
          <a:ln w="3810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p>
        </p:txBody>
      </p:sp>
      <p:sp>
        <p:nvSpPr>
          <p:cNvPr id="14" name="Arc 13"/>
          <p:cNvSpPr/>
          <p:nvPr userDrawn="1"/>
        </p:nvSpPr>
        <p:spPr>
          <a:xfrm>
            <a:off x="4961950" y="2659365"/>
            <a:ext cx="2272439" cy="2272439"/>
          </a:xfrm>
          <a:prstGeom prst="arc">
            <a:avLst>
              <a:gd name="adj1" fmla="val 16200000"/>
              <a:gd name="adj2" fmla="val 4074945"/>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Arc 14"/>
          <p:cNvSpPr/>
          <p:nvPr userDrawn="1"/>
        </p:nvSpPr>
        <p:spPr>
          <a:xfrm>
            <a:off x="5328041" y="3025455"/>
            <a:ext cx="1540259" cy="1540259"/>
          </a:xfrm>
          <a:prstGeom prst="arc">
            <a:avLst>
              <a:gd name="adj1" fmla="val 16200000"/>
              <a:gd name="adj2" fmla="val 9376870"/>
            </a:avLst>
          </a:prstGeom>
          <a:ln w="381000" cap="rnd"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6" name="Arc 15"/>
          <p:cNvSpPr/>
          <p:nvPr userDrawn="1"/>
        </p:nvSpPr>
        <p:spPr>
          <a:xfrm>
            <a:off x="4233327" y="1930742"/>
            <a:ext cx="3729685" cy="3729685"/>
          </a:xfrm>
          <a:prstGeom prst="arc">
            <a:avLst>
              <a:gd name="adj1" fmla="val 16200000"/>
              <a:gd name="adj2" fmla="val 19195557"/>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7" name="Rectangle 16"/>
          <p:cNvSpPr/>
          <p:nvPr userDrawn="1"/>
        </p:nvSpPr>
        <p:spPr>
          <a:xfrm>
            <a:off x="9515752" y="1831122"/>
            <a:ext cx="2122061" cy="710900"/>
          </a:xfrm>
          <a:prstGeom prst="rect">
            <a:avLst/>
          </a:prstGeom>
        </p:spPr>
        <p:txBody>
          <a:bodyPr wrap="square" lIns="243840" rIns="243840" bIns="97536">
            <a:spAutoFit/>
          </a:bodyPr>
          <a:lstStyle/>
          <a:p>
            <a:pPr>
              <a:lnSpc>
                <a:spcPct val="89000"/>
              </a:lnSpc>
            </a:pPr>
            <a:r>
              <a:rPr lang="en-US" sz="2667" b="1" dirty="0">
                <a:solidFill>
                  <a:schemeClr val="accent1"/>
                </a:solidFill>
              </a:rPr>
              <a:t>15%</a:t>
            </a:r>
          </a:p>
          <a:p>
            <a:pPr>
              <a:lnSpc>
                <a:spcPct val="89000"/>
              </a:lnSpc>
            </a:pPr>
            <a:r>
              <a:rPr lang="en-US" sz="1467" dirty="0">
                <a:solidFill>
                  <a:schemeClr val="tx2"/>
                </a:solidFill>
              </a:rPr>
              <a:t>Category A</a:t>
            </a:r>
          </a:p>
        </p:txBody>
      </p:sp>
      <p:sp>
        <p:nvSpPr>
          <p:cNvPr id="18" name="Rectangle 17"/>
          <p:cNvSpPr/>
          <p:nvPr userDrawn="1"/>
        </p:nvSpPr>
        <p:spPr>
          <a:xfrm>
            <a:off x="9515752" y="3015078"/>
            <a:ext cx="2122061" cy="710900"/>
          </a:xfrm>
          <a:prstGeom prst="rect">
            <a:avLst/>
          </a:prstGeom>
        </p:spPr>
        <p:txBody>
          <a:bodyPr wrap="square" lIns="243840" rIns="243840" bIns="97536">
            <a:spAutoFit/>
          </a:bodyPr>
          <a:lstStyle/>
          <a:p>
            <a:pPr>
              <a:lnSpc>
                <a:spcPct val="89000"/>
              </a:lnSpc>
            </a:pPr>
            <a:r>
              <a:rPr lang="en-US" sz="2667" b="1" dirty="0">
                <a:solidFill>
                  <a:schemeClr val="accent1">
                    <a:lumMod val="60000"/>
                    <a:lumOff val="40000"/>
                  </a:schemeClr>
                </a:solidFill>
              </a:rPr>
              <a:t>26%</a:t>
            </a:r>
          </a:p>
          <a:p>
            <a:pPr>
              <a:lnSpc>
                <a:spcPct val="89000"/>
              </a:lnSpc>
            </a:pPr>
            <a:r>
              <a:rPr lang="en-US" sz="1467" dirty="0">
                <a:solidFill>
                  <a:schemeClr val="tx2"/>
                </a:solidFill>
              </a:rPr>
              <a:t>Category B</a:t>
            </a:r>
          </a:p>
        </p:txBody>
      </p:sp>
      <p:sp>
        <p:nvSpPr>
          <p:cNvPr id="19" name="Rectangle 18"/>
          <p:cNvSpPr/>
          <p:nvPr userDrawn="1"/>
        </p:nvSpPr>
        <p:spPr>
          <a:xfrm>
            <a:off x="9515752" y="4162691"/>
            <a:ext cx="2122061" cy="710900"/>
          </a:xfrm>
          <a:prstGeom prst="rect">
            <a:avLst/>
          </a:prstGeom>
        </p:spPr>
        <p:txBody>
          <a:bodyPr wrap="square" lIns="243840" rIns="243840" bIns="97536">
            <a:spAutoFit/>
          </a:bodyPr>
          <a:lstStyle/>
          <a:p>
            <a:pPr>
              <a:lnSpc>
                <a:spcPct val="89000"/>
              </a:lnSpc>
            </a:pPr>
            <a:r>
              <a:rPr lang="en-US" sz="2667" b="1" dirty="0">
                <a:solidFill>
                  <a:schemeClr val="accent5"/>
                </a:solidFill>
              </a:rPr>
              <a:t>44%</a:t>
            </a:r>
          </a:p>
          <a:p>
            <a:pPr>
              <a:lnSpc>
                <a:spcPct val="89000"/>
              </a:lnSpc>
            </a:pPr>
            <a:r>
              <a:rPr lang="en-US" sz="1467" dirty="0">
                <a:solidFill>
                  <a:schemeClr val="tx2"/>
                </a:solidFill>
              </a:rPr>
              <a:t>Category C</a:t>
            </a:r>
          </a:p>
        </p:txBody>
      </p:sp>
      <p:sp>
        <p:nvSpPr>
          <p:cNvPr id="20" name="Rectangle 19"/>
          <p:cNvSpPr/>
          <p:nvPr userDrawn="1"/>
        </p:nvSpPr>
        <p:spPr>
          <a:xfrm>
            <a:off x="9515752" y="5279324"/>
            <a:ext cx="2122061" cy="710900"/>
          </a:xfrm>
          <a:prstGeom prst="rect">
            <a:avLst/>
          </a:prstGeom>
        </p:spPr>
        <p:txBody>
          <a:bodyPr wrap="square" lIns="243840" rIns="243840" bIns="97536">
            <a:spAutoFit/>
          </a:bodyPr>
          <a:lstStyle/>
          <a:p>
            <a:pPr>
              <a:lnSpc>
                <a:spcPct val="89000"/>
              </a:lnSpc>
            </a:pPr>
            <a:r>
              <a:rPr lang="en-US" sz="2667" b="1" dirty="0">
                <a:solidFill>
                  <a:schemeClr val="accent5">
                    <a:lumMod val="50000"/>
                  </a:schemeClr>
                </a:solidFill>
              </a:rPr>
              <a:t>71%</a:t>
            </a:r>
          </a:p>
          <a:p>
            <a:pPr>
              <a:lnSpc>
                <a:spcPct val="89000"/>
              </a:lnSpc>
            </a:pPr>
            <a:r>
              <a:rPr lang="en-US" sz="1467" dirty="0">
                <a:solidFill>
                  <a:schemeClr val="tx2"/>
                </a:solidFill>
              </a:rPr>
              <a:t>Category D</a:t>
            </a:r>
          </a:p>
        </p:txBody>
      </p:sp>
      <p:sp>
        <p:nvSpPr>
          <p:cNvPr id="21" name="Freeform 28"/>
          <p:cNvSpPr/>
          <p:nvPr userDrawn="1"/>
        </p:nvSpPr>
        <p:spPr>
          <a:xfrm>
            <a:off x="6098169" y="4565252"/>
            <a:ext cx="2803112" cy="1061032"/>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635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cxnSp>
        <p:nvCxnSpPr>
          <p:cNvPr id="22" name="Straight Connector 21"/>
          <p:cNvCxnSpPr/>
          <p:nvPr userDrawn="1"/>
        </p:nvCxnSpPr>
        <p:spPr>
          <a:xfrm flipH="1">
            <a:off x="6972135" y="4505299"/>
            <a:ext cx="1848928"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7641489" y="3357687"/>
            <a:ext cx="1179575"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H="1">
            <a:off x="7255659" y="2197661"/>
            <a:ext cx="1565404"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 name="Oval 12"/>
          <p:cNvSpPr>
            <a:spLocks noChangeArrowheads="1"/>
          </p:cNvSpPr>
          <p:nvPr userDrawn="1"/>
        </p:nvSpPr>
        <p:spPr bwMode="auto">
          <a:xfrm>
            <a:off x="8821063" y="1798028"/>
            <a:ext cx="751403" cy="751403"/>
          </a:xfrm>
          <a:prstGeom prst="ellipse">
            <a:avLst/>
          </a:prstGeom>
          <a:solidFill>
            <a:schemeClr val="accent1"/>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26" name="Oval 12"/>
          <p:cNvSpPr>
            <a:spLocks noChangeArrowheads="1"/>
          </p:cNvSpPr>
          <p:nvPr userDrawn="1"/>
        </p:nvSpPr>
        <p:spPr bwMode="auto">
          <a:xfrm>
            <a:off x="8821063" y="2981984"/>
            <a:ext cx="751403" cy="751403"/>
          </a:xfrm>
          <a:prstGeom prst="ellipse">
            <a:avLst/>
          </a:prstGeom>
          <a:solidFill>
            <a:schemeClr val="accent1">
              <a:lumMod val="60000"/>
              <a:lumOff val="40000"/>
            </a:schemeClr>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27" name="Oval 12"/>
          <p:cNvSpPr>
            <a:spLocks noChangeArrowheads="1"/>
          </p:cNvSpPr>
          <p:nvPr userDrawn="1"/>
        </p:nvSpPr>
        <p:spPr bwMode="auto">
          <a:xfrm>
            <a:off x="8821063" y="4129597"/>
            <a:ext cx="751403" cy="751403"/>
          </a:xfrm>
          <a:prstGeom prst="ellipse">
            <a:avLst/>
          </a:prstGeom>
          <a:solidFill>
            <a:schemeClr val="accent5"/>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28" name="Oval 12"/>
          <p:cNvSpPr>
            <a:spLocks noChangeArrowheads="1"/>
          </p:cNvSpPr>
          <p:nvPr userDrawn="1"/>
        </p:nvSpPr>
        <p:spPr bwMode="auto">
          <a:xfrm>
            <a:off x="8821063" y="5246231"/>
            <a:ext cx="751403" cy="751403"/>
          </a:xfrm>
          <a:prstGeom prst="ellipse">
            <a:avLst/>
          </a:prstGeom>
          <a:solidFill>
            <a:schemeClr val="accent5">
              <a:lumMod val="50000"/>
            </a:schemeClr>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pic>
        <p:nvPicPr>
          <p:cNvPr id="29" name="Picture 28"/>
          <p:cNvPicPr>
            <a:picLocks noChangeAspect="1"/>
          </p:cNvPicPr>
          <p:nvPr userDrawn="1"/>
        </p:nvPicPr>
        <p:blipFill>
          <a:blip r:embed="rId3"/>
          <a:stretch>
            <a:fillRect/>
          </a:stretch>
        </p:blipFill>
        <p:spPr>
          <a:xfrm>
            <a:off x="8897503" y="2003658"/>
            <a:ext cx="598524" cy="340145"/>
          </a:xfrm>
          <a:prstGeom prst="rect">
            <a:avLst/>
          </a:prstGeom>
        </p:spPr>
      </p:pic>
      <p:sp>
        <p:nvSpPr>
          <p:cNvPr id="30" name="Freeform 41"/>
          <p:cNvSpPr>
            <a:spLocks noChangeAspect="1" noEditPoints="1"/>
          </p:cNvSpPr>
          <p:nvPr userDrawn="1"/>
        </p:nvSpPr>
        <p:spPr bwMode="auto">
          <a:xfrm>
            <a:off x="9020679" y="5408552"/>
            <a:ext cx="352171" cy="426760"/>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1" name="Freeform 33"/>
          <p:cNvSpPr>
            <a:spLocks noChangeAspect="1" noEditPoints="1"/>
          </p:cNvSpPr>
          <p:nvPr userDrawn="1"/>
        </p:nvSpPr>
        <p:spPr bwMode="auto">
          <a:xfrm>
            <a:off x="8976281" y="3145195"/>
            <a:ext cx="452543" cy="439589"/>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2" name="Freeform 21"/>
          <p:cNvSpPr>
            <a:spLocks noEditPoints="1"/>
          </p:cNvSpPr>
          <p:nvPr userDrawn="1"/>
        </p:nvSpPr>
        <p:spPr bwMode="auto">
          <a:xfrm>
            <a:off x="8988451" y="4297347"/>
            <a:ext cx="416628" cy="41590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3" name="Rectangle 32"/>
          <p:cNvSpPr/>
          <p:nvPr userDrawn="1"/>
        </p:nvSpPr>
        <p:spPr>
          <a:xfrm>
            <a:off x="5941944" y="1759500"/>
            <a:ext cx="308098" cy="311496"/>
          </a:xfrm>
          <a:prstGeom prst="rect">
            <a:avLst/>
          </a:prstGeom>
        </p:spPr>
        <p:txBody>
          <a:bodyPr wrap="none">
            <a:spAutoFit/>
          </a:bodyPr>
          <a:lstStyle/>
          <a:p>
            <a:pPr>
              <a:lnSpc>
                <a:spcPct val="89000"/>
              </a:lnSpc>
            </a:pPr>
            <a:r>
              <a:rPr lang="en-US" sz="1600" dirty="0">
                <a:solidFill>
                  <a:srgbClr val="FFFFFF"/>
                </a:solidFill>
              </a:rPr>
              <a:t>A</a:t>
            </a:r>
          </a:p>
        </p:txBody>
      </p:sp>
      <p:sp>
        <p:nvSpPr>
          <p:cNvPr id="34" name="Rectangle 33"/>
          <p:cNvSpPr/>
          <p:nvPr userDrawn="1"/>
        </p:nvSpPr>
        <p:spPr>
          <a:xfrm>
            <a:off x="5941944" y="2125681"/>
            <a:ext cx="312906" cy="311496"/>
          </a:xfrm>
          <a:prstGeom prst="rect">
            <a:avLst/>
          </a:prstGeom>
        </p:spPr>
        <p:txBody>
          <a:bodyPr wrap="none">
            <a:spAutoFit/>
          </a:bodyPr>
          <a:lstStyle/>
          <a:p>
            <a:pPr>
              <a:lnSpc>
                <a:spcPct val="89000"/>
              </a:lnSpc>
            </a:pPr>
            <a:r>
              <a:rPr lang="en-US" sz="1600" dirty="0">
                <a:solidFill>
                  <a:srgbClr val="FFFFFF"/>
                </a:solidFill>
              </a:rPr>
              <a:t>B</a:t>
            </a:r>
          </a:p>
        </p:txBody>
      </p:sp>
      <p:sp>
        <p:nvSpPr>
          <p:cNvPr id="35" name="Rectangle 34"/>
          <p:cNvSpPr/>
          <p:nvPr userDrawn="1"/>
        </p:nvSpPr>
        <p:spPr>
          <a:xfrm>
            <a:off x="5941944" y="2482931"/>
            <a:ext cx="312906" cy="311496"/>
          </a:xfrm>
          <a:prstGeom prst="rect">
            <a:avLst/>
          </a:prstGeom>
        </p:spPr>
        <p:txBody>
          <a:bodyPr wrap="none">
            <a:spAutoFit/>
          </a:bodyPr>
          <a:lstStyle/>
          <a:p>
            <a:pPr>
              <a:lnSpc>
                <a:spcPct val="89000"/>
              </a:lnSpc>
            </a:pPr>
            <a:r>
              <a:rPr lang="en-US" sz="1600" dirty="0">
                <a:solidFill>
                  <a:srgbClr val="FFFFFF"/>
                </a:solidFill>
              </a:rPr>
              <a:t>C</a:t>
            </a:r>
          </a:p>
        </p:txBody>
      </p:sp>
      <p:sp>
        <p:nvSpPr>
          <p:cNvPr id="36" name="Rectangle 35"/>
          <p:cNvSpPr/>
          <p:nvPr userDrawn="1"/>
        </p:nvSpPr>
        <p:spPr>
          <a:xfrm>
            <a:off x="5941944" y="2866973"/>
            <a:ext cx="328936" cy="311496"/>
          </a:xfrm>
          <a:prstGeom prst="rect">
            <a:avLst/>
          </a:prstGeom>
        </p:spPr>
        <p:txBody>
          <a:bodyPr wrap="none">
            <a:spAutoFit/>
          </a:bodyPr>
          <a:lstStyle/>
          <a:p>
            <a:pPr>
              <a:lnSpc>
                <a:spcPct val="89000"/>
              </a:lnSpc>
            </a:pPr>
            <a:r>
              <a:rPr lang="en-US" sz="1600" dirty="0">
                <a:solidFill>
                  <a:srgbClr val="FFFFFF"/>
                </a:solidFill>
              </a:rPr>
              <a:t>D</a:t>
            </a:r>
          </a:p>
        </p:txBody>
      </p:sp>
    </p:spTree>
    <p:extLst>
      <p:ext uri="{BB962C8B-B14F-4D97-AF65-F5344CB8AC3E}">
        <p14:creationId xmlns:p14="http://schemas.microsoft.com/office/powerpoint/2010/main" val="1767585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You can put a subtitle here that is awesome</a:t>
            </a:r>
          </a:p>
        </p:txBody>
      </p:sp>
      <p:grpSp>
        <p:nvGrpSpPr>
          <p:cNvPr id="8" name="Group 7"/>
          <p:cNvGrpSpPr>
            <a:grpSpLocks noChangeAspect="1"/>
          </p:cNvGrpSpPr>
          <p:nvPr userDrawn="1"/>
        </p:nvGrpSpPr>
        <p:grpSpPr>
          <a:xfrm>
            <a:off x="3048000" y="2107640"/>
            <a:ext cx="2637264" cy="2787587"/>
            <a:chOff x="3447877" y="1592601"/>
            <a:chExt cx="2251499" cy="2379835"/>
          </a:xfrm>
        </p:grpSpPr>
        <p:sp>
          <p:nvSpPr>
            <p:cNvPr id="9" name="Oval 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0" name="Oval 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solidFill>
                  <a:srgbClr val="FFFFFF"/>
                </a:solidFill>
              </a:endParaRPr>
            </a:p>
          </p:txBody>
        </p:sp>
        <p:sp>
          <p:nvSpPr>
            <p:cNvPr id="11" name="Oval 1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2" name="Arc 11"/>
            <p:cNvSpPr>
              <a:spLocks noChangeAspect="1"/>
            </p:cNvSpPr>
            <p:nvPr/>
          </p:nvSpPr>
          <p:spPr>
            <a:xfrm>
              <a:off x="3447877" y="1720938"/>
              <a:ext cx="2251499" cy="2251498"/>
            </a:xfrm>
            <a:prstGeom prst="arc">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3" name="Arc 12"/>
            <p:cNvSpPr>
              <a:spLocks noChangeAspect="1"/>
            </p:cNvSpPr>
            <p:nvPr/>
          </p:nvSpPr>
          <p:spPr>
            <a:xfrm>
              <a:off x="3666805" y="1939867"/>
              <a:ext cx="1813644" cy="1813642"/>
            </a:xfrm>
            <a:prstGeom prst="arc">
              <a:avLst>
                <a:gd name="adj1" fmla="val 16200000"/>
                <a:gd name="adj2" fmla="val 4074945"/>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solidFill>
                  <a:srgbClr val="FFFFFF"/>
                </a:solidFill>
              </a:endParaRPr>
            </a:p>
          </p:txBody>
        </p:sp>
        <p:sp>
          <p:nvSpPr>
            <p:cNvPr id="14" name="Arc 13"/>
            <p:cNvSpPr>
              <a:spLocks noChangeAspect="1"/>
            </p:cNvSpPr>
            <p:nvPr/>
          </p:nvSpPr>
          <p:spPr>
            <a:xfrm>
              <a:off x="3883020" y="2156080"/>
              <a:ext cx="1381216" cy="1381216"/>
            </a:xfrm>
            <a:prstGeom prst="arc">
              <a:avLst>
                <a:gd name="adj1" fmla="val 16200000"/>
                <a:gd name="adj2" fmla="val 9376870"/>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5" name="Rectangle 1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dirty="0">
                  <a:solidFill>
                    <a:srgbClr val="FFFFFF"/>
                  </a:solidFill>
                </a:rPr>
                <a:t>A</a:t>
              </a:r>
            </a:p>
          </p:txBody>
        </p:sp>
        <p:sp>
          <p:nvSpPr>
            <p:cNvPr id="16" name="Rectangle 1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dirty="0">
                  <a:solidFill>
                    <a:srgbClr val="FFFFFF"/>
                  </a:solidFill>
                </a:rPr>
                <a:t>B</a:t>
              </a:r>
            </a:p>
          </p:txBody>
        </p:sp>
        <p:sp>
          <p:nvSpPr>
            <p:cNvPr id="17" name="Rectangle 1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dirty="0">
                  <a:solidFill>
                    <a:srgbClr val="FFFFFF"/>
                  </a:solidFill>
                </a:rPr>
                <a:t>C</a:t>
              </a:r>
            </a:p>
          </p:txBody>
        </p:sp>
      </p:grpSp>
      <p:grpSp>
        <p:nvGrpSpPr>
          <p:cNvPr id="18" name="Group 17"/>
          <p:cNvGrpSpPr>
            <a:grpSpLocks noChangeAspect="1"/>
          </p:cNvGrpSpPr>
          <p:nvPr userDrawn="1"/>
        </p:nvGrpSpPr>
        <p:grpSpPr>
          <a:xfrm>
            <a:off x="6502400" y="2107640"/>
            <a:ext cx="2637264" cy="2787587"/>
            <a:chOff x="3447877" y="1592601"/>
            <a:chExt cx="2251499" cy="2379835"/>
          </a:xfrm>
        </p:grpSpPr>
        <p:sp>
          <p:nvSpPr>
            <p:cNvPr id="19" name="Oval 1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0" name="Oval 1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solidFill>
                  <a:srgbClr val="FFFFFF"/>
                </a:solidFill>
              </a:endParaRPr>
            </a:p>
          </p:txBody>
        </p:sp>
        <p:sp>
          <p:nvSpPr>
            <p:cNvPr id="21" name="Oval 2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2" name="Arc 21"/>
            <p:cNvSpPr>
              <a:spLocks noChangeAspect="1"/>
            </p:cNvSpPr>
            <p:nvPr/>
          </p:nvSpPr>
          <p:spPr>
            <a:xfrm>
              <a:off x="3447877" y="1720938"/>
              <a:ext cx="2251499" cy="2251498"/>
            </a:xfrm>
            <a:prstGeom prst="arc">
              <a:avLst>
                <a:gd name="adj1" fmla="val 16200000"/>
                <a:gd name="adj2" fmla="val 2582671"/>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3" name="Arc 22"/>
            <p:cNvSpPr>
              <a:spLocks noChangeAspect="1"/>
            </p:cNvSpPr>
            <p:nvPr/>
          </p:nvSpPr>
          <p:spPr>
            <a:xfrm>
              <a:off x="3666805" y="1939867"/>
              <a:ext cx="1813644" cy="1813642"/>
            </a:xfrm>
            <a:prstGeom prst="arc">
              <a:avLst>
                <a:gd name="adj1" fmla="val 16200000"/>
                <a:gd name="adj2" fmla="val 8081272"/>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4" name="Arc 23"/>
            <p:cNvSpPr>
              <a:spLocks noChangeAspect="1"/>
            </p:cNvSpPr>
            <p:nvPr/>
          </p:nvSpPr>
          <p:spPr>
            <a:xfrm>
              <a:off x="3883020" y="2156079"/>
              <a:ext cx="1381216" cy="1381216"/>
            </a:xfrm>
            <a:prstGeom prst="arc">
              <a:avLst>
                <a:gd name="adj1" fmla="val 16200000"/>
                <a:gd name="adj2" fmla="val 3960138"/>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5" name="Rectangle 2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dirty="0">
                  <a:solidFill>
                    <a:srgbClr val="FFFFFF"/>
                  </a:solidFill>
                </a:rPr>
                <a:t>A</a:t>
              </a:r>
            </a:p>
          </p:txBody>
        </p:sp>
        <p:sp>
          <p:nvSpPr>
            <p:cNvPr id="26" name="Rectangle 2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dirty="0">
                  <a:solidFill>
                    <a:srgbClr val="FFFFFF"/>
                  </a:solidFill>
                </a:rPr>
                <a:t>B</a:t>
              </a:r>
            </a:p>
          </p:txBody>
        </p:sp>
        <p:sp>
          <p:nvSpPr>
            <p:cNvPr id="27" name="Rectangle 2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dirty="0">
                  <a:solidFill>
                    <a:srgbClr val="FFFFFF"/>
                  </a:solidFill>
                </a:rPr>
                <a:t>C</a:t>
              </a:r>
            </a:p>
          </p:txBody>
        </p:sp>
      </p:grpSp>
      <p:sp>
        <p:nvSpPr>
          <p:cNvPr id="28" name="Rectangle 27"/>
          <p:cNvSpPr/>
          <p:nvPr userDrawn="1"/>
        </p:nvSpPr>
        <p:spPr>
          <a:xfrm>
            <a:off x="6176675" y="5257801"/>
            <a:ext cx="3231699" cy="747512"/>
          </a:xfrm>
          <a:prstGeom prst="rect">
            <a:avLst/>
          </a:prstGeom>
        </p:spPr>
        <p:txBody>
          <a:bodyPr wrap="square" lIns="243840" rIns="243840" bIns="97536">
            <a:spAutoFit/>
          </a:bodyPr>
          <a:lstStyle/>
          <a:p>
            <a:pPr algn="ctr">
              <a:lnSpc>
                <a:spcPct val="89000"/>
              </a:lnSpc>
            </a:pPr>
            <a:r>
              <a:rPr lang="en-US" sz="1467" dirty="0">
                <a:solidFill>
                  <a:schemeClr val="tx2"/>
                </a:solidFill>
              </a:rPr>
              <a:t>In </a:t>
            </a:r>
            <a:r>
              <a:rPr lang="en-US" sz="1467" dirty="0" err="1">
                <a:solidFill>
                  <a:schemeClr val="tx2"/>
                </a:solidFill>
              </a:rPr>
              <a:t>finibus</a:t>
            </a:r>
            <a:r>
              <a:rPr lang="en-US" sz="1467" dirty="0">
                <a:solidFill>
                  <a:schemeClr val="tx2"/>
                </a:solidFill>
              </a:rPr>
              <a:t>, </a:t>
            </a:r>
            <a:r>
              <a:rPr lang="en-US" sz="1467" dirty="0" err="1">
                <a:solidFill>
                  <a:schemeClr val="tx2"/>
                </a:solidFill>
              </a:rPr>
              <a:t>mauris</a:t>
            </a:r>
            <a:r>
              <a:rPr lang="en-US" sz="1467" dirty="0">
                <a:solidFill>
                  <a:schemeClr val="tx2"/>
                </a:solidFill>
              </a:rPr>
              <a:t> </a:t>
            </a:r>
            <a:r>
              <a:rPr lang="en-US" sz="1467" dirty="0" err="1">
                <a:solidFill>
                  <a:schemeClr val="tx2"/>
                </a:solidFill>
              </a:rPr>
              <a:t>nec</a:t>
            </a:r>
            <a:r>
              <a:rPr lang="en-US" sz="1467" dirty="0">
                <a:solidFill>
                  <a:schemeClr val="tx2"/>
                </a:solidFill>
              </a:rPr>
              <a:t> </a:t>
            </a:r>
            <a:r>
              <a:rPr lang="en-US" sz="1467" dirty="0" err="1">
                <a:solidFill>
                  <a:schemeClr val="tx2"/>
                </a:solidFill>
              </a:rPr>
              <a:t>lacinia</a:t>
            </a:r>
            <a:r>
              <a:rPr lang="en-US" sz="1467" dirty="0">
                <a:solidFill>
                  <a:schemeClr val="tx2"/>
                </a:solidFill>
              </a:rPr>
              <a:t> </a:t>
            </a:r>
            <a:r>
              <a:rPr lang="en-US" sz="1467" dirty="0" err="1">
                <a:solidFill>
                  <a:schemeClr val="tx2"/>
                </a:solidFill>
              </a:rPr>
              <a:t>condimentum</a:t>
            </a:r>
            <a:r>
              <a:rPr lang="en-US" sz="1467" dirty="0">
                <a:solidFill>
                  <a:schemeClr val="tx2"/>
                </a:solidFill>
              </a:rPr>
              <a:t>, </a:t>
            </a:r>
            <a:r>
              <a:rPr lang="en-US" sz="1467" dirty="0" err="1">
                <a:solidFill>
                  <a:schemeClr val="tx2"/>
                </a:solidFill>
              </a:rPr>
              <a:t>massa</a:t>
            </a:r>
            <a:r>
              <a:rPr lang="en-US" sz="1467" dirty="0">
                <a:solidFill>
                  <a:schemeClr val="tx2"/>
                </a:solidFill>
              </a:rPr>
              <a:t> </a:t>
            </a:r>
            <a:r>
              <a:rPr lang="en-US" sz="1467" dirty="0" err="1">
                <a:solidFill>
                  <a:schemeClr val="tx2"/>
                </a:solidFill>
              </a:rPr>
              <a:t>est</a:t>
            </a:r>
            <a:r>
              <a:rPr lang="en-US" sz="1467" dirty="0">
                <a:solidFill>
                  <a:schemeClr val="tx2"/>
                </a:solidFill>
              </a:rPr>
              <a:t> </a:t>
            </a:r>
            <a:r>
              <a:rPr lang="en-US" sz="1467" dirty="0" err="1">
                <a:solidFill>
                  <a:schemeClr val="tx2"/>
                </a:solidFill>
              </a:rPr>
              <a:t>ultrices</a:t>
            </a:r>
            <a:r>
              <a:rPr lang="en-US" sz="1467" dirty="0">
                <a:solidFill>
                  <a:schemeClr val="tx2"/>
                </a:solidFill>
              </a:rPr>
              <a:t> </a:t>
            </a:r>
            <a:r>
              <a:rPr lang="en-US" sz="1467" dirty="0" err="1">
                <a:solidFill>
                  <a:schemeClr val="tx2"/>
                </a:solidFill>
              </a:rPr>
              <a:t>tellus</a:t>
            </a:r>
            <a:r>
              <a:rPr lang="en-US" sz="1467" dirty="0">
                <a:solidFill>
                  <a:schemeClr val="tx2"/>
                </a:solidFill>
              </a:rPr>
              <a:t>, </a:t>
            </a:r>
            <a:r>
              <a:rPr lang="en-US" sz="1467" dirty="0" err="1">
                <a:solidFill>
                  <a:schemeClr val="tx2"/>
                </a:solidFill>
              </a:rPr>
              <a:t>ut</a:t>
            </a:r>
            <a:r>
              <a:rPr lang="en-US" sz="1467" dirty="0">
                <a:solidFill>
                  <a:schemeClr val="tx2"/>
                </a:solidFill>
              </a:rPr>
              <a:t> </a:t>
            </a:r>
            <a:r>
              <a:rPr lang="en-US" sz="1467" dirty="0" err="1">
                <a:solidFill>
                  <a:schemeClr val="tx2"/>
                </a:solidFill>
              </a:rPr>
              <a:t>ultrices</a:t>
            </a:r>
            <a:r>
              <a:rPr lang="en-US" sz="1467" dirty="0">
                <a:solidFill>
                  <a:schemeClr val="tx2"/>
                </a:solidFill>
              </a:rPr>
              <a:t> </a:t>
            </a:r>
            <a:r>
              <a:rPr lang="en-US" sz="1467" dirty="0" err="1">
                <a:solidFill>
                  <a:schemeClr val="tx2"/>
                </a:solidFill>
              </a:rPr>
              <a:t>lectus</a:t>
            </a:r>
            <a:endParaRPr lang="en-US" sz="1467" dirty="0">
              <a:solidFill>
                <a:schemeClr val="tx2"/>
              </a:solidFill>
            </a:endParaRPr>
          </a:p>
        </p:txBody>
      </p:sp>
      <p:sp>
        <p:nvSpPr>
          <p:cNvPr id="29" name="Rectangle 28"/>
          <p:cNvSpPr/>
          <p:nvPr userDrawn="1"/>
        </p:nvSpPr>
        <p:spPr>
          <a:xfrm>
            <a:off x="2669612" y="5257801"/>
            <a:ext cx="3231699" cy="747512"/>
          </a:xfrm>
          <a:prstGeom prst="rect">
            <a:avLst/>
          </a:prstGeom>
        </p:spPr>
        <p:txBody>
          <a:bodyPr wrap="square" lIns="243840" rIns="243840" bIns="97536">
            <a:spAutoFit/>
          </a:bodyPr>
          <a:lstStyle/>
          <a:p>
            <a:pPr algn="ctr">
              <a:lnSpc>
                <a:spcPct val="89000"/>
              </a:lnSpc>
            </a:pPr>
            <a:r>
              <a:rPr lang="en-US" sz="1467" dirty="0">
                <a:solidFill>
                  <a:schemeClr val="tx2"/>
                </a:solidFill>
              </a:rPr>
              <a:t>Lorem ipsum dolor sit amet, </a:t>
            </a:r>
            <a:r>
              <a:rPr lang="en-US" sz="1467" dirty="0" err="1">
                <a:solidFill>
                  <a:schemeClr val="tx2"/>
                </a:solidFill>
              </a:rPr>
              <a:t>consectetur</a:t>
            </a:r>
            <a:r>
              <a:rPr lang="en-US" sz="1467" dirty="0">
                <a:solidFill>
                  <a:schemeClr val="tx2"/>
                </a:solidFill>
              </a:rPr>
              <a:t> </a:t>
            </a:r>
            <a:r>
              <a:rPr lang="en-US" sz="1467" dirty="0" err="1">
                <a:solidFill>
                  <a:schemeClr val="tx2"/>
                </a:solidFill>
              </a:rPr>
              <a:t>adipiscing</a:t>
            </a:r>
            <a:r>
              <a:rPr lang="en-US" sz="1467" dirty="0">
                <a:solidFill>
                  <a:schemeClr val="tx2"/>
                </a:solidFill>
              </a:rPr>
              <a:t> </a:t>
            </a:r>
            <a:r>
              <a:rPr lang="en-US" sz="1467" dirty="0" err="1">
                <a:solidFill>
                  <a:schemeClr val="tx2"/>
                </a:solidFill>
              </a:rPr>
              <a:t>elit</a:t>
            </a:r>
            <a:r>
              <a:rPr lang="en-US" sz="1467" dirty="0">
                <a:solidFill>
                  <a:schemeClr val="tx2"/>
                </a:solidFill>
              </a:rPr>
              <a:t>. </a:t>
            </a:r>
            <a:r>
              <a:rPr lang="en-US" sz="1467" dirty="0" err="1">
                <a:solidFill>
                  <a:schemeClr val="tx2"/>
                </a:solidFill>
              </a:rPr>
              <a:t>Mauris</a:t>
            </a:r>
            <a:r>
              <a:rPr lang="en-US" sz="1467" dirty="0">
                <a:solidFill>
                  <a:schemeClr val="tx2"/>
                </a:solidFill>
              </a:rPr>
              <a:t> </a:t>
            </a:r>
            <a:r>
              <a:rPr lang="en-US" sz="1467" dirty="0" err="1">
                <a:solidFill>
                  <a:schemeClr val="tx2"/>
                </a:solidFill>
              </a:rPr>
              <a:t>eros</a:t>
            </a:r>
            <a:r>
              <a:rPr lang="en-US" sz="1467" dirty="0">
                <a:solidFill>
                  <a:schemeClr val="tx2"/>
                </a:solidFill>
              </a:rPr>
              <a:t> </a:t>
            </a:r>
            <a:r>
              <a:rPr lang="en-US" sz="1467" dirty="0" err="1">
                <a:solidFill>
                  <a:schemeClr val="tx2"/>
                </a:solidFill>
              </a:rPr>
              <a:t>sapien</a:t>
            </a:r>
            <a:r>
              <a:rPr lang="en-US" sz="1467" dirty="0">
                <a:solidFill>
                  <a:schemeClr val="tx2"/>
                </a:solidFill>
              </a:rPr>
              <a:t>, </a:t>
            </a:r>
            <a:r>
              <a:rPr lang="en-US" sz="1467" dirty="0" err="1">
                <a:solidFill>
                  <a:schemeClr val="tx2"/>
                </a:solidFill>
              </a:rPr>
              <a:t>ultrices</a:t>
            </a:r>
            <a:r>
              <a:rPr lang="en-US" sz="1467" dirty="0">
                <a:solidFill>
                  <a:schemeClr val="tx2"/>
                </a:solidFill>
              </a:rPr>
              <a:t> </a:t>
            </a:r>
            <a:r>
              <a:rPr lang="en-US" sz="1467" dirty="0" err="1">
                <a:solidFill>
                  <a:schemeClr val="tx2"/>
                </a:solidFill>
              </a:rPr>
              <a:t>ut</a:t>
            </a:r>
            <a:endParaRPr lang="en-US" sz="1467" dirty="0">
              <a:solidFill>
                <a:schemeClr val="tx2"/>
              </a:solidFill>
            </a:endParaRPr>
          </a:p>
        </p:txBody>
      </p:sp>
      <p:cxnSp>
        <p:nvCxnSpPr>
          <p:cNvPr id="30" name="Straight Connector 29"/>
          <p:cNvCxnSpPr/>
          <p:nvPr userDrawn="1"/>
        </p:nvCxnSpPr>
        <p:spPr>
          <a:xfrm flipH="1">
            <a:off x="8448262" y="4150392"/>
            <a:ext cx="1270765"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H="1">
            <a:off x="8883228" y="3210055"/>
            <a:ext cx="83580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H="1">
            <a:off x="8153623" y="2292463"/>
            <a:ext cx="1565407"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Oval 12"/>
          <p:cNvSpPr>
            <a:spLocks noChangeArrowheads="1"/>
          </p:cNvSpPr>
          <p:nvPr userDrawn="1"/>
        </p:nvSpPr>
        <p:spPr bwMode="auto">
          <a:xfrm>
            <a:off x="9719028" y="1892829"/>
            <a:ext cx="751403" cy="751403"/>
          </a:xfrm>
          <a:prstGeom prst="ellipse">
            <a:avLst/>
          </a:prstGeom>
          <a:solidFill>
            <a:schemeClr val="accent1"/>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dirty="0">
                <a:solidFill>
                  <a:srgbClr val="FFFFFF"/>
                </a:solidFill>
              </a:rPr>
              <a:t>36%</a:t>
            </a:r>
          </a:p>
        </p:txBody>
      </p:sp>
      <p:sp>
        <p:nvSpPr>
          <p:cNvPr id="34" name="Oval 12"/>
          <p:cNvSpPr>
            <a:spLocks noChangeArrowheads="1"/>
          </p:cNvSpPr>
          <p:nvPr userDrawn="1"/>
        </p:nvSpPr>
        <p:spPr bwMode="auto">
          <a:xfrm>
            <a:off x="9719027" y="2834352"/>
            <a:ext cx="751403" cy="751403"/>
          </a:xfrm>
          <a:prstGeom prst="ellipse">
            <a:avLst/>
          </a:prstGeom>
          <a:solidFill>
            <a:schemeClr val="accent1">
              <a:lumMod val="60000"/>
              <a:lumOff val="40000"/>
            </a:schemeClr>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dirty="0">
                <a:solidFill>
                  <a:srgbClr val="FFFFFF"/>
                </a:solidFill>
              </a:rPr>
              <a:t>68%</a:t>
            </a:r>
          </a:p>
        </p:txBody>
      </p:sp>
      <p:sp>
        <p:nvSpPr>
          <p:cNvPr id="35" name="Oval 12"/>
          <p:cNvSpPr>
            <a:spLocks noChangeArrowheads="1"/>
          </p:cNvSpPr>
          <p:nvPr userDrawn="1"/>
        </p:nvSpPr>
        <p:spPr bwMode="auto">
          <a:xfrm>
            <a:off x="9719027" y="3774691"/>
            <a:ext cx="751403" cy="751403"/>
          </a:xfrm>
          <a:prstGeom prst="ellipse">
            <a:avLst/>
          </a:prstGeom>
          <a:solidFill>
            <a:schemeClr val="accent5"/>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dirty="0">
                <a:solidFill>
                  <a:srgbClr val="FFFFFF"/>
                </a:solidFill>
              </a:rPr>
              <a:t>45%</a:t>
            </a:r>
          </a:p>
        </p:txBody>
      </p:sp>
      <p:cxnSp>
        <p:nvCxnSpPr>
          <p:cNvPr id="36" name="Straight Connector 35"/>
          <p:cNvCxnSpPr>
            <a:stCxn id="41" idx="6"/>
            <a:endCxn id="11" idx="0"/>
          </p:cNvCxnSpPr>
          <p:nvPr userDrawn="1"/>
        </p:nvCxnSpPr>
        <p:spPr>
          <a:xfrm flipV="1">
            <a:off x="1950443" y="2767664"/>
            <a:ext cx="2416191" cy="1382729"/>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40" idx="6"/>
            <a:endCxn id="10" idx="0"/>
          </p:cNvCxnSpPr>
          <p:nvPr userDrawn="1"/>
        </p:nvCxnSpPr>
        <p:spPr>
          <a:xfrm flipV="1">
            <a:off x="1950443" y="2514405"/>
            <a:ext cx="2416191" cy="695648"/>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9" idx="0"/>
            <a:endCxn id="39" idx="6"/>
          </p:cNvCxnSpPr>
          <p:nvPr userDrawn="1"/>
        </p:nvCxnSpPr>
        <p:spPr>
          <a:xfrm flipH="1" flipV="1">
            <a:off x="1950445" y="2255829"/>
            <a:ext cx="2416188" cy="2136"/>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9" name="Oval 12"/>
          <p:cNvSpPr>
            <a:spLocks noChangeArrowheads="1"/>
          </p:cNvSpPr>
          <p:nvPr userDrawn="1"/>
        </p:nvSpPr>
        <p:spPr bwMode="auto">
          <a:xfrm>
            <a:off x="1199041" y="1880128"/>
            <a:ext cx="751403" cy="751403"/>
          </a:xfrm>
          <a:prstGeom prst="ellipse">
            <a:avLst/>
          </a:prstGeom>
          <a:solidFill>
            <a:schemeClr val="accent1"/>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dirty="0">
                <a:solidFill>
                  <a:srgbClr val="FFFFFF"/>
                </a:solidFill>
              </a:rPr>
              <a:t>36%</a:t>
            </a:r>
          </a:p>
        </p:txBody>
      </p:sp>
      <p:sp>
        <p:nvSpPr>
          <p:cNvPr id="40" name="Oval 12"/>
          <p:cNvSpPr>
            <a:spLocks noChangeArrowheads="1"/>
          </p:cNvSpPr>
          <p:nvPr userDrawn="1"/>
        </p:nvSpPr>
        <p:spPr bwMode="auto">
          <a:xfrm>
            <a:off x="1199040" y="2834352"/>
            <a:ext cx="751403" cy="751403"/>
          </a:xfrm>
          <a:prstGeom prst="ellipse">
            <a:avLst/>
          </a:prstGeom>
          <a:solidFill>
            <a:schemeClr val="accent1">
              <a:lumMod val="60000"/>
              <a:lumOff val="40000"/>
            </a:schemeClr>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dirty="0">
                <a:solidFill>
                  <a:srgbClr val="FFFFFF"/>
                </a:solidFill>
              </a:rPr>
              <a:t>68%</a:t>
            </a:r>
          </a:p>
        </p:txBody>
      </p:sp>
      <p:sp>
        <p:nvSpPr>
          <p:cNvPr id="41" name="Oval 12"/>
          <p:cNvSpPr>
            <a:spLocks noChangeArrowheads="1"/>
          </p:cNvSpPr>
          <p:nvPr userDrawn="1"/>
        </p:nvSpPr>
        <p:spPr bwMode="auto">
          <a:xfrm>
            <a:off x="1199040" y="3774691"/>
            <a:ext cx="751403" cy="751403"/>
          </a:xfrm>
          <a:prstGeom prst="ellipse">
            <a:avLst/>
          </a:prstGeom>
          <a:solidFill>
            <a:schemeClr val="accent5"/>
          </a:solidFill>
          <a:ln w="9525">
            <a:noFill/>
            <a:round/>
            <a:headEnd/>
            <a:tailEnd/>
          </a:ln>
          <a:extLst/>
        </p:spPr>
        <p:txBody>
          <a:bodyPr vert="horz" wrap="none" lIns="121920" tIns="60960" rIns="121920" bIns="60960" numCol="1" anchor="ctr" anchorCtr="0" compatLnSpc="1">
            <a:prstTxWarp prst="textNoShape">
              <a:avLst/>
            </a:prstTxWarp>
          </a:bodyPr>
          <a:lstStyle/>
          <a:p>
            <a:pPr algn="ctr"/>
            <a:r>
              <a:rPr lang="en-US" sz="2133" dirty="0">
                <a:solidFill>
                  <a:srgbClr val="FFFFFF"/>
                </a:solidFill>
              </a:rPr>
              <a:t>45%</a:t>
            </a:r>
          </a:p>
        </p:txBody>
      </p:sp>
    </p:spTree>
    <p:extLst>
      <p:ext uri="{BB962C8B-B14F-4D97-AF65-F5344CB8AC3E}">
        <p14:creationId xmlns:p14="http://schemas.microsoft.com/office/powerpoint/2010/main" val="18513380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pic>
        <p:nvPicPr>
          <p:cNvPr id="47" name="Picture 4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42" name="Date Placeholder 2"/>
          <p:cNvSpPr>
            <a:spLocks noGrp="1"/>
          </p:cNvSpPr>
          <p:nvPr>
            <p:ph type="dt" sz="half" idx="10"/>
          </p:nvPr>
        </p:nvSpPr>
        <p:spPr>
          <a:xfrm>
            <a:off x="838200" y="6356350"/>
            <a:ext cx="2743200" cy="365125"/>
          </a:xfrm>
        </p:spPr>
        <p:txBody>
          <a:bodyPr/>
          <a:lstStyle/>
          <a:p>
            <a:fld id="{365D381E-0BC5-44A2-B77C-56577A0FAC03}" type="datetimeFigureOut">
              <a:rPr lang="lt-LT" smtClean="0"/>
              <a:t>2019-03-25</a:t>
            </a:fld>
            <a:endParaRPr lang="lt-LT"/>
          </a:p>
        </p:txBody>
      </p:sp>
      <p:sp>
        <p:nvSpPr>
          <p:cNvPr id="43" name="Footer Placeholder 3"/>
          <p:cNvSpPr>
            <a:spLocks noGrp="1"/>
          </p:cNvSpPr>
          <p:nvPr>
            <p:ph type="ftr" sz="quarter" idx="11"/>
          </p:nvPr>
        </p:nvSpPr>
        <p:spPr>
          <a:xfrm>
            <a:off x="4038600" y="6356350"/>
            <a:ext cx="4114800" cy="365125"/>
          </a:xfrm>
        </p:spPr>
        <p:txBody>
          <a:bodyPr/>
          <a:lstStyle/>
          <a:p>
            <a:endParaRPr lang="lt-LT"/>
          </a:p>
        </p:txBody>
      </p:sp>
      <p:sp>
        <p:nvSpPr>
          <p:cNvPr id="44" name="Slide Number Placeholder 4"/>
          <p:cNvSpPr>
            <a:spLocks noGrp="1"/>
          </p:cNvSpPr>
          <p:nvPr>
            <p:ph type="sldNum" sz="quarter" idx="12"/>
          </p:nvPr>
        </p:nvSpPr>
        <p:spPr>
          <a:xfrm>
            <a:off x="8610600" y="6356350"/>
            <a:ext cx="2743200" cy="365125"/>
          </a:xfrm>
        </p:spPr>
        <p:txBody>
          <a:bodyPr/>
          <a:lstStyle/>
          <a:p>
            <a:fld id="{2EDC26B0-D571-42F9-9FB7-DBB2D912BCEA}" type="slidenum">
              <a:rPr lang="lt-LT" smtClean="0"/>
              <a:t>‹#›</a:t>
            </a:fld>
            <a:endParaRPr lang="lt-LT"/>
          </a:p>
        </p:txBody>
      </p:sp>
      <p:graphicFrame>
        <p:nvGraphicFramePr>
          <p:cNvPr id="45" name="Content Placeholder 4"/>
          <p:cNvGraphicFramePr>
            <a:graphicFrameLocks/>
          </p:cNvGraphicFramePr>
          <p:nvPr userDrawn="1">
            <p:extLst>
              <p:ext uri="{D42A27DB-BD31-4B8C-83A1-F6EECF244321}">
                <p14:modId xmlns:p14="http://schemas.microsoft.com/office/powerpoint/2010/main" val="1175962127"/>
              </p:ext>
            </p:extLst>
          </p:nvPr>
        </p:nvGraphicFramePr>
        <p:xfrm>
          <a:off x="409574" y="387351"/>
          <a:ext cx="11376022" cy="5735108"/>
        </p:xfrm>
        <a:graphic>
          <a:graphicData uri="http://schemas.openxmlformats.org/drawingml/2006/table">
            <a:tbl>
              <a:tblPr firstRow="1" firstCol="1" bandRow="1">
                <a:tableStyleId>{5C22544A-7EE6-4342-B048-85BDC9FD1C3A}</a:tableStyleId>
              </a:tblPr>
              <a:tblGrid>
                <a:gridCol w="1625146">
                  <a:extLst>
                    <a:ext uri="{9D8B030D-6E8A-4147-A177-3AD203B41FA5}">
                      <a16:colId xmlns:a16="http://schemas.microsoft.com/office/drawing/2014/main" val="20000"/>
                    </a:ext>
                  </a:extLst>
                </a:gridCol>
                <a:gridCol w="1625146">
                  <a:extLst>
                    <a:ext uri="{9D8B030D-6E8A-4147-A177-3AD203B41FA5}">
                      <a16:colId xmlns:a16="http://schemas.microsoft.com/office/drawing/2014/main" val="20001"/>
                    </a:ext>
                  </a:extLst>
                </a:gridCol>
                <a:gridCol w="1625146">
                  <a:extLst>
                    <a:ext uri="{9D8B030D-6E8A-4147-A177-3AD203B41FA5}">
                      <a16:colId xmlns:a16="http://schemas.microsoft.com/office/drawing/2014/main" val="20002"/>
                    </a:ext>
                  </a:extLst>
                </a:gridCol>
                <a:gridCol w="1625146">
                  <a:extLst>
                    <a:ext uri="{9D8B030D-6E8A-4147-A177-3AD203B41FA5}">
                      <a16:colId xmlns:a16="http://schemas.microsoft.com/office/drawing/2014/main" val="20003"/>
                    </a:ext>
                  </a:extLst>
                </a:gridCol>
                <a:gridCol w="1625146">
                  <a:extLst>
                    <a:ext uri="{9D8B030D-6E8A-4147-A177-3AD203B41FA5}">
                      <a16:colId xmlns:a16="http://schemas.microsoft.com/office/drawing/2014/main" val="20004"/>
                    </a:ext>
                  </a:extLst>
                </a:gridCol>
                <a:gridCol w="1625146">
                  <a:extLst>
                    <a:ext uri="{9D8B030D-6E8A-4147-A177-3AD203B41FA5}">
                      <a16:colId xmlns:a16="http://schemas.microsoft.com/office/drawing/2014/main" val="20005"/>
                    </a:ext>
                  </a:extLst>
                </a:gridCol>
                <a:gridCol w="1625146">
                  <a:extLst>
                    <a:ext uri="{9D8B030D-6E8A-4147-A177-3AD203B41FA5}">
                      <a16:colId xmlns:a16="http://schemas.microsoft.com/office/drawing/2014/main" val="20006"/>
                    </a:ext>
                  </a:extLst>
                </a:gridCol>
              </a:tblGrid>
              <a:tr h="325120">
                <a:tc>
                  <a:txBody>
                    <a:bodyPr/>
                    <a:lstStyle/>
                    <a:p>
                      <a:pPr algn="l"/>
                      <a:r>
                        <a:rPr lang="en-US" sz="1300" b="0" cap="none" spc="-20" baseline="0" dirty="0">
                          <a:solidFill>
                            <a:schemeClr val="bg1"/>
                          </a:solidFill>
                          <a:latin typeface="+mn-lt"/>
                          <a:ea typeface="Open Sans Semibold" pitchFamily="34" charset="0"/>
                          <a:cs typeface="Open Sans Semibold" pitchFamily="34" charset="0"/>
                        </a:rPr>
                        <a:t>Month</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dirty="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dirty="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en-US" sz="1300" b="0" cap="all" spc="-20" baseline="0" dirty="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dirty="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dirty="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dirty="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5120">
                <a:tc>
                  <a:txBody>
                    <a:bodyPr/>
                    <a:lstStyle/>
                    <a:p>
                      <a:pPr algn="l"/>
                      <a:r>
                        <a:rPr lang="en-US" sz="1300" b="0" cap="all" spc="-20" baseline="0" dirty="0">
                          <a:solidFill>
                            <a:schemeClr val="bg1"/>
                          </a:solidFill>
                          <a:latin typeface="+mn-lt"/>
                          <a:ea typeface="Open Sans Semibold" pitchFamily="34" charset="0"/>
                          <a:cs typeface="Open Sans Semibold" pitchFamily="34" charset="0"/>
                        </a:rPr>
                        <a:t>S</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0" cap="all" spc="-20" baseline="0" dirty="0">
                          <a:solidFill>
                            <a:schemeClr val="bg1"/>
                          </a:solidFill>
                          <a:latin typeface="+mn-lt"/>
                          <a:ea typeface="Open Sans Semibold" pitchFamily="34" charset="0"/>
                          <a:cs typeface="Open Sans Semibold" pitchFamily="34" charset="0"/>
                        </a:rPr>
                        <a:t>M</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dirty="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dirty="0">
                          <a:solidFill>
                            <a:schemeClr val="bg1"/>
                          </a:solidFill>
                          <a:latin typeface="+mn-lt"/>
                          <a:ea typeface="Open Sans Semibold" pitchFamily="34" charset="0"/>
                          <a:cs typeface="Open Sans Semibold" pitchFamily="34" charset="0"/>
                        </a:rPr>
                        <a:t>W</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dirty="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dirty="0">
                          <a:solidFill>
                            <a:schemeClr val="bg1"/>
                          </a:solidFill>
                          <a:latin typeface="+mn-lt"/>
                          <a:ea typeface="Open Sans Semibold" pitchFamily="34" charset="0"/>
                          <a:cs typeface="Open Sans Semibold" pitchFamily="34" charset="0"/>
                        </a:rPr>
                        <a:t>F</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dirty="0">
                          <a:solidFill>
                            <a:schemeClr val="bg1"/>
                          </a:solidFill>
                          <a:latin typeface="+mn-lt"/>
                          <a:ea typeface="Open Sans Semibold" pitchFamily="34" charset="0"/>
                          <a:cs typeface="Open Sans Semibold" pitchFamily="34" charset="0"/>
                        </a:rPr>
                        <a:t>S</a:t>
                      </a: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25120">
                <a:tc>
                  <a:txBody>
                    <a:bodyPr/>
                    <a:lstStyle/>
                    <a:p>
                      <a:pPr algn="l"/>
                      <a:r>
                        <a:rPr lang="en-US" sz="1300" b="0" spc="-20" dirty="0">
                          <a:solidFill>
                            <a:schemeClr val="tx2"/>
                          </a:solidFill>
                          <a:latin typeface="+mn-lt"/>
                        </a:rPr>
                        <a:t>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ea typeface="Open Sans Semibold" pitchFamily="34" charset="0"/>
                          <a:cs typeface="Open Sans Semibold" pitchFamily="34" charset="0"/>
                        </a:rPr>
                        <a:t>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81937">
                <a:tc>
                  <a:txBody>
                    <a:bodyPr/>
                    <a:lstStyle/>
                    <a:p>
                      <a:pPr algn="l"/>
                      <a:r>
                        <a:rPr lang="en-US" sz="1300" b="0" spc="-20" dirty="0">
                          <a:solidFill>
                            <a:schemeClr val="tx2"/>
                          </a:solidFill>
                          <a:latin typeface="+mn-lt"/>
                        </a:rPr>
                        <a:t>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r>
                        <a:rPr lang="en-US" sz="1300" b="0" spc="-20" dirty="0">
                          <a:solidFill>
                            <a:schemeClr val="tx2"/>
                          </a:solidFill>
                          <a:latin typeface="+mn-lt"/>
                        </a:rPr>
                        <a:t>End of 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25120">
                <a:tc>
                  <a:txBody>
                    <a:bodyPr/>
                    <a:lstStyle/>
                    <a:p>
                      <a:pPr algn="l"/>
                      <a:r>
                        <a:rPr lang="en-US" sz="1300" b="0" spc="-20" dirty="0">
                          <a:solidFill>
                            <a:schemeClr val="tx2"/>
                          </a:solidFill>
                          <a:latin typeface="+mn-lt"/>
                        </a:rPr>
                        <a:t>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ea typeface="Open Sans Semibold" pitchFamily="34" charset="0"/>
                          <a:cs typeface="Open Sans Semibold" pitchFamily="34" charset="0"/>
                        </a:rPr>
                        <a:t>10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11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12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13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14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81937">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dirty="0">
                          <a:solidFill>
                            <a:schemeClr val="tx2"/>
                          </a:solidFill>
                          <a:latin typeface="+mn-lt"/>
                        </a:rPr>
                        <a:t>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r>
                        <a:rPr lang="en-US" sz="1300" b="0" spc="-20" dirty="0">
                          <a:solidFill>
                            <a:schemeClr val="tx2"/>
                          </a:solidFill>
                          <a:latin typeface="+mn-lt"/>
                        </a:rPr>
                        <a:t>That’s enough of 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25120">
                <a:tc>
                  <a:txBody>
                    <a:bodyPr/>
                    <a:lstStyle/>
                    <a:p>
                      <a:pPr algn="l"/>
                      <a:r>
                        <a:rPr lang="en-US" sz="1300" b="0" spc="-20" dirty="0">
                          <a:solidFill>
                            <a:schemeClr val="tx2"/>
                          </a:solidFill>
                          <a:latin typeface="+mn-lt"/>
                        </a:rPr>
                        <a:t>15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16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ea typeface="Open Sans Semibold" pitchFamily="34" charset="0"/>
                          <a:cs typeface="Open Sans Semibold" pitchFamily="34" charset="0"/>
                        </a:rPr>
                        <a:t>17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18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19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20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21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681937">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dirty="0">
                          <a:solidFill>
                            <a:schemeClr val="tx1"/>
                          </a:solidFill>
                          <a:latin typeface="+mn-lt"/>
                        </a:rPr>
                        <a:t>Now we start this</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325120">
                <a:tc>
                  <a:txBody>
                    <a:bodyPr/>
                    <a:lstStyle/>
                    <a:p>
                      <a:pPr algn="l"/>
                      <a:r>
                        <a:rPr lang="en-US" sz="1300" b="0" spc="-20" dirty="0">
                          <a:solidFill>
                            <a:schemeClr val="tx2"/>
                          </a:solidFill>
                          <a:latin typeface="+mn-lt"/>
                        </a:rPr>
                        <a:t>22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23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ea typeface="Open Sans Semibold" pitchFamily="34" charset="0"/>
                          <a:cs typeface="Open Sans Semibold" pitchFamily="34" charset="0"/>
                        </a:rPr>
                        <a:t>24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25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ea typeface="Open Sans Semibold" pitchFamily="34" charset="0"/>
                          <a:cs typeface="Open Sans Semibold" pitchFamily="34" charset="0"/>
                        </a:rPr>
                        <a:t>26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27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28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731520">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r>
                        <a:rPr lang="en-US" sz="1300" b="0" spc="-20" dirty="0">
                          <a:solidFill>
                            <a:schemeClr val="tx2"/>
                          </a:solidFill>
                          <a:latin typeface="+mn-lt"/>
                        </a:rPr>
                        <a:t>All good things must</a:t>
                      </a:r>
                      <a:r>
                        <a:rPr lang="en-US" sz="1300" b="0" spc="-20" baseline="0" dirty="0">
                          <a:solidFill>
                            <a:schemeClr val="tx2"/>
                          </a:solidFill>
                          <a:latin typeface="+mn-lt"/>
                        </a:rPr>
                        <a:t> come to pass</a:t>
                      </a:r>
                      <a:endParaRPr lang="en-US" sz="1300" b="0" spc="-20" dirty="0">
                        <a:solidFill>
                          <a:schemeClr val="tx2"/>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325120">
                <a:tc>
                  <a:txBody>
                    <a:bodyPr/>
                    <a:lstStyle/>
                    <a:p>
                      <a:pPr algn="l"/>
                      <a:r>
                        <a:rPr lang="en-US" sz="1300" b="0" spc="-20" dirty="0">
                          <a:solidFill>
                            <a:schemeClr val="tx2"/>
                          </a:solidFill>
                          <a:latin typeface="+mn-lt"/>
                        </a:rPr>
                        <a:t>29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dirty="0">
                          <a:solidFill>
                            <a:schemeClr val="tx2"/>
                          </a:solidFill>
                          <a:latin typeface="+mn-lt"/>
                        </a:rPr>
                        <a:t>30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681937">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dirty="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517572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dirty="0">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accent1">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dirty="0">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dirty="0">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tx2">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Tree>
    <p:extLst>
      <p:ext uri="{BB962C8B-B14F-4D97-AF65-F5344CB8AC3E}">
        <p14:creationId xmlns:p14="http://schemas.microsoft.com/office/powerpoint/2010/main" val="12590786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dirty="0"/>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dirty="0"/>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dirty="0">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tx2">
              <a:lumMod val="20000"/>
              <a:lumOff val="80000"/>
              <a:alpha val="20000"/>
            </a:schemeClr>
          </a:solidFill>
        </p:spPr>
        <p:txBody>
          <a:bodyPr wrap="square" lIns="121920" tIns="60960" rIns="121920" bIns="60960" rtlCol="0">
            <a:noAutofit/>
          </a:bodyPr>
          <a:lstStyle/>
          <a:p>
            <a:r>
              <a:rPr lang="en-US" sz="1467" dirty="0">
                <a:solidFill>
                  <a:schemeClr val="bg1"/>
                </a:solidFill>
              </a:rPr>
              <a:t>Lorem ipsum dolor sit amet, </a:t>
            </a:r>
            <a:r>
              <a:rPr lang="en-US" sz="1467" dirty="0" err="1">
                <a:solidFill>
                  <a:schemeClr val="bg1"/>
                </a:solidFill>
              </a:rPr>
              <a:t>consectetur</a:t>
            </a:r>
            <a:endParaRPr lang="en-US" sz="1467" dirty="0">
              <a:solidFill>
                <a:schemeClr val="bg1"/>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dirty="0">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lumMod val="20000"/>
              <a:lumOff val="80000"/>
              <a:alpha val="20000"/>
            </a:schemeClr>
          </a:solidFill>
        </p:spPr>
        <p:txBody>
          <a:bodyPr wrap="square" lIns="121920" tIns="60960" rIns="121920" bIns="60960" rtlCol="0">
            <a:noAutofit/>
          </a:bodyPr>
          <a:lstStyle/>
          <a:p>
            <a:r>
              <a:rPr lang="en-US" sz="1467" dirty="0">
                <a:solidFill>
                  <a:schemeClr val="bg1"/>
                </a:solidFill>
              </a:rPr>
              <a:t>Lorem ipsum dolor sit amet, </a:t>
            </a:r>
            <a:r>
              <a:rPr lang="en-US" sz="1467" dirty="0" err="1">
                <a:solidFill>
                  <a:schemeClr val="bg1"/>
                </a:solidFill>
              </a:rPr>
              <a:t>consectetur</a:t>
            </a:r>
            <a:endParaRPr lang="en-US" sz="1467" dirty="0">
              <a:solidFill>
                <a:schemeClr val="bg1"/>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dirty="0">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bg2">
              <a:lumMod val="90000"/>
              <a:alpha val="20000"/>
            </a:schemeClr>
          </a:solidFill>
        </p:spPr>
        <p:txBody>
          <a:bodyPr wrap="square" lIns="121920" tIns="60960" rIns="121920" bIns="60960" rtlCol="0">
            <a:noAutofit/>
          </a:bodyPr>
          <a:lstStyle/>
          <a:p>
            <a:r>
              <a:rPr lang="en-US" sz="1467" dirty="0">
                <a:solidFill>
                  <a:schemeClr val="bg1"/>
                </a:solidFill>
              </a:rPr>
              <a:t>Lorem ipsum dolor sit amet, </a:t>
            </a:r>
            <a:r>
              <a:rPr lang="en-US" sz="1467" dirty="0" err="1">
                <a:solidFill>
                  <a:schemeClr val="bg1"/>
                </a:solidFill>
              </a:rPr>
              <a:t>consectetur</a:t>
            </a:r>
            <a:endParaRPr lang="en-US" sz="1467" dirty="0">
              <a:solidFill>
                <a:schemeClr val="bg1"/>
              </a:solidFill>
            </a:endParaRPr>
          </a:p>
        </p:txBody>
      </p:sp>
    </p:spTree>
    <p:extLst>
      <p:ext uri="{BB962C8B-B14F-4D97-AF65-F5344CB8AC3E}">
        <p14:creationId xmlns:p14="http://schemas.microsoft.com/office/powerpoint/2010/main" val="42762335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Lots of areas to put your awesome content</a:t>
            </a:r>
          </a:p>
        </p:txBody>
      </p:sp>
      <p:sp>
        <p:nvSpPr>
          <p:cNvPr id="8" name="TextBox 7"/>
          <p:cNvSpPr txBox="1"/>
          <p:nvPr userDrawn="1"/>
        </p:nvSpPr>
        <p:spPr>
          <a:xfrm>
            <a:off x="914400" y="1537803"/>
            <a:ext cx="3291939" cy="451342"/>
          </a:xfrm>
          <a:prstGeom prst="rect">
            <a:avLst/>
          </a:prstGeom>
          <a:solidFill>
            <a:schemeClr val="accent1"/>
          </a:solidFill>
        </p:spPr>
        <p:txBody>
          <a:bodyPr wrap="square" lIns="121920" tIns="60960" rIns="121920" bIns="60960" rtlCol="0" anchor="b" anchorCtr="0">
            <a:spAutoFit/>
          </a:bodyPr>
          <a:lstStyle/>
          <a:p>
            <a:r>
              <a:rPr lang="en-US" sz="2133" dirty="0">
                <a:solidFill>
                  <a:srgbClr val="FFFFFF"/>
                </a:solidFill>
              </a:rPr>
              <a:t>First category</a:t>
            </a:r>
          </a:p>
        </p:txBody>
      </p:sp>
      <p:sp>
        <p:nvSpPr>
          <p:cNvPr id="9" name="TextBox 8"/>
          <p:cNvSpPr txBox="1"/>
          <p:nvPr userDrawn="1"/>
        </p:nvSpPr>
        <p:spPr>
          <a:xfrm>
            <a:off x="916183" y="1989145"/>
            <a:ext cx="3291939" cy="1612825"/>
          </a:xfrm>
          <a:prstGeom prst="rect">
            <a:avLst/>
          </a:prstGeom>
          <a:solidFill>
            <a:schemeClr val="accent1">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0" name="TextBox 9"/>
          <p:cNvSpPr txBox="1"/>
          <p:nvPr userDrawn="1"/>
        </p:nvSpPr>
        <p:spPr>
          <a:xfrm>
            <a:off x="914400" y="3847942"/>
            <a:ext cx="3291939" cy="451342"/>
          </a:xfrm>
          <a:prstGeom prst="rect">
            <a:avLst/>
          </a:prstGeom>
          <a:solidFill>
            <a:schemeClr val="accent4"/>
          </a:solidFill>
        </p:spPr>
        <p:txBody>
          <a:bodyPr wrap="square" lIns="121920" tIns="60960" rIns="121920" bIns="60960" rtlCol="0" anchor="b" anchorCtr="0">
            <a:spAutoFit/>
          </a:bodyPr>
          <a:lstStyle/>
          <a:p>
            <a:r>
              <a:rPr lang="en-US" sz="2133" dirty="0">
                <a:solidFill>
                  <a:srgbClr val="FFFFFF"/>
                </a:solidFill>
              </a:rPr>
              <a:t>Fourth category</a:t>
            </a:r>
          </a:p>
        </p:txBody>
      </p:sp>
      <p:sp>
        <p:nvSpPr>
          <p:cNvPr id="11" name="TextBox 10"/>
          <p:cNvSpPr txBox="1"/>
          <p:nvPr userDrawn="1"/>
        </p:nvSpPr>
        <p:spPr>
          <a:xfrm>
            <a:off x="914400" y="4299284"/>
            <a:ext cx="3291939" cy="1612825"/>
          </a:xfrm>
          <a:prstGeom prst="rect">
            <a:avLst/>
          </a:prstGeom>
          <a:solidFill>
            <a:schemeClr val="accent4">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2" name="TextBox 11"/>
          <p:cNvSpPr txBox="1"/>
          <p:nvPr userDrawn="1"/>
        </p:nvSpPr>
        <p:spPr>
          <a:xfrm>
            <a:off x="4474741" y="1537803"/>
            <a:ext cx="3291939" cy="451342"/>
          </a:xfrm>
          <a:prstGeom prst="rect">
            <a:avLst/>
          </a:prstGeom>
          <a:solidFill>
            <a:schemeClr val="accent2"/>
          </a:solidFill>
        </p:spPr>
        <p:txBody>
          <a:bodyPr wrap="square" lIns="121920" tIns="60960" rIns="121920" bIns="60960" rtlCol="0" anchor="b" anchorCtr="0">
            <a:spAutoFit/>
          </a:bodyPr>
          <a:lstStyle/>
          <a:p>
            <a:r>
              <a:rPr lang="en-US" sz="2133" dirty="0">
                <a:solidFill>
                  <a:srgbClr val="FFFFFF"/>
                </a:solidFill>
              </a:rPr>
              <a:t>Second category</a:t>
            </a:r>
          </a:p>
        </p:txBody>
      </p:sp>
      <p:sp>
        <p:nvSpPr>
          <p:cNvPr id="13" name="TextBox 12"/>
          <p:cNvSpPr txBox="1"/>
          <p:nvPr userDrawn="1"/>
        </p:nvSpPr>
        <p:spPr>
          <a:xfrm>
            <a:off x="4476525" y="1989145"/>
            <a:ext cx="3291939" cy="1612825"/>
          </a:xfrm>
          <a:prstGeom prst="rect">
            <a:avLst/>
          </a:prstGeom>
          <a:solidFill>
            <a:schemeClr val="accent2">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4" name="TextBox 13"/>
          <p:cNvSpPr txBox="1"/>
          <p:nvPr userDrawn="1"/>
        </p:nvSpPr>
        <p:spPr>
          <a:xfrm>
            <a:off x="4474741" y="3847942"/>
            <a:ext cx="3291939" cy="451342"/>
          </a:xfrm>
          <a:prstGeom prst="rect">
            <a:avLst/>
          </a:prstGeom>
          <a:solidFill>
            <a:schemeClr val="accent5"/>
          </a:solidFill>
        </p:spPr>
        <p:txBody>
          <a:bodyPr wrap="square" lIns="121920" tIns="60960" rIns="121920" bIns="60960" rtlCol="0" anchor="b" anchorCtr="0">
            <a:spAutoFit/>
          </a:bodyPr>
          <a:lstStyle/>
          <a:p>
            <a:r>
              <a:rPr lang="en-US" sz="2133" dirty="0">
                <a:solidFill>
                  <a:srgbClr val="FFFFFF"/>
                </a:solidFill>
              </a:rPr>
              <a:t>Fifth category</a:t>
            </a:r>
          </a:p>
        </p:txBody>
      </p:sp>
      <p:sp>
        <p:nvSpPr>
          <p:cNvPr id="15" name="TextBox 14"/>
          <p:cNvSpPr txBox="1"/>
          <p:nvPr userDrawn="1"/>
        </p:nvSpPr>
        <p:spPr>
          <a:xfrm>
            <a:off x="4476525" y="4299284"/>
            <a:ext cx="3291939" cy="1612825"/>
          </a:xfrm>
          <a:prstGeom prst="rect">
            <a:avLst/>
          </a:prstGeom>
          <a:solidFill>
            <a:schemeClr val="accent5">
              <a:alpha val="20000"/>
            </a:schemeClr>
          </a:solidFill>
        </p:spPr>
        <p:txBody>
          <a:bodyPr wrap="square" lIns="121920" tIns="60960" rIns="121920" bIns="60960" rtlCol="0">
            <a:noAutofit/>
          </a:bodyPr>
          <a:lstStyle/>
          <a:p>
            <a:r>
              <a:rPr lang="en-US" sz="1467" dirty="0"/>
              <a:t>Lorem ipsum dolor sit amet, </a:t>
            </a:r>
            <a:r>
              <a:rPr lang="en-US" sz="1467" dirty="0" err="1"/>
              <a:t>consectetur</a:t>
            </a:r>
            <a:endParaRPr lang="en-US" sz="1467" dirty="0"/>
          </a:p>
        </p:txBody>
      </p:sp>
      <p:sp>
        <p:nvSpPr>
          <p:cNvPr id="16" name="TextBox 15"/>
          <p:cNvSpPr txBox="1"/>
          <p:nvPr userDrawn="1"/>
        </p:nvSpPr>
        <p:spPr>
          <a:xfrm>
            <a:off x="7983877" y="1537803"/>
            <a:ext cx="3291939" cy="451342"/>
          </a:xfrm>
          <a:prstGeom prst="rect">
            <a:avLst/>
          </a:prstGeom>
          <a:solidFill>
            <a:schemeClr val="accent5">
              <a:lumMod val="50000"/>
            </a:schemeClr>
          </a:solidFill>
        </p:spPr>
        <p:txBody>
          <a:bodyPr wrap="square" lIns="121920" tIns="60960" rIns="121920" bIns="60960" rtlCol="0" anchor="b" anchorCtr="0">
            <a:spAutoFit/>
          </a:bodyPr>
          <a:lstStyle/>
          <a:p>
            <a:r>
              <a:rPr lang="en-US" sz="2133" dirty="0">
                <a:solidFill>
                  <a:srgbClr val="FFFFFF"/>
                </a:solidFill>
              </a:rPr>
              <a:t>Third category</a:t>
            </a:r>
          </a:p>
        </p:txBody>
      </p:sp>
      <p:sp>
        <p:nvSpPr>
          <p:cNvPr id="17" name="TextBox 16"/>
          <p:cNvSpPr txBox="1"/>
          <p:nvPr userDrawn="1"/>
        </p:nvSpPr>
        <p:spPr>
          <a:xfrm>
            <a:off x="7985661" y="1989145"/>
            <a:ext cx="3291939" cy="1612825"/>
          </a:xfrm>
          <a:prstGeom prst="rect">
            <a:avLst/>
          </a:prstGeom>
          <a:solidFill>
            <a:schemeClr val="accent5">
              <a:lumMod val="50000"/>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8" name="TextBox 17"/>
          <p:cNvSpPr txBox="1"/>
          <p:nvPr userDrawn="1"/>
        </p:nvSpPr>
        <p:spPr>
          <a:xfrm>
            <a:off x="7983877" y="3847942"/>
            <a:ext cx="3291939"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dirty="0">
                <a:solidFill>
                  <a:srgbClr val="FFFFFF"/>
                </a:solidFill>
              </a:rPr>
              <a:t>Sixth category</a:t>
            </a:r>
          </a:p>
        </p:txBody>
      </p:sp>
      <p:sp>
        <p:nvSpPr>
          <p:cNvPr id="19" name="TextBox 18"/>
          <p:cNvSpPr txBox="1"/>
          <p:nvPr userDrawn="1"/>
        </p:nvSpPr>
        <p:spPr>
          <a:xfrm>
            <a:off x="7985661" y="4299284"/>
            <a:ext cx="3291939"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Tree>
    <p:extLst>
      <p:ext uri="{BB962C8B-B14F-4D97-AF65-F5344CB8AC3E}">
        <p14:creationId xmlns:p14="http://schemas.microsoft.com/office/powerpoint/2010/main" val="2017826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2019-03-25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8" name="TextBox 7"/>
          <p:cNvSpPr txBox="1"/>
          <p:nvPr userDrawn="1"/>
        </p:nvSpPr>
        <p:spPr>
          <a:xfrm>
            <a:off x="914400" y="1537803"/>
            <a:ext cx="5056227" cy="451342"/>
          </a:xfrm>
          <a:prstGeom prst="rect">
            <a:avLst/>
          </a:prstGeom>
          <a:solidFill>
            <a:schemeClr val="accent1"/>
          </a:solidFill>
        </p:spPr>
        <p:txBody>
          <a:bodyPr wrap="square" lIns="121920" tIns="60960" rIns="121920" bIns="60960" rtlCol="0" anchor="b" anchorCtr="0">
            <a:spAutoFit/>
          </a:bodyPr>
          <a:lstStyle/>
          <a:p>
            <a:r>
              <a:rPr lang="en-US" sz="2133" dirty="0">
                <a:solidFill>
                  <a:schemeClr val="bg1"/>
                </a:solidFill>
              </a:rPr>
              <a:t>First category</a:t>
            </a:r>
          </a:p>
        </p:txBody>
      </p:sp>
      <p:sp>
        <p:nvSpPr>
          <p:cNvPr id="9" name="TextBox 8"/>
          <p:cNvSpPr txBox="1"/>
          <p:nvPr userDrawn="1"/>
        </p:nvSpPr>
        <p:spPr>
          <a:xfrm>
            <a:off x="914400" y="1989145"/>
            <a:ext cx="5056227" cy="1612825"/>
          </a:xfrm>
          <a:prstGeom prst="rect">
            <a:avLst/>
          </a:prstGeom>
          <a:solidFill>
            <a:schemeClr val="accent1">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0" name="TextBox 9"/>
          <p:cNvSpPr txBox="1"/>
          <p:nvPr userDrawn="1"/>
        </p:nvSpPr>
        <p:spPr>
          <a:xfrm>
            <a:off x="914400" y="3847942"/>
            <a:ext cx="5056227" cy="451342"/>
          </a:xfrm>
          <a:prstGeom prst="rect">
            <a:avLst/>
          </a:prstGeom>
          <a:solidFill>
            <a:schemeClr val="accent5"/>
          </a:solidFill>
        </p:spPr>
        <p:txBody>
          <a:bodyPr wrap="square" lIns="121920" tIns="60960" rIns="121920" bIns="60960" rtlCol="0" anchor="b" anchorCtr="0">
            <a:spAutoFit/>
          </a:bodyPr>
          <a:lstStyle/>
          <a:p>
            <a:r>
              <a:rPr lang="en-US" sz="2133" dirty="0">
                <a:solidFill>
                  <a:schemeClr val="bg1"/>
                </a:solidFill>
              </a:rPr>
              <a:t>Third category</a:t>
            </a:r>
          </a:p>
        </p:txBody>
      </p:sp>
      <p:sp>
        <p:nvSpPr>
          <p:cNvPr id="11" name="TextBox 10"/>
          <p:cNvSpPr txBox="1"/>
          <p:nvPr userDrawn="1"/>
        </p:nvSpPr>
        <p:spPr>
          <a:xfrm>
            <a:off x="914400" y="4299284"/>
            <a:ext cx="5056227" cy="1612825"/>
          </a:xfrm>
          <a:prstGeom prst="rect">
            <a:avLst/>
          </a:prstGeom>
          <a:solidFill>
            <a:schemeClr val="accent5">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2" name="TextBox 11"/>
          <p:cNvSpPr txBox="1"/>
          <p:nvPr userDrawn="1"/>
        </p:nvSpPr>
        <p:spPr>
          <a:xfrm>
            <a:off x="6218633" y="1537803"/>
            <a:ext cx="5056227"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dirty="0">
                <a:solidFill>
                  <a:schemeClr val="bg1"/>
                </a:solidFill>
              </a:rPr>
              <a:t>Second category</a:t>
            </a:r>
          </a:p>
        </p:txBody>
      </p:sp>
      <p:sp>
        <p:nvSpPr>
          <p:cNvPr id="13" name="TextBox 12"/>
          <p:cNvSpPr txBox="1"/>
          <p:nvPr userDrawn="1"/>
        </p:nvSpPr>
        <p:spPr>
          <a:xfrm>
            <a:off x="6221373" y="1989145"/>
            <a:ext cx="5056227"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dirty="0"/>
              <a:t>Lorem ipsum dolor sit amet, </a:t>
            </a:r>
            <a:r>
              <a:rPr lang="en-US" sz="1467" dirty="0" err="1"/>
              <a:t>consectetur</a:t>
            </a:r>
            <a:endParaRPr lang="en-US" sz="1467" dirty="0"/>
          </a:p>
        </p:txBody>
      </p:sp>
      <p:sp>
        <p:nvSpPr>
          <p:cNvPr id="14" name="TextBox 13"/>
          <p:cNvSpPr txBox="1"/>
          <p:nvPr userDrawn="1"/>
        </p:nvSpPr>
        <p:spPr>
          <a:xfrm>
            <a:off x="6218633" y="3847942"/>
            <a:ext cx="5056227" cy="451342"/>
          </a:xfrm>
          <a:prstGeom prst="rect">
            <a:avLst/>
          </a:prstGeom>
          <a:solidFill>
            <a:schemeClr val="tx2"/>
          </a:solidFill>
        </p:spPr>
        <p:txBody>
          <a:bodyPr wrap="square" lIns="121920" tIns="60960" rIns="121920" bIns="60960" rtlCol="0" anchor="b" anchorCtr="0">
            <a:spAutoFit/>
          </a:bodyPr>
          <a:lstStyle/>
          <a:p>
            <a:r>
              <a:rPr lang="en-US" sz="2133" dirty="0">
                <a:solidFill>
                  <a:schemeClr val="bg1"/>
                </a:solidFill>
              </a:rPr>
              <a:t>Fourth category</a:t>
            </a:r>
          </a:p>
        </p:txBody>
      </p:sp>
      <p:sp>
        <p:nvSpPr>
          <p:cNvPr id="15" name="TextBox 14"/>
          <p:cNvSpPr txBox="1"/>
          <p:nvPr userDrawn="1"/>
        </p:nvSpPr>
        <p:spPr>
          <a:xfrm>
            <a:off x="6221373" y="4299284"/>
            <a:ext cx="5056227" cy="1612825"/>
          </a:xfrm>
          <a:prstGeom prst="rect">
            <a:avLst/>
          </a:prstGeom>
          <a:solidFill>
            <a:schemeClr val="tx2">
              <a:alpha val="20000"/>
            </a:schemeClr>
          </a:solidFill>
        </p:spPr>
        <p:txBody>
          <a:bodyPr wrap="square" lIns="121920" tIns="60960" rIns="121920" bIns="60960" rtlCol="0">
            <a:noAutofit/>
          </a:bodyPr>
          <a:lstStyle/>
          <a:p>
            <a:r>
              <a:rPr lang="en-US" sz="1467" dirty="0">
                <a:solidFill>
                  <a:schemeClr val="tx2"/>
                </a:solidFill>
              </a:rPr>
              <a:t>Lorem ipsum dolor sit amet, </a:t>
            </a:r>
            <a:r>
              <a:rPr lang="en-US" sz="1467" dirty="0" err="1">
                <a:solidFill>
                  <a:schemeClr val="tx2"/>
                </a:solidFill>
              </a:rPr>
              <a:t>consectetur</a:t>
            </a:r>
            <a:endParaRPr lang="en-US" sz="1467" dirty="0">
              <a:solidFill>
                <a:schemeClr val="tx2"/>
              </a:solidFill>
            </a:endParaRPr>
          </a:p>
        </p:txBody>
      </p:sp>
      <p:sp>
        <p:nvSpPr>
          <p:cNvPr id="1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dirty="0"/>
              <a:t>30,000 foot overview page one</a:t>
            </a:r>
          </a:p>
        </p:txBody>
      </p:sp>
      <p:sp>
        <p:nvSpPr>
          <p:cNvPr id="18"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dirty="0"/>
              <a:t>Lots of areas to put your awesome content</a:t>
            </a:r>
          </a:p>
        </p:txBody>
      </p:sp>
    </p:spTree>
    <p:extLst>
      <p:ext uri="{BB962C8B-B14F-4D97-AF65-F5344CB8AC3E}">
        <p14:creationId xmlns:p14="http://schemas.microsoft.com/office/powerpoint/2010/main" val="256781364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D381E-0BC5-44A2-B77C-56577A0FAC03}" type="datetimeFigureOut">
              <a:rPr lang="lt-LT" smtClean="0"/>
              <a:t>2019-03-25</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26B0-D571-42F9-9FB7-DBB2D912BCEA}" type="slidenum">
              <a:rPr lang="lt-LT" smtClean="0"/>
              <a:t>‹#›</a:t>
            </a:fld>
            <a:endParaRPr lang="lt-LT"/>
          </a:p>
        </p:txBody>
      </p:sp>
    </p:spTree>
    <p:extLst>
      <p:ext uri="{BB962C8B-B14F-4D97-AF65-F5344CB8AC3E}">
        <p14:creationId xmlns:p14="http://schemas.microsoft.com/office/powerpoint/2010/main" val="1674065417"/>
      </p:ext>
    </p:extLst>
  </p:cSld>
  <p:clrMap bg1="lt1" tx1="dk1" bg2="lt2" tx2="dk2" accent1="accent1" accent2="accent2" accent3="accent3" accent4="accent4" accent5="accent5" accent6="accent6" hlink="hlink" folHlink="folHlink"/>
  <p:sldLayoutIdLst>
    <p:sldLayoutId id="2147483708" r:id="rId1"/>
    <p:sldLayoutId id="2147483719" r:id="rId2"/>
    <p:sldLayoutId id="2147483753" r:id="rId3"/>
    <p:sldLayoutId id="2147483754" r:id="rId4"/>
    <p:sldLayoutId id="2147483755" r:id="rId5"/>
    <p:sldLayoutId id="2147483714" r:id="rId6"/>
    <p:sldLayoutId id="2147483756" r:id="rId7"/>
    <p:sldLayoutId id="2147483711" r:id="rId8"/>
    <p:sldLayoutId id="2147483712" r:id="rId9"/>
    <p:sldLayoutId id="2147483751" r:id="rId10"/>
    <p:sldLayoutId id="2147483752" r:id="rId11"/>
    <p:sldLayoutId id="2147483720" r:id="rId12"/>
    <p:sldLayoutId id="2147483713" r:id="rId13"/>
    <p:sldLayoutId id="2147483724" r:id="rId14"/>
    <p:sldLayoutId id="2147483715" r:id="rId15"/>
    <p:sldLayoutId id="2147483716" r:id="rId16"/>
    <p:sldLayoutId id="2147483717" r:id="rId17"/>
    <p:sldLayoutId id="2147483718" r:id="rId18"/>
    <p:sldLayoutId id="2147483721" r:id="rId19"/>
    <p:sldLayoutId id="2147483722" r:id="rId20"/>
    <p:sldLayoutId id="2147483723" r:id="rId21"/>
    <p:sldLayoutId id="2147483728" r:id="rId22"/>
    <p:sldLayoutId id="2147483725" r:id="rId23"/>
    <p:sldLayoutId id="2147483729" r:id="rId24"/>
    <p:sldLayoutId id="2147483726" r:id="rId25"/>
    <p:sldLayoutId id="2147483730" r:id="rId26"/>
    <p:sldLayoutId id="2147483727" r:id="rId27"/>
    <p:sldLayoutId id="2147483731" r:id="rId28"/>
    <p:sldLayoutId id="2147483732" r:id="rId29"/>
    <p:sldLayoutId id="2147483733" r:id="rId30"/>
    <p:sldLayoutId id="2147483734" r:id="rId31"/>
    <p:sldLayoutId id="2147483735"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7" r:id="rId47"/>
    <p:sldLayoutId id="2147483759" r:id="rId48"/>
    <p:sldLayoutId id="2147483758"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6" r:id="rId70"/>
    <p:sldLayoutId id="2147483785" r:id="rId71"/>
    <p:sldLayoutId id="2147483781" r:id="rId72"/>
    <p:sldLayoutId id="2147483782" r:id="rId73"/>
    <p:sldLayoutId id="2147483787" r:id="rId74"/>
    <p:sldLayoutId id="2147483789" r:id="rId75"/>
    <p:sldLayoutId id="2147483790" r:id="rId76"/>
    <p:sldLayoutId id="2147483788" r:id="rId77"/>
    <p:sldLayoutId id="2147483783" r:id="rId78"/>
    <p:sldLayoutId id="2147483784" r:id="rId79"/>
    <p:sldLayoutId id="2147483791" r:id="rId80"/>
    <p:sldLayoutId id="2147483793" r:id="rId81"/>
    <p:sldLayoutId id="2147483794" r:id="rId82"/>
    <p:sldLayoutId id="2147483795" r:id="rId83"/>
    <p:sldLayoutId id="2147483796" r:id="rId84"/>
    <p:sldLayoutId id="2147483797" r:id="rId85"/>
    <p:sldLayoutId id="2147483798" r:id="rId86"/>
    <p:sldLayoutId id="2147483815" r:id="rId87"/>
    <p:sldLayoutId id="2147483799" r:id="rId88"/>
    <p:sldLayoutId id="2147483800" r:id="rId89"/>
    <p:sldLayoutId id="2147483817" r:id="rId90"/>
    <p:sldLayoutId id="2147483801" r:id="rId91"/>
    <p:sldLayoutId id="2147483802" r:id="rId92"/>
    <p:sldLayoutId id="2147483804" r:id="rId93"/>
    <p:sldLayoutId id="2147483803" r:id="rId94"/>
    <p:sldLayoutId id="2147483805" r:id="rId95"/>
    <p:sldLayoutId id="2147483806" r:id="rId96"/>
    <p:sldLayoutId id="2147483816" r:id="rId97"/>
    <p:sldLayoutId id="2147483810" r:id="rId98"/>
    <p:sldLayoutId id="2147483807" r:id="rId99"/>
    <p:sldLayoutId id="2147483812" r:id="rId100"/>
    <p:sldLayoutId id="2147483814" r:id="rId101"/>
    <p:sldLayoutId id="2147483811" r:id="rId102"/>
    <p:sldLayoutId id="2147483818" r:id="rId10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51.png"/><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1164" y="2137304"/>
            <a:ext cx="8551722" cy="1773261"/>
          </a:xfrm>
        </p:spPr>
        <p:txBody>
          <a:bodyPr anchor="ctr"/>
          <a:lstStyle/>
          <a:p>
            <a:r>
              <a:rPr lang="lt-LT" sz="4000" dirty="0">
                <a:solidFill>
                  <a:prstClr val="white"/>
                </a:solidFill>
              </a:rPr>
              <a:t>KRIZIŲ VALDYMO TEISINIO </a:t>
            </a:r>
            <a:br>
              <a:rPr lang="lt-LT" sz="4000" dirty="0">
                <a:solidFill>
                  <a:prstClr val="white"/>
                </a:solidFill>
              </a:rPr>
            </a:br>
            <a:r>
              <a:rPr lang="lt-LT" sz="4000" dirty="0">
                <a:solidFill>
                  <a:prstClr val="white"/>
                </a:solidFill>
              </a:rPr>
              <a:t>REGULIAVIMO PAKEITIMAI </a:t>
            </a:r>
            <a:br>
              <a:rPr lang="en-US" sz="8800" dirty="0">
                <a:latin typeface="Trebuchet MS (Headings)"/>
                <a:cs typeface="Calibri" panose="020F0502020204030204" pitchFamily="34" charset="0"/>
              </a:rPr>
            </a:br>
            <a:endParaRPr lang="en-US" dirty="0"/>
          </a:p>
        </p:txBody>
      </p:sp>
      <p:sp>
        <p:nvSpPr>
          <p:cNvPr id="3" name="Subtitle 2"/>
          <p:cNvSpPr>
            <a:spLocks noGrp="1"/>
          </p:cNvSpPr>
          <p:nvPr>
            <p:ph type="subTitle" idx="1"/>
          </p:nvPr>
        </p:nvSpPr>
        <p:spPr>
          <a:xfrm>
            <a:off x="5687447" y="4435091"/>
            <a:ext cx="5850431" cy="526590"/>
          </a:xfrm>
        </p:spPr>
        <p:txBody>
          <a:bodyPr>
            <a:normAutofit fontScale="25000" lnSpcReduction="20000"/>
          </a:bodyPr>
          <a:lstStyle/>
          <a:p>
            <a:pPr lvl="0" defTabSz="1219170"/>
            <a:r>
              <a:rPr lang="lt-LT" sz="6400" dirty="0">
                <a:solidFill>
                  <a:prstClr val="white"/>
                </a:solidFill>
              </a:rPr>
              <a:t>Dainius Kaunas</a:t>
            </a:r>
          </a:p>
          <a:p>
            <a:pPr lvl="0" defTabSz="1219170"/>
            <a:r>
              <a:rPr lang="lt-LT" sz="6400" dirty="0">
                <a:solidFill>
                  <a:prstClr val="white"/>
                </a:solidFill>
              </a:rPr>
              <a:t>Grėsmių valdymo ir krizių prevencijos grupės vadovas</a:t>
            </a:r>
          </a:p>
          <a:p>
            <a:endParaRPr lang="en-US" dirty="0"/>
          </a:p>
        </p:txBody>
      </p:sp>
    </p:spTree>
    <p:extLst>
      <p:ext uri="{BB962C8B-B14F-4D97-AF65-F5344CB8AC3E}">
        <p14:creationId xmlns:p14="http://schemas.microsoft.com/office/powerpoint/2010/main" val="133112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3029" y="74478"/>
            <a:ext cx="10465942" cy="817561"/>
          </a:xfrm>
        </p:spPr>
        <p:txBody>
          <a:bodyPr>
            <a:normAutofit/>
          </a:bodyPr>
          <a:lstStyle/>
          <a:p>
            <a:r>
              <a:rPr lang="lt-LT" sz="3600" dirty="0"/>
              <a:t>P</a:t>
            </a:r>
            <a:r>
              <a:rPr lang="en-GB" sz="3600" dirty="0"/>
              <a:t>AGRINDAI</a:t>
            </a:r>
            <a:endParaRPr lang="en-US" sz="3600" dirty="0"/>
          </a:p>
        </p:txBody>
      </p:sp>
      <p:sp>
        <p:nvSpPr>
          <p:cNvPr id="6" name="Content Placeholder 5"/>
          <p:cNvSpPr>
            <a:spLocks noGrp="1"/>
          </p:cNvSpPr>
          <p:nvPr>
            <p:ph idx="1"/>
          </p:nvPr>
        </p:nvSpPr>
        <p:spPr>
          <a:xfrm>
            <a:off x="739738" y="1189990"/>
            <a:ext cx="11178284" cy="4850742"/>
          </a:xfrm>
        </p:spPr>
        <p:txBody>
          <a:bodyPr>
            <a:noAutofit/>
          </a:bodyPr>
          <a:lstStyle/>
          <a:p>
            <a:pPr marL="0" lvl="0" indent="0">
              <a:buClrTx/>
              <a:buNone/>
            </a:pPr>
            <a:endParaRPr lang="en-GB" dirty="0">
              <a:solidFill>
                <a:schemeClr val="accent1">
                  <a:lumMod val="50000"/>
                </a:schemeClr>
              </a:solidFill>
            </a:endParaRPr>
          </a:p>
          <a:p>
            <a:pPr marL="0" lvl="0" indent="0">
              <a:buClrTx/>
              <a:buNone/>
            </a:pPr>
            <a:r>
              <a:rPr lang="en-GB" dirty="0">
                <a:solidFill>
                  <a:schemeClr val="accent1">
                    <a:lumMod val="50000"/>
                  </a:schemeClr>
                </a:solidFill>
              </a:rPr>
              <a:t>	</a:t>
            </a:r>
            <a:endParaRPr lang="lt-LT" dirty="0">
              <a:solidFill>
                <a:schemeClr val="accent1">
                  <a:lumMod val="50000"/>
                </a:schemeClr>
              </a:solidFill>
            </a:endParaRPr>
          </a:p>
        </p:txBody>
      </p:sp>
      <p:pic>
        <p:nvPicPr>
          <p:cNvPr id="4" name="Picture 3">
            <a:extLst>
              <a:ext uri="{FF2B5EF4-FFF2-40B4-BE49-F238E27FC236}">
                <a16:creationId xmlns:a16="http://schemas.microsoft.com/office/drawing/2014/main" id="{144E5041-37DF-459B-887E-7254CF05E1CE}"/>
              </a:ext>
            </a:extLst>
          </p:cNvPr>
          <p:cNvPicPr>
            <a:picLocks noChangeAspect="1"/>
          </p:cNvPicPr>
          <p:nvPr/>
        </p:nvPicPr>
        <p:blipFill rotWithShape="1">
          <a:blip r:embed="rId3"/>
          <a:srcRect l="1" r="4177" b="876"/>
          <a:stretch/>
        </p:blipFill>
        <p:spPr>
          <a:xfrm>
            <a:off x="0" y="-14288"/>
            <a:ext cx="476993" cy="6872288"/>
          </a:xfrm>
          <a:prstGeom prst="rect">
            <a:avLst/>
          </a:prstGeom>
        </p:spPr>
      </p:pic>
      <p:sp>
        <p:nvSpPr>
          <p:cNvPr id="2" name="Ovalas 1">
            <a:extLst>
              <a:ext uri="{FF2B5EF4-FFF2-40B4-BE49-F238E27FC236}">
                <a16:creationId xmlns:a16="http://schemas.microsoft.com/office/drawing/2014/main" id="{D376AAAF-C992-4476-87DE-8FEF8C8BE3A2}"/>
              </a:ext>
            </a:extLst>
          </p:cNvPr>
          <p:cNvSpPr/>
          <p:nvPr/>
        </p:nvSpPr>
        <p:spPr>
          <a:xfrm>
            <a:off x="1051203" y="1450108"/>
            <a:ext cx="2868382" cy="268778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XVII Vyriausybės programa </a:t>
            </a:r>
          </a:p>
        </p:txBody>
      </p:sp>
      <p:sp>
        <p:nvSpPr>
          <p:cNvPr id="3" name="Ovalas 2">
            <a:extLst>
              <a:ext uri="{FF2B5EF4-FFF2-40B4-BE49-F238E27FC236}">
                <a16:creationId xmlns:a16="http://schemas.microsoft.com/office/drawing/2014/main" id="{1FCFE5DB-1013-41DB-BC55-FC0598E0EF8B}"/>
              </a:ext>
            </a:extLst>
          </p:cNvPr>
          <p:cNvSpPr/>
          <p:nvPr/>
        </p:nvSpPr>
        <p:spPr>
          <a:xfrm>
            <a:off x="5080000" y="1450108"/>
            <a:ext cx="2868382" cy="27986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Nacionalinio saugumo strategija</a:t>
            </a:r>
          </a:p>
        </p:txBody>
      </p:sp>
      <p:sp>
        <p:nvSpPr>
          <p:cNvPr id="7" name="Ovalas 6">
            <a:extLst>
              <a:ext uri="{FF2B5EF4-FFF2-40B4-BE49-F238E27FC236}">
                <a16:creationId xmlns:a16="http://schemas.microsoft.com/office/drawing/2014/main" id="{5921BC6D-D85C-4C37-ADCC-8477D010F817}"/>
              </a:ext>
            </a:extLst>
          </p:cNvPr>
          <p:cNvSpPr/>
          <p:nvPr/>
        </p:nvSpPr>
        <p:spPr>
          <a:xfrm>
            <a:off x="8099877" y="1560945"/>
            <a:ext cx="2872923" cy="268778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Partijų susitarimas </a:t>
            </a:r>
          </a:p>
          <a:p>
            <a:pPr algn="ctr"/>
            <a:r>
              <a:rPr lang="lt-LT" dirty="0"/>
              <a:t>„Dėl Lietuvos gynybos politikos gairių“</a:t>
            </a:r>
          </a:p>
        </p:txBody>
      </p:sp>
      <p:sp>
        <p:nvSpPr>
          <p:cNvPr id="9" name="Ovalas 8">
            <a:extLst>
              <a:ext uri="{FF2B5EF4-FFF2-40B4-BE49-F238E27FC236}">
                <a16:creationId xmlns:a16="http://schemas.microsoft.com/office/drawing/2014/main" id="{6406E61C-E1FF-4D51-9F71-90B9DD5122E6}"/>
              </a:ext>
            </a:extLst>
          </p:cNvPr>
          <p:cNvSpPr/>
          <p:nvPr/>
        </p:nvSpPr>
        <p:spPr>
          <a:xfrm>
            <a:off x="2623127" y="3429000"/>
            <a:ext cx="2623128" cy="251229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Vyriausybės programos įgyvendinimo planas</a:t>
            </a:r>
          </a:p>
        </p:txBody>
      </p:sp>
    </p:spTree>
    <p:extLst>
      <p:ext uri="{BB962C8B-B14F-4D97-AF65-F5344CB8AC3E}">
        <p14:creationId xmlns:p14="http://schemas.microsoft.com/office/powerpoint/2010/main" val="212767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34CA-FE5F-479B-A460-0053C788C519}"/>
              </a:ext>
            </a:extLst>
          </p:cNvPr>
          <p:cNvSpPr>
            <a:spLocks noGrp="1"/>
          </p:cNvSpPr>
          <p:nvPr>
            <p:ph type="title"/>
          </p:nvPr>
        </p:nvSpPr>
        <p:spPr>
          <a:xfrm>
            <a:off x="776100" y="279961"/>
            <a:ext cx="10501500" cy="817561"/>
          </a:xfrm>
        </p:spPr>
        <p:txBody>
          <a:bodyPr>
            <a:normAutofit/>
          </a:bodyPr>
          <a:lstStyle/>
          <a:p>
            <a:r>
              <a:rPr lang="en-GB" sz="3600" dirty="0"/>
              <a:t>TIKSLAI</a:t>
            </a:r>
            <a:endParaRPr lang="lt-LT" sz="3600" dirty="0"/>
          </a:p>
        </p:txBody>
      </p:sp>
      <p:pic>
        <p:nvPicPr>
          <p:cNvPr id="5" name="Picture 4">
            <a:extLst>
              <a:ext uri="{FF2B5EF4-FFF2-40B4-BE49-F238E27FC236}">
                <a16:creationId xmlns:a16="http://schemas.microsoft.com/office/drawing/2014/main" id="{2E39BDD8-1289-4620-86FB-1936D084BD54}"/>
              </a:ext>
            </a:extLst>
          </p:cNvPr>
          <p:cNvPicPr>
            <a:picLocks noChangeAspect="1"/>
          </p:cNvPicPr>
          <p:nvPr/>
        </p:nvPicPr>
        <p:blipFill rotWithShape="1">
          <a:blip r:embed="rId3"/>
          <a:srcRect l="1" r="4177" b="876"/>
          <a:stretch/>
        </p:blipFill>
        <p:spPr>
          <a:xfrm>
            <a:off x="-38629" y="-14288"/>
            <a:ext cx="476993" cy="6872288"/>
          </a:xfrm>
          <a:prstGeom prst="rect">
            <a:avLst/>
          </a:prstGeom>
        </p:spPr>
      </p:pic>
      <p:sp>
        <p:nvSpPr>
          <p:cNvPr id="6" name="Rodyklė: dešinėn 3">
            <a:extLst>
              <a:ext uri="{FF2B5EF4-FFF2-40B4-BE49-F238E27FC236}">
                <a16:creationId xmlns:a16="http://schemas.microsoft.com/office/drawing/2014/main" id="{30DC6495-746A-4C07-862F-5D0F29A448B5}"/>
              </a:ext>
            </a:extLst>
          </p:cNvPr>
          <p:cNvSpPr/>
          <p:nvPr/>
        </p:nvSpPr>
        <p:spPr>
          <a:xfrm>
            <a:off x="50997" y="1081577"/>
            <a:ext cx="11874367" cy="1697374"/>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tx2"/>
                </a:solidFill>
              </a:rPr>
              <a:t>Suformuoti integruotą tarpinstitucinį hibridinių grėsmių prevencijos ir krizių valdymo modelį</a:t>
            </a:r>
          </a:p>
        </p:txBody>
      </p:sp>
      <p:sp>
        <p:nvSpPr>
          <p:cNvPr id="7" name="Rodyklė: dešinėn 6">
            <a:extLst>
              <a:ext uri="{FF2B5EF4-FFF2-40B4-BE49-F238E27FC236}">
                <a16:creationId xmlns:a16="http://schemas.microsoft.com/office/drawing/2014/main" id="{C797BB80-664D-4A2F-9523-969F542DAA38}"/>
              </a:ext>
            </a:extLst>
          </p:cNvPr>
          <p:cNvSpPr/>
          <p:nvPr/>
        </p:nvSpPr>
        <p:spPr>
          <a:xfrm>
            <a:off x="776099" y="2459617"/>
            <a:ext cx="10741401" cy="986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Laiku identifikuoti potencialias hibridines grėsmes, perspėti apie jas ir </a:t>
            </a:r>
            <a:r>
              <a:rPr lang="en-GB" dirty="0"/>
              <a:t>u</a:t>
            </a:r>
            <a:r>
              <a:rPr lang="lt-LT" dirty="0" err="1"/>
              <a:t>žtikrinti</a:t>
            </a:r>
            <a:r>
              <a:rPr lang="lt-LT" dirty="0"/>
              <a:t> jų prevenciją</a:t>
            </a:r>
          </a:p>
        </p:txBody>
      </p:sp>
      <p:sp>
        <p:nvSpPr>
          <p:cNvPr id="8" name="Rodyklė: dešinėn 7">
            <a:extLst>
              <a:ext uri="{FF2B5EF4-FFF2-40B4-BE49-F238E27FC236}">
                <a16:creationId xmlns:a16="http://schemas.microsoft.com/office/drawing/2014/main" id="{2140A60D-34B5-4DD4-8AB8-09DBEB6BF259}"/>
              </a:ext>
            </a:extLst>
          </p:cNvPr>
          <p:cNvSpPr/>
          <p:nvPr/>
        </p:nvSpPr>
        <p:spPr>
          <a:xfrm>
            <a:off x="776100" y="3245229"/>
            <a:ext cx="10741399" cy="1043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t>     Efektyviai koordinuoti institucijų pastangas kilus </a:t>
            </a:r>
            <a:r>
              <a:rPr lang="lt-LT" i="1" dirty="0"/>
              <a:t>krizei</a:t>
            </a:r>
          </a:p>
        </p:txBody>
      </p:sp>
      <p:sp>
        <p:nvSpPr>
          <p:cNvPr id="9" name="Rodyklė: dešinėn 8">
            <a:extLst>
              <a:ext uri="{FF2B5EF4-FFF2-40B4-BE49-F238E27FC236}">
                <a16:creationId xmlns:a16="http://schemas.microsoft.com/office/drawing/2014/main" id="{0F4D06E7-4475-48CC-B3DF-504FF9CEE1E8}"/>
              </a:ext>
            </a:extLst>
          </p:cNvPr>
          <p:cNvSpPr/>
          <p:nvPr/>
        </p:nvSpPr>
        <p:spPr>
          <a:xfrm>
            <a:off x="50997" y="4133870"/>
            <a:ext cx="11874368" cy="162273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solidFill>
                  <a:schemeClr val="tx2"/>
                </a:solidFill>
              </a:rPr>
              <a:t>     Užtikrinti visapusišką išorės aplinkos pokyčių stebėjimą bei jų įtakos užsienio, saugumo ir  	gynybos politikai</a:t>
            </a:r>
            <a:r>
              <a:rPr lang="lt-LT" sz="2000" b="1" dirty="0">
                <a:solidFill>
                  <a:schemeClr val="tx2"/>
                </a:solidFill>
              </a:rPr>
              <a:t> </a:t>
            </a:r>
            <a:r>
              <a:rPr lang="lt-LT" sz="2000" dirty="0">
                <a:solidFill>
                  <a:schemeClr val="tx2"/>
                </a:solidFill>
              </a:rPr>
              <a:t>vertinimą</a:t>
            </a:r>
            <a:endParaRPr lang="en-GB" sz="2000" dirty="0">
              <a:solidFill>
                <a:schemeClr val="tx2"/>
              </a:solidFill>
            </a:endParaRPr>
          </a:p>
        </p:txBody>
      </p:sp>
    </p:spTree>
    <p:extLst>
      <p:ext uri="{BB962C8B-B14F-4D97-AF65-F5344CB8AC3E}">
        <p14:creationId xmlns:p14="http://schemas.microsoft.com/office/powerpoint/2010/main" val="389625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5439" y="2289729"/>
            <a:ext cx="2192727" cy="1631216"/>
          </a:xfrm>
          <a:prstGeom prst="rect">
            <a:avLst/>
          </a:prstGeom>
        </p:spPr>
        <p:txBody>
          <a:bodyPr wrap="square">
            <a:spAutoFit/>
          </a:bodyPr>
          <a:lstStyle/>
          <a:p>
            <a:pPr marL="285750" indent="-285750">
              <a:buFont typeface="Wingdings" panose="05000000000000000000" pitchFamily="2" charset="2"/>
              <a:buChar char="ü"/>
            </a:pPr>
            <a:r>
              <a:rPr lang="lt-LT" sz="2000" b="1" dirty="0">
                <a:solidFill>
                  <a:schemeClr val="tx2">
                    <a:lumMod val="50000"/>
                  </a:schemeClr>
                </a:solidFill>
              </a:rPr>
              <a:t>neapima grėsmių užkardymo ir krizių prevencijos</a:t>
            </a:r>
          </a:p>
        </p:txBody>
      </p:sp>
      <p:sp>
        <p:nvSpPr>
          <p:cNvPr id="4" name="Rectangle 3"/>
          <p:cNvSpPr/>
          <p:nvPr/>
        </p:nvSpPr>
        <p:spPr>
          <a:xfrm>
            <a:off x="3491711" y="3154071"/>
            <a:ext cx="1901556" cy="1015663"/>
          </a:xfrm>
          <a:prstGeom prst="rect">
            <a:avLst/>
          </a:prstGeom>
        </p:spPr>
        <p:txBody>
          <a:bodyPr wrap="square">
            <a:spAutoFit/>
          </a:bodyPr>
          <a:lstStyle/>
          <a:p>
            <a:pPr marL="285750" indent="-285750" algn="ctr">
              <a:buFont typeface="Wingdings" panose="05000000000000000000" pitchFamily="2" charset="2"/>
              <a:buChar char="ü"/>
            </a:pPr>
            <a:r>
              <a:rPr lang="lt-LT" sz="2000" b="1" dirty="0">
                <a:solidFill>
                  <a:schemeClr val="tx2">
                    <a:lumMod val="50000"/>
                  </a:schemeClr>
                </a:solidFill>
              </a:rPr>
              <a:t>orientuotas į padarinių šalinimą</a:t>
            </a:r>
          </a:p>
        </p:txBody>
      </p:sp>
      <p:sp>
        <p:nvSpPr>
          <p:cNvPr id="6" name="Rectangle 5"/>
          <p:cNvSpPr/>
          <p:nvPr/>
        </p:nvSpPr>
        <p:spPr>
          <a:xfrm>
            <a:off x="5970703" y="3920945"/>
            <a:ext cx="2038066" cy="707886"/>
          </a:xfrm>
          <a:prstGeom prst="rect">
            <a:avLst/>
          </a:prstGeom>
        </p:spPr>
        <p:txBody>
          <a:bodyPr wrap="square">
            <a:spAutoFit/>
          </a:bodyPr>
          <a:lstStyle/>
          <a:p>
            <a:pPr marL="285750" indent="-285750" algn="ctr">
              <a:buFont typeface="Wingdings" panose="05000000000000000000" pitchFamily="2" charset="2"/>
              <a:buChar char="ü"/>
            </a:pPr>
            <a:r>
              <a:rPr lang="lt-LT" sz="2000" b="1" dirty="0">
                <a:solidFill>
                  <a:schemeClr val="tx2">
                    <a:lumMod val="50000"/>
                  </a:schemeClr>
                </a:solidFill>
              </a:rPr>
              <a:t>nepritaikytas krizei valdyti</a:t>
            </a:r>
          </a:p>
        </p:txBody>
      </p:sp>
      <p:sp>
        <p:nvSpPr>
          <p:cNvPr id="7" name="Rectangle 6"/>
          <p:cNvSpPr/>
          <p:nvPr/>
        </p:nvSpPr>
        <p:spPr>
          <a:xfrm>
            <a:off x="8364252" y="4919879"/>
            <a:ext cx="2913348" cy="1015663"/>
          </a:xfrm>
          <a:prstGeom prst="rect">
            <a:avLst/>
          </a:prstGeom>
        </p:spPr>
        <p:txBody>
          <a:bodyPr wrap="square">
            <a:spAutoFit/>
          </a:bodyPr>
          <a:lstStyle/>
          <a:p>
            <a:pPr marL="342900" indent="-342900">
              <a:buFont typeface="Wingdings" panose="05000000000000000000" pitchFamily="2" charset="2"/>
              <a:buChar char="ü"/>
            </a:pPr>
            <a:r>
              <a:rPr lang="lt-LT" sz="2000" dirty="0">
                <a:solidFill>
                  <a:schemeClr val="tx2">
                    <a:lumMod val="50000"/>
                  </a:schemeClr>
                </a:solidFill>
              </a:rPr>
              <a:t>nėra grindžiamas akademiniais tyrimais </a:t>
            </a:r>
          </a:p>
        </p:txBody>
      </p:sp>
      <p:sp>
        <p:nvSpPr>
          <p:cNvPr id="9" name="Title 4">
            <a:extLst>
              <a:ext uri="{FF2B5EF4-FFF2-40B4-BE49-F238E27FC236}">
                <a16:creationId xmlns:a16="http://schemas.microsoft.com/office/drawing/2014/main" id="{E2A5E718-9434-4166-AD1D-37EBAF1EDF2F}"/>
              </a:ext>
            </a:extLst>
          </p:cNvPr>
          <p:cNvSpPr txBox="1">
            <a:spLocks/>
          </p:cNvSpPr>
          <p:nvPr/>
        </p:nvSpPr>
        <p:spPr>
          <a:xfrm>
            <a:off x="914400" y="177220"/>
            <a:ext cx="10363200" cy="6689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600"/>
              <a:t>PROBLEMOS</a:t>
            </a:r>
            <a:endParaRPr lang="en-US" sz="3600" dirty="0"/>
          </a:p>
        </p:txBody>
      </p:sp>
      <p:sp>
        <p:nvSpPr>
          <p:cNvPr id="10" name="Rectangle 9">
            <a:extLst>
              <a:ext uri="{FF2B5EF4-FFF2-40B4-BE49-F238E27FC236}">
                <a16:creationId xmlns:a16="http://schemas.microsoft.com/office/drawing/2014/main" id="{BBE37AE4-6247-447D-B247-A8730F50D905}"/>
              </a:ext>
            </a:extLst>
          </p:cNvPr>
          <p:cNvSpPr/>
          <p:nvPr/>
        </p:nvSpPr>
        <p:spPr>
          <a:xfrm>
            <a:off x="991864" y="1043809"/>
            <a:ext cx="8802806" cy="400110"/>
          </a:xfrm>
          <a:prstGeom prst="rect">
            <a:avLst/>
          </a:prstGeom>
        </p:spPr>
        <p:txBody>
          <a:bodyPr wrap="square">
            <a:spAutoFit/>
          </a:bodyPr>
          <a:lstStyle/>
          <a:p>
            <a:r>
              <a:rPr lang="lt-LT" sz="2000" dirty="0">
                <a:solidFill>
                  <a:schemeClr val="tx2">
                    <a:lumMod val="50000"/>
                  </a:schemeClr>
                </a:solidFill>
              </a:rPr>
              <a:t>Krizių valdymo reguliavimas nepritaikytas hibridinėms grėsmėms atremti</a:t>
            </a:r>
          </a:p>
        </p:txBody>
      </p:sp>
      <p:pic>
        <p:nvPicPr>
          <p:cNvPr id="11" name="Picture 10">
            <a:extLst>
              <a:ext uri="{FF2B5EF4-FFF2-40B4-BE49-F238E27FC236}">
                <a16:creationId xmlns:a16="http://schemas.microsoft.com/office/drawing/2014/main" id="{77AC0C6B-B801-48B8-83B0-B1D67A2ACC09}"/>
              </a:ext>
            </a:extLst>
          </p:cNvPr>
          <p:cNvPicPr>
            <a:picLocks noChangeAspect="1"/>
          </p:cNvPicPr>
          <p:nvPr/>
        </p:nvPicPr>
        <p:blipFill>
          <a:blip r:embed="rId3"/>
          <a:stretch>
            <a:fillRect/>
          </a:stretch>
        </p:blipFill>
        <p:spPr>
          <a:xfrm>
            <a:off x="0" y="0"/>
            <a:ext cx="474644" cy="6858000"/>
          </a:xfrm>
          <a:prstGeom prst="rect">
            <a:avLst/>
          </a:prstGeom>
        </p:spPr>
      </p:pic>
    </p:spTree>
    <p:extLst>
      <p:ext uri="{BB962C8B-B14F-4D97-AF65-F5344CB8AC3E}">
        <p14:creationId xmlns:p14="http://schemas.microsoft.com/office/powerpoint/2010/main" val="238873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a:t>SPRENDIMAI IR PRIEMONĖS</a:t>
            </a:r>
            <a:endParaRPr lang="en-US" dirty="0"/>
          </a:p>
        </p:txBody>
      </p:sp>
      <p:sp>
        <p:nvSpPr>
          <p:cNvPr id="6" name="Text Placeholder 5"/>
          <p:cNvSpPr>
            <a:spLocks noGrp="1"/>
          </p:cNvSpPr>
          <p:nvPr>
            <p:ph type="body" sz="quarter" idx="10"/>
          </p:nvPr>
        </p:nvSpPr>
        <p:spPr>
          <a:xfrm>
            <a:off x="897464" y="1262659"/>
            <a:ext cx="10363200" cy="406400"/>
          </a:xfrm>
        </p:spPr>
        <p:txBody>
          <a:bodyPr>
            <a:normAutofit fontScale="92500" lnSpcReduction="20000"/>
          </a:bodyPr>
          <a:lstStyle/>
          <a:p>
            <a:r>
              <a:rPr lang="lt-LT" dirty="0"/>
              <a:t>Į krizių prevenciją orientuotas krizių valdymo modelis </a:t>
            </a:r>
            <a:endParaRPr lang="en-US" dirty="0"/>
          </a:p>
        </p:txBody>
      </p:sp>
      <p:sp>
        <p:nvSpPr>
          <p:cNvPr id="20" name="Chevron 18"/>
          <p:cNvSpPr/>
          <p:nvPr/>
        </p:nvSpPr>
        <p:spPr>
          <a:xfrm>
            <a:off x="7435737" y="1785270"/>
            <a:ext cx="2774115" cy="1422400"/>
          </a:xfrm>
          <a:prstGeom prst="chevron">
            <a:avLst>
              <a:gd name="adj" fmla="val 17785"/>
            </a:avLst>
          </a:prstGeom>
          <a:gradFill>
            <a:gsLst>
              <a:gs pos="2000">
                <a:schemeClr val="accent1">
                  <a:lumMod val="50000"/>
                </a:schemeClr>
              </a:gs>
              <a:gs pos="100000">
                <a:schemeClr val="accent1">
                  <a:lumMod val="60000"/>
                  <a:lumOff val="40000"/>
                </a:schemeClr>
              </a:gs>
            </a:gsLst>
            <a:lin ang="0" scaled="0"/>
          </a:gra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9813" tIns="64008" rIns="471796" bIns="64008" numCol="1" spcCol="1270" anchor="ctr" anchorCtr="0">
            <a:noAutofit/>
          </a:bodyPr>
          <a:lstStyle/>
          <a:p>
            <a:pPr algn="ctr" defTabSz="2133547">
              <a:lnSpc>
                <a:spcPct val="90000"/>
              </a:lnSpc>
              <a:spcBef>
                <a:spcPct val="0"/>
              </a:spcBef>
              <a:spcAft>
                <a:spcPct val="35000"/>
              </a:spcAft>
            </a:pPr>
            <a:r>
              <a:rPr lang="en-US" sz="4800"/>
              <a:t> </a:t>
            </a:r>
          </a:p>
        </p:txBody>
      </p:sp>
      <p:sp>
        <p:nvSpPr>
          <p:cNvPr id="21" name="TextBox 20"/>
          <p:cNvSpPr txBox="1"/>
          <p:nvPr/>
        </p:nvSpPr>
        <p:spPr>
          <a:xfrm>
            <a:off x="7435737" y="3412384"/>
            <a:ext cx="2314309" cy="1846659"/>
          </a:xfrm>
          <a:prstGeom prst="rect">
            <a:avLst/>
          </a:prstGeom>
          <a:noFill/>
        </p:spPr>
        <p:txBody>
          <a:bodyPr wrap="square" rtlCol="0">
            <a:spAutoFit/>
          </a:bodyPr>
          <a:lstStyle/>
          <a:p>
            <a:r>
              <a:rPr lang="lt-LT" b="1" dirty="0">
                <a:solidFill>
                  <a:schemeClr val="accent2"/>
                </a:solidFill>
              </a:rPr>
              <a:t>Nuolatinis institucijų kompetencijų sutelktumas</a:t>
            </a:r>
          </a:p>
          <a:p>
            <a:r>
              <a:rPr lang="lt-LT" sz="1400" dirty="0">
                <a:solidFill>
                  <a:schemeClr val="tx2"/>
                </a:solidFill>
                <a:latin typeface="Trebuchet MS" panose="020B0603020202020204" pitchFamily="34" charset="0"/>
                <a:ea typeface="Open Sans" panose="020B0606030504020204" pitchFamily="34" charset="0"/>
                <a:cs typeface="Open Sans" panose="020B0606030504020204" pitchFamily="34" charset="0"/>
              </a:rPr>
              <a:t>(</a:t>
            </a:r>
            <a:r>
              <a:rPr lang="lt-LT" sz="1400" i="1" dirty="0">
                <a:solidFill>
                  <a:schemeClr val="tx2"/>
                </a:solidFill>
                <a:latin typeface="Trebuchet MS" panose="020B0603020202020204" pitchFamily="34" charset="0"/>
                <a:ea typeface="Open Sans" panose="020B0606030504020204" pitchFamily="34" charset="0"/>
                <a:cs typeface="Open Sans" panose="020B0606030504020204" pitchFamily="34" charset="0"/>
              </a:rPr>
              <a:t>Jungtinė grėsmių prevencijos ir krizių valdymo grupė)</a:t>
            </a:r>
          </a:p>
        </p:txBody>
      </p:sp>
      <p:sp>
        <p:nvSpPr>
          <p:cNvPr id="22" name="Chevron 21"/>
          <p:cNvSpPr/>
          <p:nvPr/>
        </p:nvSpPr>
        <p:spPr>
          <a:xfrm>
            <a:off x="4523149" y="1761589"/>
            <a:ext cx="2757724" cy="1422400"/>
          </a:xfrm>
          <a:prstGeom prst="chevron">
            <a:avLst>
              <a:gd name="adj" fmla="val 17785"/>
            </a:avLst>
          </a:prstGeom>
          <a:gradFill>
            <a:gsLst>
              <a:gs pos="2000">
                <a:schemeClr val="accent1">
                  <a:lumMod val="50000"/>
                </a:schemeClr>
              </a:gs>
              <a:gs pos="100000">
                <a:schemeClr val="accent5">
                  <a:lumMod val="40000"/>
                  <a:lumOff val="60000"/>
                </a:schemeClr>
              </a:gs>
            </a:gsLst>
            <a:lin ang="0" scaled="0"/>
          </a:gra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9813" tIns="64008" rIns="471796" bIns="64008" numCol="1" spcCol="1270" anchor="ctr" anchorCtr="0">
            <a:noAutofit/>
          </a:bodyPr>
          <a:lstStyle/>
          <a:p>
            <a:pPr algn="ctr" defTabSz="2133547">
              <a:lnSpc>
                <a:spcPct val="90000"/>
              </a:lnSpc>
              <a:spcBef>
                <a:spcPct val="0"/>
              </a:spcBef>
              <a:spcAft>
                <a:spcPct val="35000"/>
              </a:spcAft>
            </a:pPr>
            <a:r>
              <a:rPr lang="en-US" sz="4800"/>
              <a:t> </a:t>
            </a:r>
          </a:p>
        </p:txBody>
      </p:sp>
      <p:sp>
        <p:nvSpPr>
          <p:cNvPr id="23" name="TextBox 22"/>
          <p:cNvSpPr txBox="1"/>
          <p:nvPr/>
        </p:nvSpPr>
        <p:spPr>
          <a:xfrm>
            <a:off x="4471528" y="3402148"/>
            <a:ext cx="2519145" cy="2185214"/>
          </a:xfrm>
          <a:prstGeom prst="rect">
            <a:avLst/>
          </a:prstGeom>
          <a:noFill/>
        </p:spPr>
        <p:txBody>
          <a:bodyPr wrap="square" rtlCol="0">
            <a:spAutoFit/>
          </a:bodyPr>
          <a:lstStyle/>
          <a:p>
            <a:r>
              <a:rPr lang="lt-LT" b="1" dirty="0">
                <a:solidFill>
                  <a:schemeClr val="accent2"/>
                </a:solidFill>
              </a:rPr>
              <a:t>Grėsmių nacionaliniam saugumui užkardymo ir krizių valdymo koordinavimas Vyriausybės lygmeniu</a:t>
            </a:r>
            <a:endParaRPr lang="lt-LT" b="1" i="1" dirty="0">
              <a:solidFill>
                <a:schemeClr val="accent2"/>
              </a:solidFill>
            </a:endParaRPr>
          </a:p>
          <a:p>
            <a:r>
              <a:rPr lang="lt-LT" sz="1400" dirty="0">
                <a:solidFill>
                  <a:schemeClr val="accent2"/>
                </a:solidFill>
              </a:rPr>
              <a:t>(</a:t>
            </a:r>
            <a:r>
              <a:rPr lang="lt-LT" sz="1400" i="1" dirty="0">
                <a:solidFill>
                  <a:schemeClr val="accent2"/>
                </a:solidFill>
              </a:rPr>
              <a:t>Nacionalinio saugumo komisija/ LRV sprendimai)</a:t>
            </a:r>
          </a:p>
        </p:txBody>
      </p:sp>
      <p:sp>
        <p:nvSpPr>
          <p:cNvPr id="24" name="Chevron 25"/>
          <p:cNvSpPr/>
          <p:nvPr/>
        </p:nvSpPr>
        <p:spPr>
          <a:xfrm>
            <a:off x="1444240" y="1785270"/>
            <a:ext cx="2924046" cy="1422400"/>
          </a:xfrm>
          <a:prstGeom prst="chevron">
            <a:avLst>
              <a:gd name="adj" fmla="val 17785"/>
            </a:avLst>
          </a:prstGeom>
          <a:gradFill>
            <a:gsLst>
              <a:gs pos="2000">
                <a:schemeClr val="accent1">
                  <a:lumMod val="50000"/>
                </a:schemeClr>
              </a:gs>
              <a:gs pos="100000">
                <a:schemeClr val="accent5"/>
              </a:gs>
            </a:gsLst>
            <a:lin ang="0" scaled="0"/>
          </a:gra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9813" tIns="64008" rIns="471796" bIns="64008" numCol="1" spcCol="1270" anchor="ctr" anchorCtr="0">
            <a:noAutofit/>
          </a:bodyPr>
          <a:lstStyle/>
          <a:p>
            <a:pPr algn="ctr" defTabSz="2133547">
              <a:lnSpc>
                <a:spcPct val="90000"/>
              </a:lnSpc>
              <a:spcBef>
                <a:spcPct val="0"/>
              </a:spcBef>
              <a:spcAft>
                <a:spcPct val="35000"/>
              </a:spcAft>
            </a:pPr>
            <a:r>
              <a:rPr lang="en-US" sz="4800"/>
              <a:t> </a:t>
            </a:r>
          </a:p>
        </p:txBody>
      </p:sp>
      <p:sp>
        <p:nvSpPr>
          <p:cNvPr id="25" name="TextBox 24"/>
          <p:cNvSpPr txBox="1"/>
          <p:nvPr/>
        </p:nvSpPr>
        <p:spPr>
          <a:xfrm>
            <a:off x="1297375" y="3402148"/>
            <a:ext cx="2729089" cy="2031325"/>
          </a:xfrm>
          <a:prstGeom prst="rect">
            <a:avLst/>
          </a:prstGeom>
          <a:noFill/>
        </p:spPr>
        <p:txBody>
          <a:bodyPr wrap="square" rtlCol="0">
            <a:spAutoFit/>
          </a:bodyPr>
          <a:lstStyle/>
          <a:p>
            <a:r>
              <a:rPr lang="lt-LT" b="1" dirty="0">
                <a:solidFill>
                  <a:schemeClr val="accent2"/>
                </a:solidFill>
              </a:rPr>
              <a:t>Sukurta Grėsmių nacionaliniam saugumui nustatymo, vertinimo ir perspėjimo apie grėsmes indikatorių sistema </a:t>
            </a:r>
          </a:p>
        </p:txBody>
      </p:sp>
      <p:pic>
        <p:nvPicPr>
          <p:cNvPr id="2" name="Picture 1">
            <a:extLst>
              <a:ext uri="{FF2B5EF4-FFF2-40B4-BE49-F238E27FC236}">
                <a16:creationId xmlns:a16="http://schemas.microsoft.com/office/drawing/2014/main" id="{930614A7-98D5-4026-A7FA-396722232D68}"/>
              </a:ext>
            </a:extLst>
          </p:cNvPr>
          <p:cNvPicPr>
            <a:picLocks noChangeAspect="1"/>
          </p:cNvPicPr>
          <p:nvPr/>
        </p:nvPicPr>
        <p:blipFill>
          <a:blip r:embed="rId3"/>
          <a:stretch>
            <a:fillRect/>
          </a:stretch>
        </p:blipFill>
        <p:spPr>
          <a:xfrm>
            <a:off x="2284274" y="2063103"/>
            <a:ext cx="1153181" cy="1057081"/>
          </a:xfrm>
          <a:prstGeom prst="rect">
            <a:avLst/>
          </a:prstGeom>
        </p:spPr>
      </p:pic>
      <p:pic>
        <p:nvPicPr>
          <p:cNvPr id="3" name="Picture 2">
            <a:extLst>
              <a:ext uri="{FF2B5EF4-FFF2-40B4-BE49-F238E27FC236}">
                <a16:creationId xmlns:a16="http://schemas.microsoft.com/office/drawing/2014/main" id="{44658ECA-C60C-43D5-801F-4E77BE1E7FAD}"/>
              </a:ext>
            </a:extLst>
          </p:cNvPr>
          <p:cNvPicPr>
            <a:picLocks noChangeAspect="1"/>
          </p:cNvPicPr>
          <p:nvPr/>
        </p:nvPicPr>
        <p:blipFill>
          <a:blip r:embed="rId4"/>
          <a:stretch>
            <a:fillRect/>
          </a:stretch>
        </p:blipFill>
        <p:spPr>
          <a:xfrm>
            <a:off x="5541357" y="2100764"/>
            <a:ext cx="642708" cy="835519"/>
          </a:xfrm>
          <a:prstGeom prst="rect">
            <a:avLst/>
          </a:prstGeom>
        </p:spPr>
      </p:pic>
      <p:pic>
        <p:nvPicPr>
          <p:cNvPr id="4" name="Picture 3">
            <a:extLst>
              <a:ext uri="{FF2B5EF4-FFF2-40B4-BE49-F238E27FC236}">
                <a16:creationId xmlns:a16="http://schemas.microsoft.com/office/drawing/2014/main" id="{8FFCCE08-A426-4484-862A-881B9D0B2C3C}"/>
              </a:ext>
            </a:extLst>
          </p:cNvPr>
          <p:cNvPicPr>
            <a:picLocks noChangeAspect="1"/>
          </p:cNvPicPr>
          <p:nvPr/>
        </p:nvPicPr>
        <p:blipFill>
          <a:blip r:embed="rId5"/>
          <a:stretch>
            <a:fillRect/>
          </a:stretch>
        </p:blipFill>
        <p:spPr>
          <a:xfrm>
            <a:off x="8432062" y="2063103"/>
            <a:ext cx="781464" cy="792319"/>
          </a:xfrm>
          <a:prstGeom prst="rect">
            <a:avLst/>
          </a:prstGeom>
        </p:spPr>
      </p:pic>
      <p:pic>
        <p:nvPicPr>
          <p:cNvPr id="30" name="Picture 29">
            <a:extLst>
              <a:ext uri="{FF2B5EF4-FFF2-40B4-BE49-F238E27FC236}">
                <a16:creationId xmlns:a16="http://schemas.microsoft.com/office/drawing/2014/main" id="{A8A03983-80FA-4C21-8CD8-5A6FAC942317}"/>
              </a:ext>
            </a:extLst>
          </p:cNvPr>
          <p:cNvPicPr>
            <a:picLocks noChangeAspect="1"/>
          </p:cNvPicPr>
          <p:nvPr/>
        </p:nvPicPr>
        <p:blipFill>
          <a:blip r:embed="rId6"/>
          <a:stretch>
            <a:fillRect/>
          </a:stretch>
        </p:blipFill>
        <p:spPr>
          <a:xfrm>
            <a:off x="0" y="0"/>
            <a:ext cx="474644" cy="6858000"/>
          </a:xfrm>
          <a:prstGeom prst="rect">
            <a:avLst/>
          </a:prstGeom>
        </p:spPr>
      </p:pic>
    </p:spTree>
    <p:extLst>
      <p:ext uri="{BB962C8B-B14F-4D97-AF65-F5344CB8AC3E}">
        <p14:creationId xmlns:p14="http://schemas.microsoft.com/office/powerpoint/2010/main" val="418671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3565" y="157730"/>
            <a:ext cx="11524181" cy="817561"/>
          </a:xfrm>
        </p:spPr>
        <p:txBody>
          <a:bodyPr>
            <a:noAutofit/>
          </a:bodyPr>
          <a:lstStyle/>
          <a:p>
            <a:r>
              <a:rPr lang="en-GB" sz="3200" dirty="0"/>
              <a:t>SPRENDIM</a:t>
            </a:r>
            <a:r>
              <a:rPr lang="lt-LT" sz="3200" dirty="0"/>
              <a:t>Ų PRIĖMIMAS NAUJAME GRĖSMIŲ UŽKARDYMO IR KRIZIŲ VALDYMO MODELYJE</a:t>
            </a:r>
            <a:endParaRPr lang="en-US" sz="3200" dirty="0"/>
          </a:p>
        </p:txBody>
      </p:sp>
      <p:sp>
        <p:nvSpPr>
          <p:cNvPr id="8" name="Chevron 6">
            <a:extLst>
              <a:ext uri="{FF2B5EF4-FFF2-40B4-BE49-F238E27FC236}">
                <a16:creationId xmlns:a16="http://schemas.microsoft.com/office/drawing/2014/main" id="{5B118B21-1598-4DDE-AA03-87A21D0F183B}"/>
              </a:ext>
            </a:extLst>
          </p:cNvPr>
          <p:cNvSpPr/>
          <p:nvPr/>
        </p:nvSpPr>
        <p:spPr>
          <a:xfrm rot="16200000">
            <a:off x="4028771" y="4857985"/>
            <a:ext cx="1250665" cy="2693299"/>
          </a:xfrm>
          <a:prstGeom prst="chevron">
            <a:avLst>
              <a:gd name="adj" fmla="val 20758"/>
            </a:avLst>
          </a:prstGeom>
          <a:solidFill>
            <a:schemeClr val="accent1">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 lIns="210312" rtlCol="0" anchor="t" anchorCtr="0"/>
          <a:lstStyle/>
          <a:p>
            <a:pPr algn="ctr"/>
            <a:r>
              <a:rPr lang="lt-LT" sz="1600" dirty="0">
                <a:solidFill>
                  <a:srgbClr val="FFFFFF"/>
                </a:solidFill>
              </a:rPr>
              <a:t>Institucijos </a:t>
            </a:r>
            <a:endParaRPr lang="en-US" sz="1600" dirty="0">
              <a:solidFill>
                <a:srgbClr val="FFFFFF"/>
              </a:solidFill>
            </a:endParaRPr>
          </a:p>
          <a:p>
            <a:pPr algn="ctr"/>
            <a:r>
              <a:rPr lang="en-US" sz="1600" dirty="0">
                <a:solidFill>
                  <a:schemeClr val="bg1"/>
                </a:solidFill>
              </a:rPr>
              <a:t>(</a:t>
            </a:r>
            <a:r>
              <a:rPr lang="lt-LT" sz="1600" dirty="0">
                <a:solidFill>
                  <a:schemeClr val="bg1"/>
                </a:solidFill>
              </a:rPr>
              <a:t>Ministerijos, ŽI </a:t>
            </a:r>
            <a:r>
              <a:rPr lang="lt-LT" sz="1600" dirty="0" err="1">
                <a:solidFill>
                  <a:schemeClr val="bg1"/>
                </a:solidFill>
              </a:rPr>
              <a:t>etc</a:t>
            </a:r>
            <a:r>
              <a:rPr lang="en-US" sz="1600" dirty="0">
                <a:solidFill>
                  <a:schemeClr val="bg1"/>
                </a:solidFill>
              </a:rPr>
              <a:t>.)</a:t>
            </a:r>
          </a:p>
          <a:p>
            <a:pPr algn="ctr"/>
            <a:endParaRPr lang="en-US" sz="1600" dirty="0">
              <a:solidFill>
                <a:srgbClr val="FFFFFF"/>
              </a:solidFill>
            </a:endParaRPr>
          </a:p>
        </p:txBody>
      </p:sp>
      <p:sp>
        <p:nvSpPr>
          <p:cNvPr id="9" name="Chevron 20">
            <a:extLst>
              <a:ext uri="{FF2B5EF4-FFF2-40B4-BE49-F238E27FC236}">
                <a16:creationId xmlns:a16="http://schemas.microsoft.com/office/drawing/2014/main" id="{90DA0E3E-737E-4651-9767-B1106C58D8A6}"/>
              </a:ext>
            </a:extLst>
          </p:cNvPr>
          <p:cNvSpPr/>
          <p:nvPr/>
        </p:nvSpPr>
        <p:spPr>
          <a:xfrm rot="16200000">
            <a:off x="3949720" y="3807382"/>
            <a:ext cx="1391117" cy="2694374"/>
          </a:xfrm>
          <a:prstGeom prst="chevron">
            <a:avLst>
              <a:gd name="adj" fmla="val 20758"/>
            </a:avLst>
          </a:prstGeom>
          <a:solidFill>
            <a:schemeClr val="accent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 lIns="210312" rtlCol="0" anchor="t" anchorCtr="0"/>
          <a:lstStyle/>
          <a:p>
            <a:pPr algn="ctr"/>
            <a:r>
              <a:rPr lang="lt-LT" sz="1600" dirty="0">
                <a:solidFill>
                  <a:srgbClr val="FFFFFF"/>
                </a:solidFill>
              </a:rPr>
              <a:t>LRVK Grėsmių valdymo ir krizių prevencijos grupė</a:t>
            </a:r>
          </a:p>
        </p:txBody>
      </p:sp>
      <p:sp>
        <p:nvSpPr>
          <p:cNvPr id="10" name="Oval 9">
            <a:extLst>
              <a:ext uri="{FF2B5EF4-FFF2-40B4-BE49-F238E27FC236}">
                <a16:creationId xmlns:a16="http://schemas.microsoft.com/office/drawing/2014/main" id="{DF0945FB-CF57-4C73-934D-CE97FBD59AB8}"/>
              </a:ext>
            </a:extLst>
          </p:cNvPr>
          <p:cNvSpPr/>
          <p:nvPr/>
        </p:nvSpPr>
        <p:spPr>
          <a:xfrm>
            <a:off x="2215853" y="2673441"/>
            <a:ext cx="754450" cy="73440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Rectangle 26">
            <a:extLst>
              <a:ext uri="{FF2B5EF4-FFF2-40B4-BE49-F238E27FC236}">
                <a16:creationId xmlns:a16="http://schemas.microsoft.com/office/drawing/2014/main" id="{E53FDB28-F67C-4498-BE7B-D11222E0EE42}"/>
              </a:ext>
            </a:extLst>
          </p:cNvPr>
          <p:cNvSpPr/>
          <p:nvPr/>
        </p:nvSpPr>
        <p:spPr>
          <a:xfrm>
            <a:off x="-23793" y="2431215"/>
            <a:ext cx="2866651" cy="1258037"/>
          </a:xfrm>
          <a:prstGeom prst="rect">
            <a:avLst/>
          </a:prstGeom>
        </p:spPr>
        <p:txBody>
          <a:bodyPr wrap="square" lIns="243840" rIns="243840" bIns="60960">
            <a:spAutoFit/>
          </a:bodyPr>
          <a:lstStyle/>
          <a:p>
            <a:pPr>
              <a:lnSpc>
                <a:spcPct val="89000"/>
              </a:lnSpc>
            </a:pPr>
            <a:r>
              <a:rPr lang="lt-LT" sz="1400" dirty="0">
                <a:solidFill>
                  <a:schemeClr val="tx2"/>
                </a:solidFill>
              </a:rPr>
              <a:t>Svarsto hibridinių grėsmių užkardymo priemones, </a:t>
            </a:r>
          </a:p>
          <a:p>
            <a:pPr>
              <a:lnSpc>
                <a:spcPct val="89000"/>
              </a:lnSpc>
            </a:pPr>
            <a:r>
              <a:rPr lang="lt-LT" sz="1400" dirty="0">
                <a:solidFill>
                  <a:schemeClr val="tx2"/>
                </a:solidFill>
              </a:rPr>
              <a:t>k</a:t>
            </a:r>
            <a:r>
              <a:rPr lang="en-GB" sz="1400" dirty="0" err="1">
                <a:solidFill>
                  <a:schemeClr val="tx2"/>
                </a:solidFill>
              </a:rPr>
              <a:t>oordinuoja</a:t>
            </a:r>
            <a:r>
              <a:rPr lang="en-GB" sz="1400" dirty="0">
                <a:solidFill>
                  <a:schemeClr val="tx2"/>
                </a:solidFill>
              </a:rPr>
              <a:t> </a:t>
            </a:r>
            <a:r>
              <a:rPr lang="en-GB" sz="1400" dirty="0" err="1">
                <a:solidFill>
                  <a:schemeClr val="tx2"/>
                </a:solidFill>
              </a:rPr>
              <a:t>krizi</a:t>
            </a:r>
            <a:r>
              <a:rPr lang="lt-LT" sz="1400" dirty="0">
                <a:solidFill>
                  <a:schemeClr val="tx2"/>
                </a:solidFill>
              </a:rPr>
              <a:t>ų</a:t>
            </a:r>
            <a:r>
              <a:rPr lang="en-GB" sz="1400" dirty="0">
                <a:solidFill>
                  <a:schemeClr val="tx2"/>
                </a:solidFill>
              </a:rPr>
              <a:t> </a:t>
            </a:r>
            <a:endParaRPr lang="lt-LT" sz="1400" dirty="0">
              <a:solidFill>
                <a:schemeClr val="tx2"/>
              </a:solidFill>
            </a:endParaRPr>
          </a:p>
          <a:p>
            <a:pPr>
              <a:lnSpc>
                <a:spcPct val="89000"/>
              </a:lnSpc>
            </a:pPr>
            <a:r>
              <a:rPr lang="lt-LT" sz="1400" dirty="0">
                <a:solidFill>
                  <a:schemeClr val="tx2"/>
                </a:solidFill>
              </a:rPr>
              <a:t>v</a:t>
            </a:r>
            <a:r>
              <a:rPr lang="en-GB" sz="1400" dirty="0" err="1">
                <a:solidFill>
                  <a:schemeClr val="tx2"/>
                </a:solidFill>
              </a:rPr>
              <a:t>aldym</a:t>
            </a:r>
            <a:r>
              <a:rPr lang="lt-LT" sz="1400" dirty="0">
                <a:solidFill>
                  <a:schemeClr val="tx2"/>
                </a:solidFill>
              </a:rPr>
              <a:t>ą,</a:t>
            </a:r>
            <a:r>
              <a:rPr lang="en-GB" sz="1400" dirty="0">
                <a:solidFill>
                  <a:schemeClr val="tx2"/>
                </a:solidFill>
              </a:rPr>
              <a:t> </a:t>
            </a:r>
            <a:r>
              <a:rPr lang="lt-LT" sz="1400" dirty="0">
                <a:solidFill>
                  <a:schemeClr val="tx2"/>
                </a:solidFill>
              </a:rPr>
              <a:t>teikia</a:t>
            </a:r>
            <a:endParaRPr lang="en-GB" sz="1400" dirty="0">
              <a:solidFill>
                <a:schemeClr val="tx2"/>
              </a:solidFill>
            </a:endParaRPr>
          </a:p>
          <a:p>
            <a:pPr>
              <a:lnSpc>
                <a:spcPct val="89000"/>
              </a:lnSpc>
            </a:pPr>
            <a:r>
              <a:rPr lang="lt-LT" sz="1400" dirty="0">
                <a:solidFill>
                  <a:schemeClr val="tx2"/>
                </a:solidFill>
              </a:rPr>
              <a:t>rekomendacijas LRV</a:t>
            </a:r>
          </a:p>
          <a:p>
            <a:pPr>
              <a:lnSpc>
                <a:spcPct val="89000"/>
              </a:lnSpc>
            </a:pPr>
            <a:endParaRPr lang="en-US" sz="1400" dirty="0">
              <a:solidFill>
                <a:schemeClr val="tx2"/>
              </a:solidFill>
            </a:endParaRPr>
          </a:p>
        </p:txBody>
      </p:sp>
      <p:sp>
        <p:nvSpPr>
          <p:cNvPr id="12" name="Freeform 105">
            <a:extLst>
              <a:ext uri="{FF2B5EF4-FFF2-40B4-BE49-F238E27FC236}">
                <a16:creationId xmlns:a16="http://schemas.microsoft.com/office/drawing/2014/main" id="{92962685-0385-4831-BC55-3F879271CF7A}"/>
              </a:ext>
            </a:extLst>
          </p:cNvPr>
          <p:cNvSpPr>
            <a:spLocks noEditPoints="1"/>
          </p:cNvSpPr>
          <p:nvPr/>
        </p:nvSpPr>
        <p:spPr bwMode="auto">
          <a:xfrm>
            <a:off x="2396605" y="2830498"/>
            <a:ext cx="364856" cy="470506"/>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Oval 10">
            <a:extLst>
              <a:ext uri="{FF2B5EF4-FFF2-40B4-BE49-F238E27FC236}">
                <a16:creationId xmlns:a16="http://schemas.microsoft.com/office/drawing/2014/main" id="{E9577CB3-992C-4B6A-9F20-61C4AE919F43}"/>
              </a:ext>
            </a:extLst>
          </p:cNvPr>
          <p:cNvSpPr/>
          <p:nvPr/>
        </p:nvSpPr>
        <p:spPr>
          <a:xfrm>
            <a:off x="2210797" y="3841052"/>
            <a:ext cx="768085" cy="768085"/>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4" name="Straight Connector 14">
            <a:extLst>
              <a:ext uri="{FF2B5EF4-FFF2-40B4-BE49-F238E27FC236}">
                <a16:creationId xmlns:a16="http://schemas.microsoft.com/office/drawing/2014/main" id="{2EDAD13D-F351-4C34-B3CD-0A46B3CBFFFF}"/>
              </a:ext>
            </a:extLst>
          </p:cNvPr>
          <p:cNvCxnSpPr>
            <a:cxnSpLocks/>
            <a:endCxn id="13" idx="6"/>
          </p:cNvCxnSpPr>
          <p:nvPr/>
        </p:nvCxnSpPr>
        <p:spPr>
          <a:xfrm flipH="1">
            <a:off x="2978882" y="4225095"/>
            <a:ext cx="479947"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29">
            <a:extLst>
              <a:ext uri="{FF2B5EF4-FFF2-40B4-BE49-F238E27FC236}">
                <a16:creationId xmlns:a16="http://schemas.microsoft.com/office/drawing/2014/main" id="{F62DAA14-9489-4F00-B5FE-8D692A5D761F}"/>
              </a:ext>
            </a:extLst>
          </p:cNvPr>
          <p:cNvSpPr/>
          <p:nvPr/>
        </p:nvSpPr>
        <p:spPr>
          <a:xfrm>
            <a:off x="4503" y="3533452"/>
            <a:ext cx="2505433" cy="1066318"/>
          </a:xfrm>
          <a:prstGeom prst="rect">
            <a:avLst/>
          </a:prstGeom>
        </p:spPr>
        <p:txBody>
          <a:bodyPr wrap="square" lIns="243840" rIns="243840" bIns="60960">
            <a:spAutoFit/>
          </a:bodyPr>
          <a:lstStyle/>
          <a:p>
            <a:pPr>
              <a:lnSpc>
                <a:spcPct val="89000"/>
              </a:lnSpc>
            </a:pPr>
            <a:r>
              <a:rPr lang="lt-LT" sz="1400" dirty="0">
                <a:solidFill>
                  <a:schemeClr val="tx2"/>
                </a:solidFill>
              </a:rPr>
              <a:t>Krizių prevencijos koordinavimas, </a:t>
            </a:r>
          </a:p>
          <a:p>
            <a:pPr>
              <a:lnSpc>
                <a:spcPct val="89000"/>
              </a:lnSpc>
            </a:pPr>
            <a:r>
              <a:rPr lang="lt-LT" sz="1400" dirty="0">
                <a:solidFill>
                  <a:schemeClr val="tx2"/>
                </a:solidFill>
              </a:rPr>
              <a:t>Keitimasis informacija, </a:t>
            </a:r>
          </a:p>
          <a:p>
            <a:pPr>
              <a:lnSpc>
                <a:spcPct val="89000"/>
              </a:lnSpc>
            </a:pPr>
            <a:r>
              <a:rPr lang="lt-LT" sz="1400" dirty="0">
                <a:solidFill>
                  <a:schemeClr val="tx2"/>
                </a:solidFill>
              </a:rPr>
              <a:t>Atsparumo didinimo </a:t>
            </a:r>
          </a:p>
          <a:p>
            <a:pPr>
              <a:lnSpc>
                <a:spcPct val="89000"/>
              </a:lnSpc>
            </a:pPr>
            <a:r>
              <a:rPr lang="lt-LT" sz="1400" dirty="0">
                <a:solidFill>
                  <a:schemeClr val="tx2"/>
                </a:solidFill>
              </a:rPr>
              <a:t>sprendimai</a:t>
            </a:r>
          </a:p>
        </p:txBody>
      </p:sp>
      <p:pic>
        <p:nvPicPr>
          <p:cNvPr id="16" name="Picture 23">
            <a:extLst>
              <a:ext uri="{FF2B5EF4-FFF2-40B4-BE49-F238E27FC236}">
                <a16:creationId xmlns:a16="http://schemas.microsoft.com/office/drawing/2014/main" id="{0179351A-0232-4030-81E0-6B8451E0C708}"/>
              </a:ext>
            </a:extLst>
          </p:cNvPr>
          <p:cNvPicPr>
            <a:picLocks noChangeAspect="1"/>
          </p:cNvPicPr>
          <p:nvPr/>
        </p:nvPicPr>
        <p:blipFill>
          <a:blip r:embed="rId3"/>
          <a:stretch>
            <a:fillRect/>
          </a:stretch>
        </p:blipFill>
        <p:spPr>
          <a:xfrm>
            <a:off x="2406069" y="3999440"/>
            <a:ext cx="443147" cy="443147"/>
          </a:xfrm>
          <a:prstGeom prst="rect">
            <a:avLst/>
          </a:prstGeom>
        </p:spPr>
      </p:pic>
      <p:sp>
        <p:nvSpPr>
          <p:cNvPr id="17" name="Oval 11">
            <a:extLst>
              <a:ext uri="{FF2B5EF4-FFF2-40B4-BE49-F238E27FC236}">
                <a16:creationId xmlns:a16="http://schemas.microsoft.com/office/drawing/2014/main" id="{95B345BF-4818-43D2-8BDB-989A03B5BAD6}"/>
              </a:ext>
            </a:extLst>
          </p:cNvPr>
          <p:cNvSpPr/>
          <p:nvPr/>
        </p:nvSpPr>
        <p:spPr>
          <a:xfrm>
            <a:off x="2199539" y="4868015"/>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9" name="Rectangle 28">
            <a:extLst>
              <a:ext uri="{FF2B5EF4-FFF2-40B4-BE49-F238E27FC236}">
                <a16:creationId xmlns:a16="http://schemas.microsoft.com/office/drawing/2014/main" id="{962F3893-B6E1-4E2B-AC3A-00B452003464}"/>
              </a:ext>
            </a:extLst>
          </p:cNvPr>
          <p:cNvSpPr/>
          <p:nvPr/>
        </p:nvSpPr>
        <p:spPr>
          <a:xfrm>
            <a:off x="-13291" y="4734494"/>
            <a:ext cx="3068112" cy="874598"/>
          </a:xfrm>
          <a:prstGeom prst="rect">
            <a:avLst/>
          </a:prstGeom>
        </p:spPr>
        <p:txBody>
          <a:bodyPr wrap="square" lIns="243840" rIns="243840" bIns="60960">
            <a:spAutoFit/>
          </a:bodyPr>
          <a:lstStyle/>
          <a:p>
            <a:pPr>
              <a:lnSpc>
                <a:spcPct val="89000"/>
              </a:lnSpc>
            </a:pPr>
            <a:r>
              <a:rPr lang="lt-LT" sz="1400" dirty="0">
                <a:solidFill>
                  <a:schemeClr val="tx2"/>
                </a:solidFill>
              </a:rPr>
              <a:t>Perspėjimas apie grėsmes,</a:t>
            </a:r>
          </a:p>
          <a:p>
            <a:pPr>
              <a:lnSpc>
                <a:spcPct val="89000"/>
              </a:lnSpc>
            </a:pPr>
            <a:r>
              <a:rPr lang="lt-LT" sz="1400" dirty="0">
                <a:solidFill>
                  <a:schemeClr val="tx2"/>
                </a:solidFill>
              </a:rPr>
              <a:t>krizių prevencijos </a:t>
            </a:r>
          </a:p>
          <a:p>
            <a:pPr>
              <a:lnSpc>
                <a:spcPct val="89000"/>
              </a:lnSpc>
            </a:pPr>
            <a:r>
              <a:rPr lang="lt-LT" sz="1400" dirty="0">
                <a:solidFill>
                  <a:schemeClr val="tx2"/>
                </a:solidFill>
              </a:rPr>
              <a:t>priemonių </a:t>
            </a:r>
          </a:p>
          <a:p>
            <a:pPr>
              <a:lnSpc>
                <a:spcPct val="89000"/>
              </a:lnSpc>
            </a:pPr>
            <a:r>
              <a:rPr lang="lt-LT" sz="1400" dirty="0">
                <a:solidFill>
                  <a:schemeClr val="tx2"/>
                </a:solidFill>
              </a:rPr>
              <a:t>rengimo koordinavimas</a:t>
            </a:r>
          </a:p>
        </p:txBody>
      </p:sp>
      <p:sp>
        <p:nvSpPr>
          <p:cNvPr id="20" name="Chevron 21">
            <a:extLst>
              <a:ext uri="{FF2B5EF4-FFF2-40B4-BE49-F238E27FC236}">
                <a16:creationId xmlns:a16="http://schemas.microsoft.com/office/drawing/2014/main" id="{11EFBD5C-1FB2-4C11-B2D7-4F49AEA041F2}"/>
              </a:ext>
            </a:extLst>
          </p:cNvPr>
          <p:cNvSpPr/>
          <p:nvPr/>
        </p:nvSpPr>
        <p:spPr>
          <a:xfrm rot="16200000">
            <a:off x="3833274" y="2601505"/>
            <a:ext cx="1655170" cy="2694370"/>
          </a:xfrm>
          <a:prstGeom prst="chevron">
            <a:avLst>
              <a:gd name="adj" fmla="val 20758"/>
            </a:avLst>
          </a:prstGeom>
          <a:solidFill>
            <a:schemeClr val="accent5">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 lIns="210312" rtlCol="0" anchor="t" anchorCtr="0"/>
          <a:lstStyle/>
          <a:p>
            <a:pPr algn="ctr"/>
            <a:endParaRPr lang="lt-LT" sz="1600" dirty="0">
              <a:solidFill>
                <a:srgbClr val="FFFFFF"/>
              </a:solidFill>
            </a:endParaRPr>
          </a:p>
          <a:p>
            <a:pPr algn="ctr"/>
            <a:r>
              <a:rPr lang="lt-LT" sz="1600" dirty="0">
                <a:solidFill>
                  <a:srgbClr val="FFFFFF"/>
                </a:solidFill>
              </a:rPr>
              <a:t>Jungtinė Grėsmių valdymo ir krizių prevencijos grupė</a:t>
            </a:r>
          </a:p>
        </p:txBody>
      </p:sp>
      <p:sp>
        <p:nvSpPr>
          <p:cNvPr id="21" name="Chevron 6">
            <a:extLst>
              <a:ext uri="{FF2B5EF4-FFF2-40B4-BE49-F238E27FC236}">
                <a16:creationId xmlns:a16="http://schemas.microsoft.com/office/drawing/2014/main" id="{1D24B74C-7587-4350-9E44-EC2E947A03F7}"/>
              </a:ext>
            </a:extLst>
          </p:cNvPr>
          <p:cNvSpPr/>
          <p:nvPr/>
        </p:nvSpPr>
        <p:spPr>
          <a:xfrm rot="16200000">
            <a:off x="3952685" y="1517240"/>
            <a:ext cx="1391115" cy="2700300"/>
          </a:xfrm>
          <a:prstGeom prst="chevron">
            <a:avLst>
              <a:gd name="adj" fmla="val 20758"/>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 lIns="210312" rtlCol="0" anchor="t" anchorCtr="0"/>
          <a:lstStyle/>
          <a:p>
            <a:pPr algn="ctr"/>
            <a:r>
              <a:rPr lang="lt-LT" sz="1600" dirty="0">
                <a:solidFill>
                  <a:srgbClr val="FFFFFF"/>
                </a:solidFill>
              </a:rPr>
              <a:t>Vyriausybės Nacionalinio saugumo komisija </a:t>
            </a:r>
            <a:endParaRPr lang="en-US" sz="1600" dirty="0">
              <a:solidFill>
                <a:schemeClr val="tx1"/>
              </a:solidFill>
            </a:endParaRPr>
          </a:p>
          <a:p>
            <a:pPr algn="ctr"/>
            <a:endParaRPr lang="en-US" sz="1600" dirty="0">
              <a:solidFill>
                <a:srgbClr val="FFFFFF"/>
              </a:solidFill>
            </a:endParaRPr>
          </a:p>
        </p:txBody>
      </p:sp>
      <p:sp>
        <p:nvSpPr>
          <p:cNvPr id="22" name="Rectangle 26">
            <a:extLst>
              <a:ext uri="{FF2B5EF4-FFF2-40B4-BE49-F238E27FC236}">
                <a16:creationId xmlns:a16="http://schemas.microsoft.com/office/drawing/2014/main" id="{D814D642-A95D-46E0-8C84-85902BD25F37}"/>
              </a:ext>
            </a:extLst>
          </p:cNvPr>
          <p:cNvSpPr/>
          <p:nvPr/>
        </p:nvSpPr>
        <p:spPr>
          <a:xfrm>
            <a:off x="7384894" y="1168173"/>
            <a:ext cx="3652732" cy="765209"/>
          </a:xfrm>
          <a:prstGeom prst="rect">
            <a:avLst/>
          </a:prstGeom>
        </p:spPr>
        <p:txBody>
          <a:bodyPr wrap="square" lIns="243840" rIns="243840" bIns="60960">
            <a:spAutoFit/>
          </a:bodyPr>
          <a:lstStyle/>
          <a:p>
            <a:pPr marL="285750" indent="-285750">
              <a:lnSpc>
                <a:spcPct val="89000"/>
              </a:lnSpc>
              <a:buFont typeface="Arial" panose="020B0604020202020204" pitchFamily="34" charset="0"/>
              <a:buChar char="•"/>
            </a:pPr>
            <a:r>
              <a:rPr lang="lt-LT" sz="1600" dirty="0">
                <a:solidFill>
                  <a:schemeClr val="tx2"/>
                </a:solidFill>
              </a:rPr>
              <a:t>Krizės prevencijos sprendimai,</a:t>
            </a:r>
          </a:p>
          <a:p>
            <a:pPr marL="285750" indent="-285750">
              <a:lnSpc>
                <a:spcPct val="89000"/>
              </a:lnSpc>
              <a:buFont typeface="Arial" panose="020B0604020202020204" pitchFamily="34" charset="0"/>
              <a:buChar char="•"/>
            </a:pPr>
            <a:r>
              <a:rPr lang="lt-LT" sz="1600" dirty="0">
                <a:solidFill>
                  <a:schemeClr val="tx2"/>
                </a:solidFill>
              </a:rPr>
              <a:t>Už krizės valdymą atsakingos institucijos skyrimas</a:t>
            </a:r>
            <a:endParaRPr lang="en-US" sz="1600" dirty="0">
              <a:solidFill>
                <a:schemeClr val="tx2"/>
              </a:solidFill>
            </a:endParaRPr>
          </a:p>
        </p:txBody>
      </p:sp>
      <p:cxnSp>
        <p:nvCxnSpPr>
          <p:cNvPr id="24" name="Straight Connector 14">
            <a:extLst>
              <a:ext uri="{FF2B5EF4-FFF2-40B4-BE49-F238E27FC236}">
                <a16:creationId xmlns:a16="http://schemas.microsoft.com/office/drawing/2014/main" id="{1599DCBA-271C-48B2-9FA3-D76C1AD9E768}"/>
              </a:ext>
            </a:extLst>
          </p:cNvPr>
          <p:cNvCxnSpPr>
            <a:cxnSpLocks/>
          </p:cNvCxnSpPr>
          <p:nvPr/>
        </p:nvCxnSpPr>
        <p:spPr>
          <a:xfrm flipH="1">
            <a:off x="2879735" y="6381328"/>
            <a:ext cx="6504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14">
            <a:extLst>
              <a:ext uri="{FF2B5EF4-FFF2-40B4-BE49-F238E27FC236}">
                <a16:creationId xmlns:a16="http://schemas.microsoft.com/office/drawing/2014/main" id="{EBA014D9-0639-42DA-9CD9-A2F88924B271}"/>
              </a:ext>
            </a:extLst>
          </p:cNvPr>
          <p:cNvCxnSpPr>
            <a:cxnSpLocks/>
            <a:stCxn id="9" idx="0"/>
          </p:cNvCxnSpPr>
          <p:nvPr/>
        </p:nvCxnSpPr>
        <p:spPr>
          <a:xfrm flipH="1" flipV="1">
            <a:off x="2967626" y="5294092"/>
            <a:ext cx="330466" cy="486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4">
            <a:extLst>
              <a:ext uri="{FF2B5EF4-FFF2-40B4-BE49-F238E27FC236}">
                <a16:creationId xmlns:a16="http://schemas.microsoft.com/office/drawing/2014/main" id="{9E552490-6830-4563-881D-44AD3EEAA2FF}"/>
              </a:ext>
            </a:extLst>
          </p:cNvPr>
          <p:cNvCxnSpPr>
            <a:cxnSpLocks/>
          </p:cNvCxnSpPr>
          <p:nvPr/>
        </p:nvCxnSpPr>
        <p:spPr>
          <a:xfrm flipH="1">
            <a:off x="2864996" y="3065751"/>
            <a:ext cx="4799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504A84F-52F3-48B1-8839-362C024439A9}"/>
              </a:ext>
            </a:extLst>
          </p:cNvPr>
          <p:cNvSpPr/>
          <p:nvPr/>
        </p:nvSpPr>
        <p:spPr>
          <a:xfrm>
            <a:off x="6096000" y="2103799"/>
            <a:ext cx="5847581" cy="3977272"/>
          </a:xfrm>
          <a:prstGeom prst="rect">
            <a:avLst/>
          </a:prstGeom>
          <a:pattFill prst="pct90">
            <a:fgClr>
              <a:schemeClr val="bg1">
                <a:lumMod val="7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dirty="0"/>
          </a:p>
        </p:txBody>
      </p:sp>
      <p:sp>
        <p:nvSpPr>
          <p:cNvPr id="28" name="Rectangle 29">
            <a:extLst>
              <a:ext uri="{FF2B5EF4-FFF2-40B4-BE49-F238E27FC236}">
                <a16:creationId xmlns:a16="http://schemas.microsoft.com/office/drawing/2014/main" id="{1E1FC6D2-6C98-40E7-9D25-1BC4EE4F06FB}"/>
              </a:ext>
            </a:extLst>
          </p:cNvPr>
          <p:cNvSpPr/>
          <p:nvPr/>
        </p:nvSpPr>
        <p:spPr>
          <a:xfrm>
            <a:off x="8948302" y="3783714"/>
            <a:ext cx="3032180" cy="765209"/>
          </a:xfrm>
          <a:prstGeom prst="rect">
            <a:avLst/>
          </a:prstGeom>
        </p:spPr>
        <p:txBody>
          <a:bodyPr wrap="square" lIns="243840" rIns="243840" bIns="60960">
            <a:spAutoFit/>
          </a:bodyPr>
          <a:lstStyle/>
          <a:p>
            <a:pPr marL="285750" indent="-285750">
              <a:lnSpc>
                <a:spcPct val="89000"/>
              </a:lnSpc>
              <a:buFont typeface="Arial" panose="020B0604020202020204" pitchFamily="34" charset="0"/>
              <a:buChar char="•"/>
            </a:pPr>
            <a:r>
              <a:rPr lang="lt-LT" sz="1600" dirty="0">
                <a:solidFill>
                  <a:schemeClr val="tx2"/>
                </a:solidFill>
              </a:rPr>
              <a:t>Parama LRV paskirtai už krizės valdymą atsakingai institucijai</a:t>
            </a:r>
          </a:p>
        </p:txBody>
      </p:sp>
      <p:sp>
        <p:nvSpPr>
          <p:cNvPr id="29" name="Rectangle 29">
            <a:extLst>
              <a:ext uri="{FF2B5EF4-FFF2-40B4-BE49-F238E27FC236}">
                <a16:creationId xmlns:a16="http://schemas.microsoft.com/office/drawing/2014/main" id="{F49E1CC5-BEDA-4963-AB80-7C9A6EE95B62}"/>
              </a:ext>
            </a:extLst>
          </p:cNvPr>
          <p:cNvSpPr/>
          <p:nvPr/>
        </p:nvSpPr>
        <p:spPr>
          <a:xfrm>
            <a:off x="8948302" y="2443019"/>
            <a:ext cx="2873780" cy="765209"/>
          </a:xfrm>
          <a:prstGeom prst="rect">
            <a:avLst/>
          </a:prstGeom>
        </p:spPr>
        <p:txBody>
          <a:bodyPr wrap="square" lIns="243840" rIns="243840" bIns="60960">
            <a:spAutoFit/>
          </a:bodyPr>
          <a:lstStyle/>
          <a:p>
            <a:pPr marL="285750" indent="-285750">
              <a:lnSpc>
                <a:spcPct val="89000"/>
              </a:lnSpc>
              <a:buFont typeface="Arial" panose="020B0604020202020204" pitchFamily="34" charset="0"/>
              <a:buChar char="•"/>
            </a:pPr>
            <a:r>
              <a:rPr lang="lt-LT" sz="1600" dirty="0">
                <a:solidFill>
                  <a:schemeClr val="tx2"/>
                </a:solidFill>
              </a:rPr>
              <a:t>Krizės valdymas</a:t>
            </a:r>
          </a:p>
          <a:p>
            <a:pPr marL="285750" indent="-285750">
              <a:lnSpc>
                <a:spcPct val="89000"/>
              </a:lnSpc>
              <a:buFont typeface="Arial" panose="020B0604020202020204" pitchFamily="34" charset="0"/>
              <a:buChar char="•"/>
            </a:pPr>
            <a:r>
              <a:rPr lang="lt-LT" sz="1600" dirty="0">
                <a:solidFill>
                  <a:schemeClr val="tx2"/>
                </a:solidFill>
              </a:rPr>
              <a:t>Padarinių likvidavimo koordinavimas </a:t>
            </a:r>
          </a:p>
        </p:txBody>
      </p:sp>
      <p:sp>
        <p:nvSpPr>
          <p:cNvPr id="30" name="Chevron 21">
            <a:extLst>
              <a:ext uri="{FF2B5EF4-FFF2-40B4-BE49-F238E27FC236}">
                <a16:creationId xmlns:a16="http://schemas.microsoft.com/office/drawing/2014/main" id="{997F0F35-7415-473A-B966-B0AB4B8EC141}"/>
              </a:ext>
            </a:extLst>
          </p:cNvPr>
          <p:cNvSpPr/>
          <p:nvPr/>
        </p:nvSpPr>
        <p:spPr>
          <a:xfrm rot="16200000">
            <a:off x="6877861" y="2693245"/>
            <a:ext cx="1655170" cy="2694370"/>
          </a:xfrm>
          <a:prstGeom prst="chevron">
            <a:avLst>
              <a:gd name="adj" fmla="val 20758"/>
            </a:avLst>
          </a:prstGeom>
          <a:solidFill>
            <a:schemeClr val="accent5">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 lIns="210312" rtlCol="0" anchor="t" anchorCtr="0"/>
          <a:lstStyle/>
          <a:p>
            <a:pPr algn="ctr"/>
            <a:r>
              <a:rPr lang="lt-LT" sz="1600" dirty="0">
                <a:solidFill>
                  <a:srgbClr val="FFFFFF"/>
                </a:solidFill>
              </a:rPr>
              <a:t>Jungtinė Grėsmių valdymo ir krizių prevencijos grupė</a:t>
            </a:r>
          </a:p>
        </p:txBody>
      </p:sp>
      <p:sp>
        <p:nvSpPr>
          <p:cNvPr id="31" name="Pentagon 3">
            <a:extLst>
              <a:ext uri="{FF2B5EF4-FFF2-40B4-BE49-F238E27FC236}">
                <a16:creationId xmlns:a16="http://schemas.microsoft.com/office/drawing/2014/main" id="{1A6DAA50-94EF-49CF-B40C-5D145EAFE664}"/>
              </a:ext>
            </a:extLst>
          </p:cNvPr>
          <p:cNvSpPr/>
          <p:nvPr/>
        </p:nvSpPr>
        <p:spPr>
          <a:xfrm rot="5400000">
            <a:off x="5541138" y="396557"/>
            <a:ext cx="1229036" cy="2697099"/>
          </a:xfrm>
          <a:prstGeom prst="homePlate">
            <a:avLst>
              <a:gd name="adj" fmla="val 22102"/>
            </a:avLst>
          </a:prstGeom>
          <a:solidFill>
            <a:srgbClr val="C0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t" anchorCtr="0"/>
          <a:lstStyle/>
          <a:p>
            <a:pPr algn="ctr"/>
            <a:endParaRPr lang="lt-LT" sz="1600" dirty="0">
              <a:solidFill>
                <a:srgbClr val="FFFFFF"/>
              </a:solidFill>
            </a:endParaRPr>
          </a:p>
          <a:p>
            <a:pPr algn="ctr"/>
            <a:r>
              <a:rPr lang="lt-LT" sz="1600" dirty="0">
                <a:solidFill>
                  <a:srgbClr val="FFFFFF"/>
                </a:solidFill>
              </a:rPr>
              <a:t>LR Vyriausybė</a:t>
            </a:r>
            <a:endParaRPr lang="en-US" sz="1600" dirty="0">
              <a:solidFill>
                <a:srgbClr val="FFFFFF"/>
              </a:solidFill>
            </a:endParaRPr>
          </a:p>
        </p:txBody>
      </p:sp>
      <p:sp>
        <p:nvSpPr>
          <p:cNvPr id="32" name="Rectangle 31">
            <a:extLst>
              <a:ext uri="{FF2B5EF4-FFF2-40B4-BE49-F238E27FC236}">
                <a16:creationId xmlns:a16="http://schemas.microsoft.com/office/drawing/2014/main" id="{9FE7B9AE-19AA-4892-BD83-3186C71987DB}"/>
              </a:ext>
            </a:extLst>
          </p:cNvPr>
          <p:cNvSpPr/>
          <p:nvPr/>
        </p:nvSpPr>
        <p:spPr>
          <a:xfrm>
            <a:off x="6358260" y="2409413"/>
            <a:ext cx="2671440" cy="988537"/>
          </a:xfrm>
          <a:prstGeom prst="rect">
            <a:avLst/>
          </a:prstGeom>
          <a:solidFill>
            <a:srgbClr val="9612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600" dirty="0">
                <a:solidFill>
                  <a:schemeClr val="bg1"/>
                </a:solidFill>
              </a:rPr>
              <a:t>Už krizės valdymą paskirta atsakinga valstybės institucija</a:t>
            </a:r>
          </a:p>
        </p:txBody>
      </p:sp>
      <p:sp>
        <p:nvSpPr>
          <p:cNvPr id="33" name="TextBox 32">
            <a:extLst>
              <a:ext uri="{FF2B5EF4-FFF2-40B4-BE49-F238E27FC236}">
                <a16:creationId xmlns:a16="http://schemas.microsoft.com/office/drawing/2014/main" id="{68E30F82-34D1-4F35-824F-BBC06ED0C03F}"/>
              </a:ext>
            </a:extLst>
          </p:cNvPr>
          <p:cNvSpPr txBox="1"/>
          <p:nvPr/>
        </p:nvSpPr>
        <p:spPr>
          <a:xfrm>
            <a:off x="145134" y="5928007"/>
            <a:ext cx="2138455" cy="738664"/>
          </a:xfrm>
          <a:prstGeom prst="rect">
            <a:avLst/>
          </a:prstGeom>
          <a:noFill/>
        </p:spPr>
        <p:txBody>
          <a:bodyPr wrap="square" rtlCol="0">
            <a:spAutoFit/>
          </a:bodyPr>
          <a:lstStyle/>
          <a:p>
            <a:r>
              <a:rPr lang="lt-LT" sz="1400" dirty="0">
                <a:solidFill>
                  <a:schemeClr val="tx2"/>
                </a:solidFill>
              </a:rPr>
              <a:t>Informavimas apie grėsmes/krizės indikacijas</a:t>
            </a:r>
          </a:p>
        </p:txBody>
      </p:sp>
      <p:sp>
        <p:nvSpPr>
          <p:cNvPr id="34" name="Oval 33">
            <a:extLst>
              <a:ext uri="{FF2B5EF4-FFF2-40B4-BE49-F238E27FC236}">
                <a16:creationId xmlns:a16="http://schemas.microsoft.com/office/drawing/2014/main" id="{7A6BA6FB-0852-4B47-B412-2D8D356B043C}"/>
              </a:ext>
            </a:extLst>
          </p:cNvPr>
          <p:cNvSpPr/>
          <p:nvPr/>
        </p:nvSpPr>
        <p:spPr>
          <a:xfrm>
            <a:off x="2290969" y="5941162"/>
            <a:ext cx="768085" cy="767129"/>
          </a:xfrm>
          <a:prstGeom prst="ellipse">
            <a:avLst/>
          </a:prstGeom>
          <a:solidFill>
            <a:srgbClr val="299A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4EA17913-5BA6-49B6-885C-32AB13E2F9EE}"/>
              </a:ext>
            </a:extLst>
          </p:cNvPr>
          <p:cNvPicPr>
            <a:picLocks noChangeAspect="1"/>
          </p:cNvPicPr>
          <p:nvPr/>
        </p:nvPicPr>
        <p:blipFill>
          <a:blip r:embed="rId4"/>
          <a:stretch>
            <a:fillRect/>
          </a:stretch>
        </p:blipFill>
        <p:spPr>
          <a:xfrm>
            <a:off x="2401930" y="5989300"/>
            <a:ext cx="573074" cy="541916"/>
          </a:xfrm>
          <a:prstGeom prst="rect">
            <a:avLst/>
          </a:prstGeom>
        </p:spPr>
      </p:pic>
      <p:sp>
        <p:nvSpPr>
          <p:cNvPr id="37" name="Oval 36">
            <a:extLst>
              <a:ext uri="{FF2B5EF4-FFF2-40B4-BE49-F238E27FC236}">
                <a16:creationId xmlns:a16="http://schemas.microsoft.com/office/drawing/2014/main" id="{C29AA9DC-4B33-4A54-8B30-A1B76F888EDB}"/>
              </a:ext>
            </a:extLst>
          </p:cNvPr>
          <p:cNvSpPr/>
          <p:nvPr/>
        </p:nvSpPr>
        <p:spPr>
          <a:xfrm>
            <a:off x="2283589" y="6007289"/>
            <a:ext cx="768085" cy="767129"/>
          </a:xfrm>
          <a:prstGeom prst="ellipse">
            <a:avLst/>
          </a:prstGeom>
          <a:solidFill>
            <a:srgbClr val="299A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3" name="Picture 2">
            <a:extLst>
              <a:ext uri="{FF2B5EF4-FFF2-40B4-BE49-F238E27FC236}">
                <a16:creationId xmlns:a16="http://schemas.microsoft.com/office/drawing/2014/main" id="{E11C1C6B-D985-4459-A0AF-5C27C49ACD97}"/>
              </a:ext>
            </a:extLst>
          </p:cNvPr>
          <p:cNvPicPr>
            <a:picLocks noChangeAspect="1"/>
          </p:cNvPicPr>
          <p:nvPr/>
        </p:nvPicPr>
        <p:blipFill>
          <a:blip r:embed="rId5"/>
          <a:stretch>
            <a:fillRect/>
          </a:stretch>
        </p:blipFill>
        <p:spPr>
          <a:xfrm>
            <a:off x="2451719" y="6109621"/>
            <a:ext cx="438950" cy="487722"/>
          </a:xfrm>
          <a:prstGeom prst="rect">
            <a:avLst/>
          </a:prstGeom>
        </p:spPr>
      </p:pic>
      <p:pic>
        <p:nvPicPr>
          <p:cNvPr id="4" name="Picture 3">
            <a:extLst>
              <a:ext uri="{FF2B5EF4-FFF2-40B4-BE49-F238E27FC236}">
                <a16:creationId xmlns:a16="http://schemas.microsoft.com/office/drawing/2014/main" id="{1FD8D5BE-555E-4118-A625-E7BC87641520}"/>
              </a:ext>
            </a:extLst>
          </p:cNvPr>
          <p:cNvPicPr>
            <a:picLocks noChangeAspect="1"/>
          </p:cNvPicPr>
          <p:nvPr/>
        </p:nvPicPr>
        <p:blipFill>
          <a:blip r:embed="rId6"/>
          <a:stretch>
            <a:fillRect/>
          </a:stretch>
        </p:blipFill>
        <p:spPr>
          <a:xfrm>
            <a:off x="2289436" y="4963809"/>
            <a:ext cx="585267" cy="536494"/>
          </a:xfrm>
          <a:prstGeom prst="rect">
            <a:avLst/>
          </a:prstGeom>
        </p:spPr>
      </p:pic>
    </p:spTree>
    <p:extLst>
      <p:ext uri="{BB962C8B-B14F-4D97-AF65-F5344CB8AC3E}">
        <p14:creationId xmlns:p14="http://schemas.microsoft.com/office/powerpoint/2010/main" val="14367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77220"/>
            <a:ext cx="10363200" cy="817561"/>
          </a:xfrm>
        </p:spPr>
        <p:txBody>
          <a:bodyPr>
            <a:normAutofit/>
          </a:bodyPr>
          <a:lstStyle/>
          <a:p>
            <a:r>
              <a:rPr lang="lt-LT" sz="3600" dirty="0"/>
              <a:t>SPRENDIMAI IR PRIEMONĖS</a:t>
            </a:r>
            <a:endParaRPr lang="en-US" sz="3600" dirty="0"/>
          </a:p>
        </p:txBody>
      </p:sp>
      <p:sp>
        <p:nvSpPr>
          <p:cNvPr id="6" name="Content Placeholder 5"/>
          <p:cNvSpPr>
            <a:spLocks noGrp="1"/>
          </p:cNvSpPr>
          <p:nvPr>
            <p:ph idx="1"/>
          </p:nvPr>
        </p:nvSpPr>
        <p:spPr>
          <a:xfrm>
            <a:off x="914400" y="994781"/>
            <a:ext cx="10363199" cy="4627563"/>
          </a:xfrm>
        </p:spPr>
        <p:txBody>
          <a:bodyPr>
            <a:noAutofit/>
          </a:bodyPr>
          <a:lstStyle/>
          <a:p>
            <a:pPr>
              <a:buFont typeface="Arial" panose="020B0604020202020204" pitchFamily="34" charset="0"/>
              <a:buChar char="•"/>
            </a:pPr>
            <a:endParaRPr lang="lt-LT" sz="2400" dirty="0">
              <a:solidFill>
                <a:schemeClr val="accent1">
                  <a:lumMod val="50000"/>
                </a:schemeClr>
              </a:solidFill>
            </a:endParaRPr>
          </a:p>
          <a:p>
            <a:pPr>
              <a:buFont typeface="Arial" panose="020B0604020202020204" pitchFamily="34" charset="0"/>
              <a:buChar char="•"/>
            </a:pPr>
            <a:r>
              <a:rPr lang="lt-LT" sz="2400" dirty="0"/>
              <a:t>Įtvirtinta krizės definicija</a:t>
            </a:r>
          </a:p>
          <a:p>
            <a:pPr>
              <a:buFont typeface="Arial" panose="020B0604020202020204" pitchFamily="34" charset="0"/>
              <a:buChar char="•"/>
            </a:pPr>
            <a:r>
              <a:rPr lang="lt-LT" sz="2400" dirty="0"/>
              <a:t>Galimybė krizės atveju naudoti valstybės rezervą ir Vyriausybės rezervą</a:t>
            </a:r>
          </a:p>
          <a:p>
            <a:pPr>
              <a:buFont typeface="Arial" panose="020B0604020202020204" pitchFamily="34" charset="0"/>
              <a:buChar char="•"/>
            </a:pPr>
            <a:r>
              <a:rPr lang="lt-LT" sz="2400" dirty="0"/>
              <a:t>Jeigu dėl krizės skelbiama nepaprastoji padėtis, taikomas Nepaprastosios padėties įstatymas</a:t>
            </a:r>
          </a:p>
          <a:p>
            <a:pPr>
              <a:buFont typeface="Arial" panose="020B0604020202020204" pitchFamily="34" charset="0"/>
              <a:buChar char="•"/>
            </a:pPr>
            <a:r>
              <a:rPr lang="lt-LT" sz="2400" dirty="0">
                <a:solidFill>
                  <a:schemeClr val="accent1">
                    <a:lumMod val="50000"/>
                  </a:schemeClr>
                </a:solidFill>
              </a:rPr>
              <a:t>Strateginių tyrimų ir analizės centras „minčių kalvė“ (angl. </a:t>
            </a:r>
            <a:r>
              <a:rPr lang="en-GB" sz="2400" i="1" dirty="0">
                <a:solidFill>
                  <a:schemeClr val="accent1">
                    <a:lumMod val="50000"/>
                  </a:schemeClr>
                </a:solidFill>
              </a:rPr>
              <a:t>think tank</a:t>
            </a:r>
            <a:r>
              <a:rPr lang="lt-LT" sz="2400" dirty="0">
                <a:solidFill>
                  <a:schemeClr val="accent1">
                    <a:lumMod val="50000"/>
                  </a:schemeClr>
                </a:solidFill>
              </a:rPr>
              <a:t>) </a:t>
            </a:r>
            <a:r>
              <a:rPr lang="lt-LT" sz="2400" i="1" dirty="0">
                <a:solidFill>
                  <a:schemeClr val="accent1">
                    <a:lumMod val="50000"/>
                  </a:schemeClr>
                </a:solidFill>
              </a:rPr>
              <a:t>l</a:t>
            </a:r>
            <a:r>
              <a:rPr lang="lt-LT" sz="2400" i="1" dirty="0"/>
              <a:t>ėšų poreikis </a:t>
            </a:r>
            <a:r>
              <a:rPr lang="en-US" sz="2400" i="1" dirty="0"/>
              <a:t>300 </a:t>
            </a:r>
            <a:r>
              <a:rPr lang="lt-LT" sz="2400" i="1" dirty="0"/>
              <a:t>tūkst. </a:t>
            </a:r>
            <a:r>
              <a:rPr lang="en-US" sz="2400" i="1" dirty="0"/>
              <a:t>e</a:t>
            </a:r>
            <a:r>
              <a:rPr lang="lt-LT" sz="2400" i="1" dirty="0" err="1"/>
              <a:t>urų</a:t>
            </a:r>
            <a:r>
              <a:rPr lang="lt-LT" sz="2400" i="1" dirty="0"/>
              <a:t> per metus (nuo </a:t>
            </a:r>
            <a:r>
              <a:rPr lang="en-US" sz="2400" i="1" dirty="0"/>
              <a:t>2020 m.</a:t>
            </a:r>
            <a:r>
              <a:rPr lang="lt-LT" sz="2400" i="1" dirty="0"/>
              <a:t>)</a:t>
            </a:r>
            <a:endParaRPr lang="en-US" sz="2400" i="1" dirty="0"/>
          </a:p>
        </p:txBody>
      </p:sp>
      <p:pic>
        <p:nvPicPr>
          <p:cNvPr id="4" name="Picture 3">
            <a:extLst>
              <a:ext uri="{FF2B5EF4-FFF2-40B4-BE49-F238E27FC236}">
                <a16:creationId xmlns:a16="http://schemas.microsoft.com/office/drawing/2014/main" id="{8EB1DB37-A80F-4C26-80BA-4A712AD84E36}"/>
              </a:ext>
            </a:extLst>
          </p:cNvPr>
          <p:cNvPicPr>
            <a:picLocks noChangeAspect="1"/>
          </p:cNvPicPr>
          <p:nvPr/>
        </p:nvPicPr>
        <p:blipFill rotWithShape="1">
          <a:blip r:embed="rId3"/>
          <a:srcRect l="1" r="4177" b="876"/>
          <a:stretch/>
        </p:blipFill>
        <p:spPr>
          <a:xfrm>
            <a:off x="0" y="-14288"/>
            <a:ext cx="476993" cy="6872288"/>
          </a:xfrm>
          <a:prstGeom prst="rect">
            <a:avLst/>
          </a:prstGeom>
        </p:spPr>
      </p:pic>
    </p:spTree>
    <p:extLst>
      <p:ext uri="{BB962C8B-B14F-4D97-AF65-F5344CB8AC3E}">
        <p14:creationId xmlns:p14="http://schemas.microsoft.com/office/powerpoint/2010/main" val="20879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29283"/>
            <a:ext cx="10363200" cy="5257954"/>
          </a:xfrm>
        </p:spPr>
        <p:txBody>
          <a:bodyPr>
            <a:normAutofit/>
          </a:bodyPr>
          <a:lstStyle/>
          <a:p>
            <a:pPr algn="ctr"/>
            <a:r>
              <a:rPr lang="lt-LT" sz="3200" dirty="0"/>
              <a:t>Pristatymo pabaiga</a:t>
            </a:r>
            <a:endParaRPr lang="en-US" sz="3200" dirty="0"/>
          </a:p>
        </p:txBody>
      </p:sp>
    </p:spTree>
    <p:extLst>
      <p:ext uri="{BB962C8B-B14F-4D97-AF65-F5344CB8AC3E}">
        <p14:creationId xmlns:p14="http://schemas.microsoft.com/office/powerpoint/2010/main" val="3428565748"/>
      </p:ext>
    </p:extLst>
  </p:cSld>
  <p:clrMapOvr>
    <a:masterClrMapping/>
  </p:clrMapOvr>
</p:sld>
</file>

<file path=ppt/theme/theme1.xml><?xml version="1.0" encoding="utf-8"?>
<a:theme xmlns:a="http://schemas.openxmlformats.org/drawingml/2006/main" name="LRV">
  <a:themeElements>
    <a:clrScheme name="LRV">
      <a:dk1>
        <a:sysClr val="windowText" lastClr="000000"/>
      </a:dk1>
      <a:lt1>
        <a:sysClr val="window" lastClr="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LRV">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V" id="{6DB0C80D-DA4E-4808-A72B-68B59270323B}" vid="{C96877AC-83D4-42B1-B519-CFD49B50A67B}"/>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5E38CDB2E5B6054AA9B81871A030C91D" ma:contentTypeVersion="8" ma:contentTypeDescription="Kurkite naują dokumentą." ma:contentTypeScope="" ma:versionID="f01ba19fc655168d42159671b41c2d0c">
  <xsd:schema xmlns:xsd="http://www.w3.org/2001/XMLSchema" xmlns:xs="http://www.w3.org/2001/XMLSchema" xmlns:p="http://schemas.microsoft.com/office/2006/metadata/properties" xmlns:ns2="f118166f-8e16-425c-b03d-7e1f993805d3" xmlns:ns3="b34d8492-6b9e-4bf1-b00a-2b1a1b8ee439" targetNamespace="http://schemas.microsoft.com/office/2006/metadata/properties" ma:root="true" ma:fieldsID="fb60066abbedeafb1eab61e402e56cd2" ns2:_="" ns3:_="">
    <xsd:import namespace="f118166f-8e16-425c-b03d-7e1f993805d3"/>
    <xsd:import namespace="b34d8492-6b9e-4bf1-b00a-2b1a1b8ee43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okym_x0173__x0020_plano_x0020_rengimas_x0020_ir_x0020_tvirtinima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18166f-8e16-425c-b03d-7e1f993805d3" elementFormDefault="qualified">
    <xsd:import namespace="http://schemas.microsoft.com/office/2006/documentManagement/types"/>
    <xsd:import namespace="http://schemas.microsoft.com/office/infopath/2007/PartnerControls"/>
    <xsd:element name="SharedWithUsers" ma:index="8" nillable="true" ma:displayName="Bendrinama s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description="" ma:internalName="SharedWithDetails" ma:readOnly="true">
      <xsd:simpleType>
        <xsd:restriction base="dms:Note">
          <xsd:maxLength value="255"/>
        </xsd:restriction>
      </xsd:simpleType>
    </xsd:element>
    <xsd:element name="LastSharedByUser" ma:index="10" nillable="true" ma:displayName="Paskutinį kartą bendrinta pagal vartotoją" ma:description="" ma:internalName="LastSharedByUser" ma:readOnly="true">
      <xsd:simpleType>
        <xsd:restriction base="dms:Note">
          <xsd:maxLength value="255"/>
        </xsd:restriction>
      </xsd:simpleType>
    </xsd:element>
    <xsd:element name="LastSharedByTime" ma:index="11" nillable="true" ma:displayName="Paskutinį kartą bendrinta pagal laiką"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34d8492-6b9e-4bf1-b00a-2b1a1b8ee43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okym_x0173__x0020_plano_x0020_rengimas_x0020_ir_x0020_tvirtinimas" ma:index="14" nillable="true" ma:displayName="Mokymų plano rengimas ir tvirtinimas" ma:format="Image" ma:internalName="Mokym_x0173__x0020_plano_x0020_rengimas_x0020_ir_x0020_tvirtinima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15"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kym_x0173__x0020_plano_x0020_rengimas_x0020_ir_x0020_tvirtinimas xmlns="b34d8492-6b9e-4bf1-b00a-2b1a1b8ee439">
      <Url xsi:nil="true"/>
      <Description xsi:nil="true"/>
    </Mokym_x0173__x0020_plano_x0020_rengimas_x0020_ir_x0020_tvirtinimas>
    <SharedWithUsers xmlns="f118166f-8e16-425c-b03d-7e1f993805d3">
      <UserInfo>
        <DisplayName>Erika Kasiliūnaitė</DisplayName>
        <AccountId>382</AccountId>
        <AccountType/>
      </UserInfo>
    </SharedWithUsers>
  </documentManagement>
</p:properties>
</file>

<file path=customXml/itemProps1.xml><?xml version="1.0" encoding="utf-8"?>
<ds:datastoreItem xmlns:ds="http://schemas.openxmlformats.org/officeDocument/2006/customXml" ds:itemID="{4A2B50EF-A4E5-467F-A762-2BE3B397F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18166f-8e16-425c-b03d-7e1f993805d3"/>
    <ds:schemaRef ds:uri="b34d8492-6b9e-4bf1-b00a-2b1a1b8ee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BA666-A8A6-4400-B5FD-9D87CD681DC7}">
  <ds:schemaRefs>
    <ds:schemaRef ds:uri="http://schemas.microsoft.com/sharepoint/v3/contenttype/forms"/>
  </ds:schemaRefs>
</ds:datastoreItem>
</file>

<file path=customXml/itemProps3.xml><?xml version="1.0" encoding="utf-8"?>
<ds:datastoreItem xmlns:ds="http://schemas.openxmlformats.org/officeDocument/2006/customXml" ds:itemID="{ADF188A4-3230-4DE5-B1BA-E179104A7143}">
  <ds:schemaRefs>
    <ds:schemaRef ds:uri="http://purl.org/dc/dcmitype/"/>
    <ds:schemaRef ds:uri="b34d8492-6b9e-4bf1-b00a-2b1a1b8ee439"/>
    <ds:schemaRef ds:uri="f118166f-8e16-425c-b03d-7e1f993805d3"/>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LRV</Template>
  <TotalTime>4420</TotalTime>
  <Words>1805</Words>
  <Application>Microsoft Office PowerPoint</Application>
  <PresentationFormat>Widescreen</PresentationFormat>
  <Paragraphs>114</Paragraphs>
  <Slides>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Open Sans</vt:lpstr>
      <vt:lpstr>Open Sans Extrabold</vt:lpstr>
      <vt:lpstr>Open Sans Semibold</vt:lpstr>
      <vt:lpstr>Times New Roman</vt:lpstr>
      <vt:lpstr>Trebuchet MS</vt:lpstr>
      <vt:lpstr>Trebuchet MS (Headings)</vt:lpstr>
      <vt:lpstr>Wingdings</vt:lpstr>
      <vt:lpstr>LRV</vt:lpstr>
      <vt:lpstr>KRIZIŲ VALDYMO TEISINIO  REGULIAVIMO PAKEITIMAI  </vt:lpstr>
      <vt:lpstr>PAGRINDAI</vt:lpstr>
      <vt:lpstr>TIKSLAI</vt:lpstr>
      <vt:lpstr>PowerPoint Presentation</vt:lpstr>
      <vt:lpstr>SPRENDIMAI IR PRIEMONĖS</vt:lpstr>
      <vt:lpstr>SPRENDIMŲ PRIĖMIMAS NAUJAME GRĖSMIŲ UŽKARDYMO IR KRIZIŲ VALDYMO MODELYJE</vt:lpstr>
      <vt:lpstr>SPRENDIMAI IR PRIEMONĖS</vt:lpstr>
      <vt:lpstr>Pristatymo pabaiga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 Kvaraciejienė</dc:creator>
  <cp:lastModifiedBy>Dainius Kaunas</cp:lastModifiedBy>
  <cp:revision>202</cp:revision>
  <cp:lastPrinted>2019-03-25T12:59:07Z</cp:lastPrinted>
  <dcterms:created xsi:type="dcterms:W3CDTF">2017-05-26T06:04:11Z</dcterms:created>
  <dcterms:modified xsi:type="dcterms:W3CDTF">2019-03-25T15:22:48Z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0x0101005E38CDB2E5B6054AA9B81871A030C91D</vt:lpwstr>
  </property>
</Properties>
</file>