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rts/chart1.xml" ContentType="application/vnd.openxmlformats-officedocument.drawingml.chart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0" r:id="rId1"/>
  </p:sldMasterIdLst>
  <p:notesMasterIdLst>
    <p:notesMasterId r:id="rId8"/>
  </p:notesMasterIdLst>
  <p:handoutMasterIdLst>
    <p:handoutMasterId r:id="rId9"/>
  </p:handoutMasterIdLst>
  <p:sldIdLst>
    <p:sldId id="256" r:id="rId2"/>
    <p:sldId id="258" r:id="rId3"/>
    <p:sldId id="267" r:id="rId4"/>
    <p:sldId id="268" r:id="rId5"/>
    <p:sldId id="261" r:id="rId6"/>
    <p:sldId id="266" r:id="rId7"/>
  </p:sldIdLst>
  <p:sldSz cx="12801600" cy="9601200" type="A3"/>
  <p:notesSz cx="6797675" cy="9926638"/>
  <p:defaultTextStyle>
    <a:defPPr>
      <a:defRPr lang="lt-LT"/>
    </a:defPPr>
    <a:lvl1pPr marL="0" algn="l" defTabSz="1378549" rtl="0" eaLnBrk="1" latinLnBrk="0" hangingPunct="1">
      <a:defRPr sz="2700" kern="1200">
        <a:solidFill>
          <a:schemeClr val="tx1"/>
        </a:solidFill>
        <a:latin typeface="+mn-lt"/>
        <a:ea typeface="+mn-ea"/>
        <a:cs typeface="+mn-cs"/>
      </a:defRPr>
    </a:lvl1pPr>
    <a:lvl2pPr marL="689275" algn="l" defTabSz="1378549" rtl="0" eaLnBrk="1" latinLnBrk="0" hangingPunct="1">
      <a:defRPr sz="2700" kern="1200">
        <a:solidFill>
          <a:schemeClr val="tx1"/>
        </a:solidFill>
        <a:latin typeface="+mn-lt"/>
        <a:ea typeface="+mn-ea"/>
        <a:cs typeface="+mn-cs"/>
      </a:defRPr>
    </a:lvl2pPr>
    <a:lvl3pPr marL="1378549" algn="l" defTabSz="1378549" rtl="0" eaLnBrk="1" latinLnBrk="0" hangingPunct="1">
      <a:defRPr sz="2700" kern="1200">
        <a:solidFill>
          <a:schemeClr val="tx1"/>
        </a:solidFill>
        <a:latin typeface="+mn-lt"/>
        <a:ea typeface="+mn-ea"/>
        <a:cs typeface="+mn-cs"/>
      </a:defRPr>
    </a:lvl3pPr>
    <a:lvl4pPr marL="2067824" algn="l" defTabSz="1378549" rtl="0" eaLnBrk="1" latinLnBrk="0" hangingPunct="1">
      <a:defRPr sz="2700" kern="1200">
        <a:solidFill>
          <a:schemeClr val="tx1"/>
        </a:solidFill>
        <a:latin typeface="+mn-lt"/>
        <a:ea typeface="+mn-ea"/>
        <a:cs typeface="+mn-cs"/>
      </a:defRPr>
    </a:lvl4pPr>
    <a:lvl5pPr marL="2757099" algn="l" defTabSz="1378549" rtl="0" eaLnBrk="1" latinLnBrk="0" hangingPunct="1">
      <a:defRPr sz="2700" kern="1200">
        <a:solidFill>
          <a:schemeClr val="tx1"/>
        </a:solidFill>
        <a:latin typeface="+mn-lt"/>
        <a:ea typeface="+mn-ea"/>
        <a:cs typeface="+mn-cs"/>
      </a:defRPr>
    </a:lvl5pPr>
    <a:lvl6pPr marL="3446374" algn="l" defTabSz="1378549" rtl="0" eaLnBrk="1" latinLnBrk="0" hangingPunct="1">
      <a:defRPr sz="2700" kern="1200">
        <a:solidFill>
          <a:schemeClr val="tx1"/>
        </a:solidFill>
        <a:latin typeface="+mn-lt"/>
        <a:ea typeface="+mn-ea"/>
        <a:cs typeface="+mn-cs"/>
      </a:defRPr>
    </a:lvl6pPr>
    <a:lvl7pPr marL="4135648" algn="l" defTabSz="1378549" rtl="0" eaLnBrk="1" latinLnBrk="0" hangingPunct="1">
      <a:defRPr sz="2700" kern="1200">
        <a:solidFill>
          <a:schemeClr val="tx1"/>
        </a:solidFill>
        <a:latin typeface="+mn-lt"/>
        <a:ea typeface="+mn-ea"/>
        <a:cs typeface="+mn-cs"/>
      </a:defRPr>
    </a:lvl7pPr>
    <a:lvl8pPr marL="4824923" algn="l" defTabSz="1378549" rtl="0" eaLnBrk="1" latinLnBrk="0" hangingPunct="1">
      <a:defRPr sz="2700" kern="1200">
        <a:solidFill>
          <a:schemeClr val="tx1"/>
        </a:solidFill>
        <a:latin typeface="+mn-lt"/>
        <a:ea typeface="+mn-ea"/>
        <a:cs typeface="+mn-cs"/>
      </a:defRPr>
    </a:lvl8pPr>
    <a:lvl9pPr marL="5514198" algn="l" defTabSz="1378549" rtl="0" eaLnBrk="1" latinLnBrk="0" hangingPunct="1">
      <a:defRPr sz="27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3024">
          <p15:clr>
            <a:srgbClr val="A4A3A4"/>
          </p15:clr>
        </p15:guide>
        <p15:guide id="2" pos="4032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Laura Sabulienė" initials="LS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8F8F8"/>
    <a:srgbClr val="E8E8E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67616" autoAdjust="0"/>
  </p:normalViewPr>
  <p:slideViewPr>
    <p:cSldViewPr>
      <p:cViewPr>
        <p:scale>
          <a:sx n="125" d="100"/>
          <a:sy n="125" d="100"/>
        </p:scale>
        <p:origin x="246" y="2088"/>
      </p:cViewPr>
      <p:guideLst>
        <p:guide orient="horz" pos="3024"/>
        <p:guide pos="4032"/>
      </p:guideLst>
    </p:cSldViewPr>
  </p:slideViewPr>
  <p:notesTextViewPr>
    <p:cViewPr>
      <p:scale>
        <a:sx n="75" d="100"/>
        <a:sy n="75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Relationship Id="rId14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31"/>
    </mc:Choice>
    <mc:Fallback>
      <c:style val="31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1416248466032759"/>
          <c:y val="4.4430722620223155E-3"/>
          <c:w val="0.72749583761702441"/>
          <c:h val="0.95112620511775459"/>
        </c:manualLayout>
      </c:layout>
      <c:doughnutChart>
        <c:varyColors val="1"/>
        <c:ser>
          <c:idx val="0"/>
          <c:order val="0"/>
          <c:tx>
            <c:strRef>
              <c:f>Lapas1!$B$1</c:f>
              <c:strCache>
                <c:ptCount val="1"/>
                <c:pt idx="0">
                  <c:v>Pardavimas</c:v>
                </c:pt>
              </c:strCache>
            </c:strRef>
          </c:tx>
          <c:dPt>
            <c:idx val="0"/>
            <c:bubble3D val="0"/>
            <c:spPr>
              <a:solidFill>
                <a:schemeClr val="accent5">
                  <a:lumMod val="75000"/>
                </a:schemeClr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6076-4ECD-B350-278406592F23}"/>
              </c:ext>
            </c:extLst>
          </c:dPt>
          <c:dPt>
            <c:idx val="1"/>
            <c:bubble3D val="0"/>
            <c:spPr>
              <a:solidFill>
                <a:schemeClr val="accent5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6076-4ECD-B350-278406592F23}"/>
              </c:ext>
            </c:extLst>
          </c:dPt>
          <c:dPt>
            <c:idx val="2"/>
            <c:bubble3D val="0"/>
            <c:spPr>
              <a:solidFill>
                <a:schemeClr val="accent5">
                  <a:lumMod val="60000"/>
                  <a:lumOff val="40000"/>
                </a:schemeClr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6076-4ECD-B350-278406592F23}"/>
              </c:ext>
            </c:extLst>
          </c:dPt>
          <c:dPt>
            <c:idx val="3"/>
            <c:bubble3D val="0"/>
            <c:spPr>
              <a:solidFill>
                <a:schemeClr val="accent5">
                  <a:lumMod val="40000"/>
                  <a:lumOff val="60000"/>
                </a:schemeClr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7-6076-4ECD-B350-278406592F23}"/>
              </c:ext>
            </c:extLst>
          </c:dPt>
          <c:dPt>
            <c:idx val="4"/>
            <c:bubble3D val="0"/>
            <c:spPr>
              <a:solidFill>
                <a:schemeClr val="accent5">
                  <a:lumMod val="20000"/>
                  <a:lumOff val="80000"/>
                </a:schemeClr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9-6076-4ECD-B350-278406592F23}"/>
              </c:ext>
            </c:extLst>
          </c:dPt>
          <c:cat>
            <c:strRef>
              <c:f>Lapas1!$A$2:$A$7</c:f>
              <c:strCache>
                <c:ptCount val="4"/>
                <c:pt idx="0">
                  <c:v>1-asis ketvirtis</c:v>
                </c:pt>
                <c:pt idx="1">
                  <c:v>2-asis ketvirtis</c:v>
                </c:pt>
                <c:pt idx="2">
                  <c:v>3-iasis ketvirtis</c:v>
                </c:pt>
                <c:pt idx="3">
                  <c:v>4-asis ketvirtis</c:v>
                </c:pt>
              </c:strCache>
            </c:strRef>
          </c:cat>
          <c:val>
            <c:numRef>
              <c:f>Lapas1!$B$2:$B$7</c:f>
              <c:numCache>
                <c:formatCode>General</c:formatCode>
                <c:ptCount val="6"/>
                <c:pt idx="0">
                  <c:v>5</c:v>
                </c:pt>
                <c:pt idx="1">
                  <c:v>5</c:v>
                </c:pt>
                <c:pt idx="2">
                  <c:v>5</c:v>
                </c:pt>
                <c:pt idx="3">
                  <c:v>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A-6076-4ECD-B350-278406592F2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50"/>
      </c:doughnutChart>
    </c:plotArea>
    <c:plotVisOnly val="1"/>
    <c:dispBlanksAs val="gap"/>
    <c:showDLblsOverMax val="0"/>
  </c:chart>
  <c:txPr>
    <a:bodyPr/>
    <a:lstStyle/>
    <a:p>
      <a:pPr>
        <a:defRPr sz="1800"/>
      </a:pPr>
      <a:endParaRPr lang="lt-LT"/>
    </a:p>
  </c:txPr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s vietos rezervavimo ženklas 1"/>
          <p:cNvSpPr>
            <a:spLocks noGrp="1"/>
          </p:cNvSpPr>
          <p:nvPr>
            <p:ph type="hdr" sz="quarter"/>
          </p:nvPr>
        </p:nvSpPr>
        <p:spPr>
          <a:xfrm>
            <a:off x="0" y="2"/>
            <a:ext cx="2946400" cy="49688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lt-LT"/>
          </a:p>
        </p:txBody>
      </p:sp>
      <p:sp>
        <p:nvSpPr>
          <p:cNvPr id="3" name="Datos vietos rezervavimo ženklas 2"/>
          <p:cNvSpPr>
            <a:spLocks noGrp="1"/>
          </p:cNvSpPr>
          <p:nvPr>
            <p:ph type="dt" sz="quarter" idx="1"/>
          </p:nvPr>
        </p:nvSpPr>
        <p:spPr>
          <a:xfrm>
            <a:off x="3849689" y="2"/>
            <a:ext cx="2946400" cy="49688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918B987-4AAE-4FB9-BC5F-C42B4055E8DA}" type="datetimeFigureOut">
              <a:rPr lang="lt-LT" smtClean="0"/>
              <a:t>2020-09-25</a:t>
            </a:fld>
            <a:endParaRPr lang="lt-LT"/>
          </a:p>
        </p:txBody>
      </p:sp>
      <p:sp>
        <p:nvSpPr>
          <p:cNvPr id="4" name="Poraštės vietos rezervavimo ženklas 3"/>
          <p:cNvSpPr>
            <a:spLocks noGrp="1"/>
          </p:cNvSpPr>
          <p:nvPr>
            <p:ph type="ftr" sz="quarter" idx="2"/>
          </p:nvPr>
        </p:nvSpPr>
        <p:spPr>
          <a:xfrm>
            <a:off x="0" y="9428165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lt-LT"/>
          </a:p>
        </p:txBody>
      </p:sp>
      <p:sp>
        <p:nvSpPr>
          <p:cNvPr id="5" name="Skaidrės numerio vietos rezervavimo ženklas 4"/>
          <p:cNvSpPr>
            <a:spLocks noGrp="1"/>
          </p:cNvSpPr>
          <p:nvPr>
            <p:ph type="sldNum" sz="quarter" idx="3"/>
          </p:nvPr>
        </p:nvSpPr>
        <p:spPr>
          <a:xfrm>
            <a:off x="3849689" y="9428165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09E535C-F4BA-4AC1-B218-B34F722AC661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54202818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s vietos rezervavimo ženklas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lt-LT"/>
          </a:p>
        </p:txBody>
      </p:sp>
      <p:sp>
        <p:nvSpPr>
          <p:cNvPr id="3" name="Datos vietos rezervavimo ženklas 2"/>
          <p:cNvSpPr>
            <a:spLocks noGrp="1"/>
          </p:cNvSpPr>
          <p:nvPr>
            <p:ph type="dt" idx="1"/>
          </p:nvPr>
        </p:nvSpPr>
        <p:spPr>
          <a:xfrm>
            <a:off x="3850445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39F4D77-CAA5-49FB-9A14-A1E087FADD62}" type="datetimeFigureOut">
              <a:rPr lang="lt-LT" smtClean="0"/>
              <a:t>2020-09-25</a:t>
            </a:fld>
            <a:endParaRPr lang="lt-LT"/>
          </a:p>
        </p:txBody>
      </p:sp>
      <p:sp>
        <p:nvSpPr>
          <p:cNvPr id="4" name="Skaidrės vaizdo vietos rezervavimo ženklas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lt-LT"/>
          </a:p>
        </p:txBody>
      </p:sp>
      <p:sp>
        <p:nvSpPr>
          <p:cNvPr id="5" name="Pastabų vietos rezervavimo ženklas 4"/>
          <p:cNvSpPr>
            <a:spLocks noGrp="1"/>
          </p:cNvSpPr>
          <p:nvPr>
            <p:ph type="body" sz="quarter" idx="3"/>
          </p:nvPr>
        </p:nvSpPr>
        <p:spPr>
          <a:xfrm>
            <a:off x="679768" y="4715154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lt-LT"/>
              <a:t>Spustelėję redag. ruoš. teksto stilių</a:t>
            </a:r>
          </a:p>
          <a:p>
            <a:pPr lvl="1"/>
            <a:r>
              <a:rPr lang="lt-LT"/>
              <a:t>Antras lygmuo</a:t>
            </a:r>
          </a:p>
          <a:p>
            <a:pPr lvl="2"/>
            <a:r>
              <a:rPr lang="lt-LT"/>
              <a:t>Trečias lygmuo</a:t>
            </a:r>
          </a:p>
          <a:p>
            <a:pPr lvl="3"/>
            <a:r>
              <a:rPr lang="lt-LT"/>
              <a:t>Ketvirtas lygmuo</a:t>
            </a:r>
          </a:p>
          <a:p>
            <a:pPr lvl="4"/>
            <a:r>
              <a:rPr lang="lt-LT"/>
              <a:t>Penktas lygmuo</a:t>
            </a:r>
          </a:p>
        </p:txBody>
      </p:sp>
      <p:sp>
        <p:nvSpPr>
          <p:cNvPr id="6" name="Poraštės vietos rezervavimo ženklas 5"/>
          <p:cNvSpPr>
            <a:spLocks noGrp="1"/>
          </p:cNvSpPr>
          <p:nvPr>
            <p:ph type="ftr" sz="quarter" idx="4"/>
          </p:nvPr>
        </p:nvSpPr>
        <p:spPr>
          <a:xfrm>
            <a:off x="2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lt-LT"/>
          </a:p>
        </p:txBody>
      </p:sp>
      <p:sp>
        <p:nvSpPr>
          <p:cNvPr id="7" name="Skaidrės numerio vietos rezervavimo ženklas 6"/>
          <p:cNvSpPr>
            <a:spLocks noGrp="1"/>
          </p:cNvSpPr>
          <p:nvPr>
            <p:ph type="sldNum" sz="quarter" idx="5"/>
          </p:nvPr>
        </p:nvSpPr>
        <p:spPr>
          <a:xfrm>
            <a:off x="3850445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92FF43E-8CF6-4868-8760-714C96549F86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5749223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378549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689275" algn="l" defTabSz="1378549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1378549" algn="l" defTabSz="1378549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2067824" algn="l" defTabSz="1378549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2757099" algn="l" defTabSz="1378549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3446374" algn="l" defTabSz="1378549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4135648" algn="l" defTabSz="1378549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4824923" algn="l" defTabSz="1378549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5514198" algn="l" defTabSz="1378549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kaidrės vaizdo vietos rezervavimo ženklas 1"/>
          <p:cNvSpPr>
            <a:spLocks noGrp="1" noRot="1" noChangeAspect="1"/>
          </p:cNvSpPr>
          <p:nvPr>
            <p:ph type="sldImg"/>
          </p:nvPr>
        </p:nvSpPr>
        <p:spPr>
          <a:xfrm>
            <a:off x="917575" y="744538"/>
            <a:ext cx="4962525" cy="3722687"/>
          </a:xfrm>
        </p:spPr>
      </p:sp>
      <p:sp>
        <p:nvSpPr>
          <p:cNvPr id="3" name="Pastabų vietos rezervavimo ženkl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t-LT" dirty="0"/>
          </a:p>
        </p:txBody>
      </p:sp>
      <p:sp>
        <p:nvSpPr>
          <p:cNvPr id="4" name="Skaidrės numerio vietos rezervavimo ženklas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2FF43E-8CF6-4868-8760-714C96549F86}" type="slidenum">
              <a:rPr lang="lt-LT" smtClean="0"/>
              <a:t>1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27603038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17575" y="744538"/>
            <a:ext cx="4962525" cy="3722687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0022393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kaidrės vaizdo vietos rezervavimo ženklas 1"/>
          <p:cNvSpPr>
            <a:spLocks noGrp="1" noRot="1" noChangeAspect="1"/>
          </p:cNvSpPr>
          <p:nvPr>
            <p:ph type="sldImg"/>
          </p:nvPr>
        </p:nvSpPr>
        <p:spPr>
          <a:xfrm>
            <a:off x="917575" y="744538"/>
            <a:ext cx="4962525" cy="3722687"/>
          </a:xfrm>
        </p:spPr>
      </p:sp>
      <p:sp>
        <p:nvSpPr>
          <p:cNvPr id="3" name="Pastabų vietos rezervavimo ženkl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137854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800" b="1" dirty="0">
              <a:solidFill>
                <a:schemeClr val="accent5">
                  <a:lumMod val="50000"/>
                </a:schemeClr>
              </a:solidFill>
            </a:endParaRPr>
          </a:p>
          <a:p>
            <a:endParaRPr lang="lt-LT" dirty="0"/>
          </a:p>
        </p:txBody>
      </p:sp>
      <p:sp>
        <p:nvSpPr>
          <p:cNvPr id="4" name="Skaidrės numerio vietos rezervavimo ženklas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2FF43E-8CF6-4868-8760-714C96549F86}" type="slidenum">
              <a:rPr lang="lt-LT" smtClean="0"/>
              <a:t>3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28581762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kaidrės vaizdo vietos rezervavimo ženklas 1"/>
          <p:cNvSpPr>
            <a:spLocks noGrp="1" noRot="1" noChangeAspect="1"/>
          </p:cNvSpPr>
          <p:nvPr>
            <p:ph type="sldImg"/>
          </p:nvPr>
        </p:nvSpPr>
        <p:spPr>
          <a:xfrm>
            <a:off x="917575" y="744538"/>
            <a:ext cx="4962525" cy="3722687"/>
          </a:xfrm>
        </p:spPr>
      </p:sp>
      <p:sp>
        <p:nvSpPr>
          <p:cNvPr id="3" name="Pastabų vietos rezervavimo ženkl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Tx/>
              <a:buNone/>
            </a:pPr>
            <a:endParaRPr lang="lt-LT" sz="3600" b="0" dirty="0" smtClean="0"/>
          </a:p>
          <a:p>
            <a:endParaRPr lang="lt-LT" sz="36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lt-LT" sz="3600" dirty="0"/>
          </a:p>
        </p:txBody>
      </p:sp>
      <p:sp>
        <p:nvSpPr>
          <p:cNvPr id="4" name="Skaidrės numerio vietos rezervavimo ženklas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2FF43E-8CF6-4868-8760-714C96549F86}" type="slidenum">
              <a:rPr lang="lt-LT" smtClean="0"/>
              <a:t>4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56760132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kaidrės vaizdo vietos rezervavimo ženklas 1"/>
          <p:cNvSpPr>
            <a:spLocks noGrp="1" noRot="1" noChangeAspect="1"/>
          </p:cNvSpPr>
          <p:nvPr>
            <p:ph type="sldImg"/>
          </p:nvPr>
        </p:nvSpPr>
        <p:spPr>
          <a:xfrm>
            <a:off x="917575" y="744538"/>
            <a:ext cx="4962525" cy="3722687"/>
          </a:xfrm>
        </p:spPr>
      </p:sp>
      <p:sp>
        <p:nvSpPr>
          <p:cNvPr id="3" name="Pastabų vietos rezervavimo ženkl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endParaRPr lang="lt-LT" sz="18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kaidrės numerio vietos rezervavimo ženklas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2FF43E-8CF6-4868-8760-714C96549F86}" type="slidenum">
              <a:rPr lang="lt-LT" smtClean="0"/>
              <a:t>5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56760132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kaidrės vaizdo vietos rezervavimo ženklas 1"/>
          <p:cNvSpPr>
            <a:spLocks noGrp="1" noRot="1" noChangeAspect="1"/>
          </p:cNvSpPr>
          <p:nvPr>
            <p:ph type="sldImg"/>
          </p:nvPr>
        </p:nvSpPr>
        <p:spPr>
          <a:xfrm>
            <a:off x="917575" y="744538"/>
            <a:ext cx="4962525" cy="3722687"/>
          </a:xfrm>
        </p:spPr>
      </p:sp>
      <p:sp>
        <p:nvSpPr>
          <p:cNvPr id="3" name="Pastabų vietos rezervavimo ženkl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t-LT" dirty="0"/>
          </a:p>
        </p:txBody>
      </p:sp>
      <p:sp>
        <p:nvSpPr>
          <p:cNvPr id="4" name="Skaidrės numerio vietos rezervavimo ženklas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2FF43E-8CF6-4868-8760-714C96549F86}" type="slidenum">
              <a:rPr lang="lt-LT" smtClean="0"/>
              <a:t>6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5676013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Pavadinimo skaidr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ctrTitle"/>
          </p:nvPr>
        </p:nvSpPr>
        <p:spPr>
          <a:xfrm>
            <a:off x="960120" y="2982599"/>
            <a:ext cx="10881360" cy="2058035"/>
          </a:xfrm>
        </p:spPr>
        <p:txBody>
          <a:bodyPr/>
          <a:lstStyle/>
          <a:p>
            <a:r>
              <a:rPr lang="lt-LT"/>
              <a:t>Spustelėję redag. ruoš. pavad. stilių</a:t>
            </a:r>
          </a:p>
        </p:txBody>
      </p:sp>
      <p:sp>
        <p:nvSpPr>
          <p:cNvPr id="3" name="Antrinis pavadinimas 2"/>
          <p:cNvSpPr>
            <a:spLocks noGrp="1"/>
          </p:cNvSpPr>
          <p:nvPr>
            <p:ph type="subTitle" idx="1"/>
          </p:nvPr>
        </p:nvSpPr>
        <p:spPr>
          <a:xfrm>
            <a:off x="1920240" y="5440680"/>
            <a:ext cx="8961120" cy="245364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892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3785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2067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75709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44637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413564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82492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5141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lt-LT"/>
              <a:t>Spustelėję redag. ruoš. paantrš. stilių</a:t>
            </a:r>
          </a:p>
        </p:txBody>
      </p:sp>
      <p:sp>
        <p:nvSpPr>
          <p:cNvPr id="4" name="Datos vietos rezervavimo ženkla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E751D1-B5F2-45A0-B938-D87CD9EA7F1E}" type="datetimeFigureOut">
              <a:rPr lang="lt-LT" smtClean="0"/>
              <a:t>2020-09-25</a:t>
            </a:fld>
            <a:endParaRPr lang="lt-LT"/>
          </a:p>
        </p:txBody>
      </p:sp>
      <p:sp>
        <p:nvSpPr>
          <p:cNvPr id="5" name="Poraštės vietos rezervavimo ženkla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kaidrės numerio vietos rezervavimo ženkla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CCDA7-219C-4FEC-A9ED-6A43326C2945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4688420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Pavadinimas ir vertikalus teks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/>
              <a:t>Spustelėję redag. ruoš. pavad. stilių</a:t>
            </a:r>
          </a:p>
        </p:txBody>
      </p:sp>
      <p:sp>
        <p:nvSpPr>
          <p:cNvPr id="3" name="Vertikalaus teksto vietos rezervavimo ženklas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lt-LT"/>
              <a:t>Spustelėję redag. ruoš. teksto stilių</a:t>
            </a:r>
          </a:p>
          <a:p>
            <a:pPr lvl="1"/>
            <a:r>
              <a:rPr lang="lt-LT"/>
              <a:t>Antras lygmuo</a:t>
            </a:r>
          </a:p>
          <a:p>
            <a:pPr lvl="2"/>
            <a:r>
              <a:rPr lang="lt-LT"/>
              <a:t>Trečias lygmuo</a:t>
            </a:r>
          </a:p>
          <a:p>
            <a:pPr lvl="3"/>
            <a:r>
              <a:rPr lang="lt-LT"/>
              <a:t>Ketvirtas lygmuo</a:t>
            </a:r>
          </a:p>
          <a:p>
            <a:pPr lvl="4"/>
            <a:r>
              <a:rPr lang="lt-LT"/>
              <a:t>Penktas lygmuo</a:t>
            </a:r>
          </a:p>
        </p:txBody>
      </p:sp>
      <p:sp>
        <p:nvSpPr>
          <p:cNvPr id="4" name="Datos vietos rezervavimo ženkla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E751D1-B5F2-45A0-B938-D87CD9EA7F1E}" type="datetimeFigureOut">
              <a:rPr lang="lt-LT" smtClean="0"/>
              <a:t>2020-09-25</a:t>
            </a:fld>
            <a:endParaRPr lang="lt-LT"/>
          </a:p>
        </p:txBody>
      </p:sp>
      <p:sp>
        <p:nvSpPr>
          <p:cNvPr id="5" name="Poraštės vietos rezervavimo ženkla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kaidrės numerio vietos rezervavimo ženkla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CCDA7-219C-4FEC-A9ED-6A43326C2945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8487510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us pavadinimas ir teks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us pavadinimas 1"/>
          <p:cNvSpPr>
            <a:spLocks noGrp="1"/>
          </p:cNvSpPr>
          <p:nvPr>
            <p:ph type="title" orient="vert"/>
          </p:nvPr>
        </p:nvSpPr>
        <p:spPr>
          <a:xfrm>
            <a:off x="9281160" y="320040"/>
            <a:ext cx="2880360" cy="6827520"/>
          </a:xfrm>
        </p:spPr>
        <p:txBody>
          <a:bodyPr vert="eaVert"/>
          <a:lstStyle/>
          <a:p>
            <a:r>
              <a:rPr lang="lt-LT"/>
              <a:t>Spustelėję redag. ruoš. pavad. stilių</a:t>
            </a:r>
          </a:p>
        </p:txBody>
      </p:sp>
      <p:sp>
        <p:nvSpPr>
          <p:cNvPr id="3" name="Vertikalaus teksto vietos rezervavimo ženklas 2"/>
          <p:cNvSpPr>
            <a:spLocks noGrp="1"/>
          </p:cNvSpPr>
          <p:nvPr>
            <p:ph type="body" orient="vert" idx="1"/>
          </p:nvPr>
        </p:nvSpPr>
        <p:spPr>
          <a:xfrm>
            <a:off x="640080" y="320040"/>
            <a:ext cx="8427720" cy="6827520"/>
          </a:xfrm>
        </p:spPr>
        <p:txBody>
          <a:bodyPr vert="eaVert"/>
          <a:lstStyle/>
          <a:p>
            <a:pPr lvl="0"/>
            <a:r>
              <a:rPr lang="lt-LT"/>
              <a:t>Spustelėję redag. ruoš. teksto stilių</a:t>
            </a:r>
          </a:p>
          <a:p>
            <a:pPr lvl="1"/>
            <a:r>
              <a:rPr lang="lt-LT"/>
              <a:t>Antras lygmuo</a:t>
            </a:r>
          </a:p>
          <a:p>
            <a:pPr lvl="2"/>
            <a:r>
              <a:rPr lang="lt-LT"/>
              <a:t>Trečias lygmuo</a:t>
            </a:r>
          </a:p>
          <a:p>
            <a:pPr lvl="3"/>
            <a:r>
              <a:rPr lang="lt-LT"/>
              <a:t>Ketvirtas lygmuo</a:t>
            </a:r>
          </a:p>
          <a:p>
            <a:pPr lvl="4"/>
            <a:r>
              <a:rPr lang="lt-LT"/>
              <a:t>Penktas lygmuo</a:t>
            </a:r>
          </a:p>
        </p:txBody>
      </p:sp>
      <p:sp>
        <p:nvSpPr>
          <p:cNvPr id="4" name="Datos vietos rezervavimo ženkla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E751D1-B5F2-45A0-B938-D87CD9EA7F1E}" type="datetimeFigureOut">
              <a:rPr lang="lt-LT" smtClean="0"/>
              <a:t>2020-09-25</a:t>
            </a:fld>
            <a:endParaRPr lang="lt-LT"/>
          </a:p>
        </p:txBody>
      </p:sp>
      <p:sp>
        <p:nvSpPr>
          <p:cNvPr id="5" name="Poraštės vietos rezervavimo ženkla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kaidrės numerio vietos rezervavimo ženkla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CCDA7-219C-4FEC-A9ED-6A43326C2945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03917343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Title Text"/>
          <p:cNvSpPr txBox="1">
            <a:spLocks noGrp="1"/>
          </p:cNvSpPr>
          <p:nvPr>
            <p:ph type="title"/>
          </p:nvPr>
        </p:nvSpPr>
        <p:spPr>
          <a:xfrm>
            <a:off x="1065622" y="1671321"/>
            <a:ext cx="10670362" cy="685941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9"/>
          </p:nvPr>
        </p:nvSpPr>
        <p:spPr>
          <a:xfrm>
            <a:off x="1065620" y="9037798"/>
            <a:ext cx="8806448" cy="21544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11" name="SmartArt Placeholder 4"/>
          <p:cNvSpPr>
            <a:spLocks noGrp="1"/>
          </p:cNvSpPr>
          <p:nvPr>
            <p:ph type="dgm" sz="quarter" idx="20"/>
          </p:nvPr>
        </p:nvSpPr>
        <p:spPr>
          <a:xfrm>
            <a:off x="1067489" y="3070640"/>
            <a:ext cx="5065200" cy="30240"/>
          </a:xfrm>
          <a:prstGeom prst="rect">
            <a:avLst/>
          </a:prstGeom>
          <a:solidFill>
            <a:srgbClr val="219EB5"/>
          </a:solidFill>
          <a:ln>
            <a:noFill/>
          </a:ln>
        </p:spPr>
        <p:txBody>
          <a:bodyPr/>
          <a:lstStyle>
            <a:lvl1pPr marL="0" indent="0">
              <a:buNone/>
              <a:defRPr>
                <a:noFill/>
              </a:defRPr>
            </a:lvl1pPr>
          </a:lstStyle>
          <a:p>
            <a:r>
              <a:rPr lang="en-US"/>
              <a:t>Click icon to add SmartArt graphic</a:t>
            </a:r>
            <a:endParaRPr lang="en-US" dirty="0"/>
          </a:p>
        </p:txBody>
      </p:sp>
      <p:sp>
        <p:nvSpPr>
          <p:cNvPr id="12" name="Body Level One…"/>
          <p:cNvSpPr txBox="1">
            <a:spLocks noGrp="1"/>
          </p:cNvSpPr>
          <p:nvPr>
            <p:ph type="body" sz="quarter" idx="23"/>
          </p:nvPr>
        </p:nvSpPr>
        <p:spPr>
          <a:xfrm>
            <a:off x="1065620" y="3830938"/>
            <a:ext cx="5067647" cy="4308970"/>
          </a:xfrm>
          <a:prstGeom prst="rect">
            <a:avLst/>
          </a:prstGeom>
        </p:spPr>
        <p:txBody>
          <a:bodyPr/>
          <a:lstStyle>
            <a:lvl1pPr marL="0" indent="0">
              <a:buSzTx/>
              <a:buNone/>
            </a:lvl1pPr>
            <a:lvl2pPr marL="0" indent="144748">
              <a:buSzTx/>
              <a:buNone/>
            </a:lvl2pPr>
            <a:lvl3pPr marL="0" indent="289495">
              <a:buSzTx/>
              <a:buNone/>
            </a:lvl3pPr>
            <a:lvl4pPr marL="0" indent="434243">
              <a:buSzTx/>
              <a:buNone/>
            </a:lvl4pPr>
            <a:lvl5pPr marL="0" indent="578991">
              <a:buSzTx/>
              <a:buNone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3" name="Text Placeholder 3"/>
          <p:cNvSpPr>
            <a:spLocks noGrp="1"/>
          </p:cNvSpPr>
          <p:nvPr>
            <p:ph type="body" sz="quarter" idx="26"/>
          </p:nvPr>
        </p:nvSpPr>
        <p:spPr>
          <a:xfrm>
            <a:off x="1067490" y="3234230"/>
            <a:ext cx="5064111" cy="446977"/>
          </a:xfrm>
        </p:spPr>
        <p:txBody>
          <a:bodyPr vert="horz" wrap="square">
            <a:spAutoFit/>
          </a:bodyPr>
          <a:lstStyle>
            <a:lvl1pPr marL="0" indent="0">
              <a:buNone/>
              <a:defRPr sz="2000" b="1">
                <a:latin typeface="+mj-lt"/>
              </a:defRPr>
            </a:lvl1pPr>
            <a:lvl2pPr>
              <a:defRPr sz="2000" b="1">
                <a:latin typeface="+mj-lt"/>
              </a:defRPr>
            </a:lvl2pPr>
            <a:lvl3pPr>
              <a:defRPr sz="2000" b="1">
                <a:latin typeface="+mj-lt"/>
              </a:defRPr>
            </a:lvl3pPr>
            <a:lvl4pPr>
              <a:defRPr sz="2000" b="1">
                <a:latin typeface="+mj-lt"/>
              </a:defRPr>
            </a:lvl4pPr>
            <a:lvl5pPr>
              <a:defRPr sz="2000" b="1">
                <a:latin typeface="+mj-lt"/>
              </a:defRPr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4" name="SmartArt Placeholder 4"/>
          <p:cNvSpPr>
            <a:spLocks noGrp="1"/>
          </p:cNvSpPr>
          <p:nvPr>
            <p:ph type="dgm" sz="quarter" idx="27"/>
          </p:nvPr>
        </p:nvSpPr>
        <p:spPr>
          <a:xfrm>
            <a:off x="6670780" y="3070640"/>
            <a:ext cx="5065200" cy="30240"/>
          </a:xfrm>
          <a:prstGeom prst="rect">
            <a:avLst/>
          </a:prstGeom>
          <a:solidFill>
            <a:srgbClr val="219EB5"/>
          </a:solidFill>
          <a:ln>
            <a:noFill/>
          </a:ln>
        </p:spPr>
        <p:txBody>
          <a:bodyPr/>
          <a:lstStyle>
            <a:lvl1pPr marL="0" indent="0">
              <a:buNone/>
              <a:defRPr>
                <a:noFill/>
              </a:defRPr>
            </a:lvl1pPr>
          </a:lstStyle>
          <a:p>
            <a:r>
              <a:rPr lang="en-US"/>
              <a:t>Click icon to add SmartArt graphic</a:t>
            </a:r>
            <a:endParaRPr lang="en-US" dirty="0"/>
          </a:p>
        </p:txBody>
      </p:sp>
      <p:sp>
        <p:nvSpPr>
          <p:cNvPr id="15" name="Body Level One…"/>
          <p:cNvSpPr txBox="1">
            <a:spLocks noGrp="1"/>
          </p:cNvSpPr>
          <p:nvPr>
            <p:ph type="body" sz="quarter" idx="28"/>
          </p:nvPr>
        </p:nvSpPr>
        <p:spPr>
          <a:xfrm>
            <a:off x="6668333" y="3830938"/>
            <a:ext cx="5067647" cy="4308970"/>
          </a:xfrm>
          <a:prstGeom prst="rect">
            <a:avLst/>
          </a:prstGeom>
        </p:spPr>
        <p:txBody>
          <a:bodyPr/>
          <a:lstStyle>
            <a:lvl1pPr marL="0" indent="0">
              <a:buSzTx/>
              <a:buNone/>
            </a:lvl1pPr>
            <a:lvl2pPr marL="0" indent="144748">
              <a:buSzTx/>
              <a:buNone/>
            </a:lvl2pPr>
            <a:lvl3pPr marL="0" indent="289495">
              <a:buSzTx/>
              <a:buNone/>
            </a:lvl3pPr>
            <a:lvl4pPr marL="0" indent="434243">
              <a:buSzTx/>
              <a:buNone/>
            </a:lvl4pPr>
            <a:lvl5pPr marL="0" indent="578991">
              <a:buSzTx/>
              <a:buNone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quarter" idx="29"/>
          </p:nvPr>
        </p:nvSpPr>
        <p:spPr>
          <a:xfrm>
            <a:off x="6671871" y="3234230"/>
            <a:ext cx="5064111" cy="446977"/>
          </a:xfrm>
        </p:spPr>
        <p:txBody>
          <a:bodyPr vert="horz" wrap="square">
            <a:spAutoFit/>
          </a:bodyPr>
          <a:lstStyle>
            <a:lvl1pPr marL="0" indent="0">
              <a:buNone/>
              <a:defRPr sz="2000" b="1">
                <a:latin typeface="+mj-lt"/>
              </a:defRPr>
            </a:lvl1pPr>
            <a:lvl2pPr>
              <a:defRPr sz="2000" b="1">
                <a:latin typeface="+mj-lt"/>
              </a:defRPr>
            </a:lvl2pPr>
            <a:lvl3pPr>
              <a:defRPr sz="2000" b="1">
                <a:latin typeface="+mj-lt"/>
              </a:defRPr>
            </a:lvl3pPr>
            <a:lvl4pPr>
              <a:defRPr sz="2000" b="1">
                <a:latin typeface="+mj-lt"/>
              </a:defRPr>
            </a:lvl4pPr>
            <a:lvl5pPr>
              <a:defRPr sz="2000" b="1">
                <a:latin typeface="+mj-lt"/>
              </a:defRPr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8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580988" y="9041941"/>
            <a:ext cx="154994" cy="198655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289408848"/>
      </p:ext>
    </p:extLst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CB4B4D-7CA3-9044-876B-883B54F8677D}" type="slidenum">
              <a:rPr lang="uk-UA" smtClean="0"/>
              <a:t>‹#›</a:t>
            </a:fld>
            <a:endParaRPr lang="uk-UA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065620" y="9037798"/>
            <a:ext cx="8806448" cy="21544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2"/>
          </p:nvPr>
        </p:nvSpPr>
        <p:spPr>
          <a:xfrm>
            <a:off x="1065620" y="3061495"/>
            <a:ext cx="10670940" cy="5078413"/>
          </a:xfrm>
        </p:spPr>
        <p:txBody>
          <a:bodyPr vert="horz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0068524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Pavadinimas ir turiny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/>
              <a:t>Spustelėję redag. ruoš. pavad. stilių</a:t>
            </a:r>
          </a:p>
        </p:txBody>
      </p:sp>
      <p:sp>
        <p:nvSpPr>
          <p:cNvPr id="3" name="Turinio vietos rezervavimo ženklas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lt-LT"/>
              <a:t>Spustelėję redag. ruoš. teksto stilių</a:t>
            </a:r>
          </a:p>
          <a:p>
            <a:pPr lvl="1"/>
            <a:r>
              <a:rPr lang="lt-LT"/>
              <a:t>Antras lygmuo</a:t>
            </a:r>
          </a:p>
          <a:p>
            <a:pPr lvl="2"/>
            <a:r>
              <a:rPr lang="lt-LT"/>
              <a:t>Trečias lygmuo</a:t>
            </a:r>
          </a:p>
          <a:p>
            <a:pPr lvl="3"/>
            <a:r>
              <a:rPr lang="lt-LT"/>
              <a:t>Ketvirtas lygmuo</a:t>
            </a:r>
          </a:p>
          <a:p>
            <a:pPr lvl="4"/>
            <a:r>
              <a:rPr lang="lt-LT"/>
              <a:t>Penktas lygmuo</a:t>
            </a:r>
          </a:p>
        </p:txBody>
      </p:sp>
      <p:sp>
        <p:nvSpPr>
          <p:cNvPr id="4" name="Datos vietos rezervavimo ženkla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E751D1-B5F2-45A0-B938-D87CD9EA7F1E}" type="datetimeFigureOut">
              <a:rPr lang="lt-LT" smtClean="0"/>
              <a:t>2020-09-25</a:t>
            </a:fld>
            <a:endParaRPr lang="lt-LT"/>
          </a:p>
        </p:txBody>
      </p:sp>
      <p:sp>
        <p:nvSpPr>
          <p:cNvPr id="5" name="Poraštės vietos rezervavimo ženkla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kaidrės numerio vietos rezervavimo ženkla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CCDA7-219C-4FEC-A9ED-6A43326C2945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9432685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kcijos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>
          <a:xfrm>
            <a:off x="1011238" y="6169663"/>
            <a:ext cx="10881360" cy="1906906"/>
          </a:xfrm>
        </p:spPr>
        <p:txBody>
          <a:bodyPr anchor="t"/>
          <a:lstStyle>
            <a:lvl1pPr algn="l">
              <a:defRPr sz="6000" b="1" cap="all"/>
            </a:lvl1pPr>
          </a:lstStyle>
          <a:p>
            <a:r>
              <a:rPr lang="lt-LT"/>
              <a:t>Spustelėję redag. ruoš. pavad. stilių</a:t>
            </a:r>
          </a:p>
        </p:txBody>
      </p:sp>
      <p:sp>
        <p:nvSpPr>
          <p:cNvPr id="3" name="Teksto vietos rezervavimo ženklas 2"/>
          <p:cNvSpPr>
            <a:spLocks noGrp="1"/>
          </p:cNvSpPr>
          <p:nvPr>
            <p:ph type="body" idx="1"/>
          </p:nvPr>
        </p:nvSpPr>
        <p:spPr>
          <a:xfrm>
            <a:off x="1011238" y="4069399"/>
            <a:ext cx="10881360" cy="2100262"/>
          </a:xfrm>
        </p:spPr>
        <p:txBody>
          <a:bodyPr anchor="b"/>
          <a:lstStyle>
            <a:lvl1pPr marL="0" indent="0">
              <a:buNone/>
              <a:defRPr sz="3000">
                <a:solidFill>
                  <a:schemeClr val="tx1">
                    <a:tint val="75000"/>
                  </a:schemeClr>
                </a:solidFill>
              </a:defRPr>
            </a:lvl1pPr>
            <a:lvl2pPr marL="689275" indent="0">
              <a:buNone/>
              <a:defRPr sz="2700">
                <a:solidFill>
                  <a:schemeClr val="tx1">
                    <a:tint val="75000"/>
                  </a:schemeClr>
                </a:solidFill>
              </a:defRPr>
            </a:lvl2pPr>
            <a:lvl3pPr marL="1378549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3pPr>
            <a:lvl4pPr marL="2067824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4pPr>
            <a:lvl5pPr marL="2757099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5pPr>
            <a:lvl6pPr marL="3446374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6pPr>
            <a:lvl7pPr marL="4135648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7pPr>
            <a:lvl8pPr marL="4824923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8pPr>
            <a:lvl9pPr marL="5514198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lt-LT"/>
              <a:t>Spustelėję redag. ruoš. teksto stilių</a:t>
            </a:r>
          </a:p>
        </p:txBody>
      </p:sp>
      <p:sp>
        <p:nvSpPr>
          <p:cNvPr id="4" name="Datos vietos rezervavimo ženkla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E751D1-B5F2-45A0-B938-D87CD9EA7F1E}" type="datetimeFigureOut">
              <a:rPr lang="lt-LT" smtClean="0"/>
              <a:t>2020-09-25</a:t>
            </a:fld>
            <a:endParaRPr lang="lt-LT"/>
          </a:p>
        </p:txBody>
      </p:sp>
      <p:sp>
        <p:nvSpPr>
          <p:cNvPr id="5" name="Poraštės vietos rezervavimo ženkla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kaidrės numerio vietos rezervavimo ženkla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CCDA7-219C-4FEC-A9ED-6A43326C2945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4118561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 turinia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/>
              <a:t>Spustelėję redag. ruoš. pavad. stilių</a:t>
            </a:r>
          </a:p>
        </p:txBody>
      </p:sp>
      <p:sp>
        <p:nvSpPr>
          <p:cNvPr id="3" name="Turinio vietos rezervavimo ženklas 2"/>
          <p:cNvSpPr>
            <a:spLocks noGrp="1"/>
          </p:cNvSpPr>
          <p:nvPr>
            <p:ph sz="half" idx="1"/>
          </p:nvPr>
        </p:nvSpPr>
        <p:spPr>
          <a:xfrm>
            <a:off x="640080" y="1866900"/>
            <a:ext cx="5654040" cy="5280660"/>
          </a:xfrm>
        </p:spPr>
        <p:txBody>
          <a:bodyPr/>
          <a:lstStyle>
            <a:lvl1pPr>
              <a:defRPr sz="4200"/>
            </a:lvl1pPr>
            <a:lvl2pPr>
              <a:defRPr sz="3600"/>
            </a:lvl2pPr>
            <a:lvl3pPr>
              <a:defRPr sz="3000"/>
            </a:lvl3pPr>
            <a:lvl4pPr>
              <a:defRPr sz="2700"/>
            </a:lvl4pPr>
            <a:lvl5pPr>
              <a:defRPr sz="2700"/>
            </a:lvl5pPr>
            <a:lvl6pPr>
              <a:defRPr sz="2700"/>
            </a:lvl6pPr>
            <a:lvl7pPr>
              <a:defRPr sz="2700"/>
            </a:lvl7pPr>
            <a:lvl8pPr>
              <a:defRPr sz="2700"/>
            </a:lvl8pPr>
            <a:lvl9pPr>
              <a:defRPr sz="2700"/>
            </a:lvl9pPr>
          </a:lstStyle>
          <a:p>
            <a:pPr lvl="0"/>
            <a:r>
              <a:rPr lang="lt-LT"/>
              <a:t>Spustelėję redag. ruoš. teksto stilių</a:t>
            </a:r>
          </a:p>
          <a:p>
            <a:pPr lvl="1"/>
            <a:r>
              <a:rPr lang="lt-LT"/>
              <a:t>Antras lygmuo</a:t>
            </a:r>
          </a:p>
          <a:p>
            <a:pPr lvl="2"/>
            <a:r>
              <a:rPr lang="lt-LT"/>
              <a:t>Trečias lygmuo</a:t>
            </a:r>
          </a:p>
          <a:p>
            <a:pPr lvl="3"/>
            <a:r>
              <a:rPr lang="lt-LT"/>
              <a:t>Ketvirtas lygmuo</a:t>
            </a:r>
          </a:p>
          <a:p>
            <a:pPr lvl="4"/>
            <a:r>
              <a:rPr lang="lt-LT"/>
              <a:t>Penktas lygmuo</a:t>
            </a:r>
          </a:p>
        </p:txBody>
      </p:sp>
      <p:sp>
        <p:nvSpPr>
          <p:cNvPr id="4" name="Turinio vietos rezervavimo ženklas 3"/>
          <p:cNvSpPr>
            <a:spLocks noGrp="1"/>
          </p:cNvSpPr>
          <p:nvPr>
            <p:ph sz="half" idx="2"/>
          </p:nvPr>
        </p:nvSpPr>
        <p:spPr>
          <a:xfrm>
            <a:off x="6507480" y="1866900"/>
            <a:ext cx="5654040" cy="5280660"/>
          </a:xfrm>
        </p:spPr>
        <p:txBody>
          <a:bodyPr/>
          <a:lstStyle>
            <a:lvl1pPr>
              <a:defRPr sz="4200"/>
            </a:lvl1pPr>
            <a:lvl2pPr>
              <a:defRPr sz="3600"/>
            </a:lvl2pPr>
            <a:lvl3pPr>
              <a:defRPr sz="3000"/>
            </a:lvl3pPr>
            <a:lvl4pPr>
              <a:defRPr sz="2700"/>
            </a:lvl4pPr>
            <a:lvl5pPr>
              <a:defRPr sz="2700"/>
            </a:lvl5pPr>
            <a:lvl6pPr>
              <a:defRPr sz="2700"/>
            </a:lvl6pPr>
            <a:lvl7pPr>
              <a:defRPr sz="2700"/>
            </a:lvl7pPr>
            <a:lvl8pPr>
              <a:defRPr sz="2700"/>
            </a:lvl8pPr>
            <a:lvl9pPr>
              <a:defRPr sz="2700"/>
            </a:lvl9pPr>
          </a:lstStyle>
          <a:p>
            <a:pPr lvl="0"/>
            <a:r>
              <a:rPr lang="lt-LT"/>
              <a:t>Spustelėję redag. ruoš. teksto stilių</a:t>
            </a:r>
          </a:p>
          <a:p>
            <a:pPr lvl="1"/>
            <a:r>
              <a:rPr lang="lt-LT"/>
              <a:t>Antras lygmuo</a:t>
            </a:r>
          </a:p>
          <a:p>
            <a:pPr lvl="2"/>
            <a:r>
              <a:rPr lang="lt-LT"/>
              <a:t>Trečias lygmuo</a:t>
            </a:r>
          </a:p>
          <a:p>
            <a:pPr lvl="3"/>
            <a:r>
              <a:rPr lang="lt-LT"/>
              <a:t>Ketvirtas lygmuo</a:t>
            </a:r>
          </a:p>
          <a:p>
            <a:pPr lvl="4"/>
            <a:r>
              <a:rPr lang="lt-LT"/>
              <a:t>Penktas lygmuo</a:t>
            </a:r>
          </a:p>
        </p:txBody>
      </p:sp>
      <p:sp>
        <p:nvSpPr>
          <p:cNvPr id="5" name="Datos vietos rezervavimo ženklas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E751D1-B5F2-45A0-B938-D87CD9EA7F1E}" type="datetimeFigureOut">
              <a:rPr lang="lt-LT" smtClean="0"/>
              <a:t>2020-09-25</a:t>
            </a:fld>
            <a:endParaRPr lang="lt-LT"/>
          </a:p>
        </p:txBody>
      </p:sp>
      <p:sp>
        <p:nvSpPr>
          <p:cNvPr id="6" name="Poraštės vietos rezervavimo ženklas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kaidrės numerio vietos rezervavimo ženklas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CCDA7-219C-4FEC-A9ED-6A43326C2945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2324005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Lyginim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>
          <a:xfrm>
            <a:off x="640080" y="384493"/>
            <a:ext cx="11521440" cy="1600200"/>
          </a:xfrm>
        </p:spPr>
        <p:txBody>
          <a:bodyPr/>
          <a:lstStyle>
            <a:lvl1pPr>
              <a:defRPr/>
            </a:lvl1pPr>
          </a:lstStyle>
          <a:p>
            <a:r>
              <a:rPr lang="lt-LT"/>
              <a:t>Spustelėję redag. ruoš. pavad. stilių</a:t>
            </a:r>
          </a:p>
        </p:txBody>
      </p:sp>
      <p:sp>
        <p:nvSpPr>
          <p:cNvPr id="3" name="Teksto vietos rezervavimo ženklas 2"/>
          <p:cNvSpPr>
            <a:spLocks noGrp="1"/>
          </p:cNvSpPr>
          <p:nvPr>
            <p:ph type="body" idx="1"/>
          </p:nvPr>
        </p:nvSpPr>
        <p:spPr>
          <a:xfrm>
            <a:off x="640080" y="2149161"/>
            <a:ext cx="5656263" cy="895667"/>
          </a:xfrm>
        </p:spPr>
        <p:txBody>
          <a:bodyPr anchor="b"/>
          <a:lstStyle>
            <a:lvl1pPr marL="0" indent="0">
              <a:buNone/>
              <a:defRPr sz="3600" b="1"/>
            </a:lvl1pPr>
            <a:lvl2pPr marL="689275" indent="0">
              <a:buNone/>
              <a:defRPr sz="3000" b="1"/>
            </a:lvl2pPr>
            <a:lvl3pPr marL="1378549" indent="0">
              <a:buNone/>
              <a:defRPr sz="2700" b="1"/>
            </a:lvl3pPr>
            <a:lvl4pPr marL="2067824" indent="0">
              <a:buNone/>
              <a:defRPr sz="2400" b="1"/>
            </a:lvl4pPr>
            <a:lvl5pPr marL="2757099" indent="0">
              <a:buNone/>
              <a:defRPr sz="2400" b="1"/>
            </a:lvl5pPr>
            <a:lvl6pPr marL="3446374" indent="0">
              <a:buNone/>
              <a:defRPr sz="2400" b="1"/>
            </a:lvl6pPr>
            <a:lvl7pPr marL="4135648" indent="0">
              <a:buNone/>
              <a:defRPr sz="2400" b="1"/>
            </a:lvl7pPr>
            <a:lvl8pPr marL="4824923" indent="0">
              <a:buNone/>
              <a:defRPr sz="2400" b="1"/>
            </a:lvl8pPr>
            <a:lvl9pPr marL="5514198" indent="0">
              <a:buNone/>
              <a:defRPr sz="2400" b="1"/>
            </a:lvl9pPr>
          </a:lstStyle>
          <a:p>
            <a:pPr lvl="0"/>
            <a:r>
              <a:rPr lang="lt-LT"/>
              <a:t>Spustelėję redag. ruoš. teksto stilių</a:t>
            </a:r>
          </a:p>
        </p:txBody>
      </p:sp>
      <p:sp>
        <p:nvSpPr>
          <p:cNvPr id="4" name="Turinio vietos rezervavimo ženklas 3"/>
          <p:cNvSpPr>
            <a:spLocks noGrp="1"/>
          </p:cNvSpPr>
          <p:nvPr>
            <p:ph sz="half" idx="2"/>
          </p:nvPr>
        </p:nvSpPr>
        <p:spPr>
          <a:xfrm>
            <a:off x="640080" y="3044825"/>
            <a:ext cx="5656263" cy="5531803"/>
          </a:xfrm>
        </p:spPr>
        <p:txBody>
          <a:bodyPr/>
          <a:lstStyle>
            <a:lvl1pPr>
              <a:defRPr sz="3600"/>
            </a:lvl1pPr>
            <a:lvl2pPr>
              <a:defRPr sz="3000"/>
            </a:lvl2pPr>
            <a:lvl3pPr>
              <a:defRPr sz="270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lt-LT"/>
              <a:t>Spustelėję redag. ruoš. teksto stilių</a:t>
            </a:r>
          </a:p>
          <a:p>
            <a:pPr lvl="1"/>
            <a:r>
              <a:rPr lang="lt-LT"/>
              <a:t>Antras lygmuo</a:t>
            </a:r>
          </a:p>
          <a:p>
            <a:pPr lvl="2"/>
            <a:r>
              <a:rPr lang="lt-LT"/>
              <a:t>Trečias lygmuo</a:t>
            </a:r>
          </a:p>
          <a:p>
            <a:pPr lvl="3"/>
            <a:r>
              <a:rPr lang="lt-LT"/>
              <a:t>Ketvirtas lygmuo</a:t>
            </a:r>
          </a:p>
          <a:p>
            <a:pPr lvl="4"/>
            <a:r>
              <a:rPr lang="lt-LT"/>
              <a:t>Penktas lygmuo</a:t>
            </a:r>
          </a:p>
        </p:txBody>
      </p:sp>
      <p:sp>
        <p:nvSpPr>
          <p:cNvPr id="5" name="Teksto vietos rezervavimo ženklas 4"/>
          <p:cNvSpPr>
            <a:spLocks noGrp="1"/>
          </p:cNvSpPr>
          <p:nvPr>
            <p:ph type="body" sz="quarter" idx="3"/>
          </p:nvPr>
        </p:nvSpPr>
        <p:spPr>
          <a:xfrm>
            <a:off x="6503040" y="2149161"/>
            <a:ext cx="5658485" cy="895667"/>
          </a:xfrm>
        </p:spPr>
        <p:txBody>
          <a:bodyPr anchor="b"/>
          <a:lstStyle>
            <a:lvl1pPr marL="0" indent="0">
              <a:buNone/>
              <a:defRPr sz="3600" b="1"/>
            </a:lvl1pPr>
            <a:lvl2pPr marL="689275" indent="0">
              <a:buNone/>
              <a:defRPr sz="3000" b="1"/>
            </a:lvl2pPr>
            <a:lvl3pPr marL="1378549" indent="0">
              <a:buNone/>
              <a:defRPr sz="2700" b="1"/>
            </a:lvl3pPr>
            <a:lvl4pPr marL="2067824" indent="0">
              <a:buNone/>
              <a:defRPr sz="2400" b="1"/>
            </a:lvl4pPr>
            <a:lvl5pPr marL="2757099" indent="0">
              <a:buNone/>
              <a:defRPr sz="2400" b="1"/>
            </a:lvl5pPr>
            <a:lvl6pPr marL="3446374" indent="0">
              <a:buNone/>
              <a:defRPr sz="2400" b="1"/>
            </a:lvl6pPr>
            <a:lvl7pPr marL="4135648" indent="0">
              <a:buNone/>
              <a:defRPr sz="2400" b="1"/>
            </a:lvl7pPr>
            <a:lvl8pPr marL="4824923" indent="0">
              <a:buNone/>
              <a:defRPr sz="2400" b="1"/>
            </a:lvl8pPr>
            <a:lvl9pPr marL="5514198" indent="0">
              <a:buNone/>
              <a:defRPr sz="2400" b="1"/>
            </a:lvl9pPr>
          </a:lstStyle>
          <a:p>
            <a:pPr lvl="0"/>
            <a:r>
              <a:rPr lang="lt-LT"/>
              <a:t>Spustelėję redag. ruoš. teksto stilių</a:t>
            </a:r>
          </a:p>
        </p:txBody>
      </p:sp>
      <p:sp>
        <p:nvSpPr>
          <p:cNvPr id="6" name="Turinio vietos rezervavimo ženklas 5"/>
          <p:cNvSpPr>
            <a:spLocks noGrp="1"/>
          </p:cNvSpPr>
          <p:nvPr>
            <p:ph sz="quarter" idx="4"/>
          </p:nvPr>
        </p:nvSpPr>
        <p:spPr>
          <a:xfrm>
            <a:off x="6503040" y="3044825"/>
            <a:ext cx="5658485" cy="5531803"/>
          </a:xfrm>
        </p:spPr>
        <p:txBody>
          <a:bodyPr/>
          <a:lstStyle>
            <a:lvl1pPr>
              <a:defRPr sz="3600"/>
            </a:lvl1pPr>
            <a:lvl2pPr>
              <a:defRPr sz="3000"/>
            </a:lvl2pPr>
            <a:lvl3pPr>
              <a:defRPr sz="270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lt-LT"/>
              <a:t>Spustelėję redag. ruoš. teksto stilių</a:t>
            </a:r>
          </a:p>
          <a:p>
            <a:pPr lvl="1"/>
            <a:r>
              <a:rPr lang="lt-LT"/>
              <a:t>Antras lygmuo</a:t>
            </a:r>
          </a:p>
          <a:p>
            <a:pPr lvl="2"/>
            <a:r>
              <a:rPr lang="lt-LT"/>
              <a:t>Trečias lygmuo</a:t>
            </a:r>
          </a:p>
          <a:p>
            <a:pPr lvl="3"/>
            <a:r>
              <a:rPr lang="lt-LT"/>
              <a:t>Ketvirtas lygmuo</a:t>
            </a:r>
          </a:p>
          <a:p>
            <a:pPr lvl="4"/>
            <a:r>
              <a:rPr lang="lt-LT"/>
              <a:t>Penktas lygmuo</a:t>
            </a:r>
          </a:p>
        </p:txBody>
      </p:sp>
      <p:sp>
        <p:nvSpPr>
          <p:cNvPr id="7" name="Datos vietos rezervavimo ženklas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E751D1-B5F2-45A0-B938-D87CD9EA7F1E}" type="datetimeFigureOut">
              <a:rPr lang="lt-LT" smtClean="0"/>
              <a:t>2020-09-25</a:t>
            </a:fld>
            <a:endParaRPr lang="lt-LT"/>
          </a:p>
        </p:txBody>
      </p:sp>
      <p:sp>
        <p:nvSpPr>
          <p:cNvPr id="8" name="Poraštės vietos rezervavimo ženklas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9" name="Skaidrės numerio vietos rezervavimo ženklas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CCDA7-219C-4FEC-A9ED-6A43326C2945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42451758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k pavadinim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/>
              <a:t>Spustelėję redag. ruoš. pavad. stilių</a:t>
            </a:r>
          </a:p>
        </p:txBody>
      </p:sp>
      <p:sp>
        <p:nvSpPr>
          <p:cNvPr id="3" name="Datos vietos rezervavimo ženklas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E751D1-B5F2-45A0-B938-D87CD9EA7F1E}" type="datetimeFigureOut">
              <a:rPr lang="lt-LT" smtClean="0"/>
              <a:t>2020-09-25</a:t>
            </a:fld>
            <a:endParaRPr lang="lt-LT"/>
          </a:p>
        </p:txBody>
      </p:sp>
      <p:sp>
        <p:nvSpPr>
          <p:cNvPr id="4" name="Poraštės vietos rezervavimo ženklas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5" name="Skaidrės numerio vietos rezervavimo ženklas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CCDA7-219C-4FEC-A9ED-6A43326C2945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7914532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ušč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os vietos rezervavimo ženklas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E751D1-B5F2-45A0-B938-D87CD9EA7F1E}" type="datetimeFigureOut">
              <a:rPr lang="lt-LT" smtClean="0"/>
              <a:t>2020-09-25</a:t>
            </a:fld>
            <a:endParaRPr lang="lt-LT"/>
          </a:p>
        </p:txBody>
      </p:sp>
      <p:sp>
        <p:nvSpPr>
          <p:cNvPr id="3" name="Poraštės vietos rezervavimo ženklas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4" name="Skaidrės numerio vietos rezervavimo ženklas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CCDA7-219C-4FEC-A9ED-6A43326C2945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6046984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urinys ir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>
          <a:xfrm>
            <a:off x="640085" y="382273"/>
            <a:ext cx="4211638" cy="1626870"/>
          </a:xfrm>
        </p:spPr>
        <p:txBody>
          <a:bodyPr anchor="b"/>
          <a:lstStyle>
            <a:lvl1pPr algn="l">
              <a:defRPr sz="3000" b="1"/>
            </a:lvl1pPr>
          </a:lstStyle>
          <a:p>
            <a:r>
              <a:rPr lang="lt-LT"/>
              <a:t>Spustelėję redag. ruoš. pavad. stilių</a:t>
            </a:r>
          </a:p>
        </p:txBody>
      </p:sp>
      <p:sp>
        <p:nvSpPr>
          <p:cNvPr id="3" name="Turinio vietos rezervavimo ženklas 2"/>
          <p:cNvSpPr>
            <a:spLocks noGrp="1"/>
          </p:cNvSpPr>
          <p:nvPr>
            <p:ph idx="1"/>
          </p:nvPr>
        </p:nvSpPr>
        <p:spPr>
          <a:xfrm>
            <a:off x="5005070" y="382271"/>
            <a:ext cx="7156450" cy="8194358"/>
          </a:xfrm>
        </p:spPr>
        <p:txBody>
          <a:bodyPr/>
          <a:lstStyle>
            <a:lvl1pPr>
              <a:defRPr sz="4800"/>
            </a:lvl1pPr>
            <a:lvl2pPr>
              <a:defRPr sz="4200"/>
            </a:lvl2pPr>
            <a:lvl3pPr>
              <a:defRPr sz="3600"/>
            </a:lvl3pPr>
            <a:lvl4pPr>
              <a:defRPr sz="3000"/>
            </a:lvl4pPr>
            <a:lvl5pPr>
              <a:defRPr sz="3000"/>
            </a:lvl5pPr>
            <a:lvl6pPr>
              <a:defRPr sz="3000"/>
            </a:lvl6pPr>
            <a:lvl7pPr>
              <a:defRPr sz="3000"/>
            </a:lvl7pPr>
            <a:lvl8pPr>
              <a:defRPr sz="3000"/>
            </a:lvl8pPr>
            <a:lvl9pPr>
              <a:defRPr sz="3000"/>
            </a:lvl9pPr>
          </a:lstStyle>
          <a:p>
            <a:pPr lvl="0"/>
            <a:r>
              <a:rPr lang="lt-LT"/>
              <a:t>Spustelėję redag. ruoš. teksto stilių</a:t>
            </a:r>
          </a:p>
          <a:p>
            <a:pPr lvl="1"/>
            <a:r>
              <a:rPr lang="lt-LT"/>
              <a:t>Antras lygmuo</a:t>
            </a:r>
          </a:p>
          <a:p>
            <a:pPr lvl="2"/>
            <a:r>
              <a:rPr lang="lt-LT"/>
              <a:t>Trečias lygmuo</a:t>
            </a:r>
          </a:p>
          <a:p>
            <a:pPr lvl="3"/>
            <a:r>
              <a:rPr lang="lt-LT"/>
              <a:t>Ketvirtas lygmuo</a:t>
            </a:r>
          </a:p>
          <a:p>
            <a:pPr lvl="4"/>
            <a:r>
              <a:rPr lang="lt-LT"/>
              <a:t>Penktas lygmuo</a:t>
            </a:r>
          </a:p>
        </p:txBody>
      </p:sp>
      <p:sp>
        <p:nvSpPr>
          <p:cNvPr id="4" name="Teksto vietos rezervavimo ženklas 3"/>
          <p:cNvSpPr>
            <a:spLocks noGrp="1"/>
          </p:cNvSpPr>
          <p:nvPr>
            <p:ph type="body" sz="half" idx="2"/>
          </p:nvPr>
        </p:nvSpPr>
        <p:spPr>
          <a:xfrm>
            <a:off x="640085" y="2009143"/>
            <a:ext cx="4211638" cy="6567488"/>
          </a:xfrm>
        </p:spPr>
        <p:txBody>
          <a:bodyPr/>
          <a:lstStyle>
            <a:lvl1pPr marL="0" indent="0">
              <a:buNone/>
              <a:defRPr sz="2100"/>
            </a:lvl1pPr>
            <a:lvl2pPr marL="689275" indent="0">
              <a:buNone/>
              <a:defRPr sz="1800"/>
            </a:lvl2pPr>
            <a:lvl3pPr marL="1378549" indent="0">
              <a:buNone/>
              <a:defRPr sz="1500"/>
            </a:lvl3pPr>
            <a:lvl4pPr marL="2067824" indent="0">
              <a:buNone/>
              <a:defRPr sz="1400"/>
            </a:lvl4pPr>
            <a:lvl5pPr marL="2757099" indent="0">
              <a:buNone/>
              <a:defRPr sz="1400"/>
            </a:lvl5pPr>
            <a:lvl6pPr marL="3446374" indent="0">
              <a:buNone/>
              <a:defRPr sz="1400"/>
            </a:lvl6pPr>
            <a:lvl7pPr marL="4135648" indent="0">
              <a:buNone/>
              <a:defRPr sz="1400"/>
            </a:lvl7pPr>
            <a:lvl8pPr marL="4824923" indent="0">
              <a:buNone/>
              <a:defRPr sz="1400"/>
            </a:lvl8pPr>
            <a:lvl9pPr marL="5514198" indent="0">
              <a:buNone/>
              <a:defRPr sz="1400"/>
            </a:lvl9pPr>
          </a:lstStyle>
          <a:p>
            <a:pPr lvl="0"/>
            <a:r>
              <a:rPr lang="lt-LT"/>
              <a:t>Spustelėję redag. ruoš. teksto stilių</a:t>
            </a:r>
          </a:p>
        </p:txBody>
      </p:sp>
      <p:sp>
        <p:nvSpPr>
          <p:cNvPr id="5" name="Datos vietos rezervavimo ženklas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E751D1-B5F2-45A0-B938-D87CD9EA7F1E}" type="datetimeFigureOut">
              <a:rPr lang="lt-LT" smtClean="0"/>
              <a:t>2020-09-25</a:t>
            </a:fld>
            <a:endParaRPr lang="lt-LT"/>
          </a:p>
        </p:txBody>
      </p:sp>
      <p:sp>
        <p:nvSpPr>
          <p:cNvPr id="6" name="Poraštės vietos rezervavimo ženklas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kaidrės numerio vietos rezervavimo ženklas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CCDA7-219C-4FEC-A9ED-6A43326C2945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8184952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aveikslėlis ir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>
          <a:xfrm>
            <a:off x="2509203" y="6720840"/>
            <a:ext cx="7680960" cy="793434"/>
          </a:xfrm>
        </p:spPr>
        <p:txBody>
          <a:bodyPr anchor="b"/>
          <a:lstStyle>
            <a:lvl1pPr algn="l">
              <a:defRPr sz="3000" b="1"/>
            </a:lvl1pPr>
          </a:lstStyle>
          <a:p>
            <a:r>
              <a:rPr lang="lt-LT"/>
              <a:t>Spustelėję redag. ruoš. pavad. stilių</a:t>
            </a:r>
          </a:p>
        </p:txBody>
      </p:sp>
      <p:sp>
        <p:nvSpPr>
          <p:cNvPr id="3" name="Paveikslėlio vietos rezervavimo ženklas 2"/>
          <p:cNvSpPr>
            <a:spLocks noGrp="1"/>
          </p:cNvSpPr>
          <p:nvPr>
            <p:ph type="pic" idx="1"/>
          </p:nvPr>
        </p:nvSpPr>
        <p:spPr>
          <a:xfrm>
            <a:off x="2509203" y="857885"/>
            <a:ext cx="7680960" cy="5760720"/>
          </a:xfrm>
        </p:spPr>
        <p:txBody>
          <a:bodyPr/>
          <a:lstStyle>
            <a:lvl1pPr marL="0" indent="0">
              <a:buNone/>
              <a:defRPr sz="4800"/>
            </a:lvl1pPr>
            <a:lvl2pPr marL="689275" indent="0">
              <a:buNone/>
              <a:defRPr sz="4200"/>
            </a:lvl2pPr>
            <a:lvl3pPr marL="1378549" indent="0">
              <a:buNone/>
              <a:defRPr sz="3600"/>
            </a:lvl3pPr>
            <a:lvl4pPr marL="2067824" indent="0">
              <a:buNone/>
              <a:defRPr sz="3000"/>
            </a:lvl4pPr>
            <a:lvl5pPr marL="2757099" indent="0">
              <a:buNone/>
              <a:defRPr sz="3000"/>
            </a:lvl5pPr>
            <a:lvl6pPr marL="3446374" indent="0">
              <a:buNone/>
              <a:defRPr sz="3000"/>
            </a:lvl6pPr>
            <a:lvl7pPr marL="4135648" indent="0">
              <a:buNone/>
              <a:defRPr sz="3000"/>
            </a:lvl7pPr>
            <a:lvl8pPr marL="4824923" indent="0">
              <a:buNone/>
              <a:defRPr sz="3000"/>
            </a:lvl8pPr>
            <a:lvl9pPr marL="5514198" indent="0">
              <a:buNone/>
              <a:defRPr sz="3000"/>
            </a:lvl9pPr>
          </a:lstStyle>
          <a:p>
            <a:endParaRPr lang="lt-LT"/>
          </a:p>
        </p:txBody>
      </p:sp>
      <p:sp>
        <p:nvSpPr>
          <p:cNvPr id="4" name="Teksto vietos rezervavimo ženklas 3"/>
          <p:cNvSpPr>
            <a:spLocks noGrp="1"/>
          </p:cNvSpPr>
          <p:nvPr>
            <p:ph type="body" sz="half" idx="2"/>
          </p:nvPr>
        </p:nvSpPr>
        <p:spPr>
          <a:xfrm>
            <a:off x="2509203" y="7514274"/>
            <a:ext cx="7680960" cy="1126806"/>
          </a:xfrm>
        </p:spPr>
        <p:txBody>
          <a:bodyPr/>
          <a:lstStyle>
            <a:lvl1pPr marL="0" indent="0">
              <a:buNone/>
              <a:defRPr sz="2100"/>
            </a:lvl1pPr>
            <a:lvl2pPr marL="689275" indent="0">
              <a:buNone/>
              <a:defRPr sz="1800"/>
            </a:lvl2pPr>
            <a:lvl3pPr marL="1378549" indent="0">
              <a:buNone/>
              <a:defRPr sz="1500"/>
            </a:lvl3pPr>
            <a:lvl4pPr marL="2067824" indent="0">
              <a:buNone/>
              <a:defRPr sz="1400"/>
            </a:lvl4pPr>
            <a:lvl5pPr marL="2757099" indent="0">
              <a:buNone/>
              <a:defRPr sz="1400"/>
            </a:lvl5pPr>
            <a:lvl6pPr marL="3446374" indent="0">
              <a:buNone/>
              <a:defRPr sz="1400"/>
            </a:lvl6pPr>
            <a:lvl7pPr marL="4135648" indent="0">
              <a:buNone/>
              <a:defRPr sz="1400"/>
            </a:lvl7pPr>
            <a:lvl8pPr marL="4824923" indent="0">
              <a:buNone/>
              <a:defRPr sz="1400"/>
            </a:lvl8pPr>
            <a:lvl9pPr marL="5514198" indent="0">
              <a:buNone/>
              <a:defRPr sz="1400"/>
            </a:lvl9pPr>
          </a:lstStyle>
          <a:p>
            <a:pPr lvl="0"/>
            <a:r>
              <a:rPr lang="lt-LT"/>
              <a:t>Spustelėję redag. ruoš. teksto stilių</a:t>
            </a:r>
          </a:p>
        </p:txBody>
      </p:sp>
      <p:sp>
        <p:nvSpPr>
          <p:cNvPr id="5" name="Datos vietos rezervavimo ženklas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E751D1-B5F2-45A0-B938-D87CD9EA7F1E}" type="datetimeFigureOut">
              <a:rPr lang="lt-LT" smtClean="0"/>
              <a:t>2020-09-25</a:t>
            </a:fld>
            <a:endParaRPr lang="lt-LT"/>
          </a:p>
        </p:txBody>
      </p:sp>
      <p:sp>
        <p:nvSpPr>
          <p:cNvPr id="6" name="Poraštės vietos rezervavimo ženklas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kaidrės numerio vietos rezervavimo ženklas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CCDA7-219C-4FEC-A9ED-6A43326C2945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1759810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  <a:alpha val="2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o vietos rezervavimo ženklas 1"/>
          <p:cNvSpPr>
            <a:spLocks noGrp="1"/>
          </p:cNvSpPr>
          <p:nvPr>
            <p:ph type="title"/>
          </p:nvPr>
        </p:nvSpPr>
        <p:spPr>
          <a:xfrm>
            <a:off x="640080" y="384493"/>
            <a:ext cx="11521440" cy="1600200"/>
          </a:xfrm>
          <a:prstGeom prst="rect">
            <a:avLst/>
          </a:prstGeom>
        </p:spPr>
        <p:txBody>
          <a:bodyPr vert="horz" lIns="137855" tIns="68927" rIns="137855" bIns="68927" rtlCol="0" anchor="ctr">
            <a:normAutofit/>
          </a:bodyPr>
          <a:lstStyle/>
          <a:p>
            <a:r>
              <a:rPr lang="lt-LT"/>
              <a:t>Spustelėję redag. ruoš. pavad. stilių</a:t>
            </a:r>
          </a:p>
        </p:txBody>
      </p:sp>
      <p:sp>
        <p:nvSpPr>
          <p:cNvPr id="3" name="Teksto vietos rezervavimo ženklas 2"/>
          <p:cNvSpPr>
            <a:spLocks noGrp="1"/>
          </p:cNvSpPr>
          <p:nvPr>
            <p:ph type="body" idx="1"/>
          </p:nvPr>
        </p:nvSpPr>
        <p:spPr>
          <a:xfrm>
            <a:off x="640080" y="2240280"/>
            <a:ext cx="11521440" cy="6336348"/>
          </a:xfrm>
          <a:prstGeom prst="rect">
            <a:avLst/>
          </a:prstGeom>
        </p:spPr>
        <p:txBody>
          <a:bodyPr vert="horz" lIns="137855" tIns="68927" rIns="137855" bIns="68927" rtlCol="0">
            <a:normAutofit/>
          </a:bodyPr>
          <a:lstStyle/>
          <a:p>
            <a:pPr lvl="0"/>
            <a:r>
              <a:rPr lang="lt-LT"/>
              <a:t>Spustelėję redag. ruoš. teksto stilių</a:t>
            </a:r>
          </a:p>
          <a:p>
            <a:pPr lvl="1"/>
            <a:r>
              <a:rPr lang="lt-LT"/>
              <a:t>Antras lygmuo</a:t>
            </a:r>
          </a:p>
          <a:p>
            <a:pPr lvl="2"/>
            <a:r>
              <a:rPr lang="lt-LT"/>
              <a:t>Trečias lygmuo</a:t>
            </a:r>
          </a:p>
          <a:p>
            <a:pPr lvl="3"/>
            <a:r>
              <a:rPr lang="lt-LT"/>
              <a:t>Ketvirtas lygmuo</a:t>
            </a:r>
          </a:p>
          <a:p>
            <a:pPr lvl="4"/>
            <a:r>
              <a:rPr lang="lt-LT"/>
              <a:t>Penktas lygmuo</a:t>
            </a:r>
          </a:p>
        </p:txBody>
      </p:sp>
      <p:sp>
        <p:nvSpPr>
          <p:cNvPr id="4" name="Datos vietos rezervavimo ženklas 3"/>
          <p:cNvSpPr>
            <a:spLocks noGrp="1"/>
          </p:cNvSpPr>
          <p:nvPr>
            <p:ph type="dt" sz="half" idx="2"/>
          </p:nvPr>
        </p:nvSpPr>
        <p:spPr>
          <a:xfrm>
            <a:off x="640080" y="8898894"/>
            <a:ext cx="2987040" cy="511175"/>
          </a:xfrm>
          <a:prstGeom prst="rect">
            <a:avLst/>
          </a:prstGeom>
        </p:spPr>
        <p:txBody>
          <a:bodyPr vert="horz" lIns="137855" tIns="68927" rIns="137855" bIns="68927" rtlCol="0" anchor="ctr"/>
          <a:lstStyle>
            <a:lvl1pPr algn="l">
              <a:defRPr sz="1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E751D1-B5F2-45A0-B938-D87CD9EA7F1E}" type="datetimeFigureOut">
              <a:rPr lang="lt-LT" smtClean="0"/>
              <a:t>2020-09-25</a:t>
            </a:fld>
            <a:endParaRPr lang="lt-LT"/>
          </a:p>
        </p:txBody>
      </p:sp>
      <p:sp>
        <p:nvSpPr>
          <p:cNvPr id="5" name="Poraštės vietos rezervavimo ženklas 4"/>
          <p:cNvSpPr>
            <a:spLocks noGrp="1"/>
          </p:cNvSpPr>
          <p:nvPr>
            <p:ph type="ftr" sz="quarter" idx="3"/>
          </p:nvPr>
        </p:nvSpPr>
        <p:spPr>
          <a:xfrm>
            <a:off x="4373880" y="8898894"/>
            <a:ext cx="4053840" cy="511175"/>
          </a:xfrm>
          <a:prstGeom prst="rect">
            <a:avLst/>
          </a:prstGeom>
        </p:spPr>
        <p:txBody>
          <a:bodyPr vert="horz" lIns="137855" tIns="68927" rIns="137855" bIns="68927" rtlCol="0" anchor="ctr"/>
          <a:lstStyle>
            <a:lvl1pPr algn="ctr">
              <a:defRPr sz="1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t-LT"/>
          </a:p>
        </p:txBody>
      </p:sp>
      <p:sp>
        <p:nvSpPr>
          <p:cNvPr id="6" name="Skaidrės numerio vietos rezervavimo ženklas 5"/>
          <p:cNvSpPr>
            <a:spLocks noGrp="1"/>
          </p:cNvSpPr>
          <p:nvPr>
            <p:ph type="sldNum" sz="quarter" idx="4"/>
          </p:nvPr>
        </p:nvSpPr>
        <p:spPr>
          <a:xfrm>
            <a:off x="9174480" y="8898894"/>
            <a:ext cx="2987040" cy="511175"/>
          </a:xfrm>
          <a:prstGeom prst="rect">
            <a:avLst/>
          </a:prstGeom>
        </p:spPr>
        <p:txBody>
          <a:bodyPr vert="horz" lIns="137855" tIns="68927" rIns="137855" bIns="68927" rtlCol="0" anchor="ctr"/>
          <a:lstStyle>
            <a:lvl1pPr algn="r">
              <a:defRPr sz="1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3CCDA7-219C-4FEC-A9ED-6A43326C2945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8843866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  <p:sldLayoutId id="2147483702" r:id="rId12"/>
    <p:sldLayoutId id="2147483703" r:id="rId13"/>
  </p:sldLayoutIdLst>
  <p:txStyles>
    <p:titleStyle>
      <a:lvl1pPr algn="ctr" defTabSz="1378549" rtl="0" eaLnBrk="1" latinLnBrk="0" hangingPunct="1">
        <a:spcBef>
          <a:spcPct val="0"/>
        </a:spcBef>
        <a:buNone/>
        <a:defRPr sz="6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16956" indent="-516956" algn="l" defTabSz="1378549" rtl="0" eaLnBrk="1" latinLnBrk="0" hangingPunct="1">
        <a:spcBef>
          <a:spcPct val="20000"/>
        </a:spcBef>
        <a:buFont typeface="Arial" pitchFamily="34" charset="0"/>
        <a:buChar char="•"/>
        <a:defRPr sz="4800" kern="1200">
          <a:solidFill>
            <a:schemeClr val="tx1"/>
          </a:solidFill>
          <a:latin typeface="+mn-lt"/>
          <a:ea typeface="+mn-ea"/>
          <a:cs typeface="+mn-cs"/>
        </a:defRPr>
      </a:lvl1pPr>
      <a:lvl2pPr marL="1120071" indent="-430797" algn="l" defTabSz="1378549" rtl="0" eaLnBrk="1" latinLnBrk="0" hangingPunct="1">
        <a:spcBef>
          <a:spcPct val="20000"/>
        </a:spcBef>
        <a:buFont typeface="Arial" pitchFamily="34" charset="0"/>
        <a:buChar char="–"/>
        <a:defRPr sz="4200" kern="1200">
          <a:solidFill>
            <a:schemeClr val="tx1"/>
          </a:solidFill>
          <a:latin typeface="+mn-lt"/>
          <a:ea typeface="+mn-ea"/>
          <a:cs typeface="+mn-cs"/>
        </a:defRPr>
      </a:lvl2pPr>
      <a:lvl3pPr marL="1723187" indent="-344637" algn="l" defTabSz="1378549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3pPr>
      <a:lvl4pPr marL="2412462" indent="-344637" algn="l" defTabSz="1378549" rtl="0" eaLnBrk="1" latinLnBrk="0" hangingPunct="1">
        <a:spcBef>
          <a:spcPct val="20000"/>
        </a:spcBef>
        <a:buFont typeface="Arial" pitchFamily="34" charset="0"/>
        <a:buChar char="–"/>
        <a:defRPr sz="3000" kern="1200">
          <a:solidFill>
            <a:schemeClr val="tx1"/>
          </a:solidFill>
          <a:latin typeface="+mn-lt"/>
          <a:ea typeface="+mn-ea"/>
          <a:cs typeface="+mn-cs"/>
        </a:defRPr>
      </a:lvl4pPr>
      <a:lvl5pPr marL="3101736" indent="-344637" algn="l" defTabSz="1378549" rtl="0" eaLnBrk="1" latinLnBrk="0" hangingPunct="1">
        <a:spcBef>
          <a:spcPct val="20000"/>
        </a:spcBef>
        <a:buFont typeface="Arial" pitchFamily="34" charset="0"/>
        <a:buChar char="»"/>
        <a:defRPr sz="3000" kern="1200">
          <a:solidFill>
            <a:schemeClr val="tx1"/>
          </a:solidFill>
          <a:latin typeface="+mn-lt"/>
          <a:ea typeface="+mn-ea"/>
          <a:cs typeface="+mn-cs"/>
        </a:defRPr>
      </a:lvl5pPr>
      <a:lvl6pPr marL="3791011" indent="-344637" algn="l" defTabSz="1378549" rtl="0" eaLnBrk="1" latinLnBrk="0" hangingPunct="1">
        <a:spcBef>
          <a:spcPct val="20000"/>
        </a:spcBef>
        <a:buFont typeface="Arial" pitchFamily="34" charset="0"/>
        <a:buChar char="•"/>
        <a:defRPr sz="3000" kern="1200">
          <a:solidFill>
            <a:schemeClr val="tx1"/>
          </a:solidFill>
          <a:latin typeface="+mn-lt"/>
          <a:ea typeface="+mn-ea"/>
          <a:cs typeface="+mn-cs"/>
        </a:defRPr>
      </a:lvl6pPr>
      <a:lvl7pPr marL="4480286" indent="-344637" algn="l" defTabSz="1378549" rtl="0" eaLnBrk="1" latinLnBrk="0" hangingPunct="1">
        <a:spcBef>
          <a:spcPct val="20000"/>
        </a:spcBef>
        <a:buFont typeface="Arial" pitchFamily="34" charset="0"/>
        <a:buChar char="•"/>
        <a:defRPr sz="3000" kern="1200">
          <a:solidFill>
            <a:schemeClr val="tx1"/>
          </a:solidFill>
          <a:latin typeface="+mn-lt"/>
          <a:ea typeface="+mn-ea"/>
          <a:cs typeface="+mn-cs"/>
        </a:defRPr>
      </a:lvl7pPr>
      <a:lvl8pPr marL="5169560" indent="-344637" algn="l" defTabSz="1378549" rtl="0" eaLnBrk="1" latinLnBrk="0" hangingPunct="1">
        <a:spcBef>
          <a:spcPct val="20000"/>
        </a:spcBef>
        <a:buFont typeface="Arial" pitchFamily="34" charset="0"/>
        <a:buChar char="•"/>
        <a:defRPr sz="3000" kern="1200">
          <a:solidFill>
            <a:schemeClr val="tx1"/>
          </a:solidFill>
          <a:latin typeface="+mn-lt"/>
          <a:ea typeface="+mn-ea"/>
          <a:cs typeface="+mn-cs"/>
        </a:defRPr>
      </a:lvl8pPr>
      <a:lvl9pPr marL="5858835" indent="-344637" algn="l" defTabSz="1378549" rtl="0" eaLnBrk="1" latinLnBrk="0" hangingPunct="1">
        <a:spcBef>
          <a:spcPct val="20000"/>
        </a:spcBef>
        <a:buFont typeface="Arial" pitchFamily="34" charset="0"/>
        <a:buChar char="•"/>
        <a:defRPr sz="3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t-LT"/>
      </a:defPPr>
      <a:lvl1pPr marL="0" algn="l" defTabSz="1378549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89275" algn="l" defTabSz="1378549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2pPr>
      <a:lvl3pPr marL="1378549" algn="l" defTabSz="1378549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2067824" algn="l" defTabSz="1378549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2757099" algn="l" defTabSz="1378549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446374" algn="l" defTabSz="1378549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4135648" algn="l" defTabSz="1378549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4824923" algn="l" defTabSz="1378549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514198" algn="l" defTabSz="1378549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5" Type="http://schemas.openxmlformats.org/officeDocument/2006/relationships/image" Target="../media/image3.png"/><Relationship Id="rId4" Type="http://schemas.openxmlformats.org/officeDocument/2006/relationships/image" Target="../media/image2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Relationship Id="rId5" Type="http://schemas.openxmlformats.org/officeDocument/2006/relationships/chart" Target="../charts/chart1.xml"/><Relationship Id="rId4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3.png"/><Relationship Id="rId4" Type="http://schemas.openxmlformats.org/officeDocument/2006/relationships/image" Target="../media/image2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aveikslėlis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55630" y="2"/>
            <a:ext cx="12857230" cy="9636876"/>
          </a:xfrm>
          <a:prstGeom prst="rect">
            <a:avLst/>
          </a:prstGeom>
        </p:spPr>
      </p:pic>
      <p:sp>
        <p:nvSpPr>
          <p:cNvPr id="6" name="Stačiakampis 5"/>
          <p:cNvSpPr/>
          <p:nvPr/>
        </p:nvSpPr>
        <p:spPr>
          <a:xfrm>
            <a:off x="-61471" y="1"/>
            <a:ext cx="12863071" cy="9636878"/>
          </a:xfrm>
          <a:prstGeom prst="rect">
            <a:avLst/>
          </a:prstGeom>
          <a:solidFill>
            <a:schemeClr val="bg1">
              <a:lumMod val="95000"/>
              <a:alpha val="8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7855" tIns="68927" rIns="137855" bIns="68927" rtlCol="0" anchor="ctr"/>
          <a:lstStyle/>
          <a:p>
            <a:pPr algn="ctr"/>
            <a:endParaRPr lang="lt-LT"/>
          </a:p>
        </p:txBody>
      </p:sp>
      <p:pic>
        <p:nvPicPr>
          <p:cNvPr id="12" name="Paveikslėlis 1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55630" y="-143691"/>
            <a:ext cx="12857229" cy="8634947"/>
          </a:xfrm>
          <a:prstGeom prst="rect">
            <a:avLst/>
          </a:prstGeom>
        </p:spPr>
      </p:pic>
      <p:sp>
        <p:nvSpPr>
          <p:cNvPr id="4" name="Antraštė 3"/>
          <p:cNvSpPr>
            <a:spLocks noGrp="1"/>
          </p:cNvSpPr>
          <p:nvPr>
            <p:ph type="title"/>
          </p:nvPr>
        </p:nvSpPr>
        <p:spPr>
          <a:xfrm>
            <a:off x="-61471" y="6494228"/>
            <a:ext cx="12863071" cy="3142650"/>
          </a:xfrm>
          <a:solidFill>
            <a:schemeClr val="accent5">
              <a:lumMod val="5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lt-LT" sz="4800" dirty="0" smtClean="0">
                <a:solidFill>
                  <a:schemeClr val="bg1"/>
                </a:solidFill>
              </a:rPr>
              <a:t>NPP INVESTICIJOS: 2021-2027 M. ES INVESTICIJŲ VALDYMO IR KONTROLĖS SISTEMOS KONCEPCIJA</a:t>
            </a:r>
            <a:r>
              <a:rPr lang="lt-LT" sz="4800" dirty="0">
                <a:solidFill>
                  <a:schemeClr val="accent5">
                    <a:lumMod val="60000"/>
                    <a:lumOff val="40000"/>
                  </a:schemeClr>
                </a:solidFill>
              </a:rPr>
              <a:t/>
            </a:r>
            <a:br>
              <a:rPr lang="lt-LT" sz="4800" dirty="0">
                <a:solidFill>
                  <a:schemeClr val="accent5">
                    <a:lumMod val="60000"/>
                    <a:lumOff val="40000"/>
                  </a:schemeClr>
                </a:solidFill>
              </a:rPr>
            </a:br>
            <a:r>
              <a:rPr lang="lt-LT" sz="4800" dirty="0">
                <a:solidFill>
                  <a:schemeClr val="accent5">
                    <a:lumMod val="60000"/>
                    <a:lumOff val="40000"/>
                  </a:schemeClr>
                </a:solidFill>
              </a:rPr>
              <a:t/>
            </a:r>
            <a:br>
              <a:rPr lang="lt-LT" sz="4800" dirty="0">
                <a:solidFill>
                  <a:schemeClr val="accent5">
                    <a:lumMod val="60000"/>
                    <a:lumOff val="40000"/>
                  </a:schemeClr>
                </a:solidFill>
              </a:rPr>
            </a:br>
            <a:endParaRPr lang="lt-LT" sz="4400" dirty="0">
              <a:solidFill>
                <a:schemeClr val="bg1"/>
              </a:solidFill>
            </a:endParaRPr>
          </a:p>
        </p:txBody>
      </p:sp>
      <p:pic>
        <p:nvPicPr>
          <p:cNvPr id="7" name="Paveikslėlis 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4136" y="8092468"/>
            <a:ext cx="1872208" cy="12114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62327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aveikslėlis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11" y="1136942"/>
            <a:ext cx="12857230" cy="8494250"/>
          </a:xfrm>
          <a:prstGeom prst="rect">
            <a:avLst/>
          </a:prstGeom>
        </p:spPr>
      </p:pic>
      <p:sp>
        <p:nvSpPr>
          <p:cNvPr id="10" name="Stačiakampis 9"/>
          <p:cNvSpPr/>
          <p:nvPr/>
        </p:nvSpPr>
        <p:spPr>
          <a:xfrm>
            <a:off x="7870" y="1106950"/>
            <a:ext cx="12863071" cy="8494250"/>
          </a:xfrm>
          <a:prstGeom prst="rect">
            <a:avLst/>
          </a:prstGeom>
          <a:solidFill>
            <a:schemeClr val="bg1">
              <a:lumMod val="95000"/>
              <a:alpha val="9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7855" tIns="68927" rIns="137855" bIns="68927" rtlCol="0" anchor="ctr"/>
          <a:lstStyle/>
          <a:p>
            <a:pPr algn="ctr"/>
            <a:endParaRPr lang="lt-LT" sz="3000"/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0" y="0"/>
            <a:ext cx="12801600" cy="1171397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vert="horz" lIns="137855" tIns="68927" rIns="137855" bIns="68927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lt-LT" sz="4000" b="1" dirty="0" smtClean="0">
                <a:solidFill>
                  <a:schemeClr val="bg1"/>
                </a:solidFill>
              </a:rPr>
              <a:t>NUO </a:t>
            </a:r>
            <a:r>
              <a:rPr lang="lt-LT" sz="4000" b="1" dirty="0">
                <a:solidFill>
                  <a:schemeClr val="bg1"/>
                </a:solidFill>
              </a:rPr>
              <a:t>ATSKIRŲ VKS </a:t>
            </a:r>
            <a:r>
              <a:rPr lang="lt-LT" sz="4000" b="1" dirty="0" smtClean="0">
                <a:solidFill>
                  <a:schemeClr val="bg1"/>
                </a:solidFill>
              </a:rPr>
              <a:t>PRIE </a:t>
            </a:r>
            <a:r>
              <a:rPr lang="lt-LT" sz="4000" b="1" dirty="0">
                <a:solidFill>
                  <a:schemeClr val="bg1"/>
                </a:solidFill>
              </a:rPr>
              <a:t>VIENOS BENDROS NACIONALINĖS SISTEMOS</a:t>
            </a:r>
            <a:endParaRPr lang="en-US" sz="4000" b="1" dirty="0">
              <a:solidFill>
                <a:schemeClr val="bg1"/>
              </a:solidFill>
            </a:endParaRPr>
          </a:p>
        </p:txBody>
      </p:sp>
      <p:sp>
        <p:nvSpPr>
          <p:cNvPr id="2" name="Rodyklė dešinėn 1"/>
          <p:cNvSpPr/>
          <p:nvPr/>
        </p:nvSpPr>
        <p:spPr>
          <a:xfrm>
            <a:off x="1576265" y="2919547"/>
            <a:ext cx="3423687" cy="602395"/>
          </a:xfrm>
          <a:prstGeom prst="rightArrow">
            <a:avLst>
              <a:gd name="adj1" fmla="val 100000"/>
              <a:gd name="adj2" fmla="val 75195"/>
            </a:avLst>
          </a:prstGeom>
          <a:solidFill>
            <a:schemeClr val="accent5">
              <a:lumMod val="75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/>
              <a:t>NUO</a:t>
            </a:r>
            <a:endParaRPr lang="lt-LT" sz="3200" b="1" dirty="0"/>
          </a:p>
        </p:txBody>
      </p:sp>
      <p:sp>
        <p:nvSpPr>
          <p:cNvPr id="4" name="Rodyklė kairėn 3"/>
          <p:cNvSpPr/>
          <p:nvPr/>
        </p:nvSpPr>
        <p:spPr>
          <a:xfrm>
            <a:off x="7880272" y="2919547"/>
            <a:ext cx="3417072" cy="602395"/>
          </a:xfrm>
          <a:prstGeom prst="leftArrow">
            <a:avLst>
              <a:gd name="adj1" fmla="val 100000"/>
              <a:gd name="adj2" fmla="val 50000"/>
            </a:avLst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t-LT" sz="3200" b="1" dirty="0"/>
              <a:t>PRIE</a:t>
            </a:r>
          </a:p>
        </p:txBody>
      </p:sp>
      <p:pic>
        <p:nvPicPr>
          <p:cNvPr id="11" name="Paveikslėlis 10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75822" y="1597408"/>
            <a:ext cx="2280556" cy="2019388"/>
          </a:xfrm>
          <a:prstGeom prst="rect">
            <a:avLst/>
          </a:prstGeom>
        </p:spPr>
      </p:pic>
      <p:cxnSp>
        <p:nvCxnSpPr>
          <p:cNvPr id="13" name="Tiesioji jungtis 12"/>
          <p:cNvCxnSpPr>
            <a:stCxn id="2" idx="3"/>
          </p:cNvCxnSpPr>
          <p:nvPr/>
        </p:nvCxnSpPr>
        <p:spPr>
          <a:xfrm>
            <a:off x="4999952" y="3220745"/>
            <a:ext cx="509830" cy="0"/>
          </a:xfrm>
          <a:prstGeom prst="line">
            <a:avLst/>
          </a:prstGeom>
          <a:ln w="38100">
            <a:solidFill>
              <a:schemeClr val="bg1">
                <a:lumMod val="50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Tiesioji jungtis 22"/>
          <p:cNvCxnSpPr>
            <a:endCxn id="4" idx="1"/>
          </p:cNvCxnSpPr>
          <p:nvPr/>
        </p:nvCxnSpPr>
        <p:spPr>
          <a:xfrm>
            <a:off x="7304208" y="3220744"/>
            <a:ext cx="576064" cy="1"/>
          </a:xfrm>
          <a:prstGeom prst="line">
            <a:avLst/>
          </a:prstGeom>
          <a:ln w="38100">
            <a:solidFill>
              <a:schemeClr val="bg1">
                <a:lumMod val="50000"/>
              </a:schemeClr>
            </a:solidFill>
            <a:headEnd type="oval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Tiesioji jungtis 25"/>
          <p:cNvCxnSpPr/>
          <p:nvPr/>
        </p:nvCxnSpPr>
        <p:spPr>
          <a:xfrm flipH="1" flipV="1">
            <a:off x="6402519" y="3795466"/>
            <a:ext cx="34685" cy="4601630"/>
          </a:xfrm>
          <a:prstGeom prst="line">
            <a:avLst/>
          </a:prstGeom>
          <a:ln w="38100">
            <a:solidFill>
              <a:schemeClr val="bg1">
                <a:lumMod val="50000"/>
              </a:schemeClr>
            </a:solidFill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Suapvalintas stačiakampis 28"/>
          <p:cNvSpPr/>
          <p:nvPr/>
        </p:nvSpPr>
        <p:spPr>
          <a:xfrm>
            <a:off x="1576264" y="3795464"/>
            <a:ext cx="3933517" cy="855422"/>
          </a:xfrm>
          <a:prstGeom prst="roundRect">
            <a:avLst>
              <a:gd name="adj" fmla="val 39595"/>
            </a:avLst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lt-LT" sz="2600" b="1" dirty="0">
                <a:solidFill>
                  <a:schemeClr val="accent5">
                    <a:lumMod val="50000"/>
                  </a:schemeClr>
                </a:solidFill>
              </a:rPr>
              <a:t>Atskirų VKS</a:t>
            </a:r>
          </a:p>
        </p:txBody>
      </p:sp>
      <p:sp>
        <p:nvSpPr>
          <p:cNvPr id="31" name="Suapvalintas stačiakampis 30"/>
          <p:cNvSpPr/>
          <p:nvPr/>
        </p:nvSpPr>
        <p:spPr>
          <a:xfrm>
            <a:off x="1576264" y="6651028"/>
            <a:ext cx="3933518" cy="830855"/>
          </a:xfrm>
          <a:prstGeom prst="roundRect">
            <a:avLst>
              <a:gd name="adj" fmla="val 39595"/>
            </a:avLst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lt-LT" sz="2600" b="1" dirty="0">
                <a:solidFill>
                  <a:schemeClr val="accent5">
                    <a:lumMod val="50000"/>
                  </a:schemeClr>
                </a:solidFill>
              </a:rPr>
              <a:t>Atskiros techninės paramos</a:t>
            </a:r>
          </a:p>
        </p:txBody>
      </p:sp>
      <p:sp>
        <p:nvSpPr>
          <p:cNvPr id="36" name="Suapvalintas stačiakampis 35"/>
          <p:cNvSpPr/>
          <p:nvPr/>
        </p:nvSpPr>
        <p:spPr>
          <a:xfrm>
            <a:off x="7304208" y="6651028"/>
            <a:ext cx="3993136" cy="830855"/>
          </a:xfrm>
          <a:prstGeom prst="roundRect">
            <a:avLst>
              <a:gd name="adj" fmla="val 39595"/>
            </a:avLst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lt-LT" sz="2600" b="1" dirty="0">
                <a:solidFill>
                  <a:schemeClr val="accent5">
                    <a:lumMod val="50000"/>
                  </a:schemeClr>
                </a:solidFill>
              </a:rPr>
              <a:t>Techninės paramos integruotos į VB</a:t>
            </a:r>
          </a:p>
        </p:txBody>
      </p:sp>
      <p:grpSp>
        <p:nvGrpSpPr>
          <p:cNvPr id="51" name="Grupė 50"/>
          <p:cNvGrpSpPr/>
          <p:nvPr/>
        </p:nvGrpSpPr>
        <p:grpSpPr>
          <a:xfrm>
            <a:off x="6419970" y="5361761"/>
            <a:ext cx="864096" cy="864096"/>
            <a:chOff x="6112768" y="8328992"/>
            <a:chExt cx="864096" cy="864096"/>
          </a:xfrm>
        </p:grpSpPr>
        <p:sp>
          <p:nvSpPr>
            <p:cNvPr id="49" name="Žiedas 48"/>
            <p:cNvSpPr/>
            <p:nvPr/>
          </p:nvSpPr>
          <p:spPr>
            <a:xfrm>
              <a:off x="6112768" y="8328992"/>
              <a:ext cx="864096" cy="864096"/>
            </a:xfrm>
            <a:prstGeom prst="donut">
              <a:avLst/>
            </a:prstGeom>
            <a:solidFill>
              <a:srgbClr val="E8E8E8"/>
            </a:solidFill>
            <a:ln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lt-LT">
                <a:solidFill>
                  <a:schemeClr val="tx1"/>
                </a:solidFill>
              </a:endParaRPr>
            </a:p>
          </p:txBody>
        </p:sp>
        <p:pic>
          <p:nvPicPr>
            <p:cNvPr id="38" name="Paveikslėlis 37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328791" y="8514637"/>
              <a:ext cx="432049" cy="492806"/>
            </a:xfrm>
            <a:prstGeom prst="rect">
              <a:avLst/>
            </a:prstGeom>
          </p:spPr>
        </p:pic>
      </p:grpSp>
      <p:sp>
        <p:nvSpPr>
          <p:cNvPr id="61" name="Žiedas 60"/>
          <p:cNvSpPr/>
          <p:nvPr/>
        </p:nvSpPr>
        <p:spPr>
          <a:xfrm>
            <a:off x="5509782" y="5346509"/>
            <a:ext cx="864096" cy="864096"/>
          </a:xfrm>
          <a:prstGeom prst="donut">
            <a:avLst/>
          </a:prstGeom>
          <a:solidFill>
            <a:srgbClr val="E8E8E8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>
              <a:solidFill>
                <a:schemeClr val="tx1"/>
              </a:solidFill>
            </a:endParaRPr>
          </a:p>
        </p:txBody>
      </p:sp>
      <p:pic>
        <p:nvPicPr>
          <p:cNvPr id="63" name="Paveikslėlis 62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03219" y="5556765"/>
            <a:ext cx="310508" cy="443583"/>
          </a:xfrm>
          <a:prstGeom prst="rect">
            <a:avLst/>
          </a:prstGeom>
        </p:spPr>
      </p:pic>
      <p:sp>
        <p:nvSpPr>
          <p:cNvPr id="28" name="Suapvalintas stačiakampis 27"/>
          <p:cNvSpPr/>
          <p:nvPr/>
        </p:nvSpPr>
        <p:spPr>
          <a:xfrm>
            <a:off x="7304208" y="3795464"/>
            <a:ext cx="3993136" cy="855422"/>
          </a:xfrm>
          <a:prstGeom prst="roundRect">
            <a:avLst>
              <a:gd name="adj" fmla="val 39595"/>
            </a:avLst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lt-LT" sz="2600" b="1" dirty="0">
                <a:solidFill>
                  <a:schemeClr val="accent5">
                    <a:lumMod val="50000"/>
                  </a:schemeClr>
                </a:solidFill>
              </a:rPr>
              <a:t>VKS integruotų į nacionalinę sistemą</a:t>
            </a:r>
          </a:p>
        </p:txBody>
      </p:sp>
      <p:sp>
        <p:nvSpPr>
          <p:cNvPr id="33" name="Suapvalintas stačiakampis 32"/>
          <p:cNvSpPr/>
          <p:nvPr/>
        </p:nvSpPr>
        <p:spPr>
          <a:xfrm>
            <a:off x="1576264" y="4738215"/>
            <a:ext cx="3933518" cy="830855"/>
          </a:xfrm>
          <a:prstGeom prst="roundRect">
            <a:avLst>
              <a:gd name="adj" fmla="val 39595"/>
            </a:avLst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lt-LT" sz="2400" b="1" dirty="0">
                <a:solidFill>
                  <a:schemeClr val="accent5">
                    <a:lumMod val="50000"/>
                  </a:schemeClr>
                </a:solidFill>
              </a:rPr>
              <a:t>Investicijų planavimo pagal finansavimo šaltinius</a:t>
            </a:r>
          </a:p>
        </p:txBody>
      </p:sp>
      <p:sp>
        <p:nvSpPr>
          <p:cNvPr id="39" name="Suapvalintas stačiakampis 38"/>
          <p:cNvSpPr/>
          <p:nvPr/>
        </p:nvSpPr>
        <p:spPr>
          <a:xfrm>
            <a:off x="7304208" y="4738215"/>
            <a:ext cx="3993136" cy="830855"/>
          </a:xfrm>
          <a:prstGeom prst="roundRect">
            <a:avLst>
              <a:gd name="adj" fmla="val 39595"/>
            </a:avLst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lt-LT" sz="2600" b="1" dirty="0">
                <a:solidFill>
                  <a:schemeClr val="accent5">
                    <a:lumMod val="50000"/>
                  </a:schemeClr>
                </a:solidFill>
              </a:rPr>
              <a:t>Investicijų planavimo pagal problemas</a:t>
            </a:r>
          </a:p>
        </p:txBody>
      </p:sp>
      <p:sp>
        <p:nvSpPr>
          <p:cNvPr id="32" name="Suapvalintas stačiakampis 31"/>
          <p:cNvSpPr/>
          <p:nvPr/>
        </p:nvSpPr>
        <p:spPr>
          <a:xfrm>
            <a:off x="1576265" y="5682981"/>
            <a:ext cx="3933517" cy="860307"/>
          </a:xfrm>
          <a:prstGeom prst="roundRect">
            <a:avLst>
              <a:gd name="adj" fmla="val 39595"/>
            </a:avLst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lt-LT" sz="2600" b="1" dirty="0">
                <a:solidFill>
                  <a:schemeClr val="accent5">
                    <a:lumMod val="50000"/>
                  </a:schemeClr>
                </a:solidFill>
              </a:rPr>
              <a:t>Nuo atskirų taisyklių ir reikalavimų</a:t>
            </a:r>
          </a:p>
        </p:txBody>
      </p:sp>
      <p:sp>
        <p:nvSpPr>
          <p:cNvPr id="37" name="Suapvalintas stačiakampis 36"/>
          <p:cNvSpPr/>
          <p:nvPr/>
        </p:nvSpPr>
        <p:spPr>
          <a:xfrm>
            <a:off x="7304208" y="5708329"/>
            <a:ext cx="3993136" cy="809610"/>
          </a:xfrm>
          <a:prstGeom prst="roundRect">
            <a:avLst>
              <a:gd name="adj" fmla="val 39595"/>
            </a:avLst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lt-LT" sz="2600" b="1" dirty="0">
                <a:solidFill>
                  <a:schemeClr val="accent5">
                    <a:lumMod val="50000"/>
                  </a:schemeClr>
                </a:solidFill>
              </a:rPr>
              <a:t>Prie vieningo standarto</a:t>
            </a:r>
          </a:p>
        </p:txBody>
      </p:sp>
      <p:sp>
        <p:nvSpPr>
          <p:cNvPr id="25" name="Suapvalintas stačiakampis 24"/>
          <p:cNvSpPr/>
          <p:nvPr/>
        </p:nvSpPr>
        <p:spPr>
          <a:xfrm>
            <a:off x="1576264" y="7566241"/>
            <a:ext cx="3933517" cy="830855"/>
          </a:xfrm>
          <a:prstGeom prst="roundRect">
            <a:avLst>
              <a:gd name="adj" fmla="val 39595"/>
            </a:avLst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lt-LT" sz="2600" b="1" dirty="0" smtClean="0">
                <a:solidFill>
                  <a:schemeClr val="accent5">
                    <a:lumMod val="50000"/>
                  </a:schemeClr>
                </a:solidFill>
              </a:rPr>
              <a:t>Pavienių projektų</a:t>
            </a:r>
            <a:endParaRPr lang="lt-LT" sz="2600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27" name="Suapvalintas stačiakampis 26"/>
          <p:cNvSpPr/>
          <p:nvPr/>
        </p:nvSpPr>
        <p:spPr>
          <a:xfrm>
            <a:off x="7284066" y="7566241"/>
            <a:ext cx="4013278" cy="830855"/>
          </a:xfrm>
          <a:prstGeom prst="roundRect">
            <a:avLst>
              <a:gd name="adj" fmla="val 39595"/>
            </a:avLst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lt-LT" sz="2600" b="1" dirty="0" smtClean="0">
                <a:solidFill>
                  <a:schemeClr val="accent5">
                    <a:lumMod val="50000"/>
                  </a:schemeClr>
                </a:solidFill>
              </a:rPr>
              <a:t>Projektų grupių</a:t>
            </a:r>
            <a:endParaRPr lang="lt-LT" sz="2600" b="1" dirty="0">
              <a:solidFill>
                <a:schemeClr val="accent5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61443421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2" name="Paveikslėlis 13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7815" y="701094"/>
            <a:ext cx="12829415" cy="8900106"/>
          </a:xfrm>
          <a:prstGeom prst="rect">
            <a:avLst/>
          </a:prstGeom>
        </p:spPr>
      </p:pic>
      <p:sp>
        <p:nvSpPr>
          <p:cNvPr id="133" name="Stačiakampis 132"/>
          <p:cNvSpPr/>
          <p:nvPr/>
        </p:nvSpPr>
        <p:spPr>
          <a:xfrm>
            <a:off x="1" y="700357"/>
            <a:ext cx="12829415" cy="8928847"/>
          </a:xfrm>
          <a:prstGeom prst="rect">
            <a:avLst/>
          </a:prstGeom>
          <a:solidFill>
            <a:schemeClr val="bg1">
              <a:lumMod val="95000"/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7855" tIns="68927" rIns="137855" bIns="68927" rtlCol="0" anchor="ctr"/>
          <a:lstStyle/>
          <a:p>
            <a:pPr algn="ctr"/>
            <a:endParaRPr lang="lt-LT"/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1" y="0"/>
            <a:ext cx="12801600" cy="977855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vert="horz" lIns="137855" tIns="68927" rIns="137855" bIns="68927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b="1" dirty="0" smtClean="0">
                <a:solidFill>
                  <a:schemeClr val="bg1"/>
                </a:solidFill>
              </a:rPr>
              <a:t>NACIONALIN</a:t>
            </a:r>
            <a:r>
              <a:rPr lang="lt-LT" sz="4000" b="1" dirty="0">
                <a:solidFill>
                  <a:schemeClr val="bg1"/>
                </a:solidFill>
              </a:rPr>
              <a:t>Ė</a:t>
            </a:r>
            <a:r>
              <a:rPr lang="en-US" sz="4000" b="1" dirty="0">
                <a:solidFill>
                  <a:schemeClr val="bg1"/>
                </a:solidFill>
              </a:rPr>
              <a:t> </a:t>
            </a:r>
            <a:r>
              <a:rPr lang="lt-LT" sz="4000" b="1" dirty="0">
                <a:solidFill>
                  <a:schemeClr val="bg1"/>
                </a:solidFill>
              </a:rPr>
              <a:t>VALDYMO SISTEMA</a:t>
            </a:r>
          </a:p>
        </p:txBody>
      </p:sp>
      <p:sp>
        <p:nvSpPr>
          <p:cNvPr id="52" name="Stačiakampis 51"/>
          <p:cNvSpPr/>
          <p:nvPr/>
        </p:nvSpPr>
        <p:spPr>
          <a:xfrm>
            <a:off x="670668" y="1745451"/>
            <a:ext cx="5442301" cy="3090471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/>
          </a:p>
        </p:txBody>
      </p:sp>
      <p:sp>
        <p:nvSpPr>
          <p:cNvPr id="53" name="Stačiakampis 52"/>
          <p:cNvSpPr/>
          <p:nvPr/>
        </p:nvSpPr>
        <p:spPr>
          <a:xfrm>
            <a:off x="6112969" y="1745451"/>
            <a:ext cx="2276961" cy="3090471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/>
          </a:p>
        </p:txBody>
      </p:sp>
      <p:sp>
        <p:nvSpPr>
          <p:cNvPr id="54" name="Stačiakampis 53"/>
          <p:cNvSpPr/>
          <p:nvPr/>
        </p:nvSpPr>
        <p:spPr>
          <a:xfrm>
            <a:off x="670667" y="4835922"/>
            <a:ext cx="7719263" cy="1592393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/>
          </a:p>
        </p:txBody>
      </p:sp>
      <p:sp>
        <p:nvSpPr>
          <p:cNvPr id="55" name="Stačiakampis 54"/>
          <p:cNvSpPr/>
          <p:nvPr/>
        </p:nvSpPr>
        <p:spPr>
          <a:xfrm>
            <a:off x="670668" y="6428314"/>
            <a:ext cx="7733437" cy="177727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/>
          </a:p>
        </p:txBody>
      </p:sp>
      <p:sp>
        <p:nvSpPr>
          <p:cNvPr id="56" name="Stačiakampis 55"/>
          <p:cNvSpPr/>
          <p:nvPr/>
        </p:nvSpPr>
        <p:spPr>
          <a:xfrm>
            <a:off x="670668" y="8200574"/>
            <a:ext cx="11502349" cy="1296144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/>
          </a:p>
        </p:txBody>
      </p:sp>
      <p:sp>
        <p:nvSpPr>
          <p:cNvPr id="57" name="TextBox 56"/>
          <p:cNvSpPr txBox="1"/>
          <p:nvPr/>
        </p:nvSpPr>
        <p:spPr>
          <a:xfrm>
            <a:off x="698288" y="1745451"/>
            <a:ext cx="530420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t-LT" sz="1600"/>
              <a:t>NACIONALINIS PAŽANGOS PLANAS (NPP)</a:t>
            </a:r>
          </a:p>
        </p:txBody>
      </p:sp>
      <p:sp>
        <p:nvSpPr>
          <p:cNvPr id="58" name="TextBox 57"/>
          <p:cNvSpPr txBox="1"/>
          <p:nvPr/>
        </p:nvSpPr>
        <p:spPr>
          <a:xfrm>
            <a:off x="684842" y="4835922"/>
            <a:ext cx="709494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t-LT" sz="1600"/>
              <a:t>PLĖTROS PROGRAMA (PP) / REGIONINĖ PP</a:t>
            </a:r>
          </a:p>
        </p:txBody>
      </p:sp>
      <p:sp>
        <p:nvSpPr>
          <p:cNvPr id="59" name="TextBox 58"/>
          <p:cNvSpPr txBox="1"/>
          <p:nvPr/>
        </p:nvSpPr>
        <p:spPr>
          <a:xfrm>
            <a:off x="6112969" y="1757125"/>
            <a:ext cx="227696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t-LT" sz="1600"/>
              <a:t>LR TERITORIJOS BENDRASIS PLANAS (BP)</a:t>
            </a:r>
          </a:p>
        </p:txBody>
      </p:sp>
      <p:sp>
        <p:nvSpPr>
          <p:cNvPr id="60" name="TextBox 59"/>
          <p:cNvSpPr txBox="1"/>
          <p:nvPr/>
        </p:nvSpPr>
        <p:spPr>
          <a:xfrm>
            <a:off x="649625" y="6471504"/>
            <a:ext cx="772658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t-LT" sz="1600"/>
              <a:t>PP PRIEMONĖS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628583" y="8205586"/>
            <a:ext cx="1155737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t-LT" sz="1600" dirty="0" smtClean="0"/>
              <a:t>PROJEKTO </a:t>
            </a:r>
            <a:r>
              <a:rPr lang="lt-LT" sz="1600" dirty="0"/>
              <a:t>VYKDYMAS</a:t>
            </a:r>
          </a:p>
        </p:txBody>
      </p:sp>
      <p:sp>
        <p:nvSpPr>
          <p:cNvPr id="62" name="Rodyklė žemyn 61"/>
          <p:cNvSpPr/>
          <p:nvPr/>
        </p:nvSpPr>
        <p:spPr>
          <a:xfrm>
            <a:off x="5725880" y="4528791"/>
            <a:ext cx="180020" cy="791996"/>
          </a:xfrm>
          <a:prstGeom prst="downArrow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/>
          </a:p>
        </p:txBody>
      </p:sp>
      <p:sp>
        <p:nvSpPr>
          <p:cNvPr id="63" name="Stačiakampis 62"/>
          <p:cNvSpPr/>
          <p:nvPr/>
        </p:nvSpPr>
        <p:spPr>
          <a:xfrm>
            <a:off x="8389930" y="6428315"/>
            <a:ext cx="3785502" cy="177727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/>
          </a:p>
        </p:txBody>
      </p:sp>
      <p:sp>
        <p:nvSpPr>
          <p:cNvPr id="64" name="TextBox 63"/>
          <p:cNvSpPr txBox="1"/>
          <p:nvPr/>
        </p:nvSpPr>
        <p:spPr>
          <a:xfrm>
            <a:off x="8365205" y="6388552"/>
            <a:ext cx="376814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t-LT" sz="1600"/>
              <a:t>REGIONŲ PLĖTROS PLANAS</a:t>
            </a:r>
          </a:p>
        </p:txBody>
      </p:sp>
      <p:sp>
        <p:nvSpPr>
          <p:cNvPr id="65" name="Rodyklė žemyn 64"/>
          <p:cNvSpPr/>
          <p:nvPr/>
        </p:nvSpPr>
        <p:spPr>
          <a:xfrm>
            <a:off x="7737366" y="4528791"/>
            <a:ext cx="171486" cy="777167"/>
          </a:xfrm>
          <a:prstGeom prst="downArrow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/>
          </a:p>
        </p:txBody>
      </p:sp>
      <p:grpSp>
        <p:nvGrpSpPr>
          <p:cNvPr id="68" name="Grupė 67"/>
          <p:cNvGrpSpPr/>
          <p:nvPr/>
        </p:nvGrpSpPr>
        <p:grpSpPr>
          <a:xfrm>
            <a:off x="732551" y="2389621"/>
            <a:ext cx="4471039" cy="2085592"/>
            <a:chOff x="511845" y="333062"/>
            <a:chExt cx="4471039" cy="2085592"/>
          </a:xfrm>
        </p:grpSpPr>
        <p:sp>
          <p:nvSpPr>
            <p:cNvPr id="120" name="Suapvalintas stačiakampis 119"/>
            <p:cNvSpPr/>
            <p:nvPr/>
          </p:nvSpPr>
          <p:spPr>
            <a:xfrm>
              <a:off x="1274354" y="519188"/>
              <a:ext cx="1536151" cy="259830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lt-LT" sz="1200" b="1">
                  <a:solidFill>
                    <a:schemeClr val="tx1"/>
                  </a:solidFill>
                </a:rPr>
                <a:t>LRV</a:t>
              </a:r>
            </a:p>
          </p:txBody>
        </p:sp>
        <p:sp>
          <p:nvSpPr>
            <p:cNvPr id="121" name="Suapvalintas stačiakampis 120"/>
            <p:cNvSpPr/>
            <p:nvPr/>
          </p:nvSpPr>
          <p:spPr>
            <a:xfrm>
              <a:off x="3129685" y="510848"/>
              <a:ext cx="1550081" cy="293594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lt-LT" sz="1050" b="1">
                  <a:solidFill>
                    <a:schemeClr val="tx1"/>
                  </a:solidFill>
                </a:rPr>
                <a:t>LRV ĮGALIOTA ĮSTAIGA</a:t>
              </a:r>
            </a:p>
            <a:p>
              <a:pPr algn="ctr"/>
              <a:r>
                <a:rPr lang="lt-LT" sz="800" b="1">
                  <a:solidFill>
                    <a:schemeClr val="tx1"/>
                  </a:solidFill>
                </a:rPr>
                <a:t>(AV, STRATA, TEISĖJŲ TARYBA)</a:t>
              </a:r>
            </a:p>
          </p:txBody>
        </p:sp>
        <p:cxnSp>
          <p:nvCxnSpPr>
            <p:cNvPr id="122" name="Tiesioji rodyklės jungtis 121"/>
            <p:cNvCxnSpPr>
              <a:stCxn id="120" idx="3"/>
              <a:endCxn id="121" idx="1"/>
            </p:cNvCxnSpPr>
            <p:nvPr/>
          </p:nvCxnSpPr>
          <p:spPr>
            <a:xfrm>
              <a:off x="2810505" y="649103"/>
              <a:ext cx="319180" cy="8542"/>
            </a:xfrm>
            <a:prstGeom prst="straightConnector1">
              <a:avLst/>
            </a:prstGeom>
            <a:ln>
              <a:solidFill>
                <a:schemeClr val="bg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3" name="Suapvalintas stačiakampis 122"/>
            <p:cNvSpPr/>
            <p:nvPr/>
          </p:nvSpPr>
          <p:spPr>
            <a:xfrm>
              <a:off x="3129684" y="1510829"/>
              <a:ext cx="1550081" cy="285254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lt-LT" sz="1200" b="1">
                  <a:solidFill>
                    <a:schemeClr val="tx1"/>
                  </a:solidFill>
                </a:rPr>
                <a:t>SEIMO KOMITETAI</a:t>
              </a:r>
            </a:p>
          </p:txBody>
        </p:sp>
        <p:sp>
          <p:nvSpPr>
            <p:cNvPr id="127" name="TextBox 126"/>
            <p:cNvSpPr txBox="1"/>
            <p:nvPr/>
          </p:nvSpPr>
          <p:spPr>
            <a:xfrm>
              <a:off x="3092358" y="333062"/>
              <a:ext cx="1890526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lt-LT" sz="900" b="1">
                  <a:solidFill>
                    <a:schemeClr val="bg1"/>
                  </a:solidFill>
                </a:rPr>
                <a:t>NPP RENGIMAS</a:t>
              </a:r>
            </a:p>
          </p:txBody>
        </p:sp>
        <p:sp>
          <p:nvSpPr>
            <p:cNvPr id="128" name="TextBox 127"/>
            <p:cNvSpPr txBox="1"/>
            <p:nvPr/>
          </p:nvSpPr>
          <p:spPr>
            <a:xfrm>
              <a:off x="3068980" y="1309417"/>
              <a:ext cx="1913904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lt-LT" sz="900" b="1">
                  <a:solidFill>
                    <a:schemeClr val="bg1"/>
                  </a:solidFill>
                </a:rPr>
                <a:t>NPP PROJEKTO SVARSTYMAS</a:t>
              </a:r>
            </a:p>
          </p:txBody>
        </p:sp>
        <p:sp>
          <p:nvSpPr>
            <p:cNvPr id="129" name="TextBox 128"/>
            <p:cNvSpPr txBox="1"/>
            <p:nvPr/>
          </p:nvSpPr>
          <p:spPr>
            <a:xfrm>
              <a:off x="1197381" y="333062"/>
              <a:ext cx="1783272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lt-LT" sz="900" b="1">
                  <a:solidFill>
                    <a:schemeClr val="bg1"/>
                  </a:solidFill>
                </a:rPr>
                <a:t>SPRENDIMAS DĖL NPP RENGIMO</a:t>
              </a:r>
            </a:p>
          </p:txBody>
        </p:sp>
        <p:sp>
          <p:nvSpPr>
            <p:cNvPr id="130" name="Suapvalintas stačiakampis 129"/>
            <p:cNvSpPr/>
            <p:nvPr/>
          </p:nvSpPr>
          <p:spPr>
            <a:xfrm>
              <a:off x="768653" y="510847"/>
              <a:ext cx="298873" cy="1907807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270" rtlCol="0" anchor="ctr"/>
            <a:lstStyle/>
            <a:p>
              <a:pPr algn="ctr"/>
              <a:r>
                <a:rPr lang="lt-LT" sz="1200" b="1" dirty="0">
                  <a:solidFill>
                    <a:schemeClr val="tx1"/>
                  </a:solidFill>
                </a:rPr>
                <a:t>LRVK, STRATA, FM</a:t>
              </a:r>
            </a:p>
          </p:txBody>
        </p:sp>
        <p:sp>
          <p:nvSpPr>
            <p:cNvPr id="131" name="TextBox 130"/>
            <p:cNvSpPr txBox="1"/>
            <p:nvPr/>
          </p:nvSpPr>
          <p:spPr>
            <a:xfrm>
              <a:off x="511845" y="1406279"/>
              <a:ext cx="338554" cy="968913"/>
            </a:xfrm>
            <a:prstGeom prst="rect">
              <a:avLst/>
            </a:prstGeom>
            <a:noFill/>
          </p:spPr>
          <p:txBody>
            <a:bodyPr vert="vert270" wrap="square" rtlCol="0">
              <a:spAutoFit/>
            </a:bodyPr>
            <a:lstStyle/>
            <a:p>
              <a:r>
                <a:rPr lang="lt-LT" sz="1000" b="1">
                  <a:solidFill>
                    <a:schemeClr val="bg1"/>
                  </a:solidFill>
                </a:rPr>
                <a:t>STEBĖSENA</a:t>
              </a:r>
            </a:p>
          </p:txBody>
        </p:sp>
      </p:grpSp>
      <p:sp>
        <p:nvSpPr>
          <p:cNvPr id="69" name="TextBox 68"/>
          <p:cNvSpPr txBox="1"/>
          <p:nvPr/>
        </p:nvSpPr>
        <p:spPr>
          <a:xfrm>
            <a:off x="5792779" y="4485543"/>
            <a:ext cx="338554" cy="794070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r>
              <a:rPr lang="lt-LT" sz="1000" b="1">
                <a:solidFill>
                  <a:schemeClr val="bg1"/>
                </a:solidFill>
              </a:rPr>
              <a:t>UŽDAVINIAI</a:t>
            </a:r>
          </a:p>
        </p:txBody>
      </p:sp>
      <p:sp>
        <p:nvSpPr>
          <p:cNvPr id="70" name="TextBox 69"/>
          <p:cNvSpPr txBox="1"/>
          <p:nvPr/>
        </p:nvSpPr>
        <p:spPr>
          <a:xfrm>
            <a:off x="7823109" y="4338762"/>
            <a:ext cx="338554" cy="817594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r>
              <a:rPr lang="lt-LT" sz="1000" b="1">
                <a:solidFill>
                  <a:schemeClr val="bg1"/>
                </a:solidFill>
              </a:rPr>
              <a:t>SĄLYGOS</a:t>
            </a:r>
          </a:p>
        </p:txBody>
      </p:sp>
      <p:grpSp>
        <p:nvGrpSpPr>
          <p:cNvPr id="71" name="Grupė 70"/>
          <p:cNvGrpSpPr/>
          <p:nvPr/>
        </p:nvGrpSpPr>
        <p:grpSpPr>
          <a:xfrm>
            <a:off x="6421064" y="2567407"/>
            <a:ext cx="1643701" cy="1285234"/>
            <a:chOff x="8465238" y="1346278"/>
            <a:chExt cx="1643701" cy="1285234"/>
          </a:xfrm>
        </p:grpSpPr>
        <p:sp>
          <p:nvSpPr>
            <p:cNvPr id="115" name="Suapvalintas stačiakampis 114"/>
            <p:cNvSpPr/>
            <p:nvPr/>
          </p:nvSpPr>
          <p:spPr>
            <a:xfrm>
              <a:off x="8557929" y="2346259"/>
              <a:ext cx="1413209" cy="285253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lt-LT" sz="1200" b="1">
                  <a:solidFill>
                    <a:schemeClr val="tx1"/>
                  </a:solidFill>
                </a:rPr>
                <a:t>LRV</a:t>
              </a:r>
            </a:p>
          </p:txBody>
        </p:sp>
        <p:sp>
          <p:nvSpPr>
            <p:cNvPr id="116" name="TextBox 115"/>
            <p:cNvSpPr txBox="1"/>
            <p:nvPr/>
          </p:nvSpPr>
          <p:spPr>
            <a:xfrm>
              <a:off x="8486663" y="2140549"/>
              <a:ext cx="1112316" cy="230832"/>
            </a:xfrm>
            <a:prstGeom prst="rect">
              <a:avLst/>
            </a:prstGeom>
            <a:ln>
              <a:noFill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wrap="square" rtlCol="0">
              <a:spAutoFit/>
            </a:bodyPr>
            <a:lstStyle/>
            <a:p>
              <a:r>
                <a:rPr lang="lt-LT" sz="900" b="1">
                  <a:solidFill>
                    <a:schemeClr val="bg1"/>
                  </a:solidFill>
                </a:rPr>
                <a:t>TVIRTINIMAS</a:t>
              </a:r>
            </a:p>
          </p:txBody>
        </p:sp>
        <p:sp>
          <p:nvSpPr>
            <p:cNvPr id="117" name="Suapvalintas stačiakampis 116"/>
            <p:cNvSpPr/>
            <p:nvPr/>
          </p:nvSpPr>
          <p:spPr>
            <a:xfrm>
              <a:off x="8557929" y="1668340"/>
              <a:ext cx="1413209" cy="266500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lt-LT" sz="1200" b="1">
                  <a:solidFill>
                    <a:schemeClr val="tx1"/>
                  </a:solidFill>
                </a:rPr>
                <a:t>AM</a:t>
              </a:r>
            </a:p>
          </p:txBody>
        </p:sp>
        <p:cxnSp>
          <p:nvCxnSpPr>
            <p:cNvPr id="118" name="Tiesioji rodyklės jungtis 117"/>
            <p:cNvCxnSpPr>
              <a:stCxn id="117" idx="2"/>
              <a:endCxn id="115" idx="0"/>
            </p:cNvCxnSpPr>
            <p:nvPr/>
          </p:nvCxnSpPr>
          <p:spPr>
            <a:xfrm>
              <a:off x="9264534" y="1934840"/>
              <a:ext cx="0" cy="411419"/>
            </a:xfrm>
            <a:prstGeom prst="straightConnector1">
              <a:avLst/>
            </a:prstGeom>
            <a:ln>
              <a:solidFill>
                <a:schemeClr val="bg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9" name="TextBox 118"/>
            <p:cNvSpPr txBox="1"/>
            <p:nvPr/>
          </p:nvSpPr>
          <p:spPr>
            <a:xfrm>
              <a:off x="8465238" y="1346278"/>
              <a:ext cx="1643701" cy="369332"/>
            </a:xfrm>
            <a:prstGeom prst="rect">
              <a:avLst/>
            </a:prstGeom>
            <a:ln>
              <a:noFill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wrap="square" rtlCol="0">
              <a:spAutoFit/>
            </a:bodyPr>
            <a:lstStyle>
              <a:defPPr>
                <a:defRPr lang="lt-LT"/>
              </a:defPPr>
              <a:lvl1pPr>
                <a:defRPr sz="900" b="1">
                  <a:solidFill>
                    <a:schemeClr val="bg1"/>
                  </a:solidFill>
                </a:defRPr>
              </a:lvl1pPr>
            </a:lstStyle>
            <a:p>
              <a:r>
                <a:rPr lang="lt-LT"/>
                <a:t>BP RENGIMAS,</a:t>
              </a:r>
            </a:p>
            <a:p>
              <a:r>
                <a:rPr lang="lt-LT"/>
                <a:t>ĮGYVENDINIMO STEBĖSENA</a:t>
              </a:r>
            </a:p>
          </p:txBody>
        </p:sp>
      </p:grpSp>
      <p:sp>
        <p:nvSpPr>
          <p:cNvPr id="73" name="Suapvalintas stačiakampis 72"/>
          <p:cNvSpPr/>
          <p:nvPr/>
        </p:nvSpPr>
        <p:spPr>
          <a:xfrm>
            <a:off x="10213780" y="7064890"/>
            <a:ext cx="1438916" cy="286634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t-LT" sz="1200" b="1">
                <a:solidFill>
                  <a:schemeClr val="tx1"/>
                </a:solidFill>
              </a:rPr>
              <a:t>RPT</a:t>
            </a:r>
          </a:p>
        </p:txBody>
      </p:sp>
      <p:sp>
        <p:nvSpPr>
          <p:cNvPr id="74" name="Suapvalintas stačiakampis 73"/>
          <p:cNvSpPr/>
          <p:nvPr/>
        </p:nvSpPr>
        <p:spPr>
          <a:xfrm>
            <a:off x="8404106" y="7062289"/>
            <a:ext cx="1395097" cy="280659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t-LT" sz="1200" b="1">
                <a:solidFill>
                  <a:schemeClr val="tx1"/>
                </a:solidFill>
              </a:rPr>
              <a:t>VRM</a:t>
            </a:r>
          </a:p>
        </p:txBody>
      </p:sp>
      <p:sp>
        <p:nvSpPr>
          <p:cNvPr id="75" name="TextBox 74"/>
          <p:cNvSpPr txBox="1"/>
          <p:nvPr/>
        </p:nvSpPr>
        <p:spPr>
          <a:xfrm>
            <a:off x="10213780" y="6747434"/>
            <a:ext cx="15273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lt-LT"/>
            </a:defPPr>
            <a:lvl1pPr>
              <a:defRPr sz="900" b="1">
                <a:solidFill>
                  <a:schemeClr val="bg1"/>
                </a:solidFill>
              </a:defRPr>
            </a:lvl1pPr>
          </a:lstStyle>
          <a:p>
            <a:r>
              <a:rPr lang="lt-LT" dirty="0"/>
              <a:t>REGIONO PLĖTROS PLANO RENGIMAS, TVIRTINIMAS</a:t>
            </a:r>
          </a:p>
        </p:txBody>
      </p:sp>
      <p:sp>
        <p:nvSpPr>
          <p:cNvPr id="77" name="TextBox 76"/>
          <p:cNvSpPr txBox="1"/>
          <p:nvPr/>
        </p:nvSpPr>
        <p:spPr>
          <a:xfrm>
            <a:off x="8354285" y="6747434"/>
            <a:ext cx="10947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lt-LT"/>
            </a:defPPr>
            <a:lvl1pPr>
              <a:defRPr sz="900" b="1">
                <a:solidFill>
                  <a:schemeClr val="bg1"/>
                </a:solidFill>
              </a:defRPr>
            </a:lvl1pPr>
          </a:lstStyle>
          <a:p>
            <a:r>
              <a:rPr lang="lt-LT" dirty="0"/>
              <a:t>SIŪLYMAI</a:t>
            </a:r>
          </a:p>
          <a:p>
            <a:r>
              <a:rPr lang="lt-LT" dirty="0"/>
              <a:t>KONSULTACIJOS</a:t>
            </a:r>
          </a:p>
        </p:txBody>
      </p:sp>
      <p:cxnSp>
        <p:nvCxnSpPr>
          <p:cNvPr id="79" name="Tiesioji rodyklės jungtis 78"/>
          <p:cNvCxnSpPr>
            <a:stCxn id="74" idx="3"/>
            <a:endCxn id="73" idx="1"/>
          </p:cNvCxnSpPr>
          <p:nvPr/>
        </p:nvCxnSpPr>
        <p:spPr>
          <a:xfrm>
            <a:off x="9799203" y="7202619"/>
            <a:ext cx="414577" cy="5588"/>
          </a:xfrm>
          <a:prstGeom prst="straightConnector1">
            <a:avLst/>
          </a:prstGeom>
          <a:ln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1" name="Suapvalintas stačiakampis 80"/>
          <p:cNvSpPr/>
          <p:nvPr/>
        </p:nvSpPr>
        <p:spPr>
          <a:xfrm>
            <a:off x="2263135" y="5517040"/>
            <a:ext cx="1969179" cy="291672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t-LT" sz="1200" b="1">
                <a:solidFill>
                  <a:schemeClr val="tx1"/>
                </a:solidFill>
              </a:rPr>
              <a:t>LRV</a:t>
            </a:r>
          </a:p>
        </p:txBody>
      </p:sp>
      <p:sp>
        <p:nvSpPr>
          <p:cNvPr id="82" name="TextBox 81"/>
          <p:cNvSpPr txBox="1"/>
          <p:nvPr/>
        </p:nvSpPr>
        <p:spPr>
          <a:xfrm>
            <a:off x="2130867" y="5190336"/>
            <a:ext cx="11123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t-LT" sz="900" b="1">
                <a:solidFill>
                  <a:schemeClr val="bg1"/>
                </a:solidFill>
              </a:rPr>
              <a:t>PP TVIRTINIMAS,</a:t>
            </a:r>
          </a:p>
          <a:p>
            <a:r>
              <a:rPr lang="lt-LT" sz="900" b="1">
                <a:solidFill>
                  <a:schemeClr val="bg1"/>
                </a:solidFill>
              </a:rPr>
              <a:t>STEBĖSENA</a:t>
            </a:r>
          </a:p>
        </p:txBody>
      </p:sp>
      <p:sp>
        <p:nvSpPr>
          <p:cNvPr id="83" name="Suapvalintas stačiakampis 82"/>
          <p:cNvSpPr/>
          <p:nvPr/>
        </p:nvSpPr>
        <p:spPr>
          <a:xfrm>
            <a:off x="2181732" y="7062289"/>
            <a:ext cx="4561772" cy="280658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t-LT" sz="1200" b="1" dirty="0">
                <a:solidFill>
                  <a:schemeClr val="tx1"/>
                </a:solidFill>
              </a:rPr>
              <a:t>KOMITETAS – SOCIALINĖ EKONOMINĖ PARTNERYSTĖ</a:t>
            </a:r>
          </a:p>
        </p:txBody>
      </p:sp>
      <p:sp>
        <p:nvSpPr>
          <p:cNvPr id="84" name="Suapvalintas stačiakampis 83"/>
          <p:cNvSpPr/>
          <p:nvPr/>
        </p:nvSpPr>
        <p:spPr>
          <a:xfrm>
            <a:off x="2263135" y="6040002"/>
            <a:ext cx="1969179" cy="298942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t-LT" sz="1100" b="1" dirty="0">
                <a:solidFill>
                  <a:schemeClr val="tx1"/>
                </a:solidFill>
              </a:rPr>
              <a:t>PORTFELIO VALDYTOJAS – FM</a:t>
            </a:r>
          </a:p>
        </p:txBody>
      </p:sp>
      <p:sp>
        <p:nvSpPr>
          <p:cNvPr id="85" name="TextBox 84"/>
          <p:cNvSpPr txBox="1"/>
          <p:nvPr/>
        </p:nvSpPr>
        <p:spPr>
          <a:xfrm>
            <a:off x="2114209" y="5865241"/>
            <a:ext cx="1112316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lt-LT"/>
            </a:defPPr>
            <a:lvl1pPr>
              <a:defRPr sz="900" b="1">
                <a:solidFill>
                  <a:schemeClr val="bg1"/>
                </a:solidFill>
              </a:defRPr>
            </a:lvl1pPr>
          </a:lstStyle>
          <a:p>
            <a:r>
              <a:rPr lang="lt-LT"/>
              <a:t>KOORDINAVIMAS</a:t>
            </a:r>
          </a:p>
        </p:txBody>
      </p:sp>
      <p:sp>
        <p:nvSpPr>
          <p:cNvPr id="86" name="TextBox 85"/>
          <p:cNvSpPr txBox="1"/>
          <p:nvPr/>
        </p:nvSpPr>
        <p:spPr>
          <a:xfrm>
            <a:off x="2185188" y="6852624"/>
            <a:ext cx="2661355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lt-LT"/>
            </a:defPPr>
            <a:lvl1pPr>
              <a:defRPr sz="900" b="1">
                <a:solidFill>
                  <a:schemeClr val="bg1"/>
                </a:solidFill>
              </a:defRPr>
            </a:lvl1pPr>
          </a:lstStyle>
          <a:p>
            <a:r>
              <a:rPr lang="lt-LT" dirty="0"/>
              <a:t>ATRANKOS KRITERIJŲ </a:t>
            </a:r>
            <a:r>
              <a:rPr lang="lt-LT" dirty="0" smtClean="0"/>
              <a:t>TVIRTINIMAS, STEBĖSENA</a:t>
            </a:r>
            <a:endParaRPr lang="lt-LT" dirty="0"/>
          </a:p>
        </p:txBody>
      </p:sp>
      <p:sp>
        <p:nvSpPr>
          <p:cNvPr id="89" name="Suapvalintas stačiakampis 88"/>
          <p:cNvSpPr/>
          <p:nvPr/>
        </p:nvSpPr>
        <p:spPr>
          <a:xfrm>
            <a:off x="4856634" y="6298800"/>
            <a:ext cx="1872208" cy="259029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t-LT" sz="1200" b="1">
                <a:solidFill>
                  <a:schemeClr val="tx1"/>
                </a:solidFill>
              </a:rPr>
              <a:t>MINISTERIJOS</a:t>
            </a:r>
          </a:p>
        </p:txBody>
      </p:sp>
      <p:sp>
        <p:nvSpPr>
          <p:cNvPr id="92" name="Suapvalintas stačiakampis 91"/>
          <p:cNvSpPr/>
          <p:nvPr/>
        </p:nvSpPr>
        <p:spPr>
          <a:xfrm>
            <a:off x="4900471" y="7859189"/>
            <a:ext cx="1869720" cy="420916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t-LT" sz="1400" b="1" dirty="0" smtClean="0">
                <a:solidFill>
                  <a:schemeClr val="tx1"/>
                </a:solidFill>
              </a:rPr>
              <a:t>PROJEKTO </a:t>
            </a:r>
            <a:r>
              <a:rPr lang="lt-LT" sz="1400" b="1" dirty="0">
                <a:solidFill>
                  <a:schemeClr val="tx1"/>
                </a:solidFill>
              </a:rPr>
              <a:t>VYSTYTOJAS</a:t>
            </a:r>
          </a:p>
        </p:txBody>
      </p:sp>
      <p:sp>
        <p:nvSpPr>
          <p:cNvPr id="95" name="Suapvalintas stačiakampis 94"/>
          <p:cNvSpPr/>
          <p:nvPr/>
        </p:nvSpPr>
        <p:spPr>
          <a:xfrm>
            <a:off x="7636155" y="7981311"/>
            <a:ext cx="1872208" cy="298793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t-LT" sz="1200" b="1" dirty="0">
                <a:solidFill>
                  <a:schemeClr val="tx1"/>
                </a:solidFill>
              </a:rPr>
              <a:t>AGENTŪRA</a:t>
            </a:r>
          </a:p>
        </p:txBody>
      </p:sp>
      <p:sp>
        <p:nvSpPr>
          <p:cNvPr id="97" name="TextBox 96"/>
          <p:cNvSpPr txBox="1"/>
          <p:nvPr/>
        </p:nvSpPr>
        <p:spPr>
          <a:xfrm>
            <a:off x="4846544" y="5946316"/>
            <a:ext cx="188229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t-LT" sz="1000" dirty="0">
                <a:solidFill>
                  <a:schemeClr val="bg1"/>
                </a:solidFill>
              </a:rPr>
              <a:t>PP IR PP PRIEMONIŲ APRAŠYMŲ RENGIMAS</a:t>
            </a:r>
          </a:p>
        </p:txBody>
      </p:sp>
      <p:sp>
        <p:nvSpPr>
          <p:cNvPr id="98" name="TextBox 97"/>
          <p:cNvSpPr txBox="1"/>
          <p:nvPr/>
        </p:nvSpPr>
        <p:spPr>
          <a:xfrm>
            <a:off x="4900471" y="7489857"/>
            <a:ext cx="140010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lt-LT"/>
            </a:defPPr>
            <a:lvl1pPr>
              <a:defRPr sz="900" b="1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PROJEKTO</a:t>
            </a:r>
            <a:r>
              <a:rPr lang="lt-LT" dirty="0" smtClean="0"/>
              <a:t> </a:t>
            </a:r>
            <a:r>
              <a:rPr lang="lt-LT" dirty="0"/>
              <a:t>VYSTYMAS,</a:t>
            </a:r>
          </a:p>
          <a:p>
            <a:r>
              <a:rPr lang="lt-LT" dirty="0"/>
              <a:t>ĮGYVENDINIMAS</a:t>
            </a:r>
          </a:p>
        </p:txBody>
      </p:sp>
      <p:sp>
        <p:nvSpPr>
          <p:cNvPr id="99" name="TextBox 98"/>
          <p:cNvSpPr txBox="1"/>
          <p:nvPr/>
        </p:nvSpPr>
        <p:spPr>
          <a:xfrm>
            <a:off x="7626071" y="7674522"/>
            <a:ext cx="25765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lt-LT"/>
            </a:defPPr>
            <a:lvl1pPr>
              <a:defRPr sz="900" b="1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PROJEKTO</a:t>
            </a:r>
            <a:r>
              <a:rPr lang="lt-LT" dirty="0" smtClean="0"/>
              <a:t> </a:t>
            </a:r>
            <a:r>
              <a:rPr lang="lt-LT" dirty="0"/>
              <a:t>VERTINIMAS, </a:t>
            </a:r>
          </a:p>
          <a:p>
            <a:r>
              <a:rPr lang="lt-LT" dirty="0"/>
              <a:t>ADMINISTRAVIMAS, STEBĖSENA</a:t>
            </a:r>
          </a:p>
        </p:txBody>
      </p:sp>
      <p:sp>
        <p:nvSpPr>
          <p:cNvPr id="106" name="Stačiakampis 105"/>
          <p:cNvSpPr/>
          <p:nvPr/>
        </p:nvSpPr>
        <p:spPr>
          <a:xfrm>
            <a:off x="684842" y="977855"/>
            <a:ext cx="7719262" cy="38379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t-LT" sz="2000" b="1">
                <a:solidFill>
                  <a:schemeClr val="accent5">
                    <a:lumMod val="50000"/>
                  </a:schemeClr>
                </a:solidFill>
              </a:rPr>
              <a:t>NACIONALINIS LYGMUO</a:t>
            </a:r>
          </a:p>
        </p:txBody>
      </p:sp>
      <p:sp>
        <p:nvSpPr>
          <p:cNvPr id="107" name="Kairysis riestinis skliaustas 106"/>
          <p:cNvSpPr/>
          <p:nvPr/>
        </p:nvSpPr>
        <p:spPr>
          <a:xfrm rot="5400000">
            <a:off x="4386283" y="-2353960"/>
            <a:ext cx="288034" cy="7719263"/>
          </a:xfrm>
          <a:prstGeom prst="leftBrace">
            <a:avLst/>
          </a:prstGeom>
          <a:ln w="28575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lt-LT"/>
          </a:p>
        </p:txBody>
      </p:sp>
      <p:sp>
        <p:nvSpPr>
          <p:cNvPr id="108" name="Kairysis riestinis skliaustas 107"/>
          <p:cNvSpPr/>
          <p:nvPr/>
        </p:nvSpPr>
        <p:spPr>
          <a:xfrm rot="5400000">
            <a:off x="10151014" y="-385258"/>
            <a:ext cx="288035" cy="3781858"/>
          </a:xfrm>
          <a:prstGeom prst="leftBrace">
            <a:avLst/>
          </a:prstGeom>
          <a:ln w="28575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lt-LT"/>
          </a:p>
        </p:txBody>
      </p:sp>
      <p:sp>
        <p:nvSpPr>
          <p:cNvPr id="109" name="Stačiakampis 108"/>
          <p:cNvSpPr/>
          <p:nvPr/>
        </p:nvSpPr>
        <p:spPr>
          <a:xfrm>
            <a:off x="8404105" y="977857"/>
            <a:ext cx="3753968" cy="38379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t-LT" sz="2000" b="1">
                <a:solidFill>
                  <a:schemeClr val="accent5">
                    <a:lumMod val="50000"/>
                  </a:schemeClr>
                </a:solidFill>
              </a:rPr>
              <a:t>REGIONINIS LYGMUO</a:t>
            </a:r>
          </a:p>
        </p:txBody>
      </p:sp>
      <p:sp>
        <p:nvSpPr>
          <p:cNvPr id="135" name="Suapvalintas stačiakampis 134"/>
          <p:cNvSpPr/>
          <p:nvPr/>
        </p:nvSpPr>
        <p:spPr>
          <a:xfrm>
            <a:off x="3347616" y="4194206"/>
            <a:ext cx="1552855" cy="281007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t-LT" sz="1200" b="1">
                <a:solidFill>
                  <a:schemeClr val="tx1"/>
                </a:solidFill>
              </a:rPr>
              <a:t>LRV</a:t>
            </a:r>
          </a:p>
        </p:txBody>
      </p:sp>
      <p:cxnSp>
        <p:nvCxnSpPr>
          <p:cNvPr id="94" name="Alkūninė jungtis 93"/>
          <p:cNvCxnSpPr>
            <a:stCxn id="121" idx="3"/>
            <a:endCxn id="123" idx="3"/>
          </p:cNvCxnSpPr>
          <p:nvPr/>
        </p:nvCxnSpPr>
        <p:spPr>
          <a:xfrm flipH="1">
            <a:off x="4900471" y="2714204"/>
            <a:ext cx="1" cy="995811"/>
          </a:xfrm>
          <a:prstGeom prst="bentConnector3">
            <a:avLst>
              <a:gd name="adj1" fmla="val -22860000000"/>
            </a:avLst>
          </a:prstGeom>
          <a:ln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" name="Alkūninė jungtis 103"/>
          <p:cNvCxnSpPr>
            <a:stCxn id="123" idx="3"/>
            <a:endCxn id="135" idx="3"/>
          </p:cNvCxnSpPr>
          <p:nvPr/>
        </p:nvCxnSpPr>
        <p:spPr>
          <a:xfrm>
            <a:off x="4900471" y="3710015"/>
            <a:ext cx="12700" cy="624695"/>
          </a:xfrm>
          <a:prstGeom prst="bentConnector3">
            <a:avLst>
              <a:gd name="adj1" fmla="val 1800000"/>
            </a:avLst>
          </a:prstGeom>
          <a:ln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8" name="TextBox 137"/>
          <p:cNvSpPr txBox="1"/>
          <p:nvPr/>
        </p:nvSpPr>
        <p:spPr>
          <a:xfrm>
            <a:off x="3312010" y="4003814"/>
            <a:ext cx="1913904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t-LT" sz="900" b="1">
                <a:solidFill>
                  <a:schemeClr val="bg1"/>
                </a:solidFill>
              </a:rPr>
              <a:t>NPP TVIRTINIMAS</a:t>
            </a:r>
          </a:p>
        </p:txBody>
      </p:sp>
      <p:cxnSp>
        <p:nvCxnSpPr>
          <p:cNvPr id="13" name="Alkūninė jungtis 12"/>
          <p:cNvCxnSpPr>
            <a:stCxn id="89" idx="3"/>
            <a:endCxn id="92" idx="0"/>
          </p:cNvCxnSpPr>
          <p:nvPr/>
        </p:nvCxnSpPr>
        <p:spPr>
          <a:xfrm flipH="1">
            <a:off x="5835331" y="6428315"/>
            <a:ext cx="893511" cy="1430874"/>
          </a:xfrm>
          <a:prstGeom prst="bentConnector4">
            <a:avLst>
              <a:gd name="adj1" fmla="val -25584"/>
              <a:gd name="adj2" fmla="val 73698"/>
            </a:avLst>
          </a:prstGeom>
          <a:ln>
            <a:solidFill>
              <a:schemeClr val="bg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Tiesioji rodyklės jungtis 26"/>
          <p:cNvCxnSpPr>
            <a:stCxn id="89" idx="2"/>
          </p:cNvCxnSpPr>
          <p:nvPr/>
        </p:nvCxnSpPr>
        <p:spPr>
          <a:xfrm>
            <a:off x="5792738" y="6557829"/>
            <a:ext cx="0" cy="504460"/>
          </a:xfrm>
          <a:prstGeom prst="straightConnector1">
            <a:avLst/>
          </a:prstGeom>
          <a:ln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1" name="Alkūninė jungtis 140"/>
          <p:cNvCxnSpPr>
            <a:stCxn id="73" idx="0"/>
            <a:endCxn id="92" idx="3"/>
          </p:cNvCxnSpPr>
          <p:nvPr/>
        </p:nvCxnSpPr>
        <p:spPr>
          <a:xfrm rot="16200000" flipH="1" flipV="1">
            <a:off x="8349336" y="5485744"/>
            <a:ext cx="1004757" cy="4163047"/>
          </a:xfrm>
          <a:prstGeom prst="bentConnector4">
            <a:avLst>
              <a:gd name="adj1" fmla="val -22752"/>
              <a:gd name="adj2" fmla="val 58641"/>
            </a:avLst>
          </a:prstGeom>
          <a:ln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6" name="Tiesioji rodyklės jungtis 145"/>
          <p:cNvCxnSpPr>
            <a:cxnSpLocks/>
            <a:stCxn id="81" idx="2"/>
            <a:endCxn id="84" idx="0"/>
          </p:cNvCxnSpPr>
          <p:nvPr/>
        </p:nvCxnSpPr>
        <p:spPr>
          <a:xfrm>
            <a:off x="3247725" y="5808712"/>
            <a:ext cx="0" cy="231290"/>
          </a:xfrm>
          <a:prstGeom prst="straightConnector1">
            <a:avLst/>
          </a:prstGeom>
          <a:ln>
            <a:solidFill>
              <a:schemeClr val="bg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6" name="Alkūninė jungtis 165"/>
          <p:cNvCxnSpPr>
            <a:stCxn id="84" idx="3"/>
            <a:endCxn id="89" idx="1"/>
          </p:cNvCxnSpPr>
          <p:nvPr/>
        </p:nvCxnSpPr>
        <p:spPr>
          <a:xfrm>
            <a:off x="4232314" y="6189473"/>
            <a:ext cx="624320" cy="238842"/>
          </a:xfrm>
          <a:prstGeom prst="bentConnector3">
            <a:avLst>
              <a:gd name="adj1" fmla="val 50000"/>
            </a:avLst>
          </a:prstGeom>
          <a:ln>
            <a:solidFill>
              <a:schemeClr val="bg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9" name="Alkūninė jungtis 168"/>
          <p:cNvCxnSpPr>
            <a:stCxn id="95" idx="3"/>
            <a:endCxn id="73" idx="3"/>
          </p:cNvCxnSpPr>
          <p:nvPr/>
        </p:nvCxnSpPr>
        <p:spPr>
          <a:xfrm flipV="1">
            <a:off x="9508363" y="7208207"/>
            <a:ext cx="2144333" cy="922501"/>
          </a:xfrm>
          <a:prstGeom prst="bentConnector3">
            <a:avLst>
              <a:gd name="adj1" fmla="val 110661"/>
            </a:avLst>
          </a:prstGeom>
          <a:ln>
            <a:solidFill>
              <a:schemeClr val="bg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91" name="Grupė 190"/>
          <p:cNvGrpSpPr/>
          <p:nvPr/>
        </p:nvGrpSpPr>
        <p:grpSpPr>
          <a:xfrm>
            <a:off x="2114208" y="6014414"/>
            <a:ext cx="7691171" cy="2261696"/>
            <a:chOff x="2571516" y="5996493"/>
            <a:chExt cx="7691171" cy="2261696"/>
          </a:xfrm>
        </p:grpSpPr>
        <p:sp>
          <p:nvSpPr>
            <p:cNvPr id="182" name="Suapvalintas stačiakampis 181"/>
            <p:cNvSpPr/>
            <p:nvPr/>
          </p:nvSpPr>
          <p:spPr>
            <a:xfrm>
              <a:off x="2571516" y="7049957"/>
              <a:ext cx="4655983" cy="280658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lt-LT" sz="1200" b="1" dirty="0" smtClean="0">
                  <a:solidFill>
                    <a:schemeClr val="tx1"/>
                  </a:solidFill>
                </a:rPr>
                <a:t>KOMITETAS – SOCIALINĖ EKONOMINĖ PARTNERYSTĖ</a:t>
              </a:r>
              <a:endParaRPr lang="lt-LT" sz="1200" b="1" dirty="0">
                <a:solidFill>
                  <a:schemeClr val="tx1"/>
                </a:solidFill>
              </a:endParaRPr>
            </a:p>
          </p:txBody>
        </p:sp>
        <p:sp>
          <p:nvSpPr>
            <p:cNvPr id="184" name="Suapvalintas stačiakampis 183"/>
            <p:cNvSpPr/>
            <p:nvPr/>
          </p:nvSpPr>
          <p:spPr>
            <a:xfrm>
              <a:off x="8083379" y="7959395"/>
              <a:ext cx="1882292" cy="298794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lt-LT" sz="1200" b="1" dirty="0">
                  <a:solidFill>
                    <a:schemeClr val="tx1"/>
                  </a:solidFill>
                </a:rPr>
                <a:t>AGENTŪRA</a:t>
              </a:r>
            </a:p>
          </p:txBody>
        </p:sp>
        <p:sp>
          <p:nvSpPr>
            <p:cNvPr id="185" name="Suapvalintas stačiakampis 184"/>
            <p:cNvSpPr/>
            <p:nvPr/>
          </p:nvSpPr>
          <p:spPr>
            <a:xfrm>
              <a:off x="2722103" y="5996493"/>
              <a:ext cx="1969179" cy="352076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lt-LT" sz="1100" b="1" dirty="0">
                  <a:solidFill>
                    <a:schemeClr val="tx1"/>
                  </a:solidFill>
                </a:rPr>
                <a:t>PORTFELIO VALDYTOJAS – FM (VI, MI, AI)</a:t>
              </a:r>
            </a:p>
          </p:txBody>
        </p:sp>
        <p:sp>
          <p:nvSpPr>
            <p:cNvPr id="186" name="Suapvalintas stačiakampis 185"/>
            <p:cNvSpPr/>
            <p:nvPr/>
          </p:nvSpPr>
          <p:spPr>
            <a:xfrm>
              <a:off x="8861414" y="7044368"/>
              <a:ext cx="1401273" cy="280659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lt-LT" sz="1200" b="1" dirty="0">
                  <a:solidFill>
                    <a:schemeClr val="tx1"/>
                  </a:solidFill>
                </a:rPr>
                <a:t>VRM</a:t>
              </a:r>
            </a:p>
          </p:txBody>
        </p:sp>
      </p:grp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35679" y="8377082"/>
            <a:ext cx="1892708" cy="1000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102" name="Alkūninė jungtis 101"/>
          <p:cNvCxnSpPr>
            <a:stCxn id="84" idx="1"/>
            <a:endCxn id="95" idx="2"/>
          </p:cNvCxnSpPr>
          <p:nvPr/>
        </p:nvCxnSpPr>
        <p:spPr>
          <a:xfrm rot="10800000" flipH="1" flipV="1">
            <a:off x="2263135" y="6189472"/>
            <a:ext cx="6309124" cy="2090631"/>
          </a:xfrm>
          <a:prstGeom prst="bentConnector4">
            <a:avLst>
              <a:gd name="adj1" fmla="val -3623"/>
              <a:gd name="adj2" fmla="val 151868"/>
            </a:avLst>
          </a:prstGeom>
          <a:ln>
            <a:solidFill>
              <a:schemeClr val="bg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5" name="Alkūninė jungtis 154"/>
          <p:cNvCxnSpPr>
            <a:stCxn id="184" idx="1"/>
            <a:endCxn id="92" idx="2"/>
          </p:cNvCxnSpPr>
          <p:nvPr/>
        </p:nvCxnSpPr>
        <p:spPr>
          <a:xfrm rot="10800000" flipV="1">
            <a:off x="5835331" y="8126713"/>
            <a:ext cx="1790740" cy="153392"/>
          </a:xfrm>
          <a:prstGeom prst="bentConnector4">
            <a:avLst>
              <a:gd name="adj1" fmla="val 23897"/>
              <a:gd name="adj2" fmla="val 249030"/>
            </a:avLst>
          </a:prstGeom>
          <a:ln>
            <a:solidFill>
              <a:schemeClr val="bg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Alkūninė jungtis 77"/>
          <p:cNvCxnSpPr>
            <a:stCxn id="186" idx="1"/>
            <a:endCxn id="182" idx="3"/>
          </p:cNvCxnSpPr>
          <p:nvPr/>
        </p:nvCxnSpPr>
        <p:spPr>
          <a:xfrm rot="10800000" flipV="1">
            <a:off x="6770192" y="7202619"/>
            <a:ext cx="1633915" cy="5588"/>
          </a:xfrm>
          <a:prstGeom prst="bentConnector3">
            <a:avLst>
              <a:gd name="adj1" fmla="val 50000"/>
            </a:avLst>
          </a:prstGeom>
          <a:ln>
            <a:solidFill>
              <a:schemeClr val="bg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77043459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7" dur="2000"/>
                                        <p:tgtEl>
                                          <p:spTgt spid="1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" name="Paveikslėlis 3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7815" y="929450"/>
            <a:ext cx="12857230" cy="8671750"/>
          </a:xfrm>
          <a:prstGeom prst="rect">
            <a:avLst/>
          </a:prstGeom>
        </p:spPr>
      </p:pic>
      <p:sp>
        <p:nvSpPr>
          <p:cNvPr id="33" name="Stačiakampis 32"/>
          <p:cNvSpPr/>
          <p:nvPr/>
        </p:nvSpPr>
        <p:spPr>
          <a:xfrm>
            <a:off x="-27815" y="929450"/>
            <a:ext cx="12857230" cy="8699754"/>
          </a:xfrm>
          <a:prstGeom prst="rect">
            <a:avLst/>
          </a:prstGeom>
          <a:solidFill>
            <a:schemeClr val="bg1">
              <a:lumMod val="95000"/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7855" tIns="68927" rIns="137855" bIns="68927" rtlCol="0" anchor="ctr"/>
          <a:lstStyle/>
          <a:p>
            <a:pPr algn="ctr"/>
            <a:endParaRPr lang="lt-LT"/>
          </a:p>
        </p:txBody>
      </p:sp>
      <p:sp>
        <p:nvSpPr>
          <p:cNvPr id="24" name="Title 1"/>
          <p:cNvSpPr txBox="1">
            <a:spLocks/>
          </p:cNvSpPr>
          <p:nvPr/>
        </p:nvSpPr>
        <p:spPr>
          <a:xfrm>
            <a:off x="-27815" y="0"/>
            <a:ext cx="12857230" cy="1056184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vert="horz" lIns="137855" tIns="68927" rIns="137855" bIns="68927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lt-LT" sz="3600" b="1" dirty="0" smtClean="0">
                <a:solidFill>
                  <a:schemeClr val="bg1"/>
                </a:solidFill>
              </a:rPr>
              <a:t>2014–2020 M. VKS IŠŠŪKIAI BEI LAUKIAMA </a:t>
            </a:r>
            <a:r>
              <a:rPr lang="lt-LT" sz="3600" b="1" dirty="0">
                <a:solidFill>
                  <a:schemeClr val="bg1"/>
                </a:solidFill>
              </a:rPr>
              <a:t>POKYČIŲ NAUDA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59526" y="4456632"/>
            <a:ext cx="4318500" cy="539234"/>
          </a:xfrm>
          <a:prstGeom prst="roundRect">
            <a:avLst>
              <a:gd name="adj" fmla="val 34594"/>
            </a:avLst>
          </a:prstGeom>
          <a:solidFill>
            <a:schemeClr val="accent5">
              <a:lumMod val="75000"/>
            </a:schemeClr>
          </a:solidFill>
          <a:ln w="12700">
            <a:noFill/>
          </a:ln>
        </p:spPr>
        <p:txBody>
          <a:bodyPr wrap="square" lIns="137855" tIns="0" rIns="137855" bIns="0" rtlCol="0">
            <a:spAutoFit/>
          </a:bodyPr>
          <a:lstStyle>
            <a:defPPr>
              <a:defRPr lang="lt-LT"/>
            </a:defPPr>
            <a:lvl1pPr algn="ctr">
              <a:defRPr sz="2100"/>
            </a:lvl1pPr>
          </a:lstStyle>
          <a:p>
            <a:r>
              <a:rPr lang="lt-LT" sz="2800" b="1" dirty="0" smtClean="0">
                <a:solidFill>
                  <a:schemeClr val="bg1">
                    <a:lumMod val="95000"/>
                  </a:schemeClr>
                </a:solidFill>
              </a:rPr>
              <a:t>2014</a:t>
            </a:r>
            <a:r>
              <a:rPr lang="lt-LT" sz="2800" b="1" dirty="0" smtClean="0">
                <a:solidFill>
                  <a:schemeClr val="bg1"/>
                </a:solidFill>
              </a:rPr>
              <a:t>–2020 M. ES </a:t>
            </a:r>
            <a:r>
              <a:rPr lang="lt-LT" sz="2800" b="1" dirty="0" smtClean="0">
                <a:solidFill>
                  <a:schemeClr val="bg1">
                    <a:lumMod val="95000"/>
                  </a:schemeClr>
                </a:solidFill>
              </a:rPr>
              <a:t>VKS</a:t>
            </a:r>
            <a:r>
              <a:rPr lang="lt-LT" sz="2800" b="1" dirty="0">
                <a:solidFill>
                  <a:schemeClr val="bg1">
                    <a:lumMod val="95000"/>
                  </a:schemeClr>
                </a:solidFill>
              </a:rPr>
              <a:t>: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6847" y="5087810"/>
            <a:ext cx="5763859" cy="621447"/>
          </a:xfrm>
          <a:prstGeom prst="round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>
            <a:defPPr>
              <a:defRPr lang="lt-LT"/>
            </a:defPPr>
            <a:lvl1pPr>
              <a:defRPr sz="1800" b="1">
                <a:solidFill>
                  <a:schemeClr val="bg1"/>
                </a:solidFill>
              </a:defRPr>
            </a:lvl1pPr>
          </a:lstStyle>
          <a:p>
            <a:pPr algn="ctr"/>
            <a:r>
              <a:rPr lang="lt-LT" sz="3200" dirty="0" smtClean="0">
                <a:solidFill>
                  <a:schemeClr val="accent5">
                    <a:lumMod val="50000"/>
                  </a:schemeClr>
                </a:solidFill>
              </a:rPr>
              <a:t>35 institucijos</a:t>
            </a:r>
            <a:endParaRPr lang="en-US" sz="3200" b="0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7535" y="6746688"/>
            <a:ext cx="5821078" cy="621447"/>
          </a:xfrm>
          <a:prstGeom prst="round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>
            <a:defPPr>
              <a:defRPr lang="lt-LT"/>
            </a:defPPr>
            <a:lvl1pPr>
              <a:defRPr sz="1800" b="1">
                <a:solidFill>
                  <a:schemeClr val="bg1"/>
                </a:solidFill>
              </a:defRPr>
            </a:lvl1pPr>
          </a:lstStyle>
          <a:p>
            <a:pPr algn="ctr"/>
            <a:r>
              <a:rPr lang="lt-LT" sz="3200" dirty="0">
                <a:solidFill>
                  <a:schemeClr val="accent5">
                    <a:lumMod val="50000"/>
                  </a:schemeClr>
                </a:solidFill>
              </a:rPr>
              <a:t>≈ </a:t>
            </a:r>
            <a:r>
              <a:rPr lang="lt-LT" sz="3200" dirty="0" smtClean="0">
                <a:solidFill>
                  <a:schemeClr val="accent5">
                    <a:lumMod val="50000"/>
                  </a:schemeClr>
                </a:solidFill>
              </a:rPr>
              <a:t>27 </a:t>
            </a:r>
            <a:r>
              <a:rPr lang="lt-LT" sz="3200" dirty="0">
                <a:solidFill>
                  <a:schemeClr val="accent5">
                    <a:lumMod val="50000"/>
                  </a:schemeClr>
                </a:solidFill>
              </a:rPr>
              <a:t>mln. eurų </a:t>
            </a:r>
            <a:r>
              <a:rPr lang="lt-LT" sz="3200" dirty="0" smtClean="0">
                <a:solidFill>
                  <a:schemeClr val="accent5">
                    <a:lumMod val="50000"/>
                  </a:schemeClr>
                </a:solidFill>
              </a:rPr>
              <a:t>/ </a:t>
            </a:r>
            <a:r>
              <a:rPr lang="lt-LT" sz="3200" dirty="0">
                <a:solidFill>
                  <a:schemeClr val="accent5">
                    <a:lumMod val="50000"/>
                  </a:schemeClr>
                </a:solidFill>
              </a:rPr>
              <a:t>metus</a:t>
            </a:r>
          </a:p>
        </p:txBody>
      </p:sp>
      <p:cxnSp>
        <p:nvCxnSpPr>
          <p:cNvPr id="20" name="Tiesioji jungtis 19"/>
          <p:cNvCxnSpPr/>
          <p:nvPr/>
        </p:nvCxnSpPr>
        <p:spPr>
          <a:xfrm flipH="1" flipV="1">
            <a:off x="5758632" y="1560240"/>
            <a:ext cx="64035" cy="6532005"/>
          </a:xfrm>
          <a:prstGeom prst="line">
            <a:avLst/>
          </a:prstGeom>
          <a:ln w="38100">
            <a:solidFill>
              <a:schemeClr val="bg1">
                <a:lumMod val="50000"/>
              </a:schemeClr>
            </a:solidFill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TextBox 34"/>
          <p:cNvSpPr txBox="1"/>
          <p:nvPr/>
        </p:nvSpPr>
        <p:spPr>
          <a:xfrm>
            <a:off x="7390648" y="1900817"/>
            <a:ext cx="4318500" cy="539234"/>
          </a:xfrm>
          <a:prstGeom prst="roundRect">
            <a:avLst>
              <a:gd name="adj" fmla="val 34594"/>
            </a:avLst>
          </a:prstGeom>
          <a:solidFill>
            <a:schemeClr val="accent5">
              <a:lumMod val="75000"/>
            </a:schemeClr>
          </a:solidFill>
          <a:ln w="12700">
            <a:noFill/>
          </a:ln>
        </p:spPr>
        <p:txBody>
          <a:bodyPr wrap="square" lIns="137855" tIns="0" rIns="137855" bIns="0" rtlCol="0">
            <a:spAutoFit/>
          </a:bodyPr>
          <a:lstStyle>
            <a:defPPr>
              <a:defRPr lang="lt-LT"/>
            </a:defPPr>
            <a:lvl1pPr algn="ctr">
              <a:defRPr sz="2100"/>
            </a:lvl1pPr>
          </a:lstStyle>
          <a:p>
            <a:r>
              <a:rPr lang="lt-LT" sz="2800" b="1" dirty="0" smtClean="0">
                <a:solidFill>
                  <a:schemeClr val="bg1">
                    <a:lumMod val="95000"/>
                  </a:schemeClr>
                </a:solidFill>
              </a:rPr>
              <a:t>POKYČIŲ NAUDA</a:t>
            </a:r>
            <a:endParaRPr lang="lt-LT" sz="2800" b="1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55" name="TextBox 54"/>
          <p:cNvSpPr txBox="1"/>
          <p:nvPr/>
        </p:nvSpPr>
        <p:spPr>
          <a:xfrm>
            <a:off x="27535" y="5941906"/>
            <a:ext cx="5793263" cy="621447"/>
          </a:xfrm>
          <a:prstGeom prst="round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>
            <a:defPPr>
              <a:defRPr lang="lt-LT"/>
            </a:defPPr>
            <a:lvl1pPr>
              <a:defRPr sz="1800" b="1">
                <a:solidFill>
                  <a:schemeClr val="bg1"/>
                </a:solidFill>
              </a:defRPr>
            </a:lvl1pPr>
          </a:lstStyle>
          <a:p>
            <a:pPr algn="ctr"/>
            <a:r>
              <a:rPr lang="lt-LT" sz="3200" dirty="0" smtClean="0">
                <a:solidFill>
                  <a:schemeClr val="accent5">
                    <a:lumMod val="50000"/>
                  </a:schemeClr>
                </a:solidFill>
              </a:rPr>
              <a:t>&gt; 1000 pareigybių</a:t>
            </a:r>
            <a:endParaRPr lang="en-US" sz="3200" b="0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-56940" y="2265141"/>
            <a:ext cx="5763859" cy="621447"/>
          </a:xfrm>
          <a:prstGeom prst="round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>
            <a:defPPr>
              <a:defRPr lang="lt-LT"/>
            </a:defPPr>
            <a:lvl1pPr>
              <a:defRPr sz="1800" b="1">
                <a:solidFill>
                  <a:schemeClr val="bg1"/>
                </a:solidFill>
              </a:defRPr>
            </a:lvl1pPr>
          </a:lstStyle>
          <a:p>
            <a:pPr algn="ctr"/>
            <a:r>
              <a:rPr lang="lt-LT" sz="3200" dirty="0" smtClean="0">
                <a:solidFill>
                  <a:schemeClr val="accent5">
                    <a:lumMod val="50000"/>
                  </a:schemeClr>
                </a:solidFill>
              </a:rPr>
              <a:t>∼ 30 VKS</a:t>
            </a:r>
            <a:endParaRPr lang="en-US" sz="3200" b="0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-66252" y="3119237"/>
            <a:ext cx="5793263" cy="621447"/>
          </a:xfrm>
          <a:prstGeom prst="round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>
            <a:defPPr>
              <a:defRPr lang="lt-LT"/>
            </a:defPPr>
            <a:lvl1pPr>
              <a:defRPr sz="1800" b="1">
                <a:solidFill>
                  <a:schemeClr val="bg1"/>
                </a:solidFill>
              </a:defRPr>
            </a:lvl1pPr>
          </a:lstStyle>
          <a:p>
            <a:pPr algn="ctr"/>
            <a:r>
              <a:rPr lang="lt-LT" sz="3200" dirty="0">
                <a:solidFill>
                  <a:schemeClr val="accent5">
                    <a:lumMod val="50000"/>
                  </a:schemeClr>
                </a:solidFill>
              </a:rPr>
              <a:t>∼ </a:t>
            </a:r>
            <a:r>
              <a:rPr lang="en-US" sz="3200" dirty="0" smtClean="0">
                <a:solidFill>
                  <a:schemeClr val="accent5">
                    <a:lumMod val="50000"/>
                  </a:schemeClr>
                </a:solidFill>
              </a:rPr>
              <a:t>5</a:t>
            </a:r>
            <a:r>
              <a:rPr lang="lt-LT" sz="3200" dirty="0" smtClean="0">
                <a:solidFill>
                  <a:schemeClr val="accent5">
                    <a:lumMod val="50000"/>
                  </a:schemeClr>
                </a:solidFill>
              </a:rPr>
              <a:t>0 finansavimo</a:t>
            </a:r>
            <a:r>
              <a:rPr lang="en-US" sz="3200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lt-LT" sz="3200" dirty="0" smtClean="0">
                <a:solidFill>
                  <a:schemeClr val="accent5">
                    <a:lumMod val="50000"/>
                  </a:schemeClr>
                </a:solidFill>
              </a:rPr>
              <a:t>šaltinių</a:t>
            </a:r>
            <a:endParaRPr lang="en-US" sz="3200" b="0" dirty="0">
              <a:solidFill>
                <a:schemeClr val="accent5">
                  <a:lumMod val="50000"/>
                </a:schemeClr>
              </a:solidFill>
            </a:endParaRPr>
          </a:p>
        </p:txBody>
      </p:sp>
      <p:grpSp>
        <p:nvGrpSpPr>
          <p:cNvPr id="30" name="Grupė 29"/>
          <p:cNvGrpSpPr/>
          <p:nvPr/>
        </p:nvGrpSpPr>
        <p:grpSpPr>
          <a:xfrm>
            <a:off x="5758632" y="2680855"/>
            <a:ext cx="7474084" cy="5716765"/>
            <a:chOff x="-1016024" y="1119366"/>
            <a:chExt cx="7474084" cy="5716765"/>
          </a:xfrm>
        </p:grpSpPr>
        <p:pic>
          <p:nvPicPr>
            <p:cNvPr id="31" name="Picture 3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56184" y="2102951"/>
              <a:ext cx="3547721" cy="337935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grpSp>
          <p:nvGrpSpPr>
            <p:cNvPr id="34" name="Grupė 33"/>
            <p:cNvGrpSpPr/>
            <p:nvPr/>
          </p:nvGrpSpPr>
          <p:grpSpPr>
            <a:xfrm>
              <a:off x="-1016024" y="1119366"/>
              <a:ext cx="7474084" cy="5716765"/>
              <a:chOff x="2232037" y="1724211"/>
              <a:chExt cx="8769572" cy="6707656"/>
            </a:xfrm>
          </p:grpSpPr>
          <p:graphicFrame>
            <p:nvGraphicFramePr>
              <p:cNvPr id="36" name="Diagrama 35"/>
              <p:cNvGraphicFramePr/>
              <p:nvPr>
                <p:extLst>
                  <p:ext uri="{D42A27DB-BD31-4B8C-83A1-F6EECF244321}">
                    <p14:modId xmlns:p14="http://schemas.microsoft.com/office/powerpoint/2010/main" val="1217225344"/>
                  </p:ext>
                </p:extLst>
              </p:nvPr>
            </p:nvGraphicFramePr>
            <p:xfrm>
              <a:off x="2232037" y="1724211"/>
              <a:ext cx="8769572" cy="6707656"/>
            </p:xfrm>
            <a:graphic>
              <a:graphicData uri="http://schemas.openxmlformats.org/drawingml/2006/chart">
                <c:chart xmlns:c="http://schemas.openxmlformats.org/drawingml/2006/chart" xmlns:r="http://schemas.openxmlformats.org/officeDocument/2006/relationships" r:id="rId5"/>
              </a:graphicData>
            </a:graphic>
          </p:graphicFrame>
          <p:sp>
            <p:nvSpPr>
              <p:cNvPr id="37" name="TextBox 36"/>
              <p:cNvSpPr txBox="1"/>
              <p:nvPr/>
            </p:nvSpPr>
            <p:spPr>
              <a:xfrm>
                <a:off x="6878943" y="2967741"/>
                <a:ext cx="2172309" cy="6139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lt-LT" sz="2800" b="1" dirty="0"/>
                  <a:t>Kokybė</a:t>
                </a:r>
              </a:p>
            </p:txBody>
          </p:sp>
          <p:sp>
            <p:nvSpPr>
              <p:cNvPr id="38" name="TextBox 37"/>
              <p:cNvSpPr txBox="1"/>
              <p:nvPr/>
            </p:nvSpPr>
            <p:spPr>
              <a:xfrm>
                <a:off x="6878943" y="6220198"/>
                <a:ext cx="2172309" cy="111948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lt-LT" sz="2800" b="1" dirty="0"/>
                  <a:t>Greitis ir sąnaudos</a:t>
                </a:r>
              </a:p>
            </p:txBody>
          </p:sp>
          <p:sp>
            <p:nvSpPr>
              <p:cNvPr id="39" name="TextBox 38"/>
              <p:cNvSpPr txBox="1"/>
              <p:nvPr/>
            </p:nvSpPr>
            <p:spPr>
              <a:xfrm>
                <a:off x="3900472" y="2898747"/>
                <a:ext cx="2380298" cy="6139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lt-LT" sz="2800" b="1" dirty="0"/>
                  <a:t>Lankstumas</a:t>
                </a:r>
              </a:p>
            </p:txBody>
          </p:sp>
          <p:sp>
            <p:nvSpPr>
              <p:cNvPr id="43" name="TextBox 42"/>
              <p:cNvSpPr txBox="1"/>
              <p:nvPr/>
            </p:nvSpPr>
            <p:spPr>
              <a:xfrm>
                <a:off x="4015693" y="6220198"/>
                <a:ext cx="2149853" cy="111948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lt-LT" sz="2800" b="1" dirty="0"/>
                  <a:t>Vieninga praktika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65863122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" name="Paveikslėlis 3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7815" y="929450"/>
            <a:ext cx="12829415" cy="8671750"/>
          </a:xfrm>
          <a:prstGeom prst="rect">
            <a:avLst/>
          </a:prstGeom>
        </p:spPr>
      </p:pic>
      <p:sp>
        <p:nvSpPr>
          <p:cNvPr id="33" name="Stačiakampis 32"/>
          <p:cNvSpPr/>
          <p:nvPr/>
        </p:nvSpPr>
        <p:spPr>
          <a:xfrm>
            <a:off x="-27815" y="903692"/>
            <a:ext cx="12829415" cy="8697508"/>
          </a:xfrm>
          <a:prstGeom prst="rect">
            <a:avLst/>
          </a:prstGeom>
          <a:solidFill>
            <a:schemeClr val="bg1">
              <a:lumMod val="95000"/>
              <a:alpha val="92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7855" tIns="68927" rIns="137855" bIns="68927" rtlCol="0" anchor="ctr"/>
          <a:lstStyle/>
          <a:p>
            <a:pPr algn="ctr"/>
            <a:endParaRPr lang="lt-LT" b="1"/>
          </a:p>
        </p:txBody>
      </p:sp>
      <p:sp>
        <p:nvSpPr>
          <p:cNvPr id="24" name="Title 1"/>
          <p:cNvSpPr txBox="1">
            <a:spLocks/>
          </p:cNvSpPr>
          <p:nvPr/>
        </p:nvSpPr>
        <p:spPr>
          <a:xfrm>
            <a:off x="0" y="0"/>
            <a:ext cx="12801600" cy="1272208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vert="horz" lIns="137855" tIns="68927" rIns="137855" bIns="68927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lt-LT" sz="3600" b="1" dirty="0" smtClean="0">
                <a:solidFill>
                  <a:schemeClr val="bg1"/>
                </a:solidFill>
              </a:rPr>
              <a:t>TERMINAI</a:t>
            </a:r>
            <a:endParaRPr lang="lt-LT" sz="3600" b="1" dirty="0">
              <a:solidFill>
                <a:schemeClr val="bg1"/>
              </a:solidFill>
            </a:endParaRPr>
          </a:p>
        </p:txBody>
      </p:sp>
      <p:sp>
        <p:nvSpPr>
          <p:cNvPr id="51" name="Rodyklė dešinėn 50"/>
          <p:cNvSpPr/>
          <p:nvPr/>
        </p:nvSpPr>
        <p:spPr>
          <a:xfrm>
            <a:off x="568152" y="3000400"/>
            <a:ext cx="6624736" cy="1516648"/>
          </a:xfrm>
          <a:prstGeom prst="rightArrow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t-LT" sz="2400" b="1" dirty="0"/>
              <a:t>Atsakomybės taisyklių (nutarimo) tvirtinimas</a:t>
            </a:r>
          </a:p>
          <a:p>
            <a:pPr algn="ctr"/>
            <a:r>
              <a:rPr lang="lt-LT" sz="2400" b="1" dirty="0" smtClean="0">
                <a:solidFill>
                  <a:schemeClr val="bg1"/>
                </a:solidFill>
              </a:rPr>
              <a:t>Iki 2020-11-04</a:t>
            </a:r>
            <a:endParaRPr lang="lt-LT" sz="2400" b="1" dirty="0">
              <a:solidFill>
                <a:schemeClr val="bg1"/>
              </a:solidFill>
            </a:endParaRPr>
          </a:p>
        </p:txBody>
      </p:sp>
      <p:sp>
        <p:nvSpPr>
          <p:cNvPr id="54" name="Suapvalintas stačiakampis 53"/>
          <p:cNvSpPr/>
          <p:nvPr/>
        </p:nvSpPr>
        <p:spPr>
          <a:xfrm>
            <a:off x="149618" y="5699239"/>
            <a:ext cx="4248472" cy="1071158"/>
          </a:xfrm>
          <a:prstGeom prst="roundRect">
            <a:avLst>
              <a:gd name="adj" fmla="val 50000"/>
            </a:avLst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t-LT" sz="2400" dirty="0">
                <a:solidFill>
                  <a:schemeClr val="accent5">
                    <a:lumMod val="50000"/>
                  </a:schemeClr>
                </a:solidFill>
              </a:rPr>
              <a:t>Strateginio valdymo įstatymas</a:t>
            </a:r>
          </a:p>
          <a:p>
            <a:pPr algn="ctr"/>
            <a:r>
              <a:rPr lang="lt-LT" sz="2400" dirty="0" smtClean="0">
                <a:solidFill>
                  <a:schemeClr val="accent5">
                    <a:lumMod val="50000"/>
                  </a:schemeClr>
                </a:solidFill>
              </a:rPr>
              <a:t>2020-06-25</a:t>
            </a:r>
            <a:endParaRPr lang="lt-LT" sz="2400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45" name="Suapvalintas stačiakampis 44"/>
          <p:cNvSpPr/>
          <p:nvPr/>
        </p:nvSpPr>
        <p:spPr>
          <a:xfrm>
            <a:off x="7820799" y="5650730"/>
            <a:ext cx="3687216" cy="1071158"/>
          </a:xfrm>
          <a:prstGeom prst="roundRect">
            <a:avLst>
              <a:gd name="adj" fmla="val 50000"/>
            </a:avLst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t-LT" sz="2400" dirty="0">
                <a:solidFill>
                  <a:schemeClr val="accent5">
                    <a:lumMod val="50000"/>
                  </a:schemeClr>
                </a:solidFill>
              </a:rPr>
              <a:t>Strateginio valdymo metodikos </a:t>
            </a:r>
            <a:r>
              <a:rPr lang="lt-LT" sz="2400" dirty="0" smtClean="0">
                <a:solidFill>
                  <a:schemeClr val="accent5">
                    <a:lumMod val="50000"/>
                  </a:schemeClr>
                </a:solidFill>
              </a:rPr>
              <a:t>tvirtinimas</a:t>
            </a:r>
          </a:p>
          <a:p>
            <a:pPr algn="ctr"/>
            <a:r>
              <a:rPr lang="lt-LT" sz="2400" dirty="0" smtClean="0">
                <a:solidFill>
                  <a:schemeClr val="accent5">
                    <a:lumMod val="50000"/>
                  </a:schemeClr>
                </a:solidFill>
              </a:rPr>
              <a:t>2020-12-31</a:t>
            </a:r>
            <a:endParaRPr lang="lt-LT" sz="2400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47" name="Rodyklė dešinėn 46"/>
          <p:cNvSpPr/>
          <p:nvPr/>
        </p:nvSpPr>
        <p:spPr>
          <a:xfrm>
            <a:off x="7192888" y="2822620"/>
            <a:ext cx="5415408" cy="1872208"/>
          </a:xfrm>
          <a:prstGeom prst="rightArrow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t-LT" sz="2800" b="1" dirty="0" smtClean="0">
                <a:solidFill>
                  <a:schemeClr val="accent2"/>
                </a:solidFill>
              </a:rPr>
              <a:t>Tinkamos finansuoti išlaidos</a:t>
            </a:r>
            <a:endParaRPr lang="lt-LT" sz="2800" b="1" dirty="0">
              <a:solidFill>
                <a:schemeClr val="accent2"/>
              </a:solidFill>
            </a:endParaRPr>
          </a:p>
          <a:p>
            <a:pPr algn="ctr"/>
            <a:r>
              <a:rPr lang="lt-LT" sz="2800" b="1" dirty="0" smtClean="0">
                <a:solidFill>
                  <a:schemeClr val="accent2"/>
                </a:solidFill>
              </a:rPr>
              <a:t>nuo 2021-01-01</a:t>
            </a:r>
            <a:endParaRPr lang="lt-LT" sz="2800" b="1" dirty="0">
              <a:solidFill>
                <a:schemeClr val="accent2"/>
              </a:solidFill>
            </a:endParaRPr>
          </a:p>
        </p:txBody>
      </p:sp>
      <p:cxnSp>
        <p:nvCxnSpPr>
          <p:cNvPr id="3" name="Tiesioji rodyklės jungtis 2"/>
          <p:cNvCxnSpPr/>
          <p:nvPr/>
        </p:nvCxnSpPr>
        <p:spPr>
          <a:xfrm flipV="1">
            <a:off x="856184" y="6901750"/>
            <a:ext cx="11521280" cy="25327"/>
          </a:xfrm>
          <a:prstGeom prst="straightConnector1">
            <a:avLst/>
          </a:prstGeom>
          <a:ln w="76200">
            <a:solidFill>
              <a:schemeClr val="accent5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Ovalas 5"/>
          <p:cNvSpPr/>
          <p:nvPr/>
        </p:nvSpPr>
        <p:spPr>
          <a:xfrm>
            <a:off x="2258916" y="6770397"/>
            <a:ext cx="265542" cy="288032"/>
          </a:xfrm>
          <a:prstGeom prst="ellipse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/>
          </a:p>
        </p:txBody>
      </p:sp>
      <p:sp>
        <p:nvSpPr>
          <p:cNvPr id="58" name="Ovalas 57"/>
          <p:cNvSpPr/>
          <p:nvPr/>
        </p:nvSpPr>
        <p:spPr>
          <a:xfrm>
            <a:off x="9523197" y="6773433"/>
            <a:ext cx="265542" cy="288032"/>
          </a:xfrm>
          <a:prstGeom prst="ellipse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317975907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" name="Paveikslėlis 3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7815" y="0"/>
            <a:ext cx="12857230" cy="9601200"/>
          </a:xfrm>
          <a:prstGeom prst="rect">
            <a:avLst/>
          </a:prstGeom>
        </p:spPr>
      </p:pic>
      <p:sp>
        <p:nvSpPr>
          <p:cNvPr id="33" name="Stačiakampis 32"/>
          <p:cNvSpPr/>
          <p:nvPr/>
        </p:nvSpPr>
        <p:spPr>
          <a:xfrm>
            <a:off x="-27815" y="1"/>
            <a:ext cx="12857230" cy="9583476"/>
          </a:xfrm>
          <a:prstGeom prst="rect">
            <a:avLst/>
          </a:prstGeom>
          <a:solidFill>
            <a:schemeClr val="bg1">
              <a:lumMod val="95000"/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7855" tIns="68927" rIns="137855" bIns="68927" rtlCol="0" anchor="ctr"/>
          <a:lstStyle/>
          <a:p>
            <a:pPr algn="ctr"/>
            <a:endParaRPr lang="lt-LT"/>
          </a:p>
        </p:txBody>
      </p:sp>
      <p:pic>
        <p:nvPicPr>
          <p:cNvPr id="4" name="Paveikslėlis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7816" y="33114"/>
            <a:ext cx="12829415" cy="9550363"/>
          </a:xfrm>
          <a:prstGeom prst="rect">
            <a:avLst/>
          </a:prstGeom>
        </p:spPr>
      </p:pic>
      <p:sp>
        <p:nvSpPr>
          <p:cNvPr id="5" name="Stačiakampis 4"/>
          <p:cNvSpPr/>
          <p:nvPr/>
        </p:nvSpPr>
        <p:spPr>
          <a:xfrm>
            <a:off x="-27815" y="6744816"/>
            <a:ext cx="12829415" cy="2856384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/>
          </a:p>
        </p:txBody>
      </p:sp>
      <p:pic>
        <p:nvPicPr>
          <p:cNvPr id="7" name="Paveikslėlis 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4136" y="7024395"/>
            <a:ext cx="3522866" cy="2279501"/>
          </a:xfrm>
          <a:prstGeom prst="rect">
            <a:avLst/>
          </a:prstGeom>
        </p:spPr>
      </p:pic>
      <p:sp>
        <p:nvSpPr>
          <p:cNvPr id="8" name="Title 1"/>
          <p:cNvSpPr txBox="1">
            <a:spLocks/>
          </p:cNvSpPr>
          <p:nvPr/>
        </p:nvSpPr>
        <p:spPr>
          <a:xfrm>
            <a:off x="6246458" y="7144063"/>
            <a:ext cx="6519645" cy="2159833"/>
          </a:xfrm>
          <a:prstGeom prst="rect">
            <a:avLst/>
          </a:prstGeom>
          <a:noFill/>
        </p:spPr>
        <p:txBody>
          <a:bodyPr vert="horz" lIns="137855" tIns="68927" rIns="137855" bIns="68927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lt-LT" sz="4000" b="1" dirty="0">
                <a:solidFill>
                  <a:schemeClr val="bg1"/>
                </a:solidFill>
              </a:rPr>
              <a:t>V</a:t>
            </a:r>
            <a:r>
              <a:rPr lang="lt-LT" sz="4000" b="1" dirty="0">
                <a:solidFill>
                  <a:schemeClr val="accent5">
                    <a:lumMod val="60000"/>
                    <a:lumOff val="40000"/>
                  </a:schemeClr>
                </a:solidFill>
              </a:rPr>
              <a:t>EIKSMINGA SISTEMA</a:t>
            </a:r>
          </a:p>
          <a:p>
            <a:pPr algn="l"/>
            <a:r>
              <a:rPr lang="lt-LT" sz="4000" b="1" dirty="0">
                <a:solidFill>
                  <a:schemeClr val="bg1"/>
                </a:solidFill>
              </a:rPr>
              <a:t>K</a:t>
            </a:r>
            <a:r>
              <a:rPr lang="lt-LT" sz="4000" b="1" dirty="0">
                <a:solidFill>
                  <a:schemeClr val="accent5">
                    <a:lumMod val="60000"/>
                    <a:lumOff val="40000"/>
                  </a:schemeClr>
                </a:solidFill>
              </a:rPr>
              <a:t>OKYBIŠKOS INVESTICIJOS</a:t>
            </a:r>
          </a:p>
          <a:p>
            <a:pPr algn="l"/>
            <a:r>
              <a:rPr lang="lt-LT" sz="4000" b="1" dirty="0">
                <a:solidFill>
                  <a:schemeClr val="bg1"/>
                </a:solidFill>
              </a:rPr>
              <a:t>S</a:t>
            </a:r>
            <a:r>
              <a:rPr lang="lt-LT" sz="4000" b="1" dirty="0">
                <a:solidFill>
                  <a:schemeClr val="accent5">
                    <a:lumMod val="60000"/>
                    <a:lumOff val="40000"/>
                  </a:schemeClr>
                </a:solidFill>
              </a:rPr>
              <a:t>ĖKMINGA LIETUVA</a:t>
            </a:r>
            <a:endParaRPr lang="lt-LT" sz="40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6115722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6120</TotalTime>
  <Words>273</Words>
  <Application>Microsoft Office PowerPoint</Application>
  <PresentationFormat>A3 formatas (297x420 mm)</PresentationFormat>
  <Paragraphs>95</Paragraphs>
  <Slides>6</Slides>
  <Notes>6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Skaidrių pavadinimai</vt:lpstr>
      </vt:variant>
      <vt:variant>
        <vt:i4>6</vt:i4>
      </vt:variant>
    </vt:vector>
  </HeadingPairs>
  <TitlesOfParts>
    <vt:vector size="7" baseType="lpstr">
      <vt:lpstr>Office tema</vt:lpstr>
      <vt:lpstr>NPP INVESTICIJOS: 2021-2027 M. ES INVESTICIJŲ VALDYMO IR KONTROLĖS SISTEMOS KONCEPCIJA  </vt:lpstr>
      <vt:lpstr>PowerPoint pristatymas</vt:lpstr>
      <vt:lpstr>PowerPoint pristatymas</vt:lpstr>
      <vt:lpstr>PowerPoint pristatymas</vt:lpstr>
      <vt:lpstr>PowerPoint pristatymas</vt:lpstr>
      <vt:lpstr>PowerPoint pristatymas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pristatymas</dc:title>
  <dc:creator>Laura Sabulienė</dc:creator>
  <cp:lastModifiedBy>Vaida Žukauskaitė</cp:lastModifiedBy>
  <cp:revision>288</cp:revision>
  <cp:lastPrinted>2020-09-25T05:28:03Z</cp:lastPrinted>
  <dcterms:created xsi:type="dcterms:W3CDTF">2020-08-11T06:54:38Z</dcterms:created>
  <dcterms:modified xsi:type="dcterms:W3CDTF">2020-09-25T11:51:15Z</dcterms:modified>
</cp:coreProperties>
</file>