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  <p:sldMasterId id="2147486638" r:id="rId2"/>
    <p:sldMasterId id="2147486653" r:id="rId3"/>
  </p:sldMasterIdLst>
  <p:notesMasterIdLst>
    <p:notesMasterId r:id="rId10"/>
  </p:notesMasterIdLst>
  <p:handoutMasterIdLst>
    <p:handoutMasterId r:id="rId11"/>
  </p:handoutMasterIdLst>
  <p:sldIdLst>
    <p:sldId id="858" r:id="rId4"/>
    <p:sldId id="1038" r:id="rId5"/>
    <p:sldId id="1046" r:id="rId6"/>
    <p:sldId id="1049" r:id="rId7"/>
    <p:sldId id="1050" r:id="rId8"/>
    <p:sldId id="1033" r:id="rId9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EEB9"/>
    <a:srgbClr val="FFE285"/>
    <a:srgbClr val="FFC9C9"/>
    <a:srgbClr val="FF9F9F"/>
    <a:srgbClr val="FF5050"/>
    <a:srgbClr val="B08600"/>
    <a:srgbClr val="02409A"/>
    <a:srgbClr val="00518E"/>
    <a:srgbClr val="415F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23" autoAdjust="0"/>
    <p:restoredTop sz="93694" autoAdjust="0"/>
  </p:normalViewPr>
  <p:slideViewPr>
    <p:cSldViewPr>
      <p:cViewPr varScale="1">
        <p:scale>
          <a:sx n="78" d="100"/>
          <a:sy n="78" d="100"/>
        </p:scale>
        <p:origin x="102" y="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mar\Documents\2014-2020_B&#381;&#362;P\KPP_2014-2020\STATISTIKA\Savaitin&#279;%20statistika%20KPP%202014-2020%202018-03-29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(GRAFIKUI)'!$D$7:$JZ$7</c:f>
            </c:numRef>
          </c:val>
          <c:extLst>
            <c:ext xmlns:c16="http://schemas.microsoft.com/office/drawing/2014/chart" uri="{C3380CC4-5D6E-409C-BE32-E72D297353CC}">
              <c16:uniqueId val="{00000000-129E-413C-AB68-F0647CCACCFF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(GRAFIKUI)'!$D$8:$JZ$8</c:f>
            </c:numRef>
          </c:val>
          <c:extLst>
            <c:ext xmlns:c16="http://schemas.microsoft.com/office/drawing/2014/chart" uri="{C3380CC4-5D6E-409C-BE32-E72D297353CC}">
              <c16:uniqueId val="{00000001-129E-413C-AB68-F0647CCACCFF}"/>
            </c:ext>
          </c:extLst>
        </c:ser>
        <c:ser>
          <c:idx val="2"/>
          <c:order val="2"/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(GRAFIKUI)'!$D$9:$JZ$9</c:f>
            </c:numRef>
          </c:val>
          <c:extLst>
            <c:ext xmlns:c16="http://schemas.microsoft.com/office/drawing/2014/chart" uri="{C3380CC4-5D6E-409C-BE32-E72D297353CC}">
              <c16:uniqueId val="{00000002-129E-413C-AB68-F0647CCACCFF}"/>
            </c:ext>
          </c:extLst>
        </c:ser>
        <c:ser>
          <c:idx val="3"/>
          <c:order val="3"/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(GRAFIKUI)'!$D$10:$JZ$10</c:f>
            </c:numRef>
          </c:val>
          <c:extLst>
            <c:ext xmlns:c16="http://schemas.microsoft.com/office/drawing/2014/chart" uri="{C3380CC4-5D6E-409C-BE32-E72D297353CC}">
              <c16:uniqueId val="{00000003-129E-413C-AB68-F0647CCACCFF}"/>
            </c:ext>
          </c:extLst>
        </c:ser>
        <c:ser>
          <c:idx val="4"/>
          <c:order val="4"/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(GRAFIKUI)'!$D$11:$JZ$11</c:f>
            </c:numRef>
          </c:val>
          <c:extLst>
            <c:ext xmlns:c16="http://schemas.microsoft.com/office/drawing/2014/chart" uri="{C3380CC4-5D6E-409C-BE32-E72D297353CC}">
              <c16:uniqueId val="{00000004-129E-413C-AB68-F0647CCACCFF}"/>
            </c:ext>
          </c:extLst>
        </c:ser>
        <c:ser>
          <c:idx val="5"/>
          <c:order val="5"/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(GRAFIKUI)'!$D$12:$JZ$12</c:f>
            </c:numRef>
          </c:val>
          <c:extLst>
            <c:ext xmlns:c16="http://schemas.microsoft.com/office/drawing/2014/chart" uri="{C3380CC4-5D6E-409C-BE32-E72D297353CC}">
              <c16:uniqueId val="{00000005-129E-413C-AB68-F0647CCACCFF}"/>
            </c:ext>
          </c:extLst>
        </c:ser>
        <c:ser>
          <c:idx val="6"/>
          <c:order val="6"/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(GRAFIKUI)'!$D$13:$JZ$13</c:f>
            </c:numRef>
          </c:val>
          <c:extLst>
            <c:ext xmlns:c16="http://schemas.microsoft.com/office/drawing/2014/chart" uri="{C3380CC4-5D6E-409C-BE32-E72D297353CC}">
              <c16:uniqueId val="{00000006-129E-413C-AB68-F0647CCACCFF}"/>
            </c:ext>
          </c:extLst>
        </c:ser>
        <c:ser>
          <c:idx val="7"/>
          <c:order val="7"/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(GRAFIKUI)'!$D$14:$JZ$14</c:f>
            </c:numRef>
          </c:val>
          <c:extLst>
            <c:ext xmlns:c16="http://schemas.microsoft.com/office/drawing/2014/chart" uri="{C3380CC4-5D6E-409C-BE32-E72D297353CC}">
              <c16:uniqueId val="{00000007-129E-413C-AB68-F0647CCACCFF}"/>
            </c:ext>
          </c:extLst>
        </c:ser>
        <c:ser>
          <c:idx val="8"/>
          <c:order val="8"/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(GRAFIKUI)'!$D$15:$JZ$15</c:f>
            </c:numRef>
          </c:val>
          <c:extLst>
            <c:ext xmlns:c16="http://schemas.microsoft.com/office/drawing/2014/chart" uri="{C3380CC4-5D6E-409C-BE32-E72D297353CC}">
              <c16:uniqueId val="{00000008-129E-413C-AB68-F0647CCACCFF}"/>
            </c:ext>
          </c:extLst>
        </c:ser>
        <c:ser>
          <c:idx val="9"/>
          <c:order val="9"/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(GRAFIKUI)'!$D$16:$JZ$16</c:f>
            </c:numRef>
          </c:val>
          <c:extLst>
            <c:ext xmlns:c16="http://schemas.microsoft.com/office/drawing/2014/chart" uri="{C3380CC4-5D6E-409C-BE32-E72D297353CC}">
              <c16:uniqueId val="{00000009-129E-413C-AB68-F0647CCACCFF}"/>
            </c:ext>
          </c:extLst>
        </c:ser>
        <c:ser>
          <c:idx val="10"/>
          <c:order val="10"/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(GRAFIKUI)'!$D$17:$JZ$17</c:f>
            </c:numRef>
          </c:val>
          <c:extLst>
            <c:ext xmlns:c16="http://schemas.microsoft.com/office/drawing/2014/chart" uri="{C3380CC4-5D6E-409C-BE32-E72D297353CC}">
              <c16:uniqueId val="{0000000A-129E-413C-AB68-F0647CCACCFF}"/>
            </c:ext>
          </c:extLst>
        </c:ser>
        <c:ser>
          <c:idx val="11"/>
          <c:order val="11"/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(GRAFIKUI)'!$D$18:$JZ$18</c:f>
            </c:numRef>
          </c:val>
          <c:extLst>
            <c:ext xmlns:c16="http://schemas.microsoft.com/office/drawing/2014/chart" uri="{C3380CC4-5D6E-409C-BE32-E72D297353CC}">
              <c16:uniqueId val="{0000000B-129E-413C-AB68-F0647CCACCFF}"/>
            </c:ext>
          </c:extLst>
        </c:ser>
        <c:ser>
          <c:idx val="12"/>
          <c:order val="12"/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(GRAFIKUI)'!$D$19:$JZ$19</c:f>
            </c:numRef>
          </c:val>
          <c:extLst>
            <c:ext xmlns:c16="http://schemas.microsoft.com/office/drawing/2014/chart" uri="{C3380CC4-5D6E-409C-BE32-E72D297353CC}">
              <c16:uniqueId val="{0000000C-129E-413C-AB68-F0647CCACCFF}"/>
            </c:ext>
          </c:extLst>
        </c:ser>
        <c:ser>
          <c:idx val="13"/>
          <c:order val="13"/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(GRAFIKUI)'!$D$20:$JZ$20</c:f>
            </c:numRef>
          </c:val>
          <c:extLst>
            <c:ext xmlns:c16="http://schemas.microsoft.com/office/drawing/2014/chart" uri="{C3380CC4-5D6E-409C-BE32-E72D297353CC}">
              <c16:uniqueId val="{0000000D-129E-413C-AB68-F0647CCACCFF}"/>
            </c:ext>
          </c:extLst>
        </c:ser>
        <c:ser>
          <c:idx val="14"/>
          <c:order val="14"/>
          <c:spPr>
            <a:solidFill>
              <a:schemeClr val="accent3">
                <a:lumMod val="80000"/>
                <a:lumOff val="2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(GRAFIKUI)'!$D$21:$JZ$21</c:f>
            </c:numRef>
          </c:val>
          <c:extLst>
            <c:ext xmlns:c16="http://schemas.microsoft.com/office/drawing/2014/chart" uri="{C3380CC4-5D6E-409C-BE32-E72D297353CC}">
              <c16:uniqueId val="{0000000E-129E-413C-AB68-F0647CCACCFF}"/>
            </c:ext>
          </c:extLst>
        </c:ser>
        <c:ser>
          <c:idx val="15"/>
          <c:order val="15"/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(GRAFIKUI)'!$D$22:$JZ$22</c:f>
            </c:numRef>
          </c:val>
          <c:extLst>
            <c:ext xmlns:c16="http://schemas.microsoft.com/office/drawing/2014/chart" uri="{C3380CC4-5D6E-409C-BE32-E72D297353CC}">
              <c16:uniqueId val="{0000000F-129E-413C-AB68-F0647CCACCFF}"/>
            </c:ext>
          </c:extLst>
        </c:ser>
        <c:ser>
          <c:idx val="16"/>
          <c:order val="16"/>
          <c:spPr>
            <a:solidFill>
              <a:schemeClr val="accent5">
                <a:lumMod val="80000"/>
                <a:lumOff val="2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(GRAFIKUI)'!$D$23:$JZ$23</c:f>
            </c:numRef>
          </c:val>
          <c:extLst>
            <c:ext xmlns:c16="http://schemas.microsoft.com/office/drawing/2014/chart" uri="{C3380CC4-5D6E-409C-BE32-E72D297353CC}">
              <c16:uniqueId val="{00000010-129E-413C-AB68-F0647CCACCFF}"/>
            </c:ext>
          </c:extLst>
        </c:ser>
        <c:ser>
          <c:idx val="17"/>
          <c:order val="17"/>
          <c:spPr>
            <a:solidFill>
              <a:schemeClr val="accent6">
                <a:lumMod val="80000"/>
                <a:lumOff val="2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(GRAFIKUI)'!$D$24:$JZ$24</c:f>
            </c:numRef>
          </c:val>
          <c:extLst>
            <c:ext xmlns:c16="http://schemas.microsoft.com/office/drawing/2014/chart" uri="{C3380CC4-5D6E-409C-BE32-E72D297353CC}">
              <c16:uniqueId val="{00000011-129E-413C-AB68-F0647CCACCFF}"/>
            </c:ext>
          </c:extLst>
        </c:ser>
        <c:ser>
          <c:idx val="18"/>
          <c:order val="18"/>
          <c:spPr>
            <a:solidFill>
              <a:schemeClr val="accent1">
                <a:lumMod val="8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(GRAFIKUI)'!$D$25:$JZ$25</c:f>
            </c:numRef>
          </c:val>
          <c:extLst>
            <c:ext xmlns:c16="http://schemas.microsoft.com/office/drawing/2014/chart" uri="{C3380CC4-5D6E-409C-BE32-E72D297353CC}">
              <c16:uniqueId val="{00000012-129E-413C-AB68-F0647CCACCFF}"/>
            </c:ext>
          </c:extLst>
        </c:ser>
        <c:ser>
          <c:idx val="19"/>
          <c:order val="19"/>
          <c:spPr>
            <a:solidFill>
              <a:schemeClr val="accent2">
                <a:lumMod val="8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(GRAFIKUI)'!$D$26:$JZ$26</c:f>
            </c:numRef>
          </c:val>
          <c:extLst>
            <c:ext xmlns:c16="http://schemas.microsoft.com/office/drawing/2014/chart" uri="{C3380CC4-5D6E-409C-BE32-E72D297353CC}">
              <c16:uniqueId val="{00000013-129E-413C-AB68-F0647CCACCFF}"/>
            </c:ext>
          </c:extLst>
        </c:ser>
        <c:ser>
          <c:idx val="20"/>
          <c:order val="20"/>
          <c:spPr>
            <a:solidFill>
              <a:schemeClr val="accent3">
                <a:lumMod val="8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(GRAFIKUI)'!$D$27:$JZ$27</c:f>
            </c:numRef>
          </c:val>
          <c:extLst>
            <c:ext xmlns:c16="http://schemas.microsoft.com/office/drawing/2014/chart" uri="{C3380CC4-5D6E-409C-BE32-E72D297353CC}">
              <c16:uniqueId val="{00000014-129E-413C-AB68-F0647CCACCFF}"/>
            </c:ext>
          </c:extLst>
        </c:ser>
        <c:ser>
          <c:idx val="21"/>
          <c:order val="21"/>
          <c:spPr>
            <a:solidFill>
              <a:schemeClr val="accent4">
                <a:lumMod val="8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(GRAFIKUI)'!$D$28:$JZ$28</c:f>
            </c:numRef>
          </c:val>
          <c:extLst>
            <c:ext xmlns:c16="http://schemas.microsoft.com/office/drawing/2014/chart" uri="{C3380CC4-5D6E-409C-BE32-E72D297353CC}">
              <c16:uniqueId val="{00000015-129E-413C-AB68-F0647CCACCFF}"/>
            </c:ext>
          </c:extLst>
        </c:ser>
        <c:ser>
          <c:idx val="22"/>
          <c:order val="22"/>
          <c:spPr>
            <a:solidFill>
              <a:schemeClr val="accent5">
                <a:lumMod val="8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(GRAFIKUI)'!$D$29:$JZ$29</c:f>
            </c:numRef>
          </c:val>
          <c:extLst>
            <c:ext xmlns:c16="http://schemas.microsoft.com/office/drawing/2014/chart" uri="{C3380CC4-5D6E-409C-BE32-E72D297353CC}">
              <c16:uniqueId val="{00000016-129E-413C-AB68-F0647CCACCFF}"/>
            </c:ext>
          </c:extLst>
        </c:ser>
        <c:ser>
          <c:idx val="23"/>
          <c:order val="23"/>
          <c:spPr>
            <a:solidFill>
              <a:schemeClr val="accent6">
                <a:lumMod val="8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(GRAFIKUI)'!$D$30:$JZ$30</c:f>
            </c:numRef>
          </c:val>
          <c:extLst>
            <c:ext xmlns:c16="http://schemas.microsoft.com/office/drawing/2014/chart" uri="{C3380CC4-5D6E-409C-BE32-E72D297353CC}">
              <c16:uniqueId val="{00000017-129E-413C-AB68-F0647CCACCFF}"/>
            </c:ext>
          </c:extLst>
        </c:ser>
        <c:ser>
          <c:idx val="24"/>
          <c:order val="24"/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(GRAFIKUI)'!$D$31:$JZ$31</c:f>
            </c:numRef>
          </c:val>
          <c:extLst>
            <c:ext xmlns:c16="http://schemas.microsoft.com/office/drawing/2014/chart" uri="{C3380CC4-5D6E-409C-BE32-E72D297353CC}">
              <c16:uniqueId val="{00000018-129E-413C-AB68-F0647CCACCFF}"/>
            </c:ext>
          </c:extLst>
        </c:ser>
        <c:ser>
          <c:idx val="25"/>
          <c:order val="25"/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(GRAFIKUI)'!$D$32:$JZ$32</c:f>
            </c:numRef>
          </c:val>
          <c:extLst>
            <c:ext xmlns:c16="http://schemas.microsoft.com/office/drawing/2014/chart" uri="{C3380CC4-5D6E-409C-BE32-E72D297353CC}">
              <c16:uniqueId val="{00000019-129E-413C-AB68-F0647CCACCFF}"/>
            </c:ext>
          </c:extLst>
        </c:ser>
        <c:ser>
          <c:idx val="26"/>
          <c:order val="26"/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(GRAFIKUI)'!$D$33:$JZ$33</c:f>
            </c:numRef>
          </c:val>
          <c:extLst>
            <c:ext xmlns:c16="http://schemas.microsoft.com/office/drawing/2014/chart" uri="{C3380CC4-5D6E-409C-BE32-E72D297353CC}">
              <c16:uniqueId val="{0000001A-129E-413C-AB68-F0647CCACCFF}"/>
            </c:ext>
          </c:extLst>
        </c:ser>
        <c:ser>
          <c:idx val="27"/>
          <c:order val="27"/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(GRAFIKUI)'!$D$34:$JZ$34</c:f>
            </c:numRef>
          </c:val>
          <c:extLst>
            <c:ext xmlns:c16="http://schemas.microsoft.com/office/drawing/2014/chart" uri="{C3380CC4-5D6E-409C-BE32-E72D297353CC}">
              <c16:uniqueId val="{0000001B-129E-413C-AB68-F0647CCACCFF}"/>
            </c:ext>
          </c:extLst>
        </c:ser>
        <c:ser>
          <c:idx val="28"/>
          <c:order val="28"/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(GRAFIKUI)'!$D$35:$JZ$35</c:f>
            </c:numRef>
          </c:val>
          <c:extLst>
            <c:ext xmlns:c16="http://schemas.microsoft.com/office/drawing/2014/chart" uri="{C3380CC4-5D6E-409C-BE32-E72D297353CC}">
              <c16:uniqueId val="{0000001C-129E-413C-AB68-F0647CCACCFF}"/>
            </c:ext>
          </c:extLst>
        </c:ser>
        <c:ser>
          <c:idx val="29"/>
          <c:order val="29"/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(GRAFIKUI)'!$D$36:$JZ$36</c:f>
            </c:numRef>
          </c:val>
          <c:extLst>
            <c:ext xmlns:c16="http://schemas.microsoft.com/office/drawing/2014/chart" uri="{C3380CC4-5D6E-409C-BE32-E72D297353CC}">
              <c16:uniqueId val="{0000001D-129E-413C-AB68-F0647CCACCFF}"/>
            </c:ext>
          </c:extLst>
        </c:ser>
        <c:ser>
          <c:idx val="30"/>
          <c:order val="30"/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(GRAFIKUI)'!$D$37:$JZ$37</c:f>
            </c:numRef>
          </c:val>
          <c:extLst>
            <c:ext xmlns:c16="http://schemas.microsoft.com/office/drawing/2014/chart" uri="{C3380CC4-5D6E-409C-BE32-E72D297353CC}">
              <c16:uniqueId val="{0000001E-129E-413C-AB68-F0647CCACCFF}"/>
            </c:ext>
          </c:extLst>
        </c:ser>
        <c:ser>
          <c:idx val="31"/>
          <c:order val="31"/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(GRAFIKUI)'!$D$38:$JZ$38</c:f>
            </c:numRef>
          </c:val>
          <c:extLst>
            <c:ext xmlns:c16="http://schemas.microsoft.com/office/drawing/2014/chart" uri="{C3380CC4-5D6E-409C-BE32-E72D297353CC}">
              <c16:uniqueId val="{0000001F-129E-413C-AB68-F0647CCACCFF}"/>
            </c:ext>
          </c:extLst>
        </c:ser>
        <c:ser>
          <c:idx val="32"/>
          <c:order val="32"/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(GRAFIKUI)'!$D$39:$JZ$39</c:f>
            </c:numRef>
          </c:val>
          <c:extLst>
            <c:ext xmlns:c16="http://schemas.microsoft.com/office/drawing/2014/chart" uri="{C3380CC4-5D6E-409C-BE32-E72D297353CC}">
              <c16:uniqueId val="{00000020-129E-413C-AB68-F0647CCACCFF}"/>
            </c:ext>
          </c:extLst>
        </c:ser>
        <c:ser>
          <c:idx val="33"/>
          <c:order val="33"/>
          <c:spPr>
            <a:solidFill>
              <a:schemeClr val="accent4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(GRAFIKUI)'!$D$40:$JZ$40</c:f>
            </c:numRef>
          </c:val>
          <c:extLst>
            <c:ext xmlns:c16="http://schemas.microsoft.com/office/drawing/2014/chart" uri="{C3380CC4-5D6E-409C-BE32-E72D297353CC}">
              <c16:uniqueId val="{00000021-129E-413C-AB68-F0647CCACCFF}"/>
            </c:ext>
          </c:extLst>
        </c:ser>
        <c:ser>
          <c:idx val="34"/>
          <c:order val="34"/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(GRAFIKUI)'!$D$41:$JZ$41</c:f>
            </c:numRef>
          </c:val>
          <c:extLst>
            <c:ext xmlns:c16="http://schemas.microsoft.com/office/drawing/2014/chart" uri="{C3380CC4-5D6E-409C-BE32-E72D297353CC}">
              <c16:uniqueId val="{00000022-129E-413C-AB68-F0647CCACCFF}"/>
            </c:ext>
          </c:extLst>
        </c:ser>
        <c:ser>
          <c:idx val="35"/>
          <c:order val="35"/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(GRAFIKUI)'!$D$42:$JZ$42</c:f>
            </c:numRef>
          </c:val>
          <c:extLst>
            <c:ext xmlns:c16="http://schemas.microsoft.com/office/drawing/2014/chart" uri="{C3380CC4-5D6E-409C-BE32-E72D297353CC}">
              <c16:uniqueId val="{00000023-129E-413C-AB68-F0647CCACCFF}"/>
            </c:ext>
          </c:extLst>
        </c:ser>
        <c:ser>
          <c:idx val="36"/>
          <c:order val="36"/>
          <c:spPr>
            <a:solidFill>
              <a:schemeClr val="accent1">
                <a:lumMod val="70000"/>
                <a:lumOff val="3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(GRAFIKUI)'!$D$43:$JZ$43</c:f>
            </c:numRef>
          </c:val>
          <c:extLst>
            <c:ext xmlns:c16="http://schemas.microsoft.com/office/drawing/2014/chart" uri="{C3380CC4-5D6E-409C-BE32-E72D297353CC}">
              <c16:uniqueId val="{00000024-129E-413C-AB68-F0647CCACCFF}"/>
            </c:ext>
          </c:extLst>
        </c:ser>
        <c:ser>
          <c:idx val="37"/>
          <c:order val="37"/>
          <c:spPr>
            <a:solidFill>
              <a:schemeClr val="accent2">
                <a:lumMod val="70000"/>
                <a:lumOff val="3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(GRAFIKUI)'!$D$44:$JZ$44</c:f>
            </c:numRef>
          </c:val>
          <c:extLst>
            <c:ext xmlns:c16="http://schemas.microsoft.com/office/drawing/2014/chart" uri="{C3380CC4-5D6E-409C-BE32-E72D297353CC}">
              <c16:uniqueId val="{00000025-129E-413C-AB68-F0647CCACCFF}"/>
            </c:ext>
          </c:extLst>
        </c:ser>
        <c:ser>
          <c:idx val="38"/>
          <c:order val="38"/>
          <c:spPr>
            <a:solidFill>
              <a:schemeClr val="accent3">
                <a:lumMod val="70000"/>
                <a:lumOff val="3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(GRAFIKUI)'!$D$45:$JZ$45</c:f>
            </c:numRef>
          </c:val>
          <c:extLst>
            <c:ext xmlns:c16="http://schemas.microsoft.com/office/drawing/2014/chart" uri="{C3380CC4-5D6E-409C-BE32-E72D297353CC}">
              <c16:uniqueId val="{00000026-129E-413C-AB68-F0647CCACCFF}"/>
            </c:ext>
          </c:extLst>
        </c:ser>
        <c:ser>
          <c:idx val="39"/>
          <c:order val="39"/>
          <c:spPr>
            <a:solidFill>
              <a:schemeClr val="accent4">
                <a:lumMod val="70000"/>
                <a:lumOff val="3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(GRAFIKUI)'!$D$46:$JZ$46</c:f>
            </c:numRef>
          </c:val>
          <c:extLst>
            <c:ext xmlns:c16="http://schemas.microsoft.com/office/drawing/2014/chart" uri="{C3380CC4-5D6E-409C-BE32-E72D297353CC}">
              <c16:uniqueId val="{00000027-129E-413C-AB68-F0647CCACCFF}"/>
            </c:ext>
          </c:extLst>
        </c:ser>
        <c:ser>
          <c:idx val="40"/>
          <c:order val="40"/>
          <c:spPr>
            <a:solidFill>
              <a:schemeClr val="accent5">
                <a:lumMod val="70000"/>
                <a:lumOff val="3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(GRAFIKUI)'!$D$47:$JZ$47</c:f>
            </c:numRef>
          </c:val>
          <c:extLst>
            <c:ext xmlns:c16="http://schemas.microsoft.com/office/drawing/2014/chart" uri="{C3380CC4-5D6E-409C-BE32-E72D297353CC}">
              <c16:uniqueId val="{00000028-129E-413C-AB68-F0647CCACCFF}"/>
            </c:ext>
          </c:extLst>
        </c:ser>
        <c:ser>
          <c:idx val="41"/>
          <c:order val="41"/>
          <c:spPr>
            <a:solidFill>
              <a:schemeClr val="accent6">
                <a:lumMod val="70000"/>
                <a:lumOff val="3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(GRAFIKUI)'!$D$48:$JZ$48</c:f>
            </c:numRef>
          </c:val>
          <c:extLst>
            <c:ext xmlns:c16="http://schemas.microsoft.com/office/drawing/2014/chart" uri="{C3380CC4-5D6E-409C-BE32-E72D297353CC}">
              <c16:uniqueId val="{00000029-129E-413C-AB68-F0647CCACCFF}"/>
            </c:ext>
          </c:extLst>
        </c:ser>
        <c:ser>
          <c:idx val="42"/>
          <c:order val="42"/>
          <c:spPr>
            <a:solidFill>
              <a:schemeClr val="accent1">
                <a:lumMod val="7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(GRAFIKUI)'!$D$49:$JZ$49</c:f>
            </c:numRef>
          </c:val>
          <c:extLst>
            <c:ext xmlns:c16="http://schemas.microsoft.com/office/drawing/2014/chart" uri="{C3380CC4-5D6E-409C-BE32-E72D297353CC}">
              <c16:uniqueId val="{0000002A-129E-413C-AB68-F0647CCACCFF}"/>
            </c:ext>
          </c:extLst>
        </c:ser>
        <c:ser>
          <c:idx val="43"/>
          <c:order val="43"/>
          <c:spPr>
            <a:solidFill>
              <a:schemeClr val="accent2">
                <a:lumMod val="7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(GRAFIKUI)'!$D$50:$JZ$50</c:f>
            </c:numRef>
          </c:val>
          <c:extLst>
            <c:ext xmlns:c16="http://schemas.microsoft.com/office/drawing/2014/chart" uri="{C3380CC4-5D6E-409C-BE32-E72D297353CC}">
              <c16:uniqueId val="{0000002B-129E-413C-AB68-F0647CCACCFF}"/>
            </c:ext>
          </c:extLst>
        </c:ser>
        <c:ser>
          <c:idx val="44"/>
          <c:order val="44"/>
          <c:spPr>
            <a:solidFill>
              <a:schemeClr val="accent3">
                <a:lumMod val="7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(GRAFIKUI)'!$D$51:$JZ$51</c:f>
            </c:numRef>
          </c:val>
          <c:extLst>
            <c:ext xmlns:c16="http://schemas.microsoft.com/office/drawing/2014/chart" uri="{C3380CC4-5D6E-409C-BE32-E72D297353CC}">
              <c16:uniqueId val="{0000002C-129E-413C-AB68-F0647CCACCFF}"/>
            </c:ext>
          </c:extLst>
        </c:ser>
        <c:ser>
          <c:idx val="45"/>
          <c:order val="45"/>
          <c:spPr>
            <a:solidFill>
              <a:schemeClr val="accent4">
                <a:lumMod val="7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(GRAFIKUI)'!$D$52:$JZ$52</c:f>
            </c:numRef>
          </c:val>
          <c:extLst>
            <c:ext xmlns:c16="http://schemas.microsoft.com/office/drawing/2014/chart" uri="{C3380CC4-5D6E-409C-BE32-E72D297353CC}">
              <c16:uniqueId val="{0000002D-129E-413C-AB68-F0647CCACCFF}"/>
            </c:ext>
          </c:extLst>
        </c:ser>
        <c:ser>
          <c:idx val="46"/>
          <c:order val="46"/>
          <c:spPr>
            <a:solidFill>
              <a:schemeClr val="accent5">
                <a:lumMod val="7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(GRAFIKUI)'!$D$53:$JZ$53</c:f>
            </c:numRef>
          </c:val>
          <c:extLst>
            <c:ext xmlns:c16="http://schemas.microsoft.com/office/drawing/2014/chart" uri="{C3380CC4-5D6E-409C-BE32-E72D297353CC}">
              <c16:uniqueId val="{0000002E-129E-413C-AB68-F0647CCACCFF}"/>
            </c:ext>
          </c:extLst>
        </c:ser>
        <c:ser>
          <c:idx val="47"/>
          <c:order val="47"/>
          <c:spPr>
            <a:solidFill>
              <a:schemeClr val="accent6">
                <a:lumMod val="7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(GRAFIKUI)'!$D$54:$JZ$54</c:f>
            </c:numRef>
          </c:val>
          <c:extLst>
            <c:ext xmlns:c16="http://schemas.microsoft.com/office/drawing/2014/chart" uri="{C3380CC4-5D6E-409C-BE32-E72D297353CC}">
              <c16:uniqueId val="{0000002F-129E-413C-AB68-F0647CCACCFF}"/>
            </c:ext>
          </c:extLst>
        </c:ser>
        <c:ser>
          <c:idx val="48"/>
          <c:order val="48"/>
          <c:spPr>
            <a:solidFill>
              <a:schemeClr val="accent1">
                <a:lumMod val="50000"/>
                <a:lumOff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(GRAFIKUI)'!$D$55:$JZ$55</c:f>
            </c:numRef>
          </c:val>
          <c:extLst>
            <c:ext xmlns:c16="http://schemas.microsoft.com/office/drawing/2014/chart" uri="{C3380CC4-5D6E-409C-BE32-E72D297353CC}">
              <c16:uniqueId val="{00000030-129E-413C-AB68-F0647CCACCFF}"/>
            </c:ext>
          </c:extLst>
        </c:ser>
        <c:ser>
          <c:idx val="49"/>
          <c:order val="49"/>
          <c:spPr>
            <a:solidFill>
              <a:schemeClr val="accent2">
                <a:lumMod val="50000"/>
                <a:lumOff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(GRAFIKUI)'!$D$56:$JZ$56</c:f>
            </c:numRef>
          </c:val>
          <c:extLst>
            <c:ext xmlns:c16="http://schemas.microsoft.com/office/drawing/2014/chart" uri="{C3380CC4-5D6E-409C-BE32-E72D297353CC}">
              <c16:uniqueId val="{00000031-129E-413C-AB68-F0647CCACCFF}"/>
            </c:ext>
          </c:extLst>
        </c:ser>
        <c:ser>
          <c:idx val="50"/>
          <c:order val="50"/>
          <c:spPr>
            <a:solidFill>
              <a:schemeClr val="accent3">
                <a:lumMod val="50000"/>
                <a:lumOff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(GRAFIKUI)'!$D$57:$JZ$57</c:f>
            </c:numRef>
          </c:val>
          <c:extLst>
            <c:ext xmlns:c16="http://schemas.microsoft.com/office/drawing/2014/chart" uri="{C3380CC4-5D6E-409C-BE32-E72D297353CC}">
              <c16:uniqueId val="{00000032-129E-413C-AB68-F0647CCACCFF}"/>
            </c:ext>
          </c:extLst>
        </c:ser>
        <c:ser>
          <c:idx val="51"/>
          <c:order val="51"/>
          <c:spPr>
            <a:solidFill>
              <a:schemeClr val="accent4">
                <a:lumMod val="50000"/>
                <a:lumOff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(GRAFIKUI)'!$D$58:$JZ$58</c:f>
            </c:numRef>
          </c:val>
          <c:extLst>
            <c:ext xmlns:c16="http://schemas.microsoft.com/office/drawing/2014/chart" uri="{C3380CC4-5D6E-409C-BE32-E72D297353CC}">
              <c16:uniqueId val="{00000033-129E-413C-AB68-F0647CCACCFF}"/>
            </c:ext>
          </c:extLst>
        </c:ser>
        <c:ser>
          <c:idx val="52"/>
          <c:order val="52"/>
          <c:spPr>
            <a:solidFill>
              <a:schemeClr val="accent5">
                <a:lumMod val="50000"/>
                <a:lumOff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(GRAFIKUI)'!$D$59:$JZ$59</c:f>
            </c:numRef>
          </c:val>
          <c:extLst>
            <c:ext xmlns:c16="http://schemas.microsoft.com/office/drawing/2014/chart" uri="{C3380CC4-5D6E-409C-BE32-E72D297353CC}">
              <c16:uniqueId val="{00000034-129E-413C-AB68-F0647CCACCFF}"/>
            </c:ext>
          </c:extLst>
        </c:ser>
        <c:ser>
          <c:idx val="53"/>
          <c:order val="53"/>
          <c:spPr>
            <a:solidFill>
              <a:schemeClr val="accent6">
                <a:lumMod val="50000"/>
                <a:lumOff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(GRAFIKUI)'!$D$60:$JZ$60</c:f>
            </c:numRef>
          </c:val>
          <c:extLst>
            <c:ext xmlns:c16="http://schemas.microsoft.com/office/drawing/2014/chart" uri="{C3380CC4-5D6E-409C-BE32-E72D297353CC}">
              <c16:uniqueId val="{00000035-129E-413C-AB68-F0647CCACCFF}"/>
            </c:ext>
          </c:extLst>
        </c:ser>
        <c:ser>
          <c:idx val="54"/>
          <c:order val="54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(GRAFIKUI)'!$D$61:$JZ$61</c:f>
            </c:numRef>
          </c:val>
          <c:extLst>
            <c:ext xmlns:c16="http://schemas.microsoft.com/office/drawing/2014/chart" uri="{C3380CC4-5D6E-409C-BE32-E72D297353CC}">
              <c16:uniqueId val="{00000036-129E-413C-AB68-F0647CCACCFF}"/>
            </c:ext>
          </c:extLst>
        </c:ser>
        <c:ser>
          <c:idx val="55"/>
          <c:order val="55"/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(GRAFIKUI)'!$D$62:$JZ$62</c:f>
            </c:numRef>
          </c:val>
          <c:extLst>
            <c:ext xmlns:c16="http://schemas.microsoft.com/office/drawing/2014/chart" uri="{C3380CC4-5D6E-409C-BE32-E72D297353CC}">
              <c16:uniqueId val="{00000037-129E-413C-AB68-F0647CCACCFF}"/>
            </c:ext>
          </c:extLst>
        </c:ser>
        <c:ser>
          <c:idx val="56"/>
          <c:order val="56"/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(GRAFIKUI)'!$D$63:$JZ$63</c:f>
            </c:numRef>
          </c:val>
          <c:extLst>
            <c:ext xmlns:c16="http://schemas.microsoft.com/office/drawing/2014/chart" uri="{C3380CC4-5D6E-409C-BE32-E72D297353CC}">
              <c16:uniqueId val="{00000038-129E-413C-AB68-F0647CCACCFF}"/>
            </c:ext>
          </c:extLst>
        </c:ser>
        <c:ser>
          <c:idx val="57"/>
          <c:order val="57"/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(GRAFIKUI)'!$D$64:$JZ$64</c:f>
            </c:numRef>
          </c:val>
          <c:extLst>
            <c:ext xmlns:c16="http://schemas.microsoft.com/office/drawing/2014/chart" uri="{C3380CC4-5D6E-409C-BE32-E72D297353CC}">
              <c16:uniqueId val="{00000039-129E-413C-AB68-F0647CCACCFF}"/>
            </c:ext>
          </c:extLst>
        </c:ser>
        <c:ser>
          <c:idx val="58"/>
          <c:order val="58"/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(GRAFIKUI)'!$D$65:$JZ$65</c:f>
            </c:numRef>
          </c:val>
          <c:extLst>
            <c:ext xmlns:c16="http://schemas.microsoft.com/office/drawing/2014/chart" uri="{C3380CC4-5D6E-409C-BE32-E72D297353CC}">
              <c16:uniqueId val="{0000003A-129E-413C-AB68-F0647CCACCFF}"/>
            </c:ext>
          </c:extLst>
        </c:ser>
        <c:ser>
          <c:idx val="59"/>
          <c:order val="59"/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(GRAFIKUI)'!$D$66:$JZ$66</c:f>
            </c:numRef>
          </c:val>
          <c:extLst>
            <c:ext xmlns:c16="http://schemas.microsoft.com/office/drawing/2014/chart" uri="{C3380CC4-5D6E-409C-BE32-E72D297353CC}">
              <c16:uniqueId val="{0000003B-129E-413C-AB68-F0647CCACCFF}"/>
            </c:ext>
          </c:extLst>
        </c:ser>
        <c:ser>
          <c:idx val="60"/>
          <c:order val="60"/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(GRAFIKUI)'!$D$67:$JZ$67</c:f>
            </c:numRef>
          </c:val>
          <c:extLst>
            <c:ext xmlns:c16="http://schemas.microsoft.com/office/drawing/2014/chart" uri="{C3380CC4-5D6E-409C-BE32-E72D297353CC}">
              <c16:uniqueId val="{0000003C-129E-413C-AB68-F0647CCACCFF}"/>
            </c:ext>
          </c:extLst>
        </c:ser>
        <c:ser>
          <c:idx val="61"/>
          <c:order val="61"/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(GRAFIKUI)'!$D$68:$JZ$68</c:f>
            </c:numRef>
          </c:val>
          <c:extLst>
            <c:ext xmlns:c16="http://schemas.microsoft.com/office/drawing/2014/chart" uri="{C3380CC4-5D6E-409C-BE32-E72D297353CC}">
              <c16:uniqueId val="{0000003D-129E-413C-AB68-F0647CCACCFF}"/>
            </c:ext>
          </c:extLst>
        </c:ser>
        <c:ser>
          <c:idx val="62"/>
          <c:order val="62"/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(GRAFIKUI)'!$D$69:$JZ$69</c:f>
            </c:numRef>
          </c:val>
          <c:extLst>
            <c:ext xmlns:c16="http://schemas.microsoft.com/office/drawing/2014/chart" uri="{C3380CC4-5D6E-409C-BE32-E72D297353CC}">
              <c16:uniqueId val="{0000003E-129E-413C-AB68-F0647CCACCFF}"/>
            </c:ext>
          </c:extLst>
        </c:ser>
        <c:ser>
          <c:idx val="63"/>
          <c:order val="63"/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(GRAFIKUI)'!$D$70:$JZ$70</c:f>
            </c:numRef>
          </c:val>
          <c:extLst>
            <c:ext xmlns:c16="http://schemas.microsoft.com/office/drawing/2014/chart" uri="{C3380CC4-5D6E-409C-BE32-E72D297353CC}">
              <c16:uniqueId val="{0000003F-129E-413C-AB68-F0647CCACCFF}"/>
            </c:ext>
          </c:extLst>
        </c:ser>
        <c:ser>
          <c:idx val="64"/>
          <c:order val="64"/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(GRAFIKUI)'!$D$71:$JZ$71</c:f>
            </c:numRef>
          </c:val>
          <c:extLst>
            <c:ext xmlns:c16="http://schemas.microsoft.com/office/drawing/2014/chart" uri="{C3380CC4-5D6E-409C-BE32-E72D297353CC}">
              <c16:uniqueId val="{00000040-129E-413C-AB68-F0647CCACCFF}"/>
            </c:ext>
          </c:extLst>
        </c:ser>
        <c:ser>
          <c:idx val="65"/>
          <c:order val="65"/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(GRAFIKUI)'!$D$72:$JZ$72</c:f>
            </c:numRef>
          </c:val>
          <c:extLst>
            <c:ext xmlns:c16="http://schemas.microsoft.com/office/drawing/2014/chart" uri="{C3380CC4-5D6E-409C-BE32-E72D297353CC}">
              <c16:uniqueId val="{00000041-129E-413C-AB68-F0647CCACCFF}"/>
            </c:ext>
          </c:extLst>
        </c:ser>
        <c:ser>
          <c:idx val="66"/>
          <c:order val="66"/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(GRAFIKUI)'!$D$73:$JZ$73</c:f>
            </c:numRef>
          </c:val>
          <c:extLst>
            <c:ext xmlns:c16="http://schemas.microsoft.com/office/drawing/2014/chart" uri="{C3380CC4-5D6E-409C-BE32-E72D297353CC}">
              <c16:uniqueId val="{00000042-129E-413C-AB68-F0647CCACCFF}"/>
            </c:ext>
          </c:extLst>
        </c:ser>
        <c:ser>
          <c:idx val="67"/>
          <c:order val="67"/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(GRAFIKUI)'!$D$74:$JZ$74</c:f>
            </c:numRef>
          </c:val>
          <c:extLst>
            <c:ext xmlns:c16="http://schemas.microsoft.com/office/drawing/2014/chart" uri="{C3380CC4-5D6E-409C-BE32-E72D297353CC}">
              <c16:uniqueId val="{00000043-129E-413C-AB68-F0647CCACCFF}"/>
            </c:ext>
          </c:extLst>
        </c:ser>
        <c:ser>
          <c:idx val="68"/>
          <c:order val="68"/>
          <c:spPr>
            <a:solidFill>
              <a:schemeClr val="accent3">
                <a:lumMod val="80000"/>
                <a:lumOff val="2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(GRAFIKUI)'!$D$75:$JZ$75</c:f>
            </c:numRef>
          </c:val>
          <c:extLst>
            <c:ext xmlns:c16="http://schemas.microsoft.com/office/drawing/2014/chart" uri="{C3380CC4-5D6E-409C-BE32-E72D297353CC}">
              <c16:uniqueId val="{00000044-129E-413C-AB68-F0647CCACCFF}"/>
            </c:ext>
          </c:extLst>
        </c:ser>
        <c:ser>
          <c:idx val="69"/>
          <c:order val="69"/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(GRAFIKUI)'!$D$76:$JZ$76</c:f>
            </c:numRef>
          </c:val>
          <c:extLst>
            <c:ext xmlns:c16="http://schemas.microsoft.com/office/drawing/2014/chart" uri="{C3380CC4-5D6E-409C-BE32-E72D297353CC}">
              <c16:uniqueId val="{00000045-129E-413C-AB68-F0647CCACCFF}"/>
            </c:ext>
          </c:extLst>
        </c:ser>
        <c:ser>
          <c:idx val="70"/>
          <c:order val="70"/>
          <c:spPr>
            <a:solidFill>
              <a:schemeClr val="accent5">
                <a:lumMod val="80000"/>
                <a:lumOff val="2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(GRAFIKUI)'!$D$77:$JZ$77</c:f>
            </c:numRef>
          </c:val>
          <c:extLst>
            <c:ext xmlns:c16="http://schemas.microsoft.com/office/drawing/2014/chart" uri="{C3380CC4-5D6E-409C-BE32-E72D297353CC}">
              <c16:uniqueId val="{00000046-129E-413C-AB68-F0647CCACCFF}"/>
            </c:ext>
          </c:extLst>
        </c:ser>
        <c:ser>
          <c:idx val="71"/>
          <c:order val="71"/>
          <c:spPr>
            <a:solidFill>
              <a:schemeClr val="accent6">
                <a:lumMod val="80000"/>
                <a:lumOff val="2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(GRAFIKUI)'!$D$78:$JZ$78</c:f>
            </c:numRef>
          </c:val>
          <c:extLst>
            <c:ext xmlns:c16="http://schemas.microsoft.com/office/drawing/2014/chart" uri="{C3380CC4-5D6E-409C-BE32-E72D297353CC}">
              <c16:uniqueId val="{00000047-129E-413C-AB68-F0647CCACCFF}"/>
            </c:ext>
          </c:extLst>
        </c:ser>
        <c:ser>
          <c:idx val="72"/>
          <c:order val="72"/>
          <c:spPr>
            <a:solidFill>
              <a:schemeClr val="accent1">
                <a:lumMod val="8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(GRAFIKUI)'!$D$79:$JZ$79</c:f>
            </c:numRef>
          </c:val>
          <c:extLst>
            <c:ext xmlns:c16="http://schemas.microsoft.com/office/drawing/2014/chart" uri="{C3380CC4-5D6E-409C-BE32-E72D297353CC}">
              <c16:uniqueId val="{00000048-129E-413C-AB68-F0647CCACCFF}"/>
            </c:ext>
          </c:extLst>
        </c:ser>
        <c:ser>
          <c:idx val="73"/>
          <c:order val="73"/>
          <c:spPr>
            <a:solidFill>
              <a:schemeClr val="accent2">
                <a:lumMod val="8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(GRAFIKUI)'!$D$80:$JZ$80</c:f>
            </c:numRef>
          </c:val>
          <c:extLst>
            <c:ext xmlns:c16="http://schemas.microsoft.com/office/drawing/2014/chart" uri="{C3380CC4-5D6E-409C-BE32-E72D297353CC}">
              <c16:uniqueId val="{00000049-129E-413C-AB68-F0647CCACCFF}"/>
            </c:ext>
          </c:extLst>
        </c:ser>
        <c:ser>
          <c:idx val="74"/>
          <c:order val="74"/>
          <c:spPr>
            <a:solidFill>
              <a:schemeClr val="accent3">
                <a:lumMod val="8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(GRAFIKUI)'!$D$81:$JZ$81</c:f>
            </c:numRef>
          </c:val>
          <c:extLst>
            <c:ext xmlns:c16="http://schemas.microsoft.com/office/drawing/2014/chart" uri="{C3380CC4-5D6E-409C-BE32-E72D297353CC}">
              <c16:uniqueId val="{0000004A-129E-413C-AB68-F0647CCACCFF}"/>
            </c:ext>
          </c:extLst>
        </c:ser>
        <c:ser>
          <c:idx val="75"/>
          <c:order val="75"/>
          <c:spPr>
            <a:solidFill>
              <a:schemeClr val="accent4">
                <a:lumMod val="8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(GRAFIKUI)'!$D$82:$JZ$82</c:f>
            </c:numRef>
          </c:val>
          <c:extLst>
            <c:ext xmlns:c16="http://schemas.microsoft.com/office/drawing/2014/chart" uri="{C3380CC4-5D6E-409C-BE32-E72D297353CC}">
              <c16:uniqueId val="{0000004B-129E-413C-AB68-F0647CCACCFF}"/>
            </c:ext>
          </c:extLst>
        </c:ser>
        <c:ser>
          <c:idx val="76"/>
          <c:order val="76"/>
          <c:spPr>
            <a:solidFill>
              <a:schemeClr val="accent5">
                <a:lumMod val="8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(GRAFIKUI)'!$D$83:$JZ$83</c:f>
            </c:numRef>
          </c:val>
          <c:extLst>
            <c:ext xmlns:c16="http://schemas.microsoft.com/office/drawing/2014/chart" uri="{C3380CC4-5D6E-409C-BE32-E72D297353CC}">
              <c16:uniqueId val="{0000004C-129E-413C-AB68-F0647CCACCFF}"/>
            </c:ext>
          </c:extLst>
        </c:ser>
        <c:ser>
          <c:idx val="77"/>
          <c:order val="77"/>
          <c:spPr>
            <a:solidFill>
              <a:schemeClr val="accent6">
                <a:lumMod val="8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(GRAFIKUI)'!$D$84:$JZ$84</c:f>
            </c:numRef>
          </c:val>
          <c:extLst>
            <c:ext xmlns:c16="http://schemas.microsoft.com/office/drawing/2014/chart" uri="{C3380CC4-5D6E-409C-BE32-E72D297353CC}">
              <c16:uniqueId val="{0000004D-129E-413C-AB68-F0647CCACCFF}"/>
            </c:ext>
          </c:extLst>
        </c:ser>
        <c:ser>
          <c:idx val="78"/>
          <c:order val="78"/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(GRAFIKUI)'!$D$85:$JZ$85</c:f>
            </c:numRef>
          </c:val>
          <c:extLst>
            <c:ext xmlns:c16="http://schemas.microsoft.com/office/drawing/2014/chart" uri="{C3380CC4-5D6E-409C-BE32-E72D297353CC}">
              <c16:uniqueId val="{0000004E-129E-413C-AB68-F0647CCACCFF}"/>
            </c:ext>
          </c:extLst>
        </c:ser>
        <c:ser>
          <c:idx val="79"/>
          <c:order val="79"/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(GRAFIKUI)'!$D$86:$JZ$86</c:f>
            </c:numRef>
          </c:val>
          <c:extLst>
            <c:ext xmlns:c16="http://schemas.microsoft.com/office/drawing/2014/chart" uri="{C3380CC4-5D6E-409C-BE32-E72D297353CC}">
              <c16:uniqueId val="{0000004F-129E-413C-AB68-F0647CCACCFF}"/>
            </c:ext>
          </c:extLst>
        </c:ser>
        <c:ser>
          <c:idx val="80"/>
          <c:order val="80"/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(GRAFIKUI)'!$D$87:$JZ$87</c:f>
            </c:numRef>
          </c:val>
          <c:extLst>
            <c:ext xmlns:c16="http://schemas.microsoft.com/office/drawing/2014/chart" uri="{C3380CC4-5D6E-409C-BE32-E72D297353CC}">
              <c16:uniqueId val="{00000050-129E-413C-AB68-F0647CCACCFF}"/>
            </c:ext>
          </c:extLst>
        </c:ser>
        <c:ser>
          <c:idx val="81"/>
          <c:order val="81"/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(GRAFIKUI)'!$D$88:$JZ$88</c:f>
            </c:numRef>
          </c:val>
          <c:extLst>
            <c:ext xmlns:c16="http://schemas.microsoft.com/office/drawing/2014/chart" uri="{C3380CC4-5D6E-409C-BE32-E72D297353CC}">
              <c16:uniqueId val="{00000051-129E-413C-AB68-F0647CCACCFF}"/>
            </c:ext>
          </c:extLst>
        </c:ser>
        <c:ser>
          <c:idx val="82"/>
          <c:order val="82"/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(GRAFIKUI)'!$D$89:$JZ$89</c:f>
            </c:numRef>
          </c:val>
          <c:extLst>
            <c:ext xmlns:c16="http://schemas.microsoft.com/office/drawing/2014/chart" uri="{C3380CC4-5D6E-409C-BE32-E72D297353CC}">
              <c16:uniqueId val="{00000052-129E-413C-AB68-F0647CCACCFF}"/>
            </c:ext>
          </c:extLst>
        </c:ser>
        <c:ser>
          <c:idx val="83"/>
          <c:order val="83"/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(GRAFIKUI)'!$D$90:$JZ$90</c:f>
            </c:numRef>
          </c:val>
          <c:extLst>
            <c:ext xmlns:c16="http://schemas.microsoft.com/office/drawing/2014/chart" uri="{C3380CC4-5D6E-409C-BE32-E72D297353CC}">
              <c16:uniqueId val="{00000053-129E-413C-AB68-F0647CCACCFF}"/>
            </c:ext>
          </c:extLst>
        </c:ser>
        <c:ser>
          <c:idx val="84"/>
          <c:order val="84"/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(GRAFIKUI)'!$D$91:$JZ$91</c:f>
            </c:numRef>
          </c:val>
          <c:extLst>
            <c:ext xmlns:c16="http://schemas.microsoft.com/office/drawing/2014/chart" uri="{C3380CC4-5D6E-409C-BE32-E72D297353CC}">
              <c16:uniqueId val="{00000054-129E-413C-AB68-F0647CCACCFF}"/>
            </c:ext>
          </c:extLst>
        </c:ser>
        <c:ser>
          <c:idx val="85"/>
          <c:order val="85"/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(GRAFIKUI)'!$D$92:$JZ$92</c:f>
            </c:numRef>
          </c:val>
          <c:extLst>
            <c:ext xmlns:c16="http://schemas.microsoft.com/office/drawing/2014/chart" uri="{C3380CC4-5D6E-409C-BE32-E72D297353CC}">
              <c16:uniqueId val="{00000055-129E-413C-AB68-F0647CCACCFF}"/>
            </c:ext>
          </c:extLst>
        </c:ser>
        <c:ser>
          <c:idx val="86"/>
          <c:order val="86"/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(GRAFIKUI)'!$D$93:$JZ$93</c:f>
            </c:numRef>
          </c:val>
          <c:extLst>
            <c:ext xmlns:c16="http://schemas.microsoft.com/office/drawing/2014/chart" uri="{C3380CC4-5D6E-409C-BE32-E72D297353CC}">
              <c16:uniqueId val="{00000056-129E-413C-AB68-F0647CCACCFF}"/>
            </c:ext>
          </c:extLst>
        </c:ser>
        <c:ser>
          <c:idx val="87"/>
          <c:order val="87"/>
          <c:spPr>
            <a:solidFill>
              <a:schemeClr val="accent4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(GRAFIKUI)'!$D$94:$JZ$94</c:f>
            </c:numRef>
          </c:val>
          <c:extLst>
            <c:ext xmlns:c16="http://schemas.microsoft.com/office/drawing/2014/chart" uri="{C3380CC4-5D6E-409C-BE32-E72D297353CC}">
              <c16:uniqueId val="{00000057-129E-413C-AB68-F0647CCACCFF}"/>
            </c:ext>
          </c:extLst>
        </c:ser>
        <c:ser>
          <c:idx val="88"/>
          <c:order val="88"/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(GRAFIKUI)'!$D$95:$JZ$95</c:f>
            </c:numRef>
          </c:val>
          <c:extLst>
            <c:ext xmlns:c16="http://schemas.microsoft.com/office/drawing/2014/chart" uri="{C3380CC4-5D6E-409C-BE32-E72D297353CC}">
              <c16:uniqueId val="{00000058-129E-413C-AB68-F0647CCACCFF}"/>
            </c:ext>
          </c:extLst>
        </c:ser>
        <c:ser>
          <c:idx val="89"/>
          <c:order val="89"/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(GRAFIKUI)'!$D$96:$JZ$96</c:f>
            </c:numRef>
          </c:val>
          <c:extLst>
            <c:ext xmlns:c16="http://schemas.microsoft.com/office/drawing/2014/chart" uri="{C3380CC4-5D6E-409C-BE32-E72D297353CC}">
              <c16:uniqueId val="{00000059-129E-413C-AB68-F0647CCACCFF}"/>
            </c:ext>
          </c:extLst>
        </c:ser>
        <c:ser>
          <c:idx val="90"/>
          <c:order val="90"/>
          <c:spPr>
            <a:solidFill>
              <a:schemeClr val="accent1">
                <a:lumMod val="70000"/>
                <a:lumOff val="3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(GRAFIKUI)'!$D$97:$JZ$97</c:f>
            </c:numRef>
          </c:val>
          <c:extLst>
            <c:ext xmlns:c16="http://schemas.microsoft.com/office/drawing/2014/chart" uri="{C3380CC4-5D6E-409C-BE32-E72D297353CC}">
              <c16:uniqueId val="{0000005A-129E-413C-AB68-F0647CCACCFF}"/>
            </c:ext>
          </c:extLst>
        </c:ser>
        <c:ser>
          <c:idx val="91"/>
          <c:order val="91"/>
          <c:spPr>
            <a:solidFill>
              <a:schemeClr val="accent2">
                <a:lumMod val="70000"/>
                <a:lumOff val="3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(GRAFIKUI)'!$D$98:$JZ$98</c:f>
            </c:numRef>
          </c:val>
          <c:extLst>
            <c:ext xmlns:c16="http://schemas.microsoft.com/office/drawing/2014/chart" uri="{C3380CC4-5D6E-409C-BE32-E72D297353CC}">
              <c16:uniqueId val="{0000005B-129E-413C-AB68-F0647CCACCFF}"/>
            </c:ext>
          </c:extLst>
        </c:ser>
        <c:ser>
          <c:idx val="92"/>
          <c:order val="92"/>
          <c:spPr>
            <a:solidFill>
              <a:schemeClr val="accent3">
                <a:lumMod val="70000"/>
                <a:lumOff val="3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(GRAFIKUI)'!$D$99:$JZ$99</c:f>
            </c:numRef>
          </c:val>
          <c:extLst>
            <c:ext xmlns:c16="http://schemas.microsoft.com/office/drawing/2014/chart" uri="{C3380CC4-5D6E-409C-BE32-E72D297353CC}">
              <c16:uniqueId val="{0000005C-129E-413C-AB68-F0647CCACCFF}"/>
            </c:ext>
          </c:extLst>
        </c:ser>
        <c:ser>
          <c:idx val="93"/>
          <c:order val="93"/>
          <c:spPr>
            <a:solidFill>
              <a:schemeClr val="accent4">
                <a:lumMod val="70000"/>
                <a:lumOff val="3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(GRAFIKUI)'!$D$100:$JZ$100</c:f>
            </c:numRef>
          </c:val>
          <c:extLst>
            <c:ext xmlns:c16="http://schemas.microsoft.com/office/drawing/2014/chart" uri="{C3380CC4-5D6E-409C-BE32-E72D297353CC}">
              <c16:uniqueId val="{0000005D-129E-413C-AB68-F0647CCACCFF}"/>
            </c:ext>
          </c:extLst>
        </c:ser>
        <c:ser>
          <c:idx val="94"/>
          <c:order val="94"/>
          <c:spPr>
            <a:solidFill>
              <a:schemeClr val="accent5">
                <a:lumMod val="70000"/>
                <a:lumOff val="3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(GRAFIKUI)'!$D$101:$JZ$101</c:f>
            </c:numRef>
          </c:val>
          <c:extLst>
            <c:ext xmlns:c16="http://schemas.microsoft.com/office/drawing/2014/chart" uri="{C3380CC4-5D6E-409C-BE32-E72D297353CC}">
              <c16:uniqueId val="{0000005E-129E-413C-AB68-F0647CCACCFF}"/>
            </c:ext>
          </c:extLst>
        </c:ser>
        <c:ser>
          <c:idx val="95"/>
          <c:order val="95"/>
          <c:spPr>
            <a:solidFill>
              <a:schemeClr val="accent6">
                <a:lumMod val="70000"/>
                <a:lumOff val="3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(GRAFIKUI)'!$D$102:$JZ$102</c:f>
            </c:numRef>
          </c:val>
          <c:extLst>
            <c:ext xmlns:c16="http://schemas.microsoft.com/office/drawing/2014/chart" uri="{C3380CC4-5D6E-409C-BE32-E72D297353CC}">
              <c16:uniqueId val="{0000005F-129E-413C-AB68-F0647CCACCFF}"/>
            </c:ext>
          </c:extLst>
        </c:ser>
        <c:ser>
          <c:idx val="96"/>
          <c:order val="96"/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dPt>
            <c:idx val="4"/>
            <c:invertIfNegative val="0"/>
            <c:bubble3D val="0"/>
            <c:spPr>
              <a:solidFill>
                <a:srgbClr val="0066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61-129E-413C-AB68-F0647CCACCFF}"/>
              </c:ext>
            </c:extLst>
          </c:dPt>
          <c:dLbls>
            <c:dLbl>
              <c:idx val="4"/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000" b="1" i="0" u="none" strike="noStrike" kern="1200" baseline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1A5F9FEC-8B3C-4AC5-AB88-DF4FE7ECB22F}" type="VALUE">
                      <a:rPr lang="en-US" sz="1000"/>
                      <a:pPr>
                        <a:defRPr sz="1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defRPr>
                      </a:pPr>
                      <a:t>[REIKŠMĖ]</a:t>
                    </a:fld>
                    <a:endParaRPr lang="en-US" sz="1000"/>
                  </a:p>
                  <a:p>
                    <a:pPr>
                      <a:defRPr sz="10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defRPr>
                    </a:pPr>
                    <a:r>
                      <a:rPr lang="en-US" sz="1000"/>
                      <a:t>41%</a:t>
                    </a:r>
                  </a:p>
                </c:rich>
              </c:tx>
              <c:spPr>
                <a:solidFill>
                  <a:schemeClr val="bg1">
                    <a:alpha val="60000"/>
                  </a:schemeClr>
                </a:solidFill>
                <a:ln>
                  <a:solidFill>
                    <a:schemeClr val="bg2">
                      <a:lumMod val="90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61-129E-413C-AB68-F0647CCACCFF}"/>
                </c:ext>
              </c:extLst>
            </c:dLbl>
            <c:spPr>
              <a:solidFill>
                <a:schemeClr val="bg1">
                  <a:alpha val="60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(GRAFIKUI)'!$D$103:$JZ$103</c:f>
              <c:numCache>
                <c:formatCode>General</c:formatCode>
                <c:ptCount val="5"/>
                <c:pt idx="4" formatCode="_-* #,##0\ _L_t_-;\-* #,##0\ _L_t_-;_-* &quot;-&quot;??\ _L_t_-;_-@_-">
                  <c:v>806822889.0999999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62-129E-413C-AB68-F0647CCACCFF}"/>
            </c:ext>
          </c:extLst>
        </c:ser>
        <c:ser>
          <c:idx val="97"/>
          <c:order val="97"/>
          <c:spPr>
            <a:solidFill>
              <a:schemeClr val="accent2">
                <a:lumMod val="70000"/>
              </a:schemeClr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64-129E-413C-AB68-F0647CCACCFF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66-129E-413C-AB68-F0647CCACCFF}"/>
              </c:ext>
            </c:extLst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68-129E-413C-AB68-F0647CCACCFF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6A-129E-413C-AB68-F0647CCACCFF}"/>
              </c:ext>
            </c:extLst>
          </c:dPt>
          <c:dPt>
            <c:idx val="4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6C-129E-413C-AB68-F0647CCACCFF}"/>
              </c:ext>
            </c:extLst>
          </c:dPt>
          <c:dLbls>
            <c:dLbl>
              <c:idx val="0"/>
              <c:spPr>
                <a:solidFill>
                  <a:schemeClr val="bg1">
                    <a:alpha val="60000"/>
                  </a:schemeClr>
                </a:solidFill>
                <a:ln>
                  <a:solidFill>
                    <a:schemeClr val="bg2">
                      <a:lumMod val="90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bg2">
                          <a:lumMod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64-129E-413C-AB68-F0647CCACCF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AFC1B13-EE02-4DA4-8D22-DA86E90DDC04}" type="VALUE">
                      <a:rPr lang="en-US" smtClean="0"/>
                      <a:pPr/>
                      <a:t>[REIKŠMĖ]</a:t>
                    </a:fld>
                    <a:endParaRPr lang="en-US"/>
                  </a:p>
                  <a:p>
                    <a:r>
                      <a:rPr lang="en-US"/>
                      <a:t>77%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66-129E-413C-AB68-F0647CCACCF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71544F8-2FBE-4856-BA6C-7572AB2DFA96}" type="VALUE">
                      <a:rPr lang="en-US" smtClean="0"/>
                      <a:pPr/>
                      <a:t>[REIKŠMĖ]</a:t>
                    </a:fld>
                    <a:endParaRPr lang="en-US"/>
                  </a:p>
                  <a:p>
                    <a:r>
                      <a:rPr lang="en-US"/>
                      <a:t>83%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68-129E-413C-AB68-F0647CCACCF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BDD2CE3D-17B3-4103-927B-CB7F0DF09EB4}" type="VALUE">
                      <a:rPr lang="en-US" smtClean="0"/>
                      <a:pPr/>
                      <a:t>[REIKŠMĖ]</a:t>
                    </a:fld>
                    <a:endParaRPr lang="en-US"/>
                  </a:p>
                  <a:p>
                    <a:r>
                      <a:rPr lang="en-US"/>
                      <a:t>58%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6A-129E-413C-AB68-F0647CCACCFF}"/>
                </c:ext>
              </c:extLst>
            </c:dLbl>
            <c:dLbl>
              <c:idx val="4"/>
              <c:layout>
                <c:manualLayout>
                  <c:x val="8.9230130732517121E-2"/>
                  <c:y val="-6.3645622452868564E-17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000" b="1" i="0" u="none" strike="noStrike" kern="1200" baseline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9A185003-3A8C-4118-B8FE-808268318CEC}" type="VALUE">
                      <a:rPr lang="fi-FI" sz="1000" smtClean="0"/>
                      <a:pPr>
                        <a:defRPr sz="1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defRPr>
                      </a:pPr>
                      <a:t>[REIKŠMĖ]</a:t>
                    </a:fld>
                    <a:endParaRPr lang="fi-FI" sz="1000"/>
                  </a:p>
                  <a:p>
                    <a:pPr>
                      <a:defRPr sz="10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defRPr>
                    </a:pPr>
                    <a:r>
                      <a:rPr lang="fi-FI" sz="1000"/>
                      <a:t>2% (II ketv.)</a:t>
                    </a:r>
                  </a:p>
                </c:rich>
              </c:tx>
              <c:spPr>
                <a:solidFill>
                  <a:schemeClr val="bg1">
                    <a:alpha val="60000"/>
                  </a:schemeClr>
                </a:solidFill>
                <a:ln>
                  <a:solidFill>
                    <a:schemeClr val="bg2">
                      <a:lumMod val="90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6C-129E-413C-AB68-F0647CCACCFF}"/>
                </c:ext>
              </c:extLst>
            </c:dLbl>
            <c:spPr>
              <a:solidFill>
                <a:schemeClr val="bg1">
                  <a:alpha val="60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'KPP 2014-2020 (GRAFIKUI)'!$D$6:$JZ$6</c:f>
              <c:strCache>
                <c:ptCount val="5"/>
                <c:pt idx="0">
                  <c:v>Skirta paramos lėšų 2014-2020 m.</c:v>
                </c:pt>
                <c:pt idx="1">
                  <c:v>Skirta paramos lėšų 2014-2018 m.</c:v>
                </c:pt>
                <c:pt idx="2">
                  <c:v>Prašoma paramos suma</c:v>
                </c:pt>
                <c:pt idx="3">
                  <c:v>Patvirtinta paramos suma</c:v>
                </c:pt>
                <c:pt idx="4">
                  <c:v>Išmokėta paramos suma</c:v>
                </c:pt>
              </c:strCache>
            </c:strRef>
          </c:cat>
          <c:val>
            <c:numRef>
              <c:f>'KPP 2014-2020 (GRAFIKUI)'!$D$104:$JZ$104</c:f>
              <c:numCache>
                <c:formatCode>_-* #,##0\ _L_t_-;\-* #,##0\ _L_t_-;_-* "-"??\ _L_t_-;_-@_-</c:formatCode>
                <c:ptCount val="5"/>
                <c:pt idx="0">
                  <c:v>1977771625.3788667</c:v>
                </c:pt>
                <c:pt idx="1">
                  <c:v>1523079983.8823528</c:v>
                </c:pt>
                <c:pt idx="2">
                  <c:v>1649994989.1542175</c:v>
                </c:pt>
                <c:pt idx="3">
                  <c:v>1138437751.6100004</c:v>
                </c:pt>
                <c:pt idx="4">
                  <c:v>45702402.190000057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6D-129E-413C-AB68-F0647CCACCF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0954640"/>
        <c:axId val="300954968"/>
        <c:axId val="0"/>
      </c:bar3DChart>
      <c:catAx>
        <c:axId val="300954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300954968"/>
        <c:crossesAt val="0"/>
        <c:auto val="1"/>
        <c:lblAlgn val="ctr"/>
        <c:lblOffset val="100"/>
        <c:noMultiLvlLbl val="0"/>
      </c:catAx>
      <c:valAx>
        <c:axId val="300954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300954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lt-LT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0.79955</cdr:x>
      <cdr:y>0.38795</cdr:y>
    </cdr:from>
    <cdr:to>
      <cdr:x>0.92135</cdr:x>
      <cdr:y>0.49991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774969EE-1702-4747-BB7F-D3BCF2C2A7CF}"/>
            </a:ext>
          </a:extLst>
        </cdr:cNvPr>
        <cdr:cNvSpPr txBox="1"/>
      </cdr:nvSpPr>
      <cdr:spPr>
        <a:xfrm xmlns:a="http://schemas.openxmlformats.org/drawingml/2006/main">
          <a:off x="4893368" y="1419224"/>
          <a:ext cx="745432" cy="409576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chemeClr val="bg2">
              <a:lumMod val="90000"/>
            </a:schemeClr>
          </a:solidFill>
        </a:ln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</a:t>
          </a:r>
          <a:r>
            <a:rPr lang="lt-LT" sz="12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52 525 291</a:t>
          </a:r>
          <a:endParaRPr lang="en-US" sz="1200" b="1" dirty="0">
            <a:solidFill>
              <a:schemeClr val="bg2">
                <a:lumMod val="2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ctr"/>
          <a:r>
            <a:rPr lang="en-US" sz="12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r>
            <a:rPr lang="lt-LT" sz="12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r>
            <a:rPr lang="en-US" sz="12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  <a:endParaRPr lang="lt-LT" sz="1200" b="1" dirty="0">
            <a:solidFill>
              <a:schemeClr val="bg2">
                <a:lumMod val="2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01" tIns="45701" rIns="91401" bIns="45701" rtlCol="0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01" tIns="45701" rIns="91401" bIns="45701" rtlCol="0"/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2DBB7D1-68C4-4A7C-935E-438A79EE4728}" type="datetimeFigureOut">
              <a:rPr lang="en-US"/>
              <a:pPr>
                <a:defRPr/>
              </a:pPr>
              <a:t>7/18/2018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5300"/>
          </a:xfrm>
          <a:prstGeom prst="rect">
            <a:avLst/>
          </a:prstGeom>
        </p:spPr>
        <p:txBody>
          <a:bodyPr vert="horz" lIns="91401" tIns="45701" rIns="91401" bIns="45701" rtlCol="0" anchor="b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</p:spPr>
        <p:txBody>
          <a:bodyPr vert="horz" wrap="square" lIns="91401" tIns="45701" rIns="91401" bIns="4570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ABD26A2-A604-430D-90DC-6A485F02F1D2}" type="slidenum">
              <a:rPr lang="lt-LT" altLang="lt-LT"/>
              <a:pPr>
                <a:defRPr/>
              </a:pPr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357648975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1" tIns="45701" rIns="91401" bIns="4570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1" tIns="45701" rIns="91401" bIns="4570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36A477F-02BA-45E2-843B-39D37F697A52}" type="datetimeFigureOut">
              <a:rPr lang="en-US"/>
              <a:pPr>
                <a:defRPr/>
              </a:pPr>
              <a:t>7/18/2018</a:t>
            </a:fld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1" tIns="45701" rIns="91401" bIns="457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1" tIns="45701" rIns="91401" bIns="4570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1" tIns="45701" rIns="91401" bIns="45701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EFB9A9F-F6D6-4A20-99E6-254C43299E70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3531464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kaidrės vaizdo vietos rezervavimo ženkla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Pastabų vietos rezervavimo ženkl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3707510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kaidrės vaizdo vietos rezervavimo ženkla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Pastabų vietos rezervavimo ženkla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952480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C29CC-709F-45F4-8E68-70B5EA7C5974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898868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13362-F04A-484C-B0B2-AAEEE25A88D4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131122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75DEB-8902-4C95-8F55-82057E6C029F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91040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95385-E95D-44C1-BD5E-108DC5F4FDFC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0193227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0D67E-8B2E-4D10-B874-025F250549F0}" type="slidenum">
              <a:rPr lang="en-US" altLang="lt-LT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lt-L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9972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E4EF9-0EBB-4703-BFC4-6516E705E748}" type="slidenum">
              <a:rPr lang="en-US" altLang="lt-LT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lt-L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4247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4F59B-EF55-4733-A7B8-AE3DB149780B}" type="slidenum">
              <a:rPr lang="en-US" altLang="lt-LT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lt-L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1696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C7D4-438F-4795-A413-60690BA84D64}" type="slidenum">
              <a:rPr lang="en-US" altLang="lt-LT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lt-L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7623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C2E34-7FE6-4C60-B714-D410D5548D4D}" type="slidenum">
              <a:rPr lang="en-US" altLang="lt-LT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lt-L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1406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F9931-0BB3-4471-A585-CD9DC3F9D096}" type="slidenum">
              <a:rPr lang="en-US" altLang="lt-LT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lt-L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599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BD242-F36D-4FA8-87F0-E95D6CA44F3A}" type="slidenum">
              <a:rPr lang="en-US" altLang="lt-LT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lt-L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0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4A0D6-4FA2-4987-A339-AE79C3F5FD32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404199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7180A-BAA6-4F38-8936-86101F4311C5}" type="slidenum">
              <a:rPr lang="en-US" altLang="lt-LT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lt-L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9657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t-L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5FAC8-F3A5-430D-B647-BE2DAD1DD367}" type="slidenum">
              <a:rPr lang="en-US" altLang="lt-LT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lt-L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3370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CAE29-DB8C-4722-BC9A-4876545590C6}" type="slidenum">
              <a:rPr lang="en-US" altLang="lt-LT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lt-L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754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A6043-FF73-4280-BE6F-4BF73FC7C775}" type="slidenum">
              <a:rPr lang="en-US" altLang="lt-LT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lt-L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5885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B9051-A69F-462A-89F1-2A243B86BD49}" type="slidenum">
              <a:rPr lang="en-US" altLang="lt-LT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lt-L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2490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99134-4E31-4A64-ACD5-ED86E712B370}" type="slidenum">
              <a:rPr lang="en-US" altLang="lt-LT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lt-L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5166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lt-LT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5AC80-D7D5-4454-B3EB-89CCD7CFE0FA}" type="slidenum">
              <a:rPr lang="en-US" altLang="lt-LT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lt-L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7920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Spustelėkite ruošinio paantraštės stiliui keisti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80551-628B-400C-9C78-4037385DEE14}" type="datetimeFigureOut">
              <a:rPr lang="lt-LT"/>
              <a:pPr>
                <a:defRPr/>
              </a:pPr>
              <a:t>2018.07.18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09374-524D-4251-AD6A-AC2E7D2CDCCD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11145808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DE277-01C2-4BD0-80E9-6B3FFBFF29B5}" type="datetimeFigureOut">
              <a:rPr lang="lt-LT"/>
              <a:pPr>
                <a:defRPr/>
              </a:pPr>
              <a:t>2018.07.18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63915-B181-458C-9EE0-17C8427898D4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17682722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7213F-5D37-4F67-A16C-1F559A0379A4}" type="datetimeFigureOut">
              <a:rPr lang="lt-LT"/>
              <a:pPr>
                <a:defRPr/>
              </a:pPr>
              <a:t>2018.07.18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3F45-0DB7-41F5-B855-669AF26D9333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3984808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79DBC-DC4B-4F1C-99DA-513F34C8336D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2648231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F914E-B051-4CD2-B6B4-DC49FD8C88B8}" type="datetimeFigureOut">
              <a:rPr lang="lt-LT"/>
              <a:pPr>
                <a:defRPr/>
              </a:pPr>
              <a:t>2018.07.18</a:t>
            </a:fld>
            <a:endParaRPr lang="lt-LT"/>
          </a:p>
        </p:txBody>
      </p:sp>
      <p:sp>
        <p:nvSpPr>
          <p:cNvPr id="6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F20EB-A302-451C-8B97-9AE8BB5D430A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31926695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7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28CDC-FC65-42DF-BF2C-FD20B8FEF05E}" type="datetimeFigureOut">
              <a:rPr lang="lt-LT"/>
              <a:pPr>
                <a:defRPr/>
              </a:pPr>
              <a:t>2018.07.18</a:t>
            </a:fld>
            <a:endParaRPr lang="lt-LT"/>
          </a:p>
        </p:txBody>
      </p:sp>
      <p:sp>
        <p:nvSpPr>
          <p:cNvPr id="8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9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386A9-40DD-4DA8-BB71-B8D4C58045BC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42228571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3C070-E203-435B-B4F0-7264910CF0B5}" type="datetimeFigureOut">
              <a:rPr lang="lt-LT"/>
              <a:pPr>
                <a:defRPr/>
              </a:pPr>
              <a:t>2018.07.18</a:t>
            </a:fld>
            <a:endParaRPr lang="lt-LT"/>
          </a:p>
        </p:txBody>
      </p:sp>
      <p:sp>
        <p:nvSpPr>
          <p:cNvPr id="4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26B59-3AF6-4B24-8745-026018D3C4D2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11933078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11B1F-09CD-4514-8484-14B246F38306}" type="datetimeFigureOut">
              <a:rPr lang="lt-LT"/>
              <a:pPr>
                <a:defRPr/>
              </a:pPr>
              <a:t>2018.07.18</a:t>
            </a:fld>
            <a:endParaRPr lang="lt-LT"/>
          </a:p>
        </p:txBody>
      </p:sp>
      <p:sp>
        <p:nvSpPr>
          <p:cNvPr id="3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4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6E7F3-A256-446F-8644-0BB7AB06121B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402322973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5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DE51F-C878-4A6C-A1EC-9344400D4FA7}" type="datetimeFigureOut">
              <a:rPr lang="lt-LT"/>
              <a:pPr>
                <a:defRPr/>
              </a:pPr>
              <a:t>2018.07.18</a:t>
            </a:fld>
            <a:endParaRPr lang="lt-LT"/>
          </a:p>
        </p:txBody>
      </p:sp>
      <p:sp>
        <p:nvSpPr>
          <p:cNvPr id="6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375E1-987B-49FE-B3BA-74DA5DD26143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39995116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t-LT" noProof="0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5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41742-D7B5-40B0-A220-5E65EA669BDA}" type="datetimeFigureOut">
              <a:rPr lang="lt-LT"/>
              <a:pPr>
                <a:defRPr/>
              </a:pPr>
              <a:t>2018.07.18</a:t>
            </a:fld>
            <a:endParaRPr lang="lt-LT"/>
          </a:p>
        </p:txBody>
      </p:sp>
      <p:sp>
        <p:nvSpPr>
          <p:cNvPr id="6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B6E37-D8BB-4F53-A139-FFB48C8ACFED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15435986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3C45E-9873-452E-A771-D32BF61B9F19}" type="datetimeFigureOut">
              <a:rPr lang="lt-LT"/>
              <a:pPr>
                <a:defRPr/>
              </a:pPr>
              <a:t>2018.07.18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86901-FD88-45C6-85C1-759DCA410C37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31718209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C727D-36B1-40F4-988D-D287A6E42269}" type="datetimeFigureOut">
              <a:rPr lang="lt-LT"/>
              <a:pPr>
                <a:defRPr/>
              </a:pPr>
              <a:t>2018.07.18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4D9E5-3531-421E-84EC-6B1C5F1E7F6E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1889026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F12BB-4AD2-4059-9E90-BDC05361C2A9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36958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F3047-2F34-45E6-ACD8-578249B2F5DA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83267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2F4A9-44CA-491D-91BF-FDF8B9FD62CF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846975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BDDAC-564E-46A7-A97C-80F57F9504BC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691277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97DA2-3F0E-4B5C-9042-28599FD15414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858400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lt-LT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9E73B-9850-4590-9260-AE033B456FAD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593803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t-LT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t-LT"/>
              <a:t>Click to edit Master text styles</a:t>
            </a:r>
          </a:p>
          <a:p>
            <a:pPr lvl="1"/>
            <a:r>
              <a:rPr lang="en-US" altLang="lt-LT"/>
              <a:t>Second level</a:t>
            </a:r>
          </a:p>
          <a:p>
            <a:pPr lvl="2"/>
            <a:r>
              <a:rPr lang="en-US" altLang="lt-LT"/>
              <a:t>Third level</a:t>
            </a:r>
          </a:p>
          <a:p>
            <a:pPr lvl="3"/>
            <a:r>
              <a:rPr lang="en-US" altLang="lt-LT"/>
              <a:t>Fourth level</a:t>
            </a:r>
          </a:p>
          <a:p>
            <a:pPr lvl="4"/>
            <a:r>
              <a:rPr lang="en-US" altLang="lt-L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5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5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2AF52303-3536-4875-B2D0-73CC9796CFC9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85" r:id="rId1"/>
    <p:sldLayoutId id="2147486586" r:id="rId2"/>
    <p:sldLayoutId id="2147486587" r:id="rId3"/>
    <p:sldLayoutId id="2147486588" r:id="rId4"/>
    <p:sldLayoutId id="2147486589" r:id="rId5"/>
    <p:sldLayoutId id="2147486590" r:id="rId6"/>
    <p:sldLayoutId id="2147486591" r:id="rId7"/>
    <p:sldLayoutId id="2147486592" r:id="rId8"/>
    <p:sldLayoutId id="2147486593" r:id="rId9"/>
    <p:sldLayoutId id="2147486594" r:id="rId10"/>
    <p:sldLayoutId id="2147486595" r:id="rId11"/>
    <p:sldLayoutId id="214748659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lt-L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CA0312F-1418-45BE-8C92-0E881486A382}" type="slidenum">
              <a:rPr lang="en-US" altLang="lt-LT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lt-L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088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639" r:id="rId1"/>
    <p:sldLayoutId id="2147486640" r:id="rId2"/>
    <p:sldLayoutId id="2147486641" r:id="rId3"/>
    <p:sldLayoutId id="2147486642" r:id="rId4"/>
    <p:sldLayoutId id="2147486643" r:id="rId5"/>
    <p:sldLayoutId id="2147486644" r:id="rId6"/>
    <p:sldLayoutId id="2147486645" r:id="rId7"/>
    <p:sldLayoutId id="2147486646" r:id="rId8"/>
    <p:sldLayoutId id="2147486647" r:id="rId9"/>
    <p:sldLayoutId id="2147486648" r:id="rId10"/>
    <p:sldLayoutId id="2147486649" r:id="rId11"/>
    <p:sldLayoutId id="2147486650" r:id="rId12"/>
    <p:sldLayoutId id="2147486651" r:id="rId13"/>
    <p:sldLayoutId id="2147486652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avadinimo vietos rezervavimo ženkla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lt-LT"/>
              <a:t>Spustelėkite, jei norite keisite ruoš. pav. stilių</a:t>
            </a:r>
          </a:p>
        </p:txBody>
      </p:sp>
      <p:sp>
        <p:nvSpPr>
          <p:cNvPr id="1027" name="Teksto vietos rezervavimo ženklas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lt-LT"/>
              <a:t>Spustelėkite ruošinio teksto stiliams keisti</a:t>
            </a:r>
          </a:p>
          <a:p>
            <a:pPr lvl="1"/>
            <a:r>
              <a:rPr lang="lt-LT" altLang="lt-LT"/>
              <a:t>Antras lygmuo</a:t>
            </a:r>
          </a:p>
          <a:p>
            <a:pPr lvl="2"/>
            <a:r>
              <a:rPr lang="lt-LT" altLang="lt-LT"/>
              <a:t>Trečias lygmuo</a:t>
            </a:r>
          </a:p>
          <a:p>
            <a:pPr lvl="3"/>
            <a:r>
              <a:rPr lang="lt-LT" altLang="lt-LT"/>
              <a:t>Ketvirtas lygmuo</a:t>
            </a:r>
          </a:p>
          <a:p>
            <a:pPr lvl="4"/>
            <a:r>
              <a:rPr lang="lt-LT" alt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5AD917-4505-469C-B640-6DDC32AC6F4E}" type="datetimeFigureOut">
              <a:rPr lang="lt-LT"/>
              <a:pPr>
                <a:defRPr/>
              </a:pPr>
              <a:t>2018.07.18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DB668EBA-C2A9-432E-9557-14CDEA3068EA}" type="slidenum">
              <a:rPr lang="lt-LT" altLang="en-US"/>
              <a:pPr>
                <a:defRPr/>
              </a:pPr>
              <a:t>‹#›</a:t>
            </a:fld>
            <a:endParaRPr lang="lt-LT" altLang="en-US"/>
          </a:p>
        </p:txBody>
      </p:sp>
    </p:spTree>
    <p:extLst>
      <p:ext uri="{BB962C8B-B14F-4D97-AF65-F5344CB8AC3E}">
        <p14:creationId xmlns:p14="http://schemas.microsoft.com/office/powerpoint/2010/main" val="3621788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654" r:id="rId1"/>
    <p:sldLayoutId id="2147486655" r:id="rId2"/>
    <p:sldLayoutId id="2147486656" r:id="rId3"/>
    <p:sldLayoutId id="2147486657" r:id="rId4"/>
    <p:sldLayoutId id="2147486658" r:id="rId5"/>
    <p:sldLayoutId id="2147486659" r:id="rId6"/>
    <p:sldLayoutId id="2147486660" r:id="rId7"/>
    <p:sldLayoutId id="2147486661" r:id="rId8"/>
    <p:sldLayoutId id="2147486662" r:id="rId9"/>
    <p:sldLayoutId id="2147486663" r:id="rId10"/>
    <p:sldLayoutId id="21474866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ntraštė 1"/>
          <p:cNvSpPr>
            <a:spLocks noGrp="1"/>
          </p:cNvSpPr>
          <p:nvPr>
            <p:ph type="ctrTitle"/>
          </p:nvPr>
        </p:nvSpPr>
        <p:spPr>
          <a:xfrm>
            <a:off x="179512" y="2204864"/>
            <a:ext cx="8856984" cy="22145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lt-LT" altLang="lt-LT" sz="2800" b="1" dirty="0">
                <a:solidFill>
                  <a:srgbClr val="005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LIETUVOS KAIMO PLĖTROS 2014–2020 METŲ PROGRAMOS ĮGYVENDINIMAS </a:t>
            </a:r>
            <a:br>
              <a:rPr lang="lt-LT" altLang="lt-LT" sz="2800" b="1" dirty="0">
                <a:solidFill>
                  <a:srgbClr val="005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altLang="lt-LT" sz="2400" b="1" dirty="0">
                <a:solidFill>
                  <a:srgbClr val="005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sz="2400" b="1" dirty="0">
                <a:solidFill>
                  <a:srgbClr val="005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M. II KETVIRTIS)</a:t>
            </a:r>
            <a:br>
              <a:rPr lang="lt-LT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lt-LT" altLang="lt-LT" sz="2400" b="1" dirty="0">
              <a:solidFill>
                <a:srgbClr val="0054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3" name="Paveikslėlis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836712"/>
            <a:ext cx="1728163" cy="63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91780" y="5127654"/>
            <a:ext cx="403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000" b="1" i="1" dirty="0"/>
              <a:t>Žemės ūkio ministerija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258888" y="404813"/>
            <a:ext cx="7864475" cy="537046"/>
          </a:xfrm>
        </p:spPr>
        <p:txBody>
          <a:bodyPr/>
          <a:lstStyle/>
          <a:p>
            <a:pPr>
              <a:defRPr/>
            </a:pPr>
            <a:r>
              <a:rPr lang="en-US" sz="2000" b="1" kern="1200" dirty="0">
                <a:solidFill>
                  <a:srgbClr val="005426"/>
                </a:solidFill>
                <a:latin typeface="Times New Roman" panose="02020603050405020304" pitchFamily="18" charset="0"/>
                <a:ea typeface="ヒラギノ角ゴ Pro W3"/>
                <a:cs typeface="Times New Roman" panose="02020603050405020304" pitchFamily="18" charset="0"/>
              </a:rPr>
              <a:t>PROGRAMOS </a:t>
            </a:r>
            <a:r>
              <a:rPr lang="lt-LT" sz="2000" b="1" kern="1200" dirty="0">
                <a:solidFill>
                  <a:srgbClr val="005426"/>
                </a:solidFill>
                <a:latin typeface="Times New Roman" panose="02020603050405020304" pitchFamily="18" charset="0"/>
                <a:ea typeface="ヒラギノ角ゴ Pro W3"/>
                <a:cs typeface="Times New Roman" panose="02020603050405020304" pitchFamily="18" charset="0"/>
              </a:rPr>
              <a:t>ĮGYVENDINIMAS (2018-06-30), EUR </a:t>
            </a:r>
            <a:endParaRPr lang="lt-LT" sz="2000" b="1" i="1" kern="1200" dirty="0">
              <a:solidFill>
                <a:srgbClr val="005426"/>
              </a:solidFill>
              <a:latin typeface="Times New Roman" panose="02020603050405020304" pitchFamily="18" charset="0"/>
              <a:ea typeface="ヒラギノ角ゴ Pro W3"/>
              <a:cs typeface="Times New Roman" panose="02020603050405020304" pitchFamily="18" charset="0"/>
            </a:endParaRPr>
          </a:p>
        </p:txBody>
      </p:sp>
      <p:sp>
        <p:nvSpPr>
          <p:cNvPr id="13315" name="Skaidrės numerio vietos rezervavimo ženklas 2"/>
          <p:cNvSpPr>
            <a:spLocks noGrp="1"/>
          </p:cNvSpPr>
          <p:nvPr>
            <p:ph type="sldNum" sz="quarter" idx="12"/>
          </p:nvPr>
        </p:nvSpPr>
        <p:spPr>
          <a:xfrm>
            <a:off x="6732240" y="638175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D85C610-384B-474B-B709-679BDBF3393B}" type="slidenum">
              <a:rPr lang="en-US" altLang="lt-LT" sz="1000">
                <a:solidFill>
                  <a:srgbClr val="000000"/>
                </a:solidFill>
              </a:rPr>
              <a:pPr/>
              <a:t>2</a:t>
            </a:fld>
            <a:endParaRPr lang="en-US" altLang="lt-LT" sz="1000" dirty="0">
              <a:solidFill>
                <a:srgbClr val="000000"/>
              </a:solidFill>
            </a:endParaRPr>
          </a:p>
        </p:txBody>
      </p:sp>
      <p:pic>
        <p:nvPicPr>
          <p:cNvPr id="13316" name="Picture 5" descr="KPF_logo_smal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03950"/>
            <a:ext cx="1752600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1AE825E6-CB3F-4968-8AC7-4974A7BF6F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2699651"/>
              </p:ext>
            </p:extLst>
          </p:nvPr>
        </p:nvGraphicFramePr>
        <p:xfrm>
          <a:off x="595956" y="1196752"/>
          <a:ext cx="7864475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5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267712"/>
              </p:ext>
            </p:extLst>
          </p:nvPr>
        </p:nvGraphicFramePr>
        <p:xfrm>
          <a:off x="158054" y="1229950"/>
          <a:ext cx="8806433" cy="478063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77881">
                  <a:extLst>
                    <a:ext uri="{9D8B030D-6E8A-4147-A177-3AD203B41FA5}">
                      <a16:colId xmlns:a16="http://schemas.microsoft.com/office/drawing/2014/main" val="2724135184"/>
                    </a:ext>
                  </a:extLst>
                </a:gridCol>
                <a:gridCol w="6528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2218"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latin typeface="+mn-lt"/>
                        </a:rPr>
                        <a:t>Prioritetas  </a:t>
                      </a:r>
                    </a:p>
                    <a:p>
                      <a:pPr algn="ctr"/>
                      <a:r>
                        <a:rPr lang="lt-LT" sz="1200" dirty="0">
                          <a:latin typeface="+mn-lt"/>
                        </a:rPr>
                        <a:t>(rezervo lėšos eurais)</a:t>
                      </a:r>
                      <a:endParaRPr lang="lt-LT" sz="1400" dirty="0">
                        <a:latin typeface="+mn-lt"/>
                      </a:endParaRPr>
                    </a:p>
                  </a:txBody>
                  <a:tcPr anchor="ctr"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latin typeface="+mn-lt"/>
                        </a:rPr>
                        <a:t>Ministerijos ir NMA veiksmai siekiant įgyvendinti tikslus</a:t>
                      </a:r>
                    </a:p>
                  </a:txBody>
                  <a:tcPr anchor="ctr"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200" b="0" i="0" u="none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P2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200" b="1" i="0" u="none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Žemės ūkio konkurencingumas ir tvarus miškų valdymas</a:t>
                      </a:r>
                      <a:endParaRPr lang="lt-LT" sz="1200" b="0" i="0" u="none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i="0" u="none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(37 785 294)</a:t>
                      </a:r>
                      <a:endParaRPr lang="lt-LT" sz="1200" b="0" i="0" u="none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Sėkmingai įgyvendinamas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24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200" b="0" i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200" b="1" i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Maisto grandinės – perdirbimas, rizikų valdymas, maisto kokybės sistemos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200" b="0" i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(9 000 000)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EEB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t-LT" sz="1200" u="sng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Priemonės, veiklos sritys:</a:t>
                      </a:r>
                    </a:p>
                    <a:p>
                      <a:pPr marL="285750" indent="-285750" algn="just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t-LT" sz="1200" u="non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t-LT" sz="12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„Rizikos valdymas“, </a:t>
                      </a:r>
                    </a:p>
                    <a:p>
                      <a:pPr marL="285750" indent="-285750" algn="just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„Parama investicijoms į žemės ūkio produktų perdirbimą, rinkodarą ir (arba) plėtrą</a:t>
                      </a:r>
                      <a:r>
                        <a:rPr lang="lt-LT" sz="120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“.</a:t>
                      </a:r>
                      <a:endParaRPr lang="lt-LT" sz="1200" u="none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lt-LT" sz="1200" u="none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t-LT" sz="1200" u="sng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Veiksmai:</a:t>
                      </a:r>
                    </a:p>
                    <a:p>
                      <a:pPr marL="285750" indent="-28575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t-LT" sz="1200" b="1" i="0" u="non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praplėstas ūkinių gyvūnų ligų</a:t>
                      </a:r>
                      <a:r>
                        <a:rPr lang="lt-LT" sz="1200" b="0" i="0" u="non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, nuo kurių apdraudus teikiama parama, </a:t>
                      </a:r>
                      <a:r>
                        <a:rPr lang="lt-LT" sz="1200" b="1" i="0" u="non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sąrašas</a:t>
                      </a:r>
                      <a:r>
                        <a:rPr lang="lt-LT" sz="1200" b="0" i="0" u="non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, papildant jį </a:t>
                      </a:r>
                      <a:r>
                        <a:rPr lang="lt-LT" sz="1200" b="1" i="0" u="non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12 naujų užkrečiamų ligų </a:t>
                      </a:r>
                      <a:r>
                        <a:rPr lang="lt-LT" sz="1200" b="0" i="0" u="non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(iki 31)</a:t>
                      </a:r>
                      <a:r>
                        <a:rPr lang="lt-LT" sz="1200" b="0" i="0" u="non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; </a:t>
                      </a:r>
                    </a:p>
                    <a:p>
                      <a:pPr marL="285750" indent="-28575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t-LT" sz="12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planuojama </a:t>
                      </a:r>
                      <a:r>
                        <a:rPr lang="lt-LT" sz="1200" b="1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padidinti paramos intensyvumą iki 70 proc</a:t>
                      </a:r>
                      <a:r>
                        <a:rPr lang="lt-LT" sz="12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. (dabar 65 proc.) (būtinas Programos keitimas);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t-LT" sz="1200" b="1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paankstintas draudimo įmokos kompensacijos dalies išmokėjimas.</a:t>
                      </a:r>
                    </a:p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t-LT" sz="1200" b="1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2018 m. </a:t>
                      </a:r>
                      <a:r>
                        <a:rPr lang="lt-LT" sz="12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organizuojamas</a:t>
                      </a:r>
                      <a:r>
                        <a:rPr lang="lt-LT" sz="1200" b="1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paraiškų priėmimas dėl </a:t>
                      </a:r>
                      <a:r>
                        <a:rPr lang="lt-LT" sz="12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nedidelių</a:t>
                      </a:r>
                      <a:r>
                        <a:rPr lang="lt-LT" sz="1200" b="1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lt-LT" sz="1200" b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žemės ūkio produktų perdirbimo</a:t>
                      </a:r>
                      <a:r>
                        <a:rPr lang="lt-LT" sz="120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rinkodaros ir plėtros </a:t>
                      </a:r>
                      <a:r>
                        <a:rPr lang="lt-LT" sz="1200" b="1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projektų (iki 400 000 Eur) įgyvendinimo.</a:t>
                      </a:r>
                      <a:endParaRPr lang="lt-LT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EE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53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200" b="0" i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200" b="1" i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Aplinkosauga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i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lt-LT" sz="1200" b="0" i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27 700 000</a:t>
                      </a:r>
                      <a:r>
                        <a:rPr lang="lt-LT" sz="1200" b="0" i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Sėkmingai įgyvendinamas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187846"/>
                  </a:ext>
                </a:extLst>
              </a:tr>
            </a:tbl>
          </a:graphicData>
        </a:graphic>
      </p:graphicFrame>
      <p:sp>
        <p:nvSpPr>
          <p:cNvPr id="3" name="Rectangle 4"/>
          <p:cNvSpPr/>
          <p:nvPr/>
        </p:nvSpPr>
        <p:spPr>
          <a:xfrm>
            <a:off x="1475656" y="478217"/>
            <a:ext cx="7488832" cy="574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lt-LT" sz="2000" b="1" dirty="0">
                <a:solidFill>
                  <a:srgbClr val="005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PROGRAMOS VEIKLOS REZULTATŲ PLANO ĮGYVENDINIMAS (1/3)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82067"/>
            <a:ext cx="2122777" cy="775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kaidrės numerio vietos rezervavimo ženklas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483296" cy="365125"/>
          </a:xfrm>
        </p:spPr>
        <p:txBody>
          <a:bodyPr/>
          <a:lstStyle/>
          <a:p>
            <a:pPr>
              <a:defRPr/>
            </a:pPr>
            <a:fld id="{48E63915-B181-458C-9EE0-17C8427898D4}" type="slidenum">
              <a:rPr lang="lt-LT" altLang="en-US" sz="1000" kern="0">
                <a:solidFill>
                  <a:sysClr val="windowText" lastClr="000000"/>
                </a:solidFill>
                <a:latin typeface="Arial" panose="020B0604020202020204" pitchFamily="34" charset="0"/>
              </a:rPr>
              <a:pPr>
                <a:defRPr/>
              </a:pPr>
              <a:t>3</a:t>
            </a:fld>
            <a:endParaRPr lang="lt-LT" altLang="en-US" sz="1000" kern="0" dirty="0">
              <a:solidFill>
                <a:sysClr val="windowText" lastClr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438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933394"/>
              </p:ext>
            </p:extLst>
          </p:nvPr>
        </p:nvGraphicFramePr>
        <p:xfrm>
          <a:off x="179512" y="1260000"/>
          <a:ext cx="8784976" cy="468052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05490">
                  <a:extLst>
                    <a:ext uri="{9D8B030D-6E8A-4147-A177-3AD203B41FA5}">
                      <a16:colId xmlns:a16="http://schemas.microsoft.com/office/drawing/2014/main" val="2724135184"/>
                    </a:ext>
                  </a:extLst>
                </a:gridCol>
                <a:gridCol w="6679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1631"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latin typeface="+mn-lt"/>
                        </a:rPr>
                        <a:t>Prioritetas  </a:t>
                      </a:r>
                    </a:p>
                    <a:p>
                      <a:pPr algn="ctr"/>
                      <a:r>
                        <a:rPr lang="lt-LT" sz="1200" dirty="0">
                          <a:latin typeface="+mn-lt"/>
                        </a:rPr>
                        <a:t>(rezervo lėšos eurais)</a:t>
                      </a:r>
                    </a:p>
                  </a:txBody>
                  <a:tcPr anchor="ctr"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latin typeface="+mn-lt"/>
                        </a:rPr>
                        <a:t>Ministerijos ir NMA veiksmai siekiant įgyvendinti tikslus</a:t>
                      </a:r>
                    </a:p>
                  </a:txBody>
                  <a:tcPr anchor="ctr"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88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Efektyvus išteklių valdymas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lt-LT" sz="1200" b="0" i="0" noProof="0" dirty="0">
                          <a:solidFill>
                            <a:schemeClr val="tx1"/>
                          </a:solidFill>
                          <a:effectLst/>
                        </a:rPr>
                        <a:t>8 500 000</a:t>
                      </a:r>
                      <a:r>
                        <a:rPr lang="lt-LT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EEB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t-LT" sz="1200" u="sng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Priemonės, veiklos sritys:</a:t>
                      </a:r>
                    </a:p>
                    <a:p>
                      <a:pPr marL="285750" indent="-28575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t-LT" sz="12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Parama biodujų gamybai iš žemės ūkio ir kitų atliekų,</a:t>
                      </a:r>
                    </a:p>
                    <a:p>
                      <a:pPr marL="285750" indent="-28575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t-LT" sz="12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Agrarinė aplinkosauga ir klimatas,</a:t>
                      </a:r>
                    </a:p>
                    <a:p>
                      <a:pPr marL="285750" indent="-28575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t-LT" sz="12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Miško įveisimas ir miškingų plotų kūrimas.</a:t>
                      </a:r>
                    </a:p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lt-LT" sz="1200" u="sng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Veiksmai:</a:t>
                      </a:r>
                    </a:p>
                    <a:p>
                      <a:pPr marL="285750" indent="-28575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t-LT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Pasirašytos 9</a:t>
                      </a: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paramos </a:t>
                      </a:r>
                      <a:r>
                        <a:rPr lang="lt-LT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sutartys dėl </a:t>
                      </a:r>
                      <a:r>
                        <a:rPr lang="lt-LT" sz="1200" b="1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biodujų gamybos </a:t>
                      </a:r>
                      <a:r>
                        <a:rPr lang="lt-LT" sz="12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iš žemės ūkio ir kitų atliekų.</a:t>
                      </a: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t-LT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Pagal 6</a:t>
                      </a: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sutartis planuojama </a:t>
                      </a:r>
                      <a:r>
                        <a:rPr lang="lt-LT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pradėti darbus 2018 m.</a:t>
                      </a:r>
                    </a:p>
                    <a:p>
                      <a:pPr marL="285750" indent="-28575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 m. priimtos paraiškos pagal priemonės „</a:t>
                      </a:r>
                      <a:r>
                        <a:rPr lang="lt-LT" sz="1200" b="1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Agrarinė aplinkosauga ir klimatas</a:t>
                      </a: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 naujas </a:t>
                      </a:r>
                      <a:r>
                        <a:rPr lang="lt-LT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veiklas</a:t>
                      </a: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„</a:t>
                      </a:r>
                      <a:r>
                        <a:rPr lang="lt-LT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Ražienų laukai per žiemą</a:t>
                      </a: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 ir „</a:t>
                      </a:r>
                      <a:r>
                        <a:rPr lang="lt-LT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Tarpinių pasėlių auginimas ariamojoje žemėje. Pareiškėjai </a:t>
                      </a:r>
                      <a:r>
                        <a:rPr lang="lt-LT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deklaravo, kad šias</a:t>
                      </a:r>
                      <a:r>
                        <a:rPr lang="lt-LT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t-LT" sz="1200" b="1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veiklas</a:t>
                      </a:r>
                      <a:r>
                        <a:rPr lang="lt-LT" sz="12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t-LT" sz="1200" b="1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vykdys 52,6 tūkst. ha</a:t>
                      </a:r>
                      <a:r>
                        <a:rPr lang="lt-LT" sz="12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plote. Juos ketinama įtraukti į 2018 m. peržiūros plano rodiklius, kaip plotus, kuriuose jau 2018 m. bus pradėtos vykdyti veiklos; </a:t>
                      </a:r>
                    </a:p>
                    <a:p>
                      <a:pPr marL="285750" indent="-28575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Vyksta susitikimai su Aplinkos ministerija, kuriuose </a:t>
                      </a:r>
                      <a:r>
                        <a:rPr lang="lt-LT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svarstomos</a:t>
                      </a: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veiklos srities „</a:t>
                      </a:r>
                      <a:r>
                        <a:rPr lang="lt-LT" sz="1200" b="1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Miško įveisimas ir miškingų plotų kūrimas</a:t>
                      </a: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 </a:t>
                      </a:r>
                      <a:r>
                        <a:rPr lang="lt-LT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populiarumo didinimo galimybės</a:t>
                      </a: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285750" indent="-28575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atsižvelgus į tai, kad </a:t>
                      </a:r>
                      <a:r>
                        <a:rPr lang="lt-LT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dalis įveistų miškų nukentėjo dėl </a:t>
                      </a: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ekstremalios situacijos (</a:t>
                      </a:r>
                      <a:r>
                        <a:rPr lang="lt-LT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didelio kritulių kiekio</a:t>
                      </a: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Lietuvoje, </a:t>
                      </a:r>
                      <a:r>
                        <a:rPr lang="lt-LT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siūloma</a:t>
                      </a: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Programoje </a:t>
                      </a:r>
                      <a:r>
                        <a:rPr lang="lt-LT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sumažinti rodiklius </a:t>
                      </a: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(EK 2018-01-17 išsiųstas Programos pakeitimas);</a:t>
                      </a:r>
                    </a:p>
                    <a:p>
                      <a:pPr marL="285750" indent="-28575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t-LT" sz="12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planuojama </a:t>
                      </a:r>
                      <a:r>
                        <a:rPr lang="lt-LT" sz="1200" b="1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paraiškų miškui įveisti priėmimą </a:t>
                      </a:r>
                      <a:r>
                        <a:rPr lang="lt-LT" sz="12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organizuoti </a:t>
                      </a:r>
                      <a:r>
                        <a:rPr lang="lt-LT" sz="1200" b="1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kartus per metus</a:t>
                      </a:r>
                      <a:r>
                        <a:rPr lang="lt-LT" sz="12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EE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82067"/>
            <a:ext cx="2122777" cy="775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kaidrės numerio vietos rezervavimo ženklas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483296" cy="365125"/>
          </a:xfrm>
        </p:spPr>
        <p:txBody>
          <a:bodyPr/>
          <a:lstStyle/>
          <a:p>
            <a:pPr>
              <a:defRPr/>
            </a:pPr>
            <a:fld id="{48E63915-B181-458C-9EE0-17C8427898D4}" type="slidenum">
              <a:rPr lang="lt-LT" altLang="en-US" sz="1000" kern="0">
                <a:solidFill>
                  <a:sysClr val="windowText" lastClr="000000"/>
                </a:solidFill>
                <a:latin typeface="Arial" panose="020B0604020202020204" pitchFamily="34" charset="0"/>
              </a:rPr>
              <a:pPr>
                <a:defRPr/>
              </a:pPr>
              <a:t>4</a:t>
            </a:fld>
            <a:endParaRPr lang="lt-LT" altLang="en-US" sz="1000" kern="0" dirty="0">
              <a:solidFill>
                <a:sysClr val="windowText" lastClr="00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8AB941A3-0CEF-4BB2-B5B3-FA407430763E}"/>
              </a:ext>
            </a:extLst>
          </p:cNvPr>
          <p:cNvSpPr/>
          <p:nvPr/>
        </p:nvSpPr>
        <p:spPr>
          <a:xfrm>
            <a:off x="1475656" y="478217"/>
            <a:ext cx="7488832" cy="574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lt-LT" sz="2000" b="1" dirty="0">
                <a:solidFill>
                  <a:srgbClr val="005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PROGRAMOS VEIKLOS REZULTATŲ PLANO ĮGYVENDINIMAS (2/3)</a:t>
            </a:r>
          </a:p>
        </p:txBody>
      </p:sp>
    </p:spTree>
    <p:extLst>
      <p:ext uri="{BB962C8B-B14F-4D97-AF65-F5344CB8AC3E}">
        <p14:creationId xmlns:p14="http://schemas.microsoft.com/office/powerpoint/2010/main" val="3601954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8881740"/>
              </p:ext>
            </p:extLst>
          </p:nvPr>
        </p:nvGraphicFramePr>
        <p:xfrm>
          <a:off x="179512" y="1260000"/>
          <a:ext cx="8785490" cy="4680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724135184"/>
                    </a:ext>
                  </a:extLst>
                </a:gridCol>
                <a:gridCol w="66972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2370"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latin typeface="+mn-lt"/>
                          <a:cs typeface="Times New Roman" panose="02020603050405020304" pitchFamily="18" charset="0"/>
                        </a:rPr>
                        <a:t>Prioritetas  </a:t>
                      </a:r>
                    </a:p>
                    <a:p>
                      <a:pPr algn="ctr"/>
                      <a:r>
                        <a:rPr lang="lt-LT" sz="1200" dirty="0">
                          <a:latin typeface="+mn-lt"/>
                          <a:cs typeface="Times New Roman" panose="02020603050405020304" pitchFamily="18" charset="0"/>
                        </a:rPr>
                        <a:t>(rezervo lėšos eurais)</a:t>
                      </a:r>
                    </a:p>
                  </a:txBody>
                  <a:tcPr anchor="ctr"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latin typeface="+mn-lt"/>
                          <a:cs typeface="Times New Roman" panose="02020603050405020304" pitchFamily="18" charset="0"/>
                        </a:rPr>
                        <a:t>Ministerijos </a:t>
                      </a:r>
                      <a:r>
                        <a:rPr lang="lt-LT" sz="1600" dirty="0">
                          <a:latin typeface="+mn-lt"/>
                        </a:rPr>
                        <a:t>ir NMA </a:t>
                      </a:r>
                      <a:r>
                        <a:rPr lang="lt-LT" sz="1600" dirty="0">
                          <a:latin typeface="+mn-lt"/>
                          <a:cs typeface="Times New Roman" panose="02020603050405020304" pitchFamily="18" charset="0"/>
                        </a:rPr>
                        <a:t>veiksmai siekiant įgyvendinti tikslus</a:t>
                      </a:r>
                    </a:p>
                  </a:txBody>
                  <a:tcPr anchor="ctr"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76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P6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Ekonominė ir socialinė plėtra ir infrastruktūra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i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(13 800 000)</a:t>
                      </a:r>
                      <a:endParaRPr lang="lt-LT" sz="12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EEB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t-LT" sz="1200" u="sng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Priemonės, veiklos sritys:</a:t>
                      </a:r>
                    </a:p>
                    <a:p>
                      <a:pPr marL="285750" indent="-28575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„LEADER programa“ vietos plėtros strategijų (VPS) įgyvendinimas</a:t>
                      </a:r>
                      <a:r>
                        <a:rPr lang="lt-LT" sz="12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285750" indent="-28575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Parama ekonominės veiklos pradžiai kaimo vietovėse</a:t>
                      </a:r>
                      <a:r>
                        <a:rPr lang="lt-LT" sz="12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285750" indent="-28575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Parama investicijoms, skirtoms ekonominės veiklos kūrimui ir plėtrai,</a:t>
                      </a:r>
                    </a:p>
                    <a:p>
                      <a:pPr marL="285750" indent="-28575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Parama investicijoms į visų rūšių mažos apimties infrastruktūrą.</a:t>
                      </a:r>
                      <a:endParaRPr lang="lt-LT" sz="1200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lt-LT" sz="1200" u="sng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Veiksmai:</a:t>
                      </a:r>
                    </a:p>
                    <a:p>
                      <a:pPr marL="285750" indent="-28575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iš esmės peržiūrėtos ir </a:t>
                      </a:r>
                      <a:r>
                        <a:rPr lang="lt-LT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supaprastintos VPS </a:t>
                      </a: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įgyvendinimą reglamentuojančios </a:t>
                      </a:r>
                      <a:r>
                        <a:rPr lang="lt-LT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taisyklės</a:t>
                      </a: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n</a:t>
                      </a:r>
                      <a:r>
                        <a:rPr lang="lt-LT" sz="1200" kern="1200" noProof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umatytos</a:t>
                      </a:r>
                      <a:r>
                        <a:rPr lang="lt-LT" sz="12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lankstesnės tinkamumo sąlygos ir įsipareigojimai vietos projektų vykdytojams,</a:t>
                      </a:r>
                      <a:r>
                        <a:rPr lang="lt-LT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suorganizuoti 4 informaciniai – mokomieji seminarai </a:t>
                      </a:r>
                      <a:r>
                        <a:rPr lang="lt-LT" sz="12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vietos plėtros</a:t>
                      </a:r>
                      <a:r>
                        <a:rPr lang="lt-LT" sz="1200" b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strategijų įgyvendinimo problemoms identifikuoti ir spręsti;</a:t>
                      </a:r>
                    </a:p>
                    <a:p>
                      <a:pPr marL="285750" indent="-28575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numatyti </a:t>
                      </a:r>
                      <a:r>
                        <a:rPr lang="lt-LT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paramos teikimo </a:t>
                      </a: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ekonominės veiklos pradžiai, kūrimui ir plėtrai </a:t>
                      </a:r>
                      <a:r>
                        <a:rPr lang="lt-LT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palengvinimai ir patikslinimai</a:t>
                      </a: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siekiant supaprastinti paramos skyrimo sąlygas bei išvengti pareiškėjų klaidų, </a:t>
                      </a:r>
                      <a:r>
                        <a:rPr lang="lt-LT" sz="1200" b="1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patikslinti</a:t>
                      </a:r>
                      <a:r>
                        <a:rPr lang="lt-LT" sz="12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ir suderinti </a:t>
                      </a:r>
                      <a:r>
                        <a:rPr lang="lt-LT" sz="1200" b="1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projektų atrankos kriterijai</a:t>
                      </a:r>
                      <a:r>
                        <a:rPr lang="lt-LT" sz="12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lt-LT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nustatyti</a:t>
                      </a: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t-LT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mažesni reikalavimai pareiškėjams </a:t>
                      </a:r>
                      <a:r>
                        <a:rPr lang="lt-LT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ir kt.</a:t>
                      </a:r>
                      <a:r>
                        <a:rPr lang="lt-LT" sz="12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85750" indent="-28575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t-LT" sz="1200" b="1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supaprastinti reikalavimai nekilnojamojo turto</a:t>
                      </a:r>
                      <a:r>
                        <a:rPr lang="lt-LT" sz="12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kuriame vykdoma projekte numatyta veikla, </a:t>
                      </a:r>
                      <a:r>
                        <a:rPr lang="lt-LT" sz="1200" b="1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valdymui</a:t>
                      </a:r>
                      <a:r>
                        <a:rPr lang="lt-LT" sz="12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. Leidžiama nekilnojamojo turto teisėto valdymo faktą įregistruoti nekilnojamojo turto registre iki paramos sutarties pasirašymo ir kt.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EE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82067"/>
            <a:ext cx="2122777" cy="775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kaidrės numerio vietos rezervavimo ženklas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483296" cy="365125"/>
          </a:xfrm>
        </p:spPr>
        <p:txBody>
          <a:bodyPr/>
          <a:lstStyle/>
          <a:p>
            <a:pPr>
              <a:defRPr/>
            </a:pPr>
            <a:fld id="{48E63915-B181-458C-9EE0-17C8427898D4}" type="slidenum">
              <a:rPr lang="lt-LT" altLang="en-US" sz="1000" kern="0">
                <a:solidFill>
                  <a:sysClr val="windowText" lastClr="000000"/>
                </a:solidFill>
                <a:latin typeface="Arial" panose="020B0604020202020204" pitchFamily="34" charset="0"/>
              </a:rPr>
              <a:pPr>
                <a:defRPr/>
              </a:pPr>
              <a:t>5</a:t>
            </a:fld>
            <a:endParaRPr lang="lt-LT" altLang="en-US" sz="1000" kern="0" dirty="0">
              <a:solidFill>
                <a:sysClr val="windowText" lastClr="000000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37A07AA-3903-485A-8B83-92465E0A15D5}"/>
              </a:ext>
            </a:extLst>
          </p:cNvPr>
          <p:cNvSpPr/>
          <p:nvPr/>
        </p:nvSpPr>
        <p:spPr>
          <a:xfrm>
            <a:off x="1475656" y="478217"/>
            <a:ext cx="7488832" cy="574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lt-LT" sz="2000" b="1" dirty="0">
                <a:solidFill>
                  <a:srgbClr val="005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PROGRAMOS VEIKLOS REZULTATŲ PLANO ĮGYVENDINIMAS (3/3)</a:t>
            </a:r>
          </a:p>
        </p:txBody>
      </p:sp>
    </p:spTree>
    <p:extLst>
      <p:ext uri="{BB962C8B-B14F-4D97-AF65-F5344CB8AC3E}">
        <p14:creationId xmlns:p14="http://schemas.microsoft.com/office/powerpoint/2010/main" val="2217470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 noGrp="1"/>
          </p:cNvSpPr>
          <p:nvPr/>
        </p:nvSpPr>
        <p:spPr bwMode="auto">
          <a:xfrm>
            <a:off x="6572250" y="5486400"/>
            <a:ext cx="1428750" cy="3429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endParaRPr lang="lt-LT" sz="1050" dirty="0">
              <a:solidFill>
                <a:prstClr val="black"/>
              </a:solidFill>
              <a:latin typeface="Arial"/>
              <a:cs typeface="+mn-cs"/>
            </a:endParaRPr>
          </a:p>
        </p:txBody>
      </p:sp>
      <p:sp>
        <p:nvSpPr>
          <p:cNvPr id="134041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033588" y="1970088"/>
            <a:ext cx="5400675" cy="2686050"/>
          </a:xfrm>
        </p:spPr>
        <p:txBody>
          <a:bodyPr/>
          <a:lstStyle/>
          <a:p>
            <a:pPr>
              <a:buClr>
                <a:schemeClr val="tx1"/>
              </a:buClr>
              <a:buFontTx/>
              <a:buNone/>
            </a:pPr>
            <a:endParaRPr lang="lt-LT" altLang="lt-LT" sz="21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chemeClr val="tx1"/>
              </a:buClr>
              <a:buFontTx/>
              <a:buNone/>
            </a:pPr>
            <a:endParaRPr lang="lt-LT" altLang="lt-LT" sz="3600" b="1" i="1" dirty="0">
              <a:solidFill>
                <a:srgbClr val="33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chemeClr val="tx1"/>
              </a:buClr>
              <a:buFontTx/>
              <a:buNone/>
            </a:pPr>
            <a:r>
              <a:rPr lang="lt-LT" altLang="lt-LT" sz="3200" b="1" i="1" kern="1200" dirty="0">
                <a:solidFill>
                  <a:srgbClr val="005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Ačiū už dėmesį</a:t>
            </a:r>
          </a:p>
        </p:txBody>
      </p:sp>
      <p:sp>
        <p:nvSpPr>
          <p:cNvPr id="2" name="Skaidrės numerio vietos rezervavimo ženklas 1"/>
          <p:cNvSpPr>
            <a:spLocks noGrp="1"/>
          </p:cNvSpPr>
          <p:nvPr>
            <p:ph type="sldNum" sz="quarter" idx="12"/>
          </p:nvPr>
        </p:nvSpPr>
        <p:spPr>
          <a:xfrm>
            <a:off x="6732240" y="6381750"/>
            <a:ext cx="2133600" cy="476250"/>
          </a:xfrm>
        </p:spPr>
        <p:txBody>
          <a:bodyPr/>
          <a:lstStyle/>
          <a:p>
            <a:pPr>
              <a:defRPr/>
            </a:pPr>
            <a:fld id="{9A734AB6-98D8-4848-886B-32952FD68E6F}" type="slidenum">
              <a:rPr lang="en-US" altLang="lt-LT" smtClean="0"/>
              <a:pPr>
                <a:defRPr/>
              </a:pPr>
              <a:t>6</a:t>
            </a:fld>
            <a:endParaRPr lang="en-US" altLang="lt-LT" dirty="0"/>
          </a:p>
        </p:txBody>
      </p:sp>
    </p:spTree>
    <p:extLst>
      <p:ext uri="{BB962C8B-B14F-4D97-AF65-F5344CB8AC3E}">
        <p14:creationId xmlns:p14="http://schemas.microsoft.com/office/powerpoint/2010/main" val="374373585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40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40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40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0418" grpId="0" build="p"/>
    </p:bldLst>
  </p:timing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Jėga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25111</TotalTime>
  <Words>593</Words>
  <Application>Microsoft Office PowerPoint</Application>
  <PresentationFormat>Demonstracija ekrane (4:3)</PresentationFormat>
  <Paragraphs>80</Paragraphs>
  <Slides>6</Slides>
  <Notes>2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3</vt:i4>
      </vt:variant>
      <vt:variant>
        <vt:lpstr>Skaidrių pavadinimai</vt:lpstr>
      </vt:variant>
      <vt:variant>
        <vt:i4>6</vt:i4>
      </vt:variant>
    </vt:vector>
  </HeadingPairs>
  <TitlesOfParts>
    <vt:vector size="13" baseType="lpstr">
      <vt:lpstr>Arial</vt:lpstr>
      <vt:lpstr>Calibri</vt:lpstr>
      <vt:lpstr>Times New Roman</vt:lpstr>
      <vt:lpstr>ヒラギノ角ゴ Pro W3</vt:lpstr>
      <vt:lpstr>1_Default Design</vt:lpstr>
      <vt:lpstr>3_Default Design</vt:lpstr>
      <vt:lpstr>Office tema</vt:lpstr>
      <vt:lpstr>LIETUVOS KAIMO PLĖTROS 2014–2020 METŲ PROGRAMOS ĮGYVENDINIMAS  (2018 M. II KETVIRTIS) </vt:lpstr>
      <vt:lpstr>PROGRAMOS ĮGYVENDINIMAS (2018-06-30), EUR </vt:lpstr>
      <vt:lpstr>„PowerPoint“ pateiktis</vt:lpstr>
      <vt:lpstr>„PowerPoint“ pateiktis</vt:lpstr>
      <vt:lpstr>„PowerPoint“ pateiktis</vt:lpstr>
      <vt:lpstr>„PowerPoint“ pateiktis</vt:lpstr>
    </vt:vector>
  </TitlesOfParts>
  <Company>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*</dc:creator>
  <cp:lastModifiedBy>Alma Rasimienė</cp:lastModifiedBy>
  <cp:revision>2014</cp:revision>
  <cp:lastPrinted>2018-03-13T11:26:55Z</cp:lastPrinted>
  <dcterms:created xsi:type="dcterms:W3CDTF">2006-10-27T14:13:43Z</dcterms:created>
  <dcterms:modified xsi:type="dcterms:W3CDTF">2018-07-18T13:03:22Z</dcterms:modified>
</cp:coreProperties>
</file>