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546" r:id="rId6"/>
    <p:sldId id="548" r:id="rId7"/>
    <p:sldId id="549" r:id="rId8"/>
    <p:sldId id="269" r:id="rId9"/>
    <p:sldId id="544" r:id="rId10"/>
    <p:sldId id="552" r:id="rId11"/>
    <p:sldId id="551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imas Salapėta" initials="AS" lastIdx="2" clrIdx="0">
    <p:extLst>
      <p:ext uri="{19B8F6BF-5375-455C-9EA6-DF929625EA0E}">
        <p15:presenceInfo xmlns:p15="http://schemas.microsoft.com/office/powerpoint/2012/main" userId="S::a.salapeta@enmin.lt::ec186771-4821-489a-8508-6bca164c76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DEBC9A"/>
    <a:srgbClr val="D5AB81"/>
    <a:srgbClr val="90FAE8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CF694C-9361-4CC2-ADC6-53AA4F1E819B}" v="45" dt="2020-03-06T12:45:53.52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29" autoAdjust="0"/>
  </p:normalViewPr>
  <p:slideViewPr>
    <p:cSldViewPr snapToGrid="0">
      <p:cViewPr varScale="1">
        <p:scale>
          <a:sx n="94" d="100"/>
          <a:sy n="94" d="100"/>
        </p:scale>
        <p:origin x="11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tarė Krušnienė" userId="c467056f-176d-48b7-9bee-be3a8fcf63ea" providerId="ADAL" clId="{24BCE1C8-EEA5-4032-96A2-E20066DFAC2D}"/>
    <pc:docChg chg="undo custSel addSld modSld sldOrd">
      <pc:chgData name="Gintarė Krušnienė" userId="c467056f-176d-48b7-9bee-be3a8fcf63ea" providerId="ADAL" clId="{24BCE1C8-EEA5-4032-96A2-E20066DFAC2D}" dt="2020-03-03T13:00:34.898" v="1373"/>
      <pc:docMkLst>
        <pc:docMk/>
      </pc:docMkLst>
      <pc:sldChg chg="ord">
        <pc:chgData name="Gintarė Krušnienė" userId="c467056f-176d-48b7-9bee-be3a8fcf63ea" providerId="ADAL" clId="{24BCE1C8-EEA5-4032-96A2-E20066DFAC2D}" dt="2020-03-03T09:10:22.455" v="413"/>
        <pc:sldMkLst>
          <pc:docMk/>
          <pc:sldMk cId="1022710030" sldId="269"/>
        </pc:sldMkLst>
      </pc:sldChg>
      <pc:sldChg chg="modSp">
        <pc:chgData name="Gintarė Krušnienė" userId="c467056f-176d-48b7-9bee-be3a8fcf63ea" providerId="ADAL" clId="{24BCE1C8-EEA5-4032-96A2-E20066DFAC2D}" dt="2020-03-03T12:50:01.917" v="959" actId="20577"/>
        <pc:sldMkLst>
          <pc:docMk/>
          <pc:sldMk cId="3067807829" sldId="272"/>
        </pc:sldMkLst>
        <pc:spChg chg="mod">
          <ac:chgData name="Gintarė Krušnienė" userId="c467056f-176d-48b7-9bee-be3a8fcf63ea" providerId="ADAL" clId="{24BCE1C8-EEA5-4032-96A2-E20066DFAC2D}" dt="2020-03-03T12:50:01.917" v="959" actId="20577"/>
          <ac:spMkLst>
            <pc:docMk/>
            <pc:sldMk cId="3067807829" sldId="272"/>
            <ac:spMk id="9" creationId="{052EB340-F682-4ED6-B56E-7CEBBC6BC42C}"/>
          </ac:spMkLst>
        </pc:spChg>
      </pc:sldChg>
      <pc:sldChg chg="modSp modTransition">
        <pc:chgData name="Gintarė Krušnienė" userId="c467056f-176d-48b7-9bee-be3a8fcf63ea" providerId="ADAL" clId="{24BCE1C8-EEA5-4032-96A2-E20066DFAC2D}" dt="2020-03-03T13:00:34.898" v="1373"/>
        <pc:sldMkLst>
          <pc:docMk/>
          <pc:sldMk cId="625618258" sldId="541"/>
        </pc:sldMkLst>
        <pc:spChg chg="mod">
          <ac:chgData name="Gintarė Krušnienė" userId="c467056f-176d-48b7-9bee-be3a8fcf63ea" providerId="ADAL" clId="{24BCE1C8-EEA5-4032-96A2-E20066DFAC2D}" dt="2020-03-03T12:42:57.448" v="882" actId="20577"/>
          <ac:spMkLst>
            <pc:docMk/>
            <pc:sldMk cId="625618258" sldId="541"/>
            <ac:spMk id="6" creationId="{73119B91-20BC-4D28-8717-454BEACD4A09}"/>
          </ac:spMkLst>
        </pc:spChg>
      </pc:sldChg>
      <pc:sldChg chg="addSp delSp modSp">
        <pc:chgData name="Gintarė Krušnienė" userId="c467056f-176d-48b7-9bee-be3a8fcf63ea" providerId="ADAL" clId="{24BCE1C8-EEA5-4032-96A2-E20066DFAC2D}" dt="2020-03-03T12:41:22.805" v="819" actId="14100"/>
        <pc:sldMkLst>
          <pc:docMk/>
          <pc:sldMk cId="1113748995" sldId="544"/>
        </pc:sldMkLst>
        <pc:spChg chg="add mod">
          <ac:chgData name="Gintarė Krušnienė" userId="c467056f-176d-48b7-9bee-be3a8fcf63ea" providerId="ADAL" clId="{24BCE1C8-EEA5-4032-96A2-E20066DFAC2D}" dt="2020-03-03T12:34:22.861" v="746" actId="207"/>
          <ac:spMkLst>
            <pc:docMk/>
            <pc:sldMk cId="1113748995" sldId="544"/>
            <ac:spMk id="6" creationId="{088605AD-A786-4A3F-9EAD-8E74E3702E3F}"/>
          </ac:spMkLst>
        </pc:spChg>
        <pc:spChg chg="add mod">
          <ac:chgData name="Gintarė Krušnienė" userId="c467056f-176d-48b7-9bee-be3a8fcf63ea" providerId="ADAL" clId="{24BCE1C8-EEA5-4032-96A2-E20066DFAC2D}" dt="2020-03-03T12:40:01.562" v="773" actId="14100"/>
          <ac:spMkLst>
            <pc:docMk/>
            <pc:sldMk cId="1113748995" sldId="544"/>
            <ac:spMk id="7" creationId="{AEC4ED1A-145A-4022-8485-1CCA332B4EA0}"/>
          </ac:spMkLst>
        </pc:spChg>
        <pc:spChg chg="mod">
          <ac:chgData name="Gintarė Krušnienė" userId="c467056f-176d-48b7-9bee-be3a8fcf63ea" providerId="ADAL" clId="{24BCE1C8-EEA5-4032-96A2-E20066DFAC2D}" dt="2020-03-03T12:32:13.351" v="682" actId="179"/>
          <ac:spMkLst>
            <pc:docMk/>
            <pc:sldMk cId="1113748995" sldId="544"/>
            <ac:spMk id="9" creationId="{7E8916E6-60FE-423E-8969-4886E702358F}"/>
          </ac:spMkLst>
        </pc:spChg>
        <pc:spChg chg="del mod">
          <ac:chgData name="Gintarė Krušnienė" userId="c467056f-176d-48b7-9bee-be3a8fcf63ea" providerId="ADAL" clId="{24BCE1C8-EEA5-4032-96A2-E20066DFAC2D}" dt="2020-03-03T12:26:04.705" v="435" actId="478"/>
          <ac:spMkLst>
            <pc:docMk/>
            <pc:sldMk cId="1113748995" sldId="544"/>
            <ac:spMk id="10" creationId="{282EDDA2-9271-4A51-B1FF-E3353D17FCAE}"/>
          </ac:spMkLst>
        </pc:spChg>
        <pc:spChg chg="mod">
          <ac:chgData name="Gintarė Krušnienė" userId="c467056f-176d-48b7-9bee-be3a8fcf63ea" providerId="ADAL" clId="{24BCE1C8-EEA5-4032-96A2-E20066DFAC2D}" dt="2020-03-03T12:29:41.194" v="680" actId="14100"/>
          <ac:spMkLst>
            <pc:docMk/>
            <pc:sldMk cId="1113748995" sldId="544"/>
            <ac:spMk id="11" creationId="{9E81086A-4573-46EE-B5F9-943CEC08C141}"/>
          </ac:spMkLst>
        </pc:spChg>
        <pc:spChg chg="mod">
          <ac:chgData name="Gintarė Krušnienė" userId="c467056f-176d-48b7-9bee-be3a8fcf63ea" providerId="ADAL" clId="{24BCE1C8-EEA5-4032-96A2-E20066DFAC2D}" dt="2020-03-03T12:40:23.646" v="812" actId="20577"/>
          <ac:spMkLst>
            <pc:docMk/>
            <pc:sldMk cId="1113748995" sldId="544"/>
            <ac:spMk id="13" creationId="{257BF034-3C49-4875-9F7B-EA447B5FAC5E}"/>
          </ac:spMkLst>
        </pc:spChg>
        <pc:grpChg chg="add mod">
          <ac:chgData name="Gintarė Krušnienė" userId="c467056f-176d-48b7-9bee-be3a8fcf63ea" providerId="ADAL" clId="{24BCE1C8-EEA5-4032-96A2-E20066DFAC2D}" dt="2020-03-03T12:41:22.805" v="819" actId="14100"/>
          <ac:grpSpMkLst>
            <pc:docMk/>
            <pc:sldMk cId="1113748995" sldId="544"/>
            <ac:grpSpMk id="8" creationId="{EF8265F1-EED5-427D-B4AD-ABE0FACDC752}"/>
          </ac:grpSpMkLst>
        </pc:grpChg>
        <pc:grpChg chg="add mod">
          <ac:chgData name="Gintarė Krušnienė" userId="c467056f-176d-48b7-9bee-be3a8fcf63ea" providerId="ADAL" clId="{24BCE1C8-EEA5-4032-96A2-E20066DFAC2D}" dt="2020-03-03T12:41:16.924" v="818" actId="1076"/>
          <ac:grpSpMkLst>
            <pc:docMk/>
            <pc:sldMk cId="1113748995" sldId="544"/>
            <ac:grpSpMk id="12" creationId="{454236B1-D8C1-45AD-B248-27E9236DC959}"/>
          </ac:grpSpMkLst>
        </pc:grpChg>
        <pc:graphicFrameChg chg="add del">
          <ac:chgData name="Gintarė Krušnienė" userId="c467056f-176d-48b7-9bee-be3a8fcf63ea" providerId="ADAL" clId="{24BCE1C8-EEA5-4032-96A2-E20066DFAC2D}" dt="2020-03-03T12:25:32.945" v="431"/>
          <ac:graphicFrameMkLst>
            <pc:docMk/>
            <pc:sldMk cId="1113748995" sldId="544"/>
            <ac:graphicFrameMk id="2" creationId="{23A6F817-5E55-427C-89A1-17D073F46EE3}"/>
          </ac:graphicFrameMkLst>
        </pc:graphicFrameChg>
        <pc:picChg chg="del">
          <ac:chgData name="Gintarė Krušnienė" userId="c467056f-176d-48b7-9bee-be3a8fcf63ea" providerId="ADAL" clId="{24BCE1C8-EEA5-4032-96A2-E20066DFAC2D}" dt="2020-03-03T12:25:25.567" v="425" actId="478"/>
          <ac:picMkLst>
            <pc:docMk/>
            <pc:sldMk cId="1113748995" sldId="544"/>
            <ac:picMk id="4" creationId="{859692E2-C1EB-4980-A6D7-CF1C36AA5A14}"/>
          </ac:picMkLst>
        </pc:picChg>
        <pc:picChg chg="add mod">
          <ac:chgData name="Gintarė Krušnienė" userId="c467056f-176d-48b7-9bee-be3a8fcf63ea" providerId="ADAL" clId="{24BCE1C8-EEA5-4032-96A2-E20066DFAC2D}" dt="2020-03-03T12:28:57.171" v="674" actId="1076"/>
          <ac:picMkLst>
            <pc:docMk/>
            <pc:sldMk cId="1113748995" sldId="544"/>
            <ac:picMk id="5" creationId="{E7C6ED79-C171-44A4-995B-583496713222}"/>
          </ac:picMkLst>
        </pc:picChg>
      </pc:sldChg>
      <pc:sldChg chg="modSp">
        <pc:chgData name="Gintarė Krušnienė" userId="c467056f-176d-48b7-9bee-be3a8fcf63ea" providerId="ADAL" clId="{24BCE1C8-EEA5-4032-96A2-E20066DFAC2D}" dt="2020-03-03T12:45:58.652" v="955" actId="20577"/>
        <pc:sldMkLst>
          <pc:docMk/>
          <pc:sldMk cId="1778419434" sldId="549"/>
        </pc:sldMkLst>
        <pc:spChg chg="mod">
          <ac:chgData name="Gintarė Krušnienė" userId="c467056f-176d-48b7-9bee-be3a8fcf63ea" providerId="ADAL" clId="{24BCE1C8-EEA5-4032-96A2-E20066DFAC2D}" dt="2020-03-03T12:45:58.652" v="955" actId="20577"/>
          <ac:spMkLst>
            <pc:docMk/>
            <pc:sldMk cId="1778419434" sldId="549"/>
            <ac:spMk id="4" creationId="{B143C33F-8F07-4F83-B448-5846F21153E3}"/>
          </ac:spMkLst>
        </pc:spChg>
        <pc:spChg chg="mod">
          <ac:chgData name="Gintarė Krušnienė" userId="c467056f-176d-48b7-9bee-be3a8fcf63ea" providerId="ADAL" clId="{24BCE1C8-EEA5-4032-96A2-E20066DFAC2D}" dt="2020-03-03T09:10:00.317" v="412" actId="207"/>
          <ac:spMkLst>
            <pc:docMk/>
            <pc:sldMk cId="1778419434" sldId="549"/>
            <ac:spMk id="26" creationId="{B7BE68DF-0583-420E-BFB7-32B018CDB715}"/>
          </ac:spMkLst>
        </pc:spChg>
      </pc:sldChg>
      <pc:sldChg chg="addSp delSp modSp add mod modTransition">
        <pc:chgData name="Gintarė Krušnienė" userId="c467056f-176d-48b7-9bee-be3a8fcf63ea" providerId="ADAL" clId="{24BCE1C8-EEA5-4032-96A2-E20066DFAC2D}" dt="2020-03-03T12:41:30.184" v="820" actId="27918"/>
        <pc:sldMkLst>
          <pc:docMk/>
          <pc:sldMk cId="1582888095" sldId="550"/>
        </pc:sldMkLst>
        <pc:spChg chg="mod">
          <ac:chgData name="Gintarė Krušnienė" userId="c467056f-176d-48b7-9bee-be3a8fcf63ea" providerId="ADAL" clId="{24BCE1C8-EEA5-4032-96A2-E20066DFAC2D}" dt="2020-03-03T09:45:51.180" v="418" actId="20577"/>
          <ac:spMkLst>
            <pc:docMk/>
            <pc:sldMk cId="1582888095" sldId="550"/>
            <ac:spMk id="10" creationId="{282EDDA2-9271-4A51-B1FF-E3353D17FCAE}"/>
          </ac:spMkLst>
        </pc:spChg>
        <pc:graphicFrameChg chg="add mod">
          <ac:chgData name="Gintarė Krušnienė" userId="c467056f-176d-48b7-9bee-be3a8fcf63ea" providerId="ADAL" clId="{24BCE1C8-EEA5-4032-96A2-E20066DFAC2D}" dt="2020-03-03T09:46:19.275" v="424" actId="14100"/>
          <ac:graphicFrameMkLst>
            <pc:docMk/>
            <pc:sldMk cId="1582888095" sldId="550"/>
            <ac:graphicFrameMk id="5" creationId="{70D92C98-4119-45DB-93FC-33635B1E261B}"/>
          </ac:graphicFrameMkLst>
        </pc:graphicFrameChg>
        <pc:picChg chg="del mod">
          <ac:chgData name="Gintarė Krušnienė" userId="c467056f-176d-48b7-9bee-be3a8fcf63ea" providerId="ADAL" clId="{24BCE1C8-EEA5-4032-96A2-E20066DFAC2D}" dt="2020-03-03T09:46:15.139" v="423" actId="478"/>
          <ac:picMkLst>
            <pc:docMk/>
            <pc:sldMk cId="1582888095" sldId="550"/>
            <ac:picMk id="4" creationId="{859692E2-C1EB-4980-A6D7-CF1C36AA5A14}"/>
          </ac:picMkLst>
        </pc:picChg>
      </pc:sldChg>
      <pc:sldChg chg="modSp add">
        <pc:chgData name="Gintarė Krušnienė" userId="c467056f-176d-48b7-9bee-be3a8fcf63ea" providerId="ADAL" clId="{24BCE1C8-EEA5-4032-96A2-E20066DFAC2D}" dt="2020-03-03T12:58:54.071" v="1372" actId="6549"/>
        <pc:sldMkLst>
          <pc:docMk/>
          <pc:sldMk cId="3150070595" sldId="551"/>
        </pc:sldMkLst>
        <pc:spChg chg="mod">
          <ac:chgData name="Gintarė Krušnienė" userId="c467056f-176d-48b7-9bee-be3a8fcf63ea" providerId="ADAL" clId="{24BCE1C8-EEA5-4032-96A2-E20066DFAC2D}" dt="2020-03-03T12:58:54.071" v="1372" actId="6549"/>
          <ac:spMkLst>
            <pc:docMk/>
            <pc:sldMk cId="3150070595" sldId="551"/>
            <ac:spMk id="6" creationId="{73119B91-20BC-4D28-8717-454BEACD4A09}"/>
          </ac:spMkLst>
        </pc:spChg>
      </pc:sldChg>
    </pc:docChg>
  </pc:docChgLst>
  <pc:docChgLst>
    <pc:chgData name="Aurimas Salapėta" userId="ec186771-4821-489a-8508-6bca164c7637" providerId="ADAL" clId="{9104AEE3-F5E3-4545-89AB-1342D2CB25AC}"/>
    <pc:docChg chg="modSld">
      <pc:chgData name="Aurimas Salapėta" userId="ec186771-4821-489a-8508-6bca164c7637" providerId="ADAL" clId="{9104AEE3-F5E3-4545-89AB-1342D2CB25AC}" dt="2020-03-03T16:58:38.594" v="1192" actId="20577"/>
      <pc:docMkLst>
        <pc:docMk/>
      </pc:docMkLst>
      <pc:sldChg chg="modSp mod modNotesTx">
        <pc:chgData name="Aurimas Salapėta" userId="ec186771-4821-489a-8508-6bca164c7637" providerId="ADAL" clId="{9104AEE3-F5E3-4545-89AB-1342D2CB25AC}" dt="2020-03-03T16:40:52.035" v="853" actId="20577"/>
        <pc:sldMkLst>
          <pc:docMk/>
          <pc:sldMk cId="1022710030" sldId="269"/>
        </pc:sldMkLst>
        <pc:spChg chg="mod">
          <ac:chgData name="Aurimas Salapėta" userId="ec186771-4821-489a-8508-6bca164c7637" providerId="ADAL" clId="{9104AEE3-F5E3-4545-89AB-1342D2CB25AC}" dt="2020-03-03T16:40:45.363" v="835" actId="6549"/>
          <ac:spMkLst>
            <pc:docMk/>
            <pc:sldMk cId="1022710030" sldId="269"/>
            <ac:spMk id="16" creationId="{44EDDA08-8B0C-4FA0-B692-DFAFDED7826F}"/>
          </ac:spMkLst>
        </pc:spChg>
      </pc:sldChg>
      <pc:sldChg chg="modSp mod modNotesTx">
        <pc:chgData name="Aurimas Salapėta" userId="ec186771-4821-489a-8508-6bca164c7637" providerId="ADAL" clId="{9104AEE3-F5E3-4545-89AB-1342D2CB25AC}" dt="2020-03-03T16:58:38.594" v="1192" actId="20577"/>
        <pc:sldMkLst>
          <pc:docMk/>
          <pc:sldMk cId="3067807829" sldId="272"/>
        </pc:sldMkLst>
        <pc:spChg chg="mod">
          <ac:chgData name="Aurimas Salapėta" userId="ec186771-4821-489a-8508-6bca164c7637" providerId="ADAL" clId="{9104AEE3-F5E3-4545-89AB-1342D2CB25AC}" dt="2020-03-03T16:42:55.653" v="859" actId="20577"/>
          <ac:spMkLst>
            <pc:docMk/>
            <pc:sldMk cId="3067807829" sldId="272"/>
            <ac:spMk id="9" creationId="{052EB340-F682-4ED6-B56E-7CEBBC6BC42C}"/>
          </ac:spMkLst>
        </pc:spChg>
        <pc:spChg chg="mod">
          <ac:chgData name="Aurimas Salapėta" userId="ec186771-4821-489a-8508-6bca164c7637" providerId="ADAL" clId="{9104AEE3-F5E3-4545-89AB-1342D2CB25AC}" dt="2020-03-03T16:58:24.921" v="1176" actId="20577"/>
          <ac:spMkLst>
            <pc:docMk/>
            <pc:sldMk cId="3067807829" sldId="272"/>
            <ac:spMk id="12" creationId="{DB5ABA70-AE67-43DB-A60B-7016E4DB05E7}"/>
          </ac:spMkLst>
        </pc:spChg>
        <pc:graphicFrameChg chg="mod">
          <ac:chgData name="Aurimas Salapėta" userId="ec186771-4821-489a-8508-6bca164c7637" providerId="ADAL" clId="{9104AEE3-F5E3-4545-89AB-1342D2CB25AC}" dt="2020-03-03T16:55:42.549" v="1066" actId="20577"/>
          <ac:graphicFrameMkLst>
            <pc:docMk/>
            <pc:sldMk cId="3067807829" sldId="272"/>
            <ac:graphicFrameMk id="10" creationId="{1B74C58A-5221-4AA4-BCFB-64709D87E6D6}"/>
          </ac:graphicFrameMkLst>
        </pc:graphicFrameChg>
      </pc:sldChg>
      <pc:sldChg chg="modSp mod modNotesTx">
        <pc:chgData name="Aurimas Salapėta" userId="ec186771-4821-489a-8508-6bca164c7637" providerId="ADAL" clId="{9104AEE3-F5E3-4545-89AB-1342D2CB25AC}" dt="2020-03-03T16:37:57.211" v="705" actId="20577"/>
        <pc:sldMkLst>
          <pc:docMk/>
          <pc:sldMk cId="916896305" sldId="546"/>
        </pc:sldMkLst>
        <pc:spChg chg="mod">
          <ac:chgData name="Aurimas Salapėta" userId="ec186771-4821-489a-8508-6bca164c7637" providerId="ADAL" clId="{9104AEE3-F5E3-4545-89AB-1342D2CB25AC}" dt="2020-03-03T16:32:06.042" v="373" actId="6549"/>
          <ac:spMkLst>
            <pc:docMk/>
            <pc:sldMk cId="916896305" sldId="546"/>
            <ac:spMk id="9" creationId="{913460CB-9384-4297-AF16-9C6ADA14813C}"/>
          </ac:spMkLst>
        </pc:spChg>
        <pc:spChg chg="mod">
          <ac:chgData name="Aurimas Salapėta" userId="ec186771-4821-489a-8508-6bca164c7637" providerId="ADAL" clId="{9104AEE3-F5E3-4545-89AB-1342D2CB25AC}" dt="2020-03-03T16:37:44.496" v="699" actId="20577"/>
          <ac:spMkLst>
            <pc:docMk/>
            <pc:sldMk cId="916896305" sldId="546"/>
            <ac:spMk id="10" creationId="{D2C257C2-7674-4C22-BA16-8B1AEE85666F}"/>
          </ac:spMkLst>
        </pc:spChg>
        <pc:spChg chg="mod">
          <ac:chgData name="Aurimas Salapėta" userId="ec186771-4821-489a-8508-6bca164c7637" providerId="ADAL" clId="{9104AEE3-F5E3-4545-89AB-1342D2CB25AC}" dt="2020-03-03T16:30:54.982" v="232" actId="20577"/>
          <ac:spMkLst>
            <pc:docMk/>
            <pc:sldMk cId="916896305" sldId="546"/>
            <ac:spMk id="11" creationId="{B1258F28-163A-4EA4-A452-68844AB54768}"/>
          </ac:spMkLst>
        </pc:spChg>
        <pc:spChg chg="mod">
          <ac:chgData name="Aurimas Salapėta" userId="ec186771-4821-489a-8508-6bca164c7637" providerId="ADAL" clId="{9104AEE3-F5E3-4545-89AB-1342D2CB25AC}" dt="2020-03-03T16:37:57.211" v="705" actId="20577"/>
          <ac:spMkLst>
            <pc:docMk/>
            <pc:sldMk cId="916896305" sldId="546"/>
            <ac:spMk id="35" creationId="{00000000-0000-0000-0000-000000000000}"/>
          </ac:spMkLst>
        </pc:spChg>
      </pc:sldChg>
      <pc:sldChg chg="modSp mod modNotesTx">
        <pc:chgData name="Aurimas Salapėta" userId="ec186771-4821-489a-8508-6bca164c7637" providerId="ADAL" clId="{9104AEE3-F5E3-4545-89AB-1342D2CB25AC}" dt="2020-03-03T16:36:51.950" v="672" actId="20577"/>
        <pc:sldMkLst>
          <pc:docMk/>
          <pc:sldMk cId="1149179140" sldId="548"/>
        </pc:sldMkLst>
        <pc:spChg chg="mod">
          <ac:chgData name="Aurimas Salapėta" userId="ec186771-4821-489a-8508-6bca164c7637" providerId="ADAL" clId="{9104AEE3-F5E3-4545-89AB-1342D2CB25AC}" dt="2020-03-03T16:32:38.154" v="395" actId="20577"/>
          <ac:spMkLst>
            <pc:docMk/>
            <pc:sldMk cId="1149179140" sldId="548"/>
            <ac:spMk id="9" creationId="{A3DFF7D4-5028-4C23-9FD9-8D1FD5EEEEBE}"/>
          </ac:spMkLst>
        </pc:spChg>
        <pc:spChg chg="mod">
          <ac:chgData name="Aurimas Salapėta" userId="ec186771-4821-489a-8508-6bca164c7637" providerId="ADAL" clId="{9104AEE3-F5E3-4545-89AB-1342D2CB25AC}" dt="2020-03-03T16:33:10.374" v="418" actId="6549"/>
          <ac:spMkLst>
            <pc:docMk/>
            <pc:sldMk cId="1149179140" sldId="548"/>
            <ac:spMk id="12" creationId="{55C90232-2DFF-442A-B3FA-6458019ACAD2}"/>
          </ac:spMkLst>
        </pc:spChg>
      </pc:sldChg>
      <pc:sldChg chg="modSp mod modNotesTx">
        <pc:chgData name="Aurimas Salapėta" userId="ec186771-4821-489a-8508-6bca164c7637" providerId="ADAL" clId="{9104AEE3-F5E3-4545-89AB-1342D2CB25AC}" dt="2020-03-03T16:39:25.170" v="752" actId="20577"/>
        <pc:sldMkLst>
          <pc:docMk/>
          <pc:sldMk cId="1778419434" sldId="549"/>
        </pc:sldMkLst>
        <pc:spChg chg="mod">
          <ac:chgData name="Aurimas Salapėta" userId="ec186771-4821-489a-8508-6bca164c7637" providerId="ADAL" clId="{9104AEE3-F5E3-4545-89AB-1342D2CB25AC}" dt="2020-03-03T16:38:34.103" v="716" actId="20577"/>
          <ac:spMkLst>
            <pc:docMk/>
            <pc:sldMk cId="1778419434" sldId="549"/>
            <ac:spMk id="26" creationId="{B7BE68DF-0583-420E-BFB7-32B018CDB715}"/>
          </ac:spMkLst>
        </pc:spChg>
        <pc:graphicFrameChg chg="mod">
          <ac:chgData name="Aurimas Salapėta" userId="ec186771-4821-489a-8508-6bca164c7637" providerId="ADAL" clId="{9104AEE3-F5E3-4545-89AB-1342D2CB25AC}" dt="2020-03-03T16:37:11.964" v="685" actId="20577"/>
          <ac:graphicFrameMkLst>
            <pc:docMk/>
            <pc:sldMk cId="1778419434" sldId="549"/>
            <ac:graphicFrameMk id="21" creationId="{80A619B7-93A1-4CA6-8B15-C54E90001864}"/>
          </ac:graphicFrameMkLst>
        </pc:graphicFrameChg>
      </pc:sldChg>
    </pc:docChg>
  </pc:docChgLst>
  <pc:docChgLst>
    <pc:chgData name="Gintarė Krušnienė" userId="c467056f-176d-48b7-9bee-be3a8fcf63ea" providerId="ADAL" clId="{7DCF694C-9361-4CC2-ADC6-53AA4F1E819B}"/>
    <pc:docChg chg="undo redo custSel addSld delSld modSld">
      <pc:chgData name="Gintarė Krušnienė" userId="c467056f-176d-48b7-9bee-be3a8fcf63ea" providerId="ADAL" clId="{7DCF694C-9361-4CC2-ADC6-53AA4F1E819B}" dt="2020-03-06T12:45:53.521" v="962" actId="207"/>
      <pc:docMkLst>
        <pc:docMk/>
      </pc:docMkLst>
      <pc:sldChg chg="del">
        <pc:chgData name="Gintarė Krušnienė" userId="c467056f-176d-48b7-9bee-be3a8fcf63ea" providerId="ADAL" clId="{7DCF694C-9361-4CC2-ADC6-53AA4F1E819B}" dt="2020-03-03T13:05:50.907" v="0" actId="2696"/>
        <pc:sldMkLst>
          <pc:docMk/>
          <pc:sldMk cId="4221389627" sldId="271"/>
        </pc:sldMkLst>
      </pc:sldChg>
      <pc:sldChg chg="modSp del">
        <pc:chgData name="Gintarė Krušnienė" userId="c467056f-176d-48b7-9bee-be3a8fcf63ea" providerId="ADAL" clId="{7DCF694C-9361-4CC2-ADC6-53AA4F1E819B}" dt="2020-03-05T09:24:29.114" v="321" actId="2696"/>
        <pc:sldMkLst>
          <pc:docMk/>
          <pc:sldMk cId="3067807829" sldId="272"/>
        </pc:sldMkLst>
        <pc:spChg chg="mod">
          <ac:chgData name="Gintarė Krušnienė" userId="c467056f-176d-48b7-9bee-be3a8fcf63ea" providerId="ADAL" clId="{7DCF694C-9361-4CC2-ADC6-53AA4F1E819B}" dt="2020-03-05T08:55:10.741" v="319" actId="207"/>
          <ac:spMkLst>
            <pc:docMk/>
            <pc:sldMk cId="3067807829" sldId="272"/>
            <ac:spMk id="2" creationId="{9BC4D223-7ADE-442C-BBF9-B968B56DE89D}"/>
          </ac:spMkLst>
        </pc:spChg>
      </pc:sldChg>
      <pc:sldChg chg="del">
        <pc:chgData name="Gintarė Krušnienė" userId="c467056f-176d-48b7-9bee-be3a8fcf63ea" providerId="ADAL" clId="{7DCF694C-9361-4CC2-ADC6-53AA4F1E819B}" dt="2020-03-03T13:06:02.597" v="3" actId="2696"/>
        <pc:sldMkLst>
          <pc:docMk/>
          <pc:sldMk cId="625618258" sldId="541"/>
        </pc:sldMkLst>
      </pc:sldChg>
      <pc:sldChg chg="del">
        <pc:chgData name="Gintarė Krušnienė" userId="c467056f-176d-48b7-9bee-be3a8fcf63ea" providerId="ADAL" clId="{7DCF694C-9361-4CC2-ADC6-53AA4F1E819B}" dt="2020-03-03T13:05:55.203" v="2" actId="2696"/>
        <pc:sldMkLst>
          <pc:docMk/>
          <pc:sldMk cId="2503416165" sldId="542"/>
        </pc:sldMkLst>
      </pc:sldChg>
      <pc:sldChg chg="addSp delSp modSp">
        <pc:chgData name="Gintarė Krušnienė" userId="c467056f-176d-48b7-9bee-be3a8fcf63ea" providerId="ADAL" clId="{7DCF694C-9361-4CC2-ADC6-53AA4F1E819B}" dt="2020-03-06T08:27:26.490" v="785" actId="14100"/>
        <pc:sldMkLst>
          <pc:docMk/>
          <pc:sldMk cId="1113748995" sldId="544"/>
        </pc:sldMkLst>
        <pc:spChg chg="del mod">
          <ac:chgData name="Gintarė Krušnienė" userId="c467056f-176d-48b7-9bee-be3a8fcf63ea" providerId="ADAL" clId="{7DCF694C-9361-4CC2-ADC6-53AA4F1E819B}" dt="2020-03-05T09:26:23.455" v="399" actId="478"/>
          <ac:spMkLst>
            <pc:docMk/>
            <pc:sldMk cId="1113748995" sldId="544"/>
            <ac:spMk id="6" creationId="{088605AD-A786-4A3F-9EAD-8E74E3702E3F}"/>
          </ac:spMkLst>
        </pc:spChg>
        <pc:spChg chg="mod">
          <ac:chgData name="Gintarė Krušnienė" userId="c467056f-176d-48b7-9bee-be3a8fcf63ea" providerId="ADAL" clId="{7DCF694C-9361-4CC2-ADC6-53AA4F1E819B}" dt="2020-03-03T15:00:48.099" v="298" actId="207"/>
          <ac:spMkLst>
            <pc:docMk/>
            <pc:sldMk cId="1113748995" sldId="544"/>
            <ac:spMk id="7" creationId="{AEC4ED1A-145A-4022-8485-1CCA332B4EA0}"/>
          </ac:spMkLst>
        </pc:spChg>
        <pc:spChg chg="mod">
          <ac:chgData name="Gintarė Krušnienė" userId="c467056f-176d-48b7-9bee-be3a8fcf63ea" providerId="ADAL" clId="{7DCF694C-9361-4CC2-ADC6-53AA4F1E819B}" dt="2020-03-06T08:18:45.826" v="749" actId="179"/>
          <ac:spMkLst>
            <pc:docMk/>
            <pc:sldMk cId="1113748995" sldId="544"/>
            <ac:spMk id="13" creationId="{257BF034-3C49-4875-9F7B-EA447B5FAC5E}"/>
          </ac:spMkLst>
        </pc:spChg>
        <pc:spChg chg="mod">
          <ac:chgData name="Gintarė Krušnienė" userId="c467056f-176d-48b7-9bee-be3a8fcf63ea" providerId="ADAL" clId="{7DCF694C-9361-4CC2-ADC6-53AA4F1E819B}" dt="2020-03-06T08:18:50.247" v="750" actId="14100"/>
          <ac:spMkLst>
            <pc:docMk/>
            <pc:sldMk cId="1113748995" sldId="544"/>
            <ac:spMk id="14" creationId="{199603B7-8A96-49FE-8A44-F17757DB7CE3}"/>
          </ac:spMkLst>
        </pc:spChg>
        <pc:grpChg chg="mod">
          <ac:chgData name="Gintarė Krušnienė" userId="c467056f-176d-48b7-9bee-be3a8fcf63ea" providerId="ADAL" clId="{7DCF694C-9361-4CC2-ADC6-53AA4F1E819B}" dt="2020-03-06T08:27:26.490" v="785" actId="14100"/>
          <ac:grpSpMkLst>
            <pc:docMk/>
            <pc:sldMk cId="1113748995" sldId="544"/>
            <ac:grpSpMk id="8" creationId="{EF8265F1-EED5-427D-B4AD-ABE0FACDC752}"/>
          </ac:grpSpMkLst>
        </pc:grpChg>
        <pc:grpChg chg="mod">
          <ac:chgData name="Gintarė Krušnienė" userId="c467056f-176d-48b7-9bee-be3a8fcf63ea" providerId="ADAL" clId="{7DCF694C-9361-4CC2-ADC6-53AA4F1E819B}" dt="2020-03-06T08:18:57.239" v="751" actId="14100"/>
          <ac:grpSpMkLst>
            <pc:docMk/>
            <pc:sldMk cId="1113748995" sldId="544"/>
            <ac:grpSpMk id="12" creationId="{454236B1-D8C1-45AD-B248-27E9236DC959}"/>
          </ac:grpSpMkLst>
        </pc:grpChg>
        <pc:graphicFrameChg chg="add del">
          <ac:chgData name="Gintarė Krušnienė" userId="c467056f-176d-48b7-9bee-be3a8fcf63ea" providerId="ADAL" clId="{7DCF694C-9361-4CC2-ADC6-53AA4F1E819B}" dt="2020-03-06T08:21:19.020" v="758"/>
          <ac:graphicFrameMkLst>
            <pc:docMk/>
            <pc:sldMk cId="1113748995" sldId="544"/>
            <ac:graphicFrameMk id="2" creationId="{8231A195-2B43-4CA8-AEDF-A6833761E91F}"/>
          </ac:graphicFrameMkLst>
        </pc:graphicFrameChg>
        <pc:graphicFrameChg chg="add del">
          <ac:chgData name="Gintarė Krušnienė" userId="c467056f-176d-48b7-9bee-be3a8fcf63ea" providerId="ADAL" clId="{7DCF694C-9361-4CC2-ADC6-53AA4F1E819B}" dt="2020-03-03T14:57:37.736" v="84"/>
          <ac:graphicFrameMkLst>
            <pc:docMk/>
            <pc:sldMk cId="1113748995" sldId="544"/>
            <ac:graphicFrameMk id="2" creationId="{968803B2-2398-4A80-97D7-AC9A5F9BE652}"/>
          </ac:graphicFrameMkLst>
        </pc:graphicFrameChg>
        <pc:graphicFrameChg chg="add del">
          <ac:chgData name="Gintarė Krušnienė" userId="c467056f-176d-48b7-9bee-be3a8fcf63ea" providerId="ADAL" clId="{7DCF694C-9361-4CC2-ADC6-53AA4F1E819B}" dt="2020-03-06T08:25:24.373" v="769"/>
          <ac:graphicFrameMkLst>
            <pc:docMk/>
            <pc:sldMk cId="1113748995" sldId="544"/>
            <ac:graphicFrameMk id="6" creationId="{C888BEA5-75A1-41BB-8A60-1B3C1DE75274}"/>
          </ac:graphicFrameMkLst>
        </pc:graphicFrameChg>
        <pc:graphicFrameChg chg="add del">
          <ac:chgData name="Gintarė Krušnienė" userId="c467056f-176d-48b7-9bee-be3a8fcf63ea" providerId="ADAL" clId="{7DCF694C-9361-4CC2-ADC6-53AA4F1E819B}" dt="2020-03-06T08:26:25.008" v="776"/>
          <ac:graphicFrameMkLst>
            <pc:docMk/>
            <pc:sldMk cId="1113748995" sldId="544"/>
            <ac:graphicFrameMk id="15" creationId="{D76CF97C-F100-4ECB-BB34-AABA7F236ED7}"/>
          </ac:graphicFrameMkLst>
        </pc:graphicFrameChg>
        <pc:picChg chg="add del mod ord modCrop">
          <ac:chgData name="Gintarė Krušnienė" userId="c467056f-176d-48b7-9bee-be3a8fcf63ea" providerId="ADAL" clId="{7DCF694C-9361-4CC2-ADC6-53AA4F1E819B}" dt="2020-03-06T08:21:15.653" v="756" actId="478"/>
          <ac:picMkLst>
            <pc:docMk/>
            <pc:sldMk cId="1113748995" sldId="544"/>
            <ac:picMk id="4" creationId="{498BA840-83D6-4CFD-8A13-716C79E47CEA}"/>
          </ac:picMkLst>
        </pc:picChg>
        <pc:picChg chg="add del mod">
          <ac:chgData name="Gintarė Krušnienė" userId="c467056f-176d-48b7-9bee-be3a8fcf63ea" providerId="ADAL" clId="{7DCF694C-9361-4CC2-ADC6-53AA4F1E819B}" dt="2020-03-06T08:25:21.290" v="765" actId="478"/>
          <ac:picMkLst>
            <pc:docMk/>
            <pc:sldMk cId="1113748995" sldId="544"/>
            <ac:picMk id="5" creationId="{7ED91E40-2F66-4163-AA42-C0B4B9D0EA87}"/>
          </ac:picMkLst>
        </pc:picChg>
        <pc:picChg chg="del">
          <ac:chgData name="Gintarė Krušnienė" userId="c467056f-176d-48b7-9bee-be3a8fcf63ea" providerId="ADAL" clId="{7DCF694C-9361-4CC2-ADC6-53AA4F1E819B}" dt="2020-03-03T14:57:33.196" v="82" actId="478"/>
          <ac:picMkLst>
            <pc:docMk/>
            <pc:sldMk cId="1113748995" sldId="544"/>
            <ac:picMk id="5" creationId="{E7C6ED79-C171-44A4-995B-583496713222}"/>
          </ac:picMkLst>
        </pc:picChg>
        <pc:picChg chg="add del mod">
          <ac:chgData name="Gintarė Krušnienė" userId="c467056f-176d-48b7-9bee-be3a8fcf63ea" providerId="ADAL" clId="{7DCF694C-9361-4CC2-ADC6-53AA4F1E819B}" dt="2020-03-06T08:26:21.746" v="774" actId="478"/>
          <ac:picMkLst>
            <pc:docMk/>
            <pc:sldMk cId="1113748995" sldId="544"/>
            <ac:picMk id="10" creationId="{EB0809D7-AC42-475B-9D8A-0F18B1E27340}"/>
          </ac:picMkLst>
        </pc:picChg>
        <pc:picChg chg="add mod">
          <ac:chgData name="Gintarė Krušnienė" userId="c467056f-176d-48b7-9bee-be3a8fcf63ea" providerId="ADAL" clId="{7DCF694C-9361-4CC2-ADC6-53AA4F1E819B}" dt="2020-03-06T08:26:59.582" v="784" actId="1076"/>
          <ac:picMkLst>
            <pc:docMk/>
            <pc:sldMk cId="1113748995" sldId="544"/>
            <ac:picMk id="16" creationId="{27E30292-60A7-4574-BB4A-5B6615C9E29E}"/>
          </ac:picMkLst>
        </pc:picChg>
      </pc:sldChg>
      <pc:sldChg chg="del">
        <pc:chgData name="Gintarė Krušnienė" userId="c467056f-176d-48b7-9bee-be3a8fcf63ea" providerId="ADAL" clId="{7DCF694C-9361-4CC2-ADC6-53AA4F1E819B}" dt="2020-03-03T13:05:51.585" v="1" actId="2696"/>
        <pc:sldMkLst>
          <pc:docMk/>
          <pc:sldMk cId="2749476706" sldId="545"/>
        </pc:sldMkLst>
      </pc:sldChg>
      <pc:sldChg chg="modSp">
        <pc:chgData name="Gintarė Krušnienė" userId="c467056f-176d-48b7-9bee-be3a8fcf63ea" providerId="ADAL" clId="{7DCF694C-9361-4CC2-ADC6-53AA4F1E819B}" dt="2020-03-05T09:34:42.235" v="691" actId="120"/>
        <pc:sldMkLst>
          <pc:docMk/>
          <pc:sldMk cId="916896305" sldId="546"/>
        </pc:sldMkLst>
        <pc:spChg chg="mod">
          <ac:chgData name="Gintarė Krušnienė" userId="c467056f-176d-48b7-9bee-be3a8fcf63ea" providerId="ADAL" clId="{7DCF694C-9361-4CC2-ADC6-53AA4F1E819B}" dt="2020-03-05T09:34:37.091" v="689" actId="120"/>
          <ac:spMkLst>
            <pc:docMk/>
            <pc:sldMk cId="916896305" sldId="546"/>
            <ac:spMk id="9" creationId="{913460CB-9384-4297-AF16-9C6ADA14813C}"/>
          </ac:spMkLst>
        </pc:spChg>
        <pc:spChg chg="mod">
          <ac:chgData name="Gintarė Krušnienė" userId="c467056f-176d-48b7-9bee-be3a8fcf63ea" providerId="ADAL" clId="{7DCF694C-9361-4CC2-ADC6-53AA4F1E819B}" dt="2020-03-05T09:34:39.500" v="690" actId="120"/>
          <ac:spMkLst>
            <pc:docMk/>
            <pc:sldMk cId="916896305" sldId="546"/>
            <ac:spMk id="10" creationId="{D2C257C2-7674-4C22-BA16-8B1AEE85666F}"/>
          </ac:spMkLst>
        </pc:spChg>
        <pc:spChg chg="mod">
          <ac:chgData name="Gintarė Krušnienė" userId="c467056f-176d-48b7-9bee-be3a8fcf63ea" providerId="ADAL" clId="{7DCF694C-9361-4CC2-ADC6-53AA4F1E819B}" dt="2020-03-05T09:34:42.235" v="691" actId="120"/>
          <ac:spMkLst>
            <pc:docMk/>
            <pc:sldMk cId="916896305" sldId="546"/>
            <ac:spMk id="11" creationId="{B1258F28-163A-4EA4-A452-68844AB54768}"/>
          </ac:spMkLst>
        </pc:spChg>
      </pc:sldChg>
      <pc:sldChg chg="modSp">
        <pc:chgData name="Gintarė Krušnienė" userId="c467056f-176d-48b7-9bee-be3a8fcf63ea" providerId="ADAL" clId="{7DCF694C-9361-4CC2-ADC6-53AA4F1E819B}" dt="2020-03-05T09:34:28.514" v="688" actId="179"/>
        <pc:sldMkLst>
          <pc:docMk/>
          <pc:sldMk cId="1149179140" sldId="548"/>
        </pc:sldMkLst>
        <pc:spChg chg="mod">
          <ac:chgData name="Gintarė Krušnienė" userId="c467056f-176d-48b7-9bee-be3a8fcf63ea" providerId="ADAL" clId="{7DCF694C-9361-4CC2-ADC6-53AA4F1E819B}" dt="2020-03-05T09:32:01.579" v="661" actId="20577"/>
          <ac:spMkLst>
            <pc:docMk/>
            <pc:sldMk cId="1149179140" sldId="548"/>
            <ac:spMk id="4" creationId="{B143C33F-8F07-4F83-B448-5846F21153E3}"/>
          </ac:spMkLst>
        </pc:spChg>
        <pc:spChg chg="mod">
          <ac:chgData name="Gintarė Krušnienė" userId="c467056f-176d-48b7-9bee-be3a8fcf63ea" providerId="ADAL" clId="{7DCF694C-9361-4CC2-ADC6-53AA4F1E819B}" dt="2020-03-05T09:32:41.497" v="668" actId="14100"/>
          <ac:spMkLst>
            <pc:docMk/>
            <pc:sldMk cId="1149179140" sldId="548"/>
            <ac:spMk id="6" creationId="{BFB9F877-C3E4-4A40-8901-5531774EC410}"/>
          </ac:spMkLst>
        </pc:spChg>
        <pc:spChg chg="mod">
          <ac:chgData name="Gintarė Krušnienė" userId="c467056f-176d-48b7-9bee-be3a8fcf63ea" providerId="ADAL" clId="{7DCF694C-9361-4CC2-ADC6-53AA4F1E819B}" dt="2020-03-05T09:33:18.142" v="675" actId="404"/>
          <ac:spMkLst>
            <pc:docMk/>
            <pc:sldMk cId="1149179140" sldId="548"/>
            <ac:spMk id="7" creationId="{FF17728D-DFD7-45E9-BE93-C84F89F84C27}"/>
          </ac:spMkLst>
        </pc:spChg>
        <pc:spChg chg="mod">
          <ac:chgData name="Gintarė Krušnienė" userId="c467056f-176d-48b7-9bee-be3a8fcf63ea" providerId="ADAL" clId="{7DCF694C-9361-4CC2-ADC6-53AA4F1E819B}" dt="2020-03-05T09:33:14.807" v="674" actId="404"/>
          <ac:spMkLst>
            <pc:docMk/>
            <pc:sldMk cId="1149179140" sldId="548"/>
            <ac:spMk id="9" creationId="{A3DFF7D4-5028-4C23-9FD9-8D1FD5EEEEBE}"/>
          </ac:spMkLst>
        </pc:spChg>
        <pc:spChg chg="mod">
          <ac:chgData name="Gintarė Krušnienė" userId="c467056f-176d-48b7-9bee-be3a8fcf63ea" providerId="ADAL" clId="{7DCF694C-9361-4CC2-ADC6-53AA4F1E819B}" dt="2020-03-05T09:32:49.129" v="670" actId="14100"/>
          <ac:spMkLst>
            <pc:docMk/>
            <pc:sldMk cId="1149179140" sldId="548"/>
            <ac:spMk id="10" creationId="{E16DE997-BCBA-4087-BEC2-466DCEEC5B5A}"/>
          </ac:spMkLst>
        </pc:spChg>
        <pc:spChg chg="mod">
          <ac:chgData name="Gintarė Krušnienė" userId="c467056f-176d-48b7-9bee-be3a8fcf63ea" providerId="ADAL" clId="{7DCF694C-9361-4CC2-ADC6-53AA4F1E819B}" dt="2020-03-05T09:33:03.186" v="673" actId="404"/>
          <ac:spMkLst>
            <pc:docMk/>
            <pc:sldMk cId="1149179140" sldId="548"/>
            <ac:spMk id="12" creationId="{55C90232-2DFF-442A-B3FA-6458019ACAD2}"/>
          </ac:spMkLst>
        </pc:spChg>
        <pc:spChg chg="mod">
          <ac:chgData name="Gintarė Krušnienė" userId="c467056f-176d-48b7-9bee-be3a8fcf63ea" providerId="ADAL" clId="{7DCF694C-9361-4CC2-ADC6-53AA4F1E819B}" dt="2020-03-05T09:34:00.782" v="680" actId="14100"/>
          <ac:spMkLst>
            <pc:docMk/>
            <pc:sldMk cId="1149179140" sldId="548"/>
            <ac:spMk id="13" creationId="{81056470-9A4D-41B8-969A-44AE713779B3}"/>
          </ac:spMkLst>
        </pc:spChg>
        <pc:spChg chg="mod">
          <ac:chgData name="Gintarė Krušnienė" userId="c467056f-176d-48b7-9bee-be3a8fcf63ea" providerId="ADAL" clId="{7DCF694C-9361-4CC2-ADC6-53AA4F1E819B}" dt="2020-03-05T09:34:14.831" v="682" actId="179"/>
          <ac:spMkLst>
            <pc:docMk/>
            <pc:sldMk cId="1149179140" sldId="548"/>
            <ac:spMk id="15" creationId="{A1CD68D8-5B0E-4AA0-82E6-435163073084}"/>
          </ac:spMkLst>
        </pc:spChg>
        <pc:spChg chg="mod">
          <ac:chgData name="Gintarė Krušnienė" userId="c467056f-176d-48b7-9bee-be3a8fcf63ea" providerId="ADAL" clId="{7DCF694C-9361-4CC2-ADC6-53AA4F1E819B}" dt="2020-03-05T09:34:09.605" v="681" actId="120"/>
          <ac:spMkLst>
            <pc:docMk/>
            <pc:sldMk cId="1149179140" sldId="548"/>
            <ac:spMk id="16" creationId="{C0BA9B1C-74F1-43C6-84FF-91EA0D2478F8}"/>
          </ac:spMkLst>
        </pc:spChg>
        <pc:spChg chg="mod">
          <ac:chgData name="Gintarė Krušnienė" userId="c467056f-176d-48b7-9bee-be3a8fcf63ea" providerId="ADAL" clId="{7DCF694C-9361-4CC2-ADC6-53AA4F1E819B}" dt="2020-03-05T09:34:28.514" v="688" actId="179"/>
          <ac:spMkLst>
            <pc:docMk/>
            <pc:sldMk cId="1149179140" sldId="548"/>
            <ac:spMk id="19" creationId="{A6260AD6-DA2E-48CF-9EC8-40C497610F10}"/>
          </ac:spMkLst>
        </pc:spChg>
        <pc:spChg chg="mod">
          <ac:chgData name="Gintarė Krušnienė" userId="c467056f-176d-48b7-9bee-be3a8fcf63ea" providerId="ADAL" clId="{7DCF694C-9361-4CC2-ADC6-53AA4F1E819B}" dt="2020-03-05T09:33:48.294" v="678" actId="1076"/>
          <ac:spMkLst>
            <pc:docMk/>
            <pc:sldMk cId="1149179140" sldId="548"/>
            <ac:spMk id="22" creationId="{7EB70826-B8C3-4FDB-9E58-53FAE99C1478}"/>
          </ac:spMkLst>
        </pc:spChg>
        <pc:spChg chg="mod">
          <ac:chgData name="Gintarė Krušnienė" userId="c467056f-176d-48b7-9bee-be3a8fcf63ea" providerId="ADAL" clId="{7DCF694C-9361-4CC2-ADC6-53AA4F1E819B}" dt="2020-03-05T09:33:53.149" v="679" actId="1076"/>
          <ac:spMkLst>
            <pc:docMk/>
            <pc:sldMk cId="1149179140" sldId="548"/>
            <ac:spMk id="24" creationId="{AB888EF2-F0B5-40BF-9F83-2FCC5715605F}"/>
          </ac:spMkLst>
        </pc:spChg>
        <pc:grpChg chg="mod">
          <ac:chgData name="Gintarė Krušnienė" userId="c467056f-176d-48b7-9bee-be3a8fcf63ea" providerId="ADAL" clId="{7DCF694C-9361-4CC2-ADC6-53AA4F1E819B}" dt="2020-03-05T09:32:36.841" v="667" actId="14100"/>
          <ac:grpSpMkLst>
            <pc:docMk/>
            <pc:sldMk cId="1149179140" sldId="548"/>
            <ac:grpSpMk id="2" creationId="{853486B9-1CDB-4396-A2A8-CD66F7676B80}"/>
          </ac:grpSpMkLst>
        </pc:grpChg>
        <pc:grpChg chg="mod">
          <ac:chgData name="Gintarė Krušnienė" userId="c467056f-176d-48b7-9bee-be3a8fcf63ea" providerId="ADAL" clId="{7DCF694C-9361-4CC2-ADC6-53AA4F1E819B}" dt="2020-03-05T09:33:31.347" v="676" actId="14100"/>
          <ac:grpSpMkLst>
            <pc:docMk/>
            <pc:sldMk cId="1149179140" sldId="548"/>
            <ac:grpSpMk id="11" creationId="{89885EC5-3318-4045-9163-0F948F06BB6B}"/>
          </ac:grpSpMkLst>
        </pc:grpChg>
        <pc:cxnChg chg="mod">
          <ac:chgData name="Gintarė Krušnienė" userId="c467056f-176d-48b7-9bee-be3a8fcf63ea" providerId="ADAL" clId="{7DCF694C-9361-4CC2-ADC6-53AA4F1E819B}" dt="2020-03-05T09:33:48.294" v="678" actId="1076"/>
          <ac:cxnSpMkLst>
            <pc:docMk/>
            <pc:sldMk cId="1149179140" sldId="548"/>
            <ac:cxnSpMk id="17" creationId="{EBD9B8CB-C162-4BE4-902E-99448430AEFC}"/>
          </ac:cxnSpMkLst>
        </pc:cxnChg>
        <pc:cxnChg chg="mod">
          <ac:chgData name="Gintarė Krušnienė" userId="c467056f-176d-48b7-9bee-be3a8fcf63ea" providerId="ADAL" clId="{7DCF694C-9361-4CC2-ADC6-53AA4F1E819B}" dt="2020-03-05T09:33:53.149" v="679" actId="1076"/>
          <ac:cxnSpMkLst>
            <pc:docMk/>
            <pc:sldMk cId="1149179140" sldId="548"/>
            <ac:cxnSpMk id="25" creationId="{F2B1323E-A6DF-489F-9F6D-349893E03963}"/>
          </ac:cxnSpMkLst>
        </pc:cxnChg>
      </pc:sldChg>
      <pc:sldChg chg="addSp delSp modSp">
        <pc:chgData name="Gintarė Krušnienė" userId="c467056f-176d-48b7-9bee-be3a8fcf63ea" providerId="ADAL" clId="{7DCF694C-9361-4CC2-ADC6-53AA4F1E819B}" dt="2020-03-05T09:29:54.002" v="591" actId="20577"/>
        <pc:sldMkLst>
          <pc:docMk/>
          <pc:sldMk cId="1778419434" sldId="549"/>
        </pc:sldMkLst>
        <pc:spChg chg="mod">
          <ac:chgData name="Gintarė Krušnienė" userId="c467056f-176d-48b7-9bee-be3a8fcf63ea" providerId="ADAL" clId="{7DCF694C-9361-4CC2-ADC6-53AA4F1E819B}" dt="2020-03-03T15:15:20.003" v="318" actId="1076"/>
          <ac:spMkLst>
            <pc:docMk/>
            <pc:sldMk cId="1778419434" sldId="549"/>
            <ac:spMk id="4" creationId="{B143C33F-8F07-4F83-B448-5846F21153E3}"/>
          </ac:spMkLst>
        </pc:spChg>
        <pc:spChg chg="mod">
          <ac:chgData name="Gintarė Krušnienė" userId="c467056f-176d-48b7-9bee-be3a8fcf63ea" providerId="ADAL" clId="{7DCF694C-9361-4CC2-ADC6-53AA4F1E819B}" dt="2020-03-03T15:14:18.556" v="309" actId="14100"/>
          <ac:spMkLst>
            <pc:docMk/>
            <pc:sldMk cId="1778419434" sldId="549"/>
            <ac:spMk id="6" creationId="{BFB9F877-C3E4-4A40-8901-5531774EC410}"/>
          </ac:spMkLst>
        </pc:spChg>
        <pc:spChg chg="mod">
          <ac:chgData name="Gintarė Krušnienė" userId="c467056f-176d-48b7-9bee-be3a8fcf63ea" providerId="ADAL" clId="{7DCF694C-9361-4CC2-ADC6-53AA4F1E819B}" dt="2020-03-03T15:14:12.127" v="308" actId="120"/>
          <ac:spMkLst>
            <pc:docMk/>
            <pc:sldMk cId="1778419434" sldId="549"/>
            <ac:spMk id="7" creationId="{FF17728D-DFD7-45E9-BE93-C84F89F84C27}"/>
          </ac:spMkLst>
        </pc:spChg>
        <pc:spChg chg="mod">
          <ac:chgData name="Gintarė Krušnienė" userId="c467056f-176d-48b7-9bee-be3a8fcf63ea" providerId="ADAL" clId="{7DCF694C-9361-4CC2-ADC6-53AA4F1E819B}" dt="2020-03-03T15:15:02.046" v="316" actId="404"/>
          <ac:spMkLst>
            <pc:docMk/>
            <pc:sldMk cId="1778419434" sldId="549"/>
            <ac:spMk id="10" creationId="{E16DE997-BCBA-4087-BEC2-466DCEEC5B5A}"/>
          </ac:spMkLst>
        </pc:spChg>
        <pc:spChg chg="mod">
          <ac:chgData name="Gintarė Krušnienė" userId="c467056f-176d-48b7-9bee-be3a8fcf63ea" providerId="ADAL" clId="{7DCF694C-9361-4CC2-ADC6-53AA4F1E819B}" dt="2020-03-03T15:14:54.542" v="315" actId="404"/>
          <ac:spMkLst>
            <pc:docMk/>
            <pc:sldMk cId="1778419434" sldId="549"/>
            <ac:spMk id="20" creationId="{D9EF3EC7-6D96-4B4A-84E5-29D4347172C8}"/>
          </ac:spMkLst>
        </pc:spChg>
        <pc:spChg chg="mod">
          <ac:chgData name="Gintarė Krušnienė" userId="c467056f-176d-48b7-9bee-be3a8fcf63ea" providerId="ADAL" clId="{7DCF694C-9361-4CC2-ADC6-53AA4F1E819B}" dt="2020-03-05T09:26:51.024" v="401" actId="120"/>
          <ac:spMkLst>
            <pc:docMk/>
            <pc:sldMk cId="1778419434" sldId="549"/>
            <ac:spMk id="23" creationId="{7BAB07B9-683A-44A6-9A3F-9F9B25BE0EDE}"/>
          </ac:spMkLst>
        </pc:spChg>
        <pc:spChg chg="mod">
          <ac:chgData name="Gintarė Krušnienė" userId="c467056f-176d-48b7-9bee-be3a8fcf63ea" providerId="ADAL" clId="{7DCF694C-9361-4CC2-ADC6-53AA4F1E819B}" dt="2020-03-03T15:14:21.025" v="310" actId="14100"/>
          <ac:spMkLst>
            <pc:docMk/>
            <pc:sldMk cId="1778419434" sldId="549"/>
            <ac:spMk id="24" creationId="{058165B6-3A42-4E70-BBEB-46223AD97948}"/>
          </ac:spMkLst>
        </pc:spChg>
        <pc:spChg chg="mod">
          <ac:chgData name="Gintarė Krušnienė" userId="c467056f-176d-48b7-9bee-be3a8fcf63ea" providerId="ADAL" clId="{7DCF694C-9361-4CC2-ADC6-53AA4F1E819B}" dt="2020-03-03T15:13:57.131" v="305" actId="14100"/>
          <ac:spMkLst>
            <pc:docMk/>
            <pc:sldMk cId="1778419434" sldId="549"/>
            <ac:spMk id="26" creationId="{B7BE68DF-0583-420E-BFB7-32B018CDB715}"/>
          </ac:spMkLst>
        </pc:spChg>
        <pc:spChg chg="mod">
          <ac:chgData name="Gintarė Krušnienė" userId="c467056f-176d-48b7-9bee-be3a8fcf63ea" providerId="ADAL" clId="{7DCF694C-9361-4CC2-ADC6-53AA4F1E819B}" dt="2020-03-03T15:14:35.653" v="312" actId="404"/>
          <ac:spMkLst>
            <pc:docMk/>
            <pc:sldMk cId="1778419434" sldId="549"/>
            <ac:spMk id="27" creationId="{61D32917-5390-41C8-8DFF-ABB4E86C7667}"/>
          </ac:spMkLst>
        </pc:spChg>
        <pc:spChg chg="add del mod">
          <ac:chgData name="Gintarė Krušnienė" userId="c467056f-176d-48b7-9bee-be3a8fcf63ea" providerId="ADAL" clId="{7DCF694C-9361-4CC2-ADC6-53AA4F1E819B}" dt="2020-03-05T09:28:10.647" v="405"/>
          <ac:spMkLst>
            <pc:docMk/>
            <pc:sldMk cId="1778419434" sldId="549"/>
            <ac:spMk id="28" creationId="{5EBA67B5-E9E9-43C4-B455-5868E7970584}"/>
          </ac:spMkLst>
        </pc:spChg>
        <pc:spChg chg="mod">
          <ac:chgData name="Gintarė Krušnienė" userId="c467056f-176d-48b7-9bee-be3a8fcf63ea" providerId="ADAL" clId="{7DCF694C-9361-4CC2-ADC6-53AA4F1E819B}" dt="2020-03-05T09:29:29.944" v="587" actId="20577"/>
          <ac:spMkLst>
            <pc:docMk/>
            <pc:sldMk cId="1778419434" sldId="549"/>
            <ac:spMk id="30" creationId="{FB19E8F8-3FC5-4181-8829-79E64E2C2A18}"/>
          </ac:spMkLst>
        </pc:spChg>
        <pc:spChg chg="mod">
          <ac:chgData name="Gintarė Krušnienė" userId="c467056f-176d-48b7-9bee-be3a8fcf63ea" providerId="ADAL" clId="{7DCF694C-9361-4CC2-ADC6-53AA4F1E819B}" dt="2020-03-05T09:29:54.002" v="591" actId="20577"/>
          <ac:spMkLst>
            <pc:docMk/>
            <pc:sldMk cId="1778419434" sldId="549"/>
            <ac:spMk id="31" creationId="{F50D5264-EBD0-40C2-AA84-083C189E0DC4}"/>
          </ac:spMkLst>
        </pc:spChg>
        <pc:grpChg chg="mod">
          <ac:chgData name="Gintarė Krušnienė" userId="c467056f-176d-48b7-9bee-be3a8fcf63ea" providerId="ADAL" clId="{7DCF694C-9361-4CC2-ADC6-53AA4F1E819B}" dt="2020-03-03T15:15:15.201" v="317" actId="1076"/>
          <ac:grpSpMkLst>
            <pc:docMk/>
            <pc:sldMk cId="1778419434" sldId="549"/>
            <ac:grpSpMk id="2" creationId="{853486B9-1CDB-4396-A2A8-CD66F7676B80}"/>
          </ac:grpSpMkLst>
        </pc:grpChg>
        <pc:grpChg chg="mod">
          <ac:chgData name="Gintarė Krušnienė" userId="c467056f-176d-48b7-9bee-be3a8fcf63ea" providerId="ADAL" clId="{7DCF694C-9361-4CC2-ADC6-53AA4F1E819B}" dt="2020-03-03T15:15:15.201" v="317" actId="1076"/>
          <ac:grpSpMkLst>
            <pc:docMk/>
            <pc:sldMk cId="1778419434" sldId="549"/>
            <ac:grpSpMk id="8" creationId="{8782497E-6DAD-4762-B1DF-3D9D03494A0B}"/>
          </ac:grpSpMkLst>
        </pc:grpChg>
        <pc:grpChg chg="mod">
          <ac:chgData name="Gintarė Krušnienė" userId="c467056f-176d-48b7-9bee-be3a8fcf63ea" providerId="ADAL" clId="{7DCF694C-9361-4CC2-ADC6-53AA4F1E819B}" dt="2020-03-03T15:15:15.201" v="317" actId="1076"/>
          <ac:grpSpMkLst>
            <pc:docMk/>
            <pc:sldMk cId="1778419434" sldId="549"/>
            <ac:grpSpMk id="18" creationId="{021B95D1-31BA-40B8-9C04-FE60F438C53E}"/>
          </ac:grpSpMkLst>
        </pc:grpChg>
        <pc:grpChg chg="mod">
          <ac:chgData name="Gintarė Krušnienė" userId="c467056f-176d-48b7-9bee-be3a8fcf63ea" providerId="ADAL" clId="{7DCF694C-9361-4CC2-ADC6-53AA4F1E819B}" dt="2020-03-03T15:15:15.201" v="317" actId="1076"/>
          <ac:grpSpMkLst>
            <pc:docMk/>
            <pc:sldMk cId="1778419434" sldId="549"/>
            <ac:grpSpMk id="22" creationId="{093A15B2-57DA-478E-B11B-09EF3B21D94F}"/>
          </ac:grpSpMkLst>
        </pc:grpChg>
        <pc:grpChg chg="mod">
          <ac:chgData name="Gintarė Krušnienė" userId="c467056f-176d-48b7-9bee-be3a8fcf63ea" providerId="ADAL" clId="{7DCF694C-9361-4CC2-ADC6-53AA4F1E819B}" dt="2020-03-05T09:29:37.141" v="588" actId="14100"/>
          <ac:grpSpMkLst>
            <pc:docMk/>
            <pc:sldMk cId="1778419434" sldId="549"/>
            <ac:grpSpMk id="25" creationId="{5A8EB686-24B9-4C29-AB70-AC7D910AA5E5}"/>
          </ac:grpSpMkLst>
        </pc:grpChg>
        <pc:grpChg chg="add mod">
          <ac:chgData name="Gintarė Krušnienė" userId="c467056f-176d-48b7-9bee-be3a8fcf63ea" providerId="ADAL" clId="{7DCF694C-9361-4CC2-ADC6-53AA4F1E819B}" dt="2020-03-05T09:29:40.046" v="589" actId="1076"/>
          <ac:grpSpMkLst>
            <pc:docMk/>
            <pc:sldMk cId="1778419434" sldId="549"/>
            <ac:grpSpMk id="29" creationId="{C9E0FAED-BE7E-40B8-9504-A0CFD5FA0751}"/>
          </ac:grpSpMkLst>
        </pc:grpChg>
      </pc:sldChg>
      <pc:sldChg chg="del">
        <pc:chgData name="Gintarė Krušnienė" userId="c467056f-176d-48b7-9bee-be3a8fcf63ea" providerId="ADAL" clId="{7DCF694C-9361-4CC2-ADC6-53AA4F1E819B}" dt="2020-03-05T09:26:19.968" v="398" actId="2696"/>
        <pc:sldMkLst>
          <pc:docMk/>
          <pc:sldMk cId="1582888095" sldId="550"/>
        </pc:sldMkLst>
      </pc:sldChg>
      <pc:sldChg chg="addSp modSp">
        <pc:chgData name="Gintarė Krušnienė" userId="c467056f-176d-48b7-9bee-be3a8fcf63ea" providerId="ADAL" clId="{7DCF694C-9361-4CC2-ADC6-53AA4F1E819B}" dt="2020-03-06T12:45:53.521" v="962" actId="207"/>
        <pc:sldMkLst>
          <pc:docMk/>
          <pc:sldMk cId="3150070595" sldId="551"/>
        </pc:sldMkLst>
        <pc:spChg chg="mod ord">
          <ac:chgData name="Gintarė Krušnienė" userId="c467056f-176d-48b7-9bee-be3a8fcf63ea" providerId="ADAL" clId="{7DCF694C-9361-4CC2-ADC6-53AA4F1E819B}" dt="2020-03-06T12:45:07.041" v="956" actId="1076"/>
          <ac:spMkLst>
            <pc:docMk/>
            <pc:sldMk cId="3150070595" sldId="551"/>
            <ac:spMk id="2" creationId="{1C82A499-B886-4367-AF02-C9B608E0A165}"/>
          </ac:spMkLst>
        </pc:spChg>
        <pc:spChg chg="add">
          <ac:chgData name="Gintarė Krušnienė" userId="c467056f-176d-48b7-9bee-be3a8fcf63ea" providerId="ADAL" clId="{7DCF694C-9361-4CC2-ADC6-53AA4F1E819B}" dt="2020-03-06T12:44:55.806" v="952"/>
          <ac:spMkLst>
            <pc:docMk/>
            <pc:sldMk cId="3150070595" sldId="551"/>
            <ac:spMk id="4" creationId="{485E2E84-5689-4321-AAC8-54919BF4D2A2}"/>
          </ac:spMkLst>
        </pc:spChg>
        <pc:spChg chg="mod">
          <ac:chgData name="Gintarė Krušnienė" userId="c467056f-176d-48b7-9bee-be3a8fcf63ea" providerId="ADAL" clId="{7DCF694C-9361-4CC2-ADC6-53AA4F1E819B}" dt="2020-03-06T12:45:53.521" v="962" actId="207"/>
          <ac:spMkLst>
            <pc:docMk/>
            <pc:sldMk cId="3150070595" sldId="551"/>
            <ac:spMk id="6" creationId="{73119B91-20BC-4D28-8717-454BEACD4A09}"/>
          </ac:spMkLst>
        </pc:spChg>
      </pc:sldChg>
      <pc:sldChg chg="addSp modSp add">
        <pc:chgData name="Gintarė Krušnienė" userId="c467056f-176d-48b7-9bee-be3a8fcf63ea" providerId="ADAL" clId="{7DCF694C-9361-4CC2-ADC6-53AA4F1E819B}" dt="2020-03-06T12:44:48.200" v="951" actId="20577"/>
        <pc:sldMkLst>
          <pc:docMk/>
          <pc:sldMk cId="3589127039" sldId="552"/>
        </pc:sldMkLst>
        <pc:spChg chg="mod">
          <ac:chgData name="Gintarė Krušnienė" userId="c467056f-176d-48b7-9bee-be3a8fcf63ea" providerId="ADAL" clId="{7DCF694C-9361-4CC2-ADC6-53AA4F1E819B}" dt="2020-03-06T12:44:48.200" v="951" actId="20577"/>
          <ac:spMkLst>
            <pc:docMk/>
            <pc:sldMk cId="3589127039" sldId="552"/>
            <ac:spMk id="2" creationId="{9BC4D223-7ADE-442C-BBF9-B968B56DE89D}"/>
          </ac:spMkLst>
        </pc:spChg>
        <pc:spChg chg="add ord">
          <ac:chgData name="Gintarė Krušnienė" userId="c467056f-176d-48b7-9bee-be3a8fcf63ea" providerId="ADAL" clId="{7DCF694C-9361-4CC2-ADC6-53AA4F1E819B}" dt="2020-03-06T12:44:34.895" v="945" actId="167"/>
          <ac:spMkLst>
            <pc:docMk/>
            <pc:sldMk cId="3589127039" sldId="552"/>
            <ac:spMk id="24" creationId="{7BD96C2B-AC96-4ECE-9A5A-99D691FA3340}"/>
          </ac:spMkLst>
        </pc:spChg>
      </pc:sldChg>
      <pc:sldChg chg="modSp add del">
        <pc:chgData name="Gintarė Krušnienė" userId="c467056f-176d-48b7-9bee-be3a8fcf63ea" providerId="ADAL" clId="{7DCF694C-9361-4CC2-ADC6-53AA4F1E819B}" dt="2020-03-05T09:31:13.371" v="600" actId="2696"/>
        <pc:sldMkLst>
          <pc:docMk/>
          <pc:sldMk cId="3355535626" sldId="553"/>
        </pc:sldMkLst>
        <pc:spChg chg="mod">
          <ac:chgData name="Gintarė Krušnienė" userId="c467056f-176d-48b7-9bee-be3a8fcf63ea" providerId="ADAL" clId="{7DCF694C-9361-4CC2-ADC6-53AA4F1E819B}" dt="2020-03-05T09:30:21.894" v="597" actId="1076"/>
          <ac:spMkLst>
            <pc:docMk/>
            <pc:sldMk cId="3355535626" sldId="553"/>
            <ac:spMk id="9" creationId="{A3DFF7D4-5028-4C23-9FD9-8D1FD5EEEEBE}"/>
          </ac:spMkLst>
        </pc:spChg>
        <pc:grpChg chg="mod">
          <ac:chgData name="Gintarė Krušnienė" userId="c467056f-176d-48b7-9bee-be3a8fcf63ea" providerId="ADAL" clId="{7DCF694C-9361-4CC2-ADC6-53AA4F1E819B}" dt="2020-03-05T09:30:33.010" v="598" actId="1076"/>
          <ac:grpSpMkLst>
            <pc:docMk/>
            <pc:sldMk cId="3355535626" sldId="553"/>
            <ac:grpSpMk id="8" creationId="{8782497E-6DAD-4762-B1DF-3D9D03494A0B}"/>
          </ac:grpSpMkLst>
        </pc:grpChg>
        <pc:grpChg chg="mod">
          <ac:chgData name="Gintarė Krušnienė" userId="c467056f-176d-48b7-9bee-be3a8fcf63ea" providerId="ADAL" clId="{7DCF694C-9361-4CC2-ADC6-53AA4F1E819B}" dt="2020-03-05T09:30:11.033" v="593" actId="1076"/>
          <ac:grpSpMkLst>
            <pc:docMk/>
            <pc:sldMk cId="3355535626" sldId="553"/>
            <ac:grpSpMk id="18" creationId="{021B95D1-31BA-40B8-9C04-FE60F438C53E}"/>
          </ac:grpSpMkLst>
        </pc:grpChg>
        <pc:grpChg chg="mod">
          <ac:chgData name="Gintarė Krušnienė" userId="c467056f-176d-48b7-9bee-be3a8fcf63ea" providerId="ADAL" clId="{7DCF694C-9361-4CC2-ADC6-53AA4F1E819B}" dt="2020-03-05T09:30:39.601" v="599" actId="1076"/>
          <ac:grpSpMkLst>
            <pc:docMk/>
            <pc:sldMk cId="3355535626" sldId="553"/>
            <ac:grpSpMk id="29" creationId="{C9E0FAED-BE7E-40B8-9504-A0CFD5FA0751}"/>
          </ac:grpSpMkLst>
        </pc:grpChg>
      </pc:sldChg>
    </pc:docChg>
  </pc:docChgLst>
  <pc:docChgLst>
    <pc:chgData name="Gintarė Krušnienė" userId="c467056f-176d-48b7-9bee-be3a8fcf63ea" providerId="ADAL" clId="{766B4F8D-8B37-4A17-9A86-6E994323F481}"/>
    <pc:docChg chg="undo custSel addSld delSld modSld sldOrd">
      <pc:chgData name="Gintarė Krušnienė" userId="c467056f-176d-48b7-9bee-be3a8fcf63ea" providerId="ADAL" clId="{766B4F8D-8B37-4A17-9A86-6E994323F481}" dt="2020-02-28T14:18:44.730" v="1293" actId="20577"/>
      <pc:docMkLst>
        <pc:docMk/>
      </pc:docMkLst>
      <pc:sldChg chg="modTransition">
        <pc:chgData name="Gintarė Krušnienė" userId="c467056f-176d-48b7-9bee-be3a8fcf63ea" providerId="ADAL" clId="{766B4F8D-8B37-4A17-9A86-6E994323F481}" dt="2020-02-28T13:42:03.108" v="485"/>
        <pc:sldMkLst>
          <pc:docMk/>
          <pc:sldMk cId="4221389627" sldId="271"/>
        </pc:sldMkLst>
      </pc:sldChg>
      <pc:sldChg chg="modTransition">
        <pc:chgData name="Gintarė Krušnienė" userId="c467056f-176d-48b7-9bee-be3a8fcf63ea" providerId="ADAL" clId="{766B4F8D-8B37-4A17-9A86-6E994323F481}" dt="2020-02-28T13:43:29.836" v="525"/>
        <pc:sldMkLst>
          <pc:docMk/>
          <pc:sldMk cId="3858128592" sldId="537"/>
        </pc:sldMkLst>
      </pc:sldChg>
      <pc:sldChg chg="modSp">
        <pc:chgData name="Gintarė Krušnienė" userId="c467056f-176d-48b7-9bee-be3a8fcf63ea" providerId="ADAL" clId="{766B4F8D-8B37-4A17-9A86-6E994323F481}" dt="2020-02-28T14:10:58.576" v="1221" actId="20577"/>
        <pc:sldMkLst>
          <pc:docMk/>
          <pc:sldMk cId="625618258" sldId="541"/>
        </pc:sldMkLst>
        <pc:spChg chg="mod">
          <ac:chgData name="Gintarė Krušnienė" userId="c467056f-176d-48b7-9bee-be3a8fcf63ea" providerId="ADAL" clId="{766B4F8D-8B37-4A17-9A86-6E994323F481}" dt="2020-02-28T14:10:58.576" v="1221" actId="20577"/>
          <ac:spMkLst>
            <pc:docMk/>
            <pc:sldMk cId="625618258" sldId="541"/>
            <ac:spMk id="6" creationId="{73119B91-20BC-4D28-8717-454BEACD4A09}"/>
          </ac:spMkLst>
        </pc:spChg>
      </pc:sldChg>
      <pc:sldChg chg="modSp">
        <pc:chgData name="Gintarė Krušnienė" userId="c467056f-176d-48b7-9bee-be3a8fcf63ea" providerId="ADAL" clId="{766B4F8D-8B37-4A17-9A86-6E994323F481}" dt="2020-02-28T14:18:44.730" v="1293" actId="20577"/>
        <pc:sldMkLst>
          <pc:docMk/>
          <pc:sldMk cId="2503416165" sldId="542"/>
        </pc:sldMkLst>
        <pc:spChg chg="mod">
          <ac:chgData name="Gintarė Krušnienė" userId="c467056f-176d-48b7-9bee-be3a8fcf63ea" providerId="ADAL" clId="{766B4F8D-8B37-4A17-9A86-6E994323F481}" dt="2020-02-28T14:18:44.730" v="1293" actId="20577"/>
          <ac:spMkLst>
            <pc:docMk/>
            <pc:sldMk cId="2503416165" sldId="542"/>
            <ac:spMk id="12" creationId="{9F3B89EB-9E1B-4117-AFE5-84DDEA3CA6DE}"/>
          </ac:spMkLst>
        </pc:spChg>
      </pc:sldChg>
      <pc:sldChg chg="addSp delSp modSp del ord">
        <pc:chgData name="Gintarė Krušnienė" userId="c467056f-176d-48b7-9bee-be3a8fcf63ea" providerId="ADAL" clId="{766B4F8D-8B37-4A17-9A86-6E994323F481}" dt="2020-02-28T14:18:09.010" v="1287" actId="2696"/>
        <pc:sldMkLst>
          <pc:docMk/>
          <pc:sldMk cId="908681587" sldId="543"/>
        </pc:sldMkLst>
        <pc:spChg chg="add mod">
          <ac:chgData name="Gintarė Krušnienė" userId="c467056f-176d-48b7-9bee-be3a8fcf63ea" providerId="ADAL" clId="{766B4F8D-8B37-4A17-9A86-6E994323F481}" dt="2020-02-28T14:00:33.192" v="877" actId="179"/>
          <ac:spMkLst>
            <pc:docMk/>
            <pc:sldMk cId="908681587" sldId="543"/>
            <ac:spMk id="4" creationId="{B143C33F-8F07-4F83-B448-5846F21153E3}"/>
          </ac:spMkLst>
        </pc:spChg>
        <pc:spChg chg="add mod">
          <ac:chgData name="Gintarė Krušnienė" userId="c467056f-176d-48b7-9bee-be3a8fcf63ea" providerId="ADAL" clId="{766B4F8D-8B37-4A17-9A86-6E994323F481}" dt="2020-02-28T14:01:15.821" v="884" actId="14100"/>
          <ac:spMkLst>
            <pc:docMk/>
            <pc:sldMk cId="908681587" sldId="543"/>
            <ac:spMk id="6" creationId="{BFB9F877-C3E4-4A40-8901-5531774EC410}"/>
          </ac:spMkLst>
        </pc:spChg>
        <pc:spChg chg="del mod">
          <ac:chgData name="Gintarė Krušnienė" userId="c467056f-176d-48b7-9bee-be3a8fcf63ea" providerId="ADAL" clId="{766B4F8D-8B37-4A17-9A86-6E994323F481}" dt="2020-02-28T13:50:34.607" v="557" actId="478"/>
          <ac:spMkLst>
            <pc:docMk/>
            <pc:sldMk cId="908681587" sldId="543"/>
            <ac:spMk id="10" creationId="{282EDDA2-9271-4A51-B1FF-E3353D17FCAE}"/>
          </ac:spMkLst>
        </pc:spChg>
        <pc:graphicFrameChg chg="add del mod">
          <ac:chgData name="Gintarė Krušnienė" userId="c467056f-176d-48b7-9bee-be3a8fcf63ea" providerId="ADAL" clId="{766B4F8D-8B37-4A17-9A86-6E994323F481}" dt="2020-02-28T13:51:56.696" v="603" actId="478"/>
          <ac:graphicFrameMkLst>
            <pc:docMk/>
            <pc:sldMk cId="908681587" sldId="543"/>
            <ac:graphicFrameMk id="2" creationId="{C35F43A2-4DF4-42C4-B436-AC1FE8261A4B}"/>
          </ac:graphicFrameMkLst>
        </pc:graphicFrameChg>
        <pc:graphicFrameChg chg="mod">
          <ac:chgData name="Gintarė Krušnienė" userId="c467056f-176d-48b7-9bee-be3a8fcf63ea" providerId="ADAL" clId="{766B4F8D-8B37-4A17-9A86-6E994323F481}" dt="2020-02-28T13:45:02.169" v="533"/>
          <ac:graphicFrameMkLst>
            <pc:docMk/>
            <pc:sldMk cId="908681587" sldId="543"/>
            <ac:graphicFrameMk id="3" creationId="{CE5677DA-1659-4260-B429-1BDF3FF2CA6B}"/>
          </ac:graphicFrameMkLst>
        </pc:graphicFrameChg>
        <pc:graphicFrameChg chg="add mod">
          <ac:chgData name="Gintarė Krušnienė" userId="c467056f-176d-48b7-9bee-be3a8fcf63ea" providerId="ADAL" clId="{766B4F8D-8B37-4A17-9A86-6E994323F481}" dt="2020-02-28T14:15:26.828" v="1228"/>
          <ac:graphicFrameMkLst>
            <pc:docMk/>
            <pc:sldMk cId="908681587" sldId="543"/>
            <ac:graphicFrameMk id="5" creationId="{B395FF09-D080-492E-A741-88BD70F8AB18}"/>
          </ac:graphicFrameMkLst>
        </pc:graphicFrameChg>
      </pc:sldChg>
      <pc:sldChg chg="addSp delSp modSp add modTransition">
        <pc:chgData name="Gintarė Krušnienė" userId="c467056f-176d-48b7-9bee-be3a8fcf63ea" providerId="ADAL" clId="{766B4F8D-8B37-4A17-9A86-6E994323F481}" dt="2020-02-28T13:42:18.054" v="504" actId="20577"/>
        <pc:sldMkLst>
          <pc:docMk/>
          <pc:sldMk cId="2749476706" sldId="545"/>
        </pc:sldMkLst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7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8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10" creationId="{2720A507-1F6E-4ACF-B4F6-56735517B78D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11" creationId="{3760D93C-0B3E-4AEE-B53C-60F441CD34D4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12" creationId="{4B19DDFA-1EF3-4B26-9A38-60F30A7CCE31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19" creationId="{00000000-0000-0000-0000-000000000000}"/>
          </ac:spMkLst>
        </pc:spChg>
        <pc:spChg chg="mod">
          <ac:chgData name="Gintarė Krušnienė" userId="c467056f-176d-48b7-9bee-be3a8fcf63ea" providerId="ADAL" clId="{766B4F8D-8B37-4A17-9A86-6E994323F481}" dt="2020-02-28T13:42:18.054" v="504" actId="20577"/>
          <ac:spMkLst>
            <pc:docMk/>
            <pc:sldMk cId="2749476706" sldId="545"/>
            <ac:spMk id="20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21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24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27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28" creationId="{00000000-0000-0000-0000-000000000000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56" creationId="{AB3F5C66-0A54-4197-BCC3-154AAA02739D}"/>
          </ac:spMkLst>
        </pc:spChg>
        <pc:spChg chg="del">
          <ac:chgData name="Gintarė Krušnienė" userId="c467056f-176d-48b7-9bee-be3a8fcf63ea" providerId="ADAL" clId="{766B4F8D-8B37-4A17-9A86-6E994323F481}" dt="2020-02-28T13:25:10.606" v="1" actId="478"/>
          <ac:spMkLst>
            <pc:docMk/>
            <pc:sldMk cId="2749476706" sldId="545"/>
            <ac:spMk id="60" creationId="{62E236CC-4FB8-4E70-8D16-ED0265FA0C4F}"/>
          </ac:spMkLst>
        </pc:spChg>
        <pc:grpChg chg="del">
          <ac:chgData name="Gintarė Krušnienė" userId="c467056f-176d-48b7-9bee-be3a8fcf63ea" providerId="ADAL" clId="{766B4F8D-8B37-4A17-9A86-6E994323F481}" dt="2020-02-28T13:25:10.606" v="1" actId="478"/>
          <ac:grpSpMkLst>
            <pc:docMk/>
            <pc:sldMk cId="2749476706" sldId="545"/>
            <ac:grpSpMk id="22" creationId="{BA4933ED-4A3A-4ED2-B906-5BDB21929BAB}"/>
          </ac:grpSpMkLst>
        </pc:grpChg>
        <pc:grpChg chg="del">
          <ac:chgData name="Gintarė Krušnienė" userId="c467056f-176d-48b7-9bee-be3a8fcf63ea" providerId="ADAL" clId="{766B4F8D-8B37-4A17-9A86-6E994323F481}" dt="2020-02-28T13:25:10.606" v="1" actId="478"/>
          <ac:grpSpMkLst>
            <pc:docMk/>
            <pc:sldMk cId="2749476706" sldId="545"/>
            <ac:grpSpMk id="39" creationId="{5A4C1367-5D43-404E-895E-A11FB8228F97}"/>
          </ac:grpSpMkLst>
        </pc:grpChg>
        <pc:grpChg chg="del">
          <ac:chgData name="Gintarė Krušnienė" userId="c467056f-176d-48b7-9bee-be3a8fcf63ea" providerId="ADAL" clId="{766B4F8D-8B37-4A17-9A86-6E994323F481}" dt="2020-02-28T13:25:10.606" v="1" actId="478"/>
          <ac:grpSpMkLst>
            <pc:docMk/>
            <pc:sldMk cId="2749476706" sldId="545"/>
            <ac:grpSpMk id="42" creationId="{54454960-3DCD-4D91-97D6-7E2FF76A839C}"/>
          </ac:grpSpMkLst>
        </pc:grpChg>
        <pc:grpChg chg="del">
          <ac:chgData name="Gintarė Krušnienė" userId="c467056f-176d-48b7-9bee-be3a8fcf63ea" providerId="ADAL" clId="{766B4F8D-8B37-4A17-9A86-6E994323F481}" dt="2020-02-28T13:25:10.606" v="1" actId="478"/>
          <ac:grpSpMkLst>
            <pc:docMk/>
            <pc:sldMk cId="2749476706" sldId="545"/>
            <ac:grpSpMk id="51" creationId="{4FA11CA7-8E32-4410-83C3-32415BB248DC}"/>
          </ac:grpSpMkLst>
        </pc:grpChg>
        <pc:grpChg chg="del">
          <ac:chgData name="Gintarė Krušnienė" userId="c467056f-176d-48b7-9bee-be3a8fcf63ea" providerId="ADAL" clId="{766B4F8D-8B37-4A17-9A86-6E994323F481}" dt="2020-02-28T13:25:10.606" v="1" actId="478"/>
          <ac:grpSpMkLst>
            <pc:docMk/>
            <pc:sldMk cId="2749476706" sldId="545"/>
            <ac:grpSpMk id="57" creationId="{AA9B4846-0A36-4EE5-A58E-BD3EEA68E837}"/>
          </ac:grpSpMkLst>
        </pc:grpChg>
        <pc:graphicFrameChg chg="add">
          <ac:chgData name="Gintarė Krušnienė" userId="c467056f-176d-48b7-9bee-be3a8fcf63ea" providerId="ADAL" clId="{766B4F8D-8B37-4A17-9A86-6E994323F481}" dt="2020-02-28T13:28:12.239" v="7"/>
          <ac:graphicFrameMkLst>
            <pc:docMk/>
            <pc:sldMk cId="2749476706" sldId="545"/>
            <ac:graphicFrameMk id="46" creationId="{48F22656-3E35-4240-9004-76FC6BE5CC43}"/>
          </ac:graphicFrameMkLst>
        </pc:graphicFrameChg>
        <pc:graphicFrameChg chg="add mod">
          <ac:chgData name="Gintarė Krušnienė" userId="c467056f-176d-48b7-9bee-be3a8fcf63ea" providerId="ADAL" clId="{766B4F8D-8B37-4A17-9A86-6E994323F481}" dt="2020-02-28T13:32:44.947" v="27"/>
          <ac:graphicFrameMkLst>
            <pc:docMk/>
            <pc:sldMk cId="2749476706" sldId="545"/>
            <ac:graphicFrameMk id="47" creationId="{48F22656-3E35-4240-9004-76FC6BE5CC43}"/>
          </ac:graphicFrameMkLst>
        </pc:graphicFrameChg>
        <pc:graphicFrameChg chg="add del">
          <ac:chgData name="Gintarė Krušnienė" userId="c467056f-176d-48b7-9bee-be3a8fcf63ea" providerId="ADAL" clId="{766B4F8D-8B37-4A17-9A86-6E994323F481}" dt="2020-02-28T13:31:02.430" v="17"/>
          <ac:graphicFrameMkLst>
            <pc:docMk/>
            <pc:sldMk cId="2749476706" sldId="545"/>
            <ac:graphicFrameMk id="48" creationId="{C5A7AE51-A975-40C8-95B6-7EF5080A16DD}"/>
          </ac:graphicFrameMkLst>
        </pc:graphicFrameChg>
        <pc:picChg chg="add del mod">
          <ac:chgData name="Gintarė Krušnienė" userId="c467056f-176d-48b7-9bee-be3a8fcf63ea" providerId="ADAL" clId="{766B4F8D-8B37-4A17-9A86-6E994323F481}" dt="2020-02-28T13:32:52.380" v="28" actId="478"/>
          <ac:picMkLst>
            <pc:docMk/>
            <pc:sldMk cId="2749476706" sldId="545"/>
            <ac:picMk id="2" creationId="{2A2DAD23-F155-4156-8EB6-B6B90C1A08C4}"/>
          </ac:picMkLst>
        </pc:picChg>
        <pc:picChg chg="add del mod modCrop">
          <ac:chgData name="Gintarė Krušnienė" userId="c467056f-176d-48b7-9bee-be3a8fcf63ea" providerId="ADAL" clId="{766B4F8D-8B37-4A17-9A86-6E994323F481}" dt="2020-02-28T13:28:11.222" v="6" actId="478"/>
          <ac:picMkLst>
            <pc:docMk/>
            <pc:sldMk cId="2749476706" sldId="545"/>
            <ac:picMk id="45" creationId="{B064FB3D-99AD-4164-8E69-6379531F0B6F}"/>
          </ac:picMkLst>
        </pc:picChg>
        <pc:picChg chg="del">
          <ac:chgData name="Gintarė Krušnienė" userId="c467056f-176d-48b7-9bee-be3a8fcf63ea" providerId="ADAL" clId="{766B4F8D-8B37-4A17-9A86-6E994323F481}" dt="2020-02-28T13:25:10.606" v="1" actId="478"/>
          <ac:picMkLst>
            <pc:docMk/>
            <pc:sldMk cId="2749476706" sldId="545"/>
            <ac:picMk id="55" creationId="{A5801B30-7041-4487-8500-14F5D809FB3A}"/>
          </ac:picMkLst>
        </pc:picChg>
        <pc:cxnChg chg="del">
          <ac:chgData name="Gintarė Krušnienė" userId="c467056f-176d-48b7-9bee-be3a8fcf63ea" providerId="ADAL" clId="{766B4F8D-8B37-4A17-9A86-6E994323F481}" dt="2020-02-28T13:25:10.606" v="1" actId="478"/>
          <ac:cxnSpMkLst>
            <pc:docMk/>
            <pc:sldMk cId="2749476706" sldId="545"/>
            <ac:cxnSpMk id="26" creationId="{00000000-0000-0000-0000-000000000000}"/>
          </ac:cxnSpMkLst>
        </pc:cxnChg>
        <pc:cxnChg chg="del">
          <ac:chgData name="Gintarė Krušnienė" userId="c467056f-176d-48b7-9bee-be3a8fcf63ea" providerId="ADAL" clId="{766B4F8D-8B37-4A17-9A86-6E994323F481}" dt="2020-02-28T13:25:10.606" v="1" actId="478"/>
          <ac:cxnSpMkLst>
            <pc:docMk/>
            <pc:sldMk cId="2749476706" sldId="545"/>
            <ac:cxnSpMk id="29" creationId="{00000000-0000-0000-0000-000000000000}"/>
          </ac:cxnSpMkLst>
        </pc:cxnChg>
        <pc:cxnChg chg="del">
          <ac:chgData name="Gintarė Krušnienė" userId="c467056f-176d-48b7-9bee-be3a8fcf63ea" providerId="ADAL" clId="{766B4F8D-8B37-4A17-9A86-6E994323F481}" dt="2020-02-28T13:25:10.606" v="1" actId="478"/>
          <ac:cxnSpMkLst>
            <pc:docMk/>
            <pc:sldMk cId="2749476706" sldId="545"/>
            <ac:cxnSpMk id="33" creationId="{00000000-0000-0000-0000-000000000000}"/>
          </ac:cxnSpMkLst>
        </pc:cxnChg>
      </pc:sldChg>
      <pc:sldChg chg="addSp delSp modSp add">
        <pc:chgData name="Gintarė Krušnienė" userId="c467056f-176d-48b7-9bee-be3a8fcf63ea" providerId="ADAL" clId="{766B4F8D-8B37-4A17-9A86-6E994323F481}" dt="2020-02-28T13:42:52.070" v="524" actId="404"/>
        <pc:sldMkLst>
          <pc:docMk/>
          <pc:sldMk cId="916896305" sldId="546"/>
        </pc:sldMkLst>
        <pc:spChg chg="add mod">
          <ac:chgData name="Gintarė Krušnienė" userId="c467056f-176d-48b7-9bee-be3a8fcf63ea" providerId="ADAL" clId="{766B4F8D-8B37-4A17-9A86-6E994323F481}" dt="2020-02-28T13:42:52.070" v="524" actId="404"/>
          <ac:spMkLst>
            <pc:docMk/>
            <pc:sldMk cId="916896305" sldId="546"/>
            <ac:spMk id="9" creationId="{913460CB-9384-4297-AF16-9C6ADA14813C}"/>
          </ac:spMkLst>
        </pc:spChg>
        <pc:spChg chg="add mod">
          <ac:chgData name="Gintarė Krušnienė" userId="c467056f-176d-48b7-9bee-be3a8fcf63ea" providerId="ADAL" clId="{766B4F8D-8B37-4A17-9A86-6E994323F481}" dt="2020-02-28T13:42:47.333" v="523" actId="404"/>
          <ac:spMkLst>
            <pc:docMk/>
            <pc:sldMk cId="916896305" sldId="546"/>
            <ac:spMk id="10" creationId="{D2C257C2-7674-4C22-BA16-8B1AEE85666F}"/>
          </ac:spMkLst>
        </pc:spChg>
        <pc:spChg chg="add mod">
          <ac:chgData name="Gintarė Krušnienė" userId="c467056f-176d-48b7-9bee-be3a8fcf63ea" providerId="ADAL" clId="{766B4F8D-8B37-4A17-9A86-6E994323F481}" dt="2020-02-28T13:42:44.603" v="522" actId="14100"/>
          <ac:spMkLst>
            <pc:docMk/>
            <pc:sldMk cId="916896305" sldId="546"/>
            <ac:spMk id="11" creationId="{B1258F28-163A-4EA4-A452-68844AB54768}"/>
          </ac:spMkLst>
        </pc:spChg>
        <pc:spChg chg="mod">
          <ac:chgData name="Gintarė Krušnienė" userId="c467056f-176d-48b7-9bee-be3a8fcf63ea" providerId="ADAL" clId="{766B4F8D-8B37-4A17-9A86-6E994323F481}" dt="2020-02-28T13:41:47.878" v="484" actId="20577"/>
          <ac:spMkLst>
            <pc:docMk/>
            <pc:sldMk cId="916896305" sldId="546"/>
            <ac:spMk id="35" creationId="{00000000-0000-0000-0000-000000000000}"/>
          </ac:spMkLst>
        </pc:spChg>
        <pc:graphicFrameChg chg="add del">
          <ac:chgData name="Gintarė Krušnienė" userId="c467056f-176d-48b7-9bee-be3a8fcf63ea" providerId="ADAL" clId="{766B4F8D-8B37-4A17-9A86-6E994323F481}" dt="2020-02-28T13:33:03.787" v="31"/>
          <ac:graphicFrameMkLst>
            <pc:docMk/>
            <pc:sldMk cId="916896305" sldId="546"/>
            <ac:graphicFrameMk id="7" creationId="{443561B7-C9FD-43A6-8C2D-895417DC0F6E}"/>
          </ac:graphicFrameMkLst>
        </pc:graphicFrameChg>
        <pc:graphicFrameChg chg="del">
          <ac:chgData name="Gintarė Krušnienė" userId="c467056f-176d-48b7-9bee-be3a8fcf63ea" providerId="ADAL" clId="{766B4F8D-8B37-4A17-9A86-6E994323F481}" dt="2020-02-28T13:31:35.108" v="21" actId="478"/>
          <ac:graphicFrameMkLst>
            <pc:docMk/>
            <pc:sldMk cId="916896305" sldId="546"/>
            <ac:graphicFrameMk id="47" creationId="{48F22656-3E35-4240-9004-76FC6BE5CC43}"/>
          </ac:graphicFrameMkLst>
        </pc:graphicFrameChg>
        <pc:picChg chg="del mod modCrop">
          <ac:chgData name="Gintarė Krušnienė" userId="c467056f-176d-48b7-9bee-be3a8fcf63ea" providerId="ADAL" clId="{766B4F8D-8B37-4A17-9A86-6E994323F481}" dt="2020-02-28T13:32:59.479" v="29" actId="478"/>
          <ac:picMkLst>
            <pc:docMk/>
            <pc:sldMk cId="916896305" sldId="546"/>
            <ac:picMk id="2" creationId="{2A2DAD23-F155-4156-8EB6-B6B90C1A08C4}"/>
          </ac:picMkLst>
        </pc:picChg>
        <pc:picChg chg="add mod ord modCrop">
          <ac:chgData name="Gintarė Krušnienė" userId="c467056f-176d-48b7-9bee-be3a8fcf63ea" providerId="ADAL" clId="{766B4F8D-8B37-4A17-9A86-6E994323F481}" dt="2020-02-28T13:33:32.251" v="36" actId="167"/>
          <ac:picMkLst>
            <pc:docMk/>
            <pc:sldMk cId="916896305" sldId="546"/>
            <ac:picMk id="3" creationId="{6F425448-5E47-4769-91AE-8C28FAC16D2D}"/>
          </ac:picMkLst>
        </pc:picChg>
      </pc:sldChg>
      <pc:sldChg chg="add">
        <pc:chgData name="Gintarė Krušnienė" userId="c467056f-176d-48b7-9bee-be3a8fcf63ea" providerId="ADAL" clId="{766B4F8D-8B37-4A17-9A86-6E994323F481}" dt="2020-02-28T13:49:25.574" v="541"/>
        <pc:sldMkLst>
          <pc:docMk/>
          <pc:sldMk cId="3767926743" sldId="547"/>
        </pc:sldMkLst>
      </pc:sldChg>
      <pc:sldChg chg="addSp delSp modSp add">
        <pc:chgData name="Gintarė Krušnienė" userId="c467056f-176d-48b7-9bee-be3a8fcf63ea" providerId="ADAL" clId="{766B4F8D-8B37-4A17-9A86-6E994323F481}" dt="2020-02-28T14:17:57.140" v="1286" actId="120"/>
        <pc:sldMkLst>
          <pc:docMk/>
          <pc:sldMk cId="1149179140" sldId="548"/>
        </pc:sldMkLst>
        <pc:spChg chg="mod">
          <ac:chgData name="Gintarė Krušnienė" userId="c467056f-176d-48b7-9bee-be3a8fcf63ea" providerId="ADAL" clId="{766B4F8D-8B37-4A17-9A86-6E994323F481}" dt="2020-02-28T14:17:57.140" v="1286" actId="120"/>
          <ac:spMkLst>
            <pc:docMk/>
            <pc:sldMk cId="1149179140" sldId="548"/>
            <ac:spMk id="4" creationId="{B143C33F-8F07-4F83-B448-5846F21153E3}"/>
          </ac:spMkLst>
        </pc:spChg>
        <pc:spChg chg="mod">
          <ac:chgData name="Gintarė Krušnienė" userId="c467056f-176d-48b7-9bee-be3a8fcf63ea" providerId="ADAL" clId="{766B4F8D-8B37-4A17-9A86-6E994323F481}" dt="2020-02-28T14:06:23.814" v="939" actId="164"/>
          <ac:spMkLst>
            <pc:docMk/>
            <pc:sldMk cId="1149179140" sldId="548"/>
            <ac:spMk id="6" creationId="{BFB9F877-C3E4-4A40-8901-5531774EC410}"/>
          </ac:spMkLst>
        </pc:spChg>
        <pc:spChg chg="add mod ord">
          <ac:chgData name="Gintarė Krušnienė" userId="c467056f-176d-48b7-9bee-be3a8fcf63ea" providerId="ADAL" clId="{766B4F8D-8B37-4A17-9A86-6E994323F481}" dt="2020-02-28T14:09:05.350" v="1006" actId="6549"/>
          <ac:spMkLst>
            <pc:docMk/>
            <pc:sldMk cId="1149179140" sldId="548"/>
            <ac:spMk id="7" creationId="{FF17728D-DFD7-45E9-BE93-C84F89F84C27}"/>
          </ac:spMkLst>
        </pc:spChg>
        <pc:spChg chg="mod">
          <ac:chgData name="Gintarė Krušnienė" userId="c467056f-176d-48b7-9bee-be3a8fcf63ea" providerId="ADAL" clId="{766B4F8D-8B37-4A17-9A86-6E994323F481}" dt="2020-02-28T14:06:55.336" v="943"/>
          <ac:spMkLst>
            <pc:docMk/>
            <pc:sldMk cId="1149179140" sldId="548"/>
            <ac:spMk id="9" creationId="{A3DFF7D4-5028-4C23-9FD9-8D1FD5EEEEBE}"/>
          </ac:spMkLst>
        </pc:spChg>
        <pc:spChg chg="mod">
          <ac:chgData name="Gintarė Krušnienė" userId="c467056f-176d-48b7-9bee-be3a8fcf63ea" providerId="ADAL" clId="{766B4F8D-8B37-4A17-9A86-6E994323F481}" dt="2020-02-28T14:09:01.917" v="1005" actId="6549"/>
          <ac:spMkLst>
            <pc:docMk/>
            <pc:sldMk cId="1149179140" sldId="548"/>
            <ac:spMk id="12" creationId="{55C90232-2DFF-442A-B3FA-6458019ACAD2}"/>
          </ac:spMkLst>
        </pc:spChg>
        <pc:spChg chg="mod">
          <ac:chgData name="Gintarė Krušnienė" userId="c467056f-176d-48b7-9bee-be3a8fcf63ea" providerId="ADAL" clId="{766B4F8D-8B37-4A17-9A86-6E994323F481}" dt="2020-02-28T14:16:12.605" v="1239" actId="692"/>
          <ac:spMkLst>
            <pc:docMk/>
            <pc:sldMk cId="1149179140" sldId="548"/>
            <ac:spMk id="15" creationId="{A1CD68D8-5B0E-4AA0-82E6-435163073084}"/>
          </ac:spMkLst>
        </pc:spChg>
        <pc:spChg chg="mod">
          <ac:chgData name="Gintarė Krušnienė" userId="c467056f-176d-48b7-9bee-be3a8fcf63ea" providerId="ADAL" clId="{766B4F8D-8B37-4A17-9A86-6E994323F481}" dt="2020-02-28T14:15:17.291" v="1227" actId="20577"/>
          <ac:spMkLst>
            <pc:docMk/>
            <pc:sldMk cId="1149179140" sldId="548"/>
            <ac:spMk id="16" creationId="{C0BA9B1C-74F1-43C6-84FF-91EA0D2478F8}"/>
          </ac:spMkLst>
        </pc:spChg>
        <pc:spChg chg="add del mod">
          <ac:chgData name="Gintarė Krušnienė" userId="c467056f-176d-48b7-9bee-be3a8fcf63ea" providerId="ADAL" clId="{766B4F8D-8B37-4A17-9A86-6E994323F481}" dt="2020-02-28T14:16:28.957" v="1243"/>
          <ac:spMkLst>
            <pc:docMk/>
            <pc:sldMk cId="1149179140" sldId="548"/>
            <ac:spMk id="17" creationId="{57D5FDE2-F061-477C-858C-25AE8842486F}"/>
          </ac:spMkLst>
        </pc:spChg>
        <pc:spChg chg="mod">
          <ac:chgData name="Gintarė Krušnienė" userId="c467056f-176d-48b7-9bee-be3a8fcf63ea" providerId="ADAL" clId="{766B4F8D-8B37-4A17-9A86-6E994323F481}" dt="2020-02-28T14:17:46.618" v="1285" actId="20577"/>
          <ac:spMkLst>
            <pc:docMk/>
            <pc:sldMk cId="1149179140" sldId="548"/>
            <ac:spMk id="19" creationId="{A6260AD6-DA2E-48CF-9EC8-40C497610F10}"/>
          </ac:spMkLst>
        </pc:spChg>
        <pc:spChg chg="mod">
          <ac:chgData name="Gintarė Krušnienė" userId="c467056f-176d-48b7-9bee-be3a8fcf63ea" providerId="ADAL" clId="{766B4F8D-8B37-4A17-9A86-6E994323F481}" dt="2020-02-28T14:16:45.382" v="1257" actId="20577"/>
          <ac:spMkLst>
            <pc:docMk/>
            <pc:sldMk cId="1149179140" sldId="548"/>
            <ac:spMk id="20" creationId="{D9EF3EC7-6D96-4B4A-84E5-29D4347172C8}"/>
          </ac:spMkLst>
        </pc:spChg>
        <pc:grpChg chg="add mod">
          <ac:chgData name="Gintarė Krušnienė" userId="c467056f-176d-48b7-9bee-be3a8fcf63ea" providerId="ADAL" clId="{766B4F8D-8B37-4A17-9A86-6E994323F481}" dt="2020-02-28T14:07:15.489" v="946" actId="1076"/>
          <ac:grpSpMkLst>
            <pc:docMk/>
            <pc:sldMk cId="1149179140" sldId="548"/>
            <ac:grpSpMk id="2" creationId="{853486B9-1CDB-4396-A2A8-CD66F7676B80}"/>
          </ac:grpSpMkLst>
        </pc:grpChg>
        <pc:grpChg chg="add mod">
          <ac:chgData name="Gintarė Krušnienė" userId="c467056f-176d-48b7-9bee-be3a8fcf63ea" providerId="ADAL" clId="{766B4F8D-8B37-4A17-9A86-6E994323F481}" dt="2020-02-28T14:07:20.333" v="947" actId="1076"/>
          <ac:grpSpMkLst>
            <pc:docMk/>
            <pc:sldMk cId="1149179140" sldId="548"/>
            <ac:grpSpMk id="8" creationId="{8782497E-6DAD-4762-B1DF-3D9D03494A0B}"/>
          </ac:grpSpMkLst>
        </pc:grpChg>
        <pc:grpChg chg="add mod">
          <ac:chgData name="Gintarė Krušnienė" userId="c467056f-176d-48b7-9bee-be3a8fcf63ea" providerId="ADAL" clId="{766B4F8D-8B37-4A17-9A86-6E994323F481}" dt="2020-02-28T14:07:50.303" v="952" actId="1076"/>
          <ac:grpSpMkLst>
            <pc:docMk/>
            <pc:sldMk cId="1149179140" sldId="548"/>
            <ac:grpSpMk id="11" creationId="{89885EC5-3318-4045-9163-0F948F06BB6B}"/>
          </ac:grpSpMkLst>
        </pc:grpChg>
        <pc:grpChg chg="add mod">
          <ac:chgData name="Gintarė Krušnienė" userId="c467056f-176d-48b7-9bee-be3a8fcf63ea" providerId="ADAL" clId="{766B4F8D-8B37-4A17-9A86-6E994323F481}" dt="2020-02-28T14:15:13.634" v="1225" actId="1076"/>
          <ac:grpSpMkLst>
            <pc:docMk/>
            <pc:sldMk cId="1149179140" sldId="548"/>
            <ac:grpSpMk id="14" creationId="{BD3CF9D9-6097-4730-AC33-7538E76D54E4}"/>
          </ac:grpSpMkLst>
        </pc:grpChg>
        <pc:grpChg chg="add mod">
          <ac:chgData name="Gintarė Krušnienė" userId="c467056f-176d-48b7-9bee-be3a8fcf63ea" providerId="ADAL" clId="{766B4F8D-8B37-4A17-9A86-6E994323F481}" dt="2020-02-28T14:16:39.548" v="1245" actId="1076"/>
          <ac:grpSpMkLst>
            <pc:docMk/>
            <pc:sldMk cId="1149179140" sldId="548"/>
            <ac:grpSpMk id="18" creationId="{021B95D1-31BA-40B8-9C04-FE60F438C53E}"/>
          </ac:grpSpMkLst>
        </pc:grpChg>
        <pc:graphicFrameChg chg="del">
          <ac:chgData name="Gintarė Krušnienė" userId="c467056f-176d-48b7-9bee-be3a8fcf63ea" providerId="ADAL" clId="{766B4F8D-8B37-4A17-9A86-6E994323F481}" dt="2020-02-28T14:02:25.909" v="905" actId="478"/>
          <ac:graphicFrameMkLst>
            <pc:docMk/>
            <pc:sldMk cId="1149179140" sldId="548"/>
            <ac:graphicFrameMk id="5" creationId="{B395FF09-D080-492E-A741-88BD70F8AB1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nergetikosministerija-my.sharepoint.com/personal/a_salapeta_enmin_lt/Documents/Dokumentai/ALTERNATYVIEJI%20DEGALAI/Alternatyvieji%20degalai/AEI%20SCENARIJAI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800" b="1"/>
              <a:t>2030 m. siektinos AEI dalys transporto kuro balanse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Grafikai!$A$3</c:f>
              <c:strCache>
                <c:ptCount val="1"/>
                <c:pt idx="0">
                  <c:v>Biodegalai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Grafikai!$E$2</c:f>
              <c:numCache>
                <c:formatCode>General</c:formatCode>
                <c:ptCount val="1"/>
                <c:pt idx="0">
                  <c:v>2030</c:v>
                </c:pt>
              </c:numCache>
            </c:numRef>
          </c:cat>
          <c:val>
            <c:numRef>
              <c:f>Grafikai!$E$3</c:f>
              <c:numCache>
                <c:formatCode>0.0%</c:formatCode>
                <c:ptCount val="1"/>
                <c:pt idx="0">
                  <c:v>3.6805740680384634E-2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E3-486A-900D-D630FCA31242}"/>
            </c:ext>
          </c:extLst>
        </c:ser>
        <c:ser>
          <c:idx val="1"/>
          <c:order val="1"/>
          <c:tx>
            <c:strRef>
              <c:f>Grafikai!$A$4</c:f>
              <c:strCache>
                <c:ptCount val="1"/>
                <c:pt idx="0">
                  <c:v>Biometanas CNG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Grafikai!$E$2</c:f>
              <c:numCache>
                <c:formatCode>General</c:formatCode>
                <c:ptCount val="1"/>
                <c:pt idx="0">
                  <c:v>2030</c:v>
                </c:pt>
              </c:numCache>
            </c:numRef>
          </c:cat>
          <c:val>
            <c:numRef>
              <c:f>Grafikai!$E$4</c:f>
              <c:numCache>
                <c:formatCode>0.0%</c:formatCode>
                <c:ptCount val="1"/>
                <c:pt idx="0">
                  <c:v>1.6867319008580569E-2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E3-486A-900D-D630FCA31242}"/>
            </c:ext>
          </c:extLst>
        </c:ser>
        <c:ser>
          <c:idx val="2"/>
          <c:order val="2"/>
          <c:tx>
            <c:strRef>
              <c:f>Grafikai!$A$5</c:f>
              <c:strCache>
                <c:ptCount val="1"/>
                <c:pt idx="0">
                  <c:v>Biometanas LNG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Grafikai!$E$2</c:f>
              <c:numCache>
                <c:formatCode>General</c:formatCode>
                <c:ptCount val="1"/>
                <c:pt idx="0">
                  <c:v>2030</c:v>
                </c:pt>
              </c:numCache>
            </c:numRef>
          </c:cat>
          <c:val>
            <c:numRef>
              <c:f>Grafikai!$E$5</c:f>
              <c:numCache>
                <c:formatCode>0.0%</c:formatCode>
                <c:ptCount val="1"/>
                <c:pt idx="0">
                  <c:v>5.0150789881917644E-2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E3-486A-900D-D630FCA31242}"/>
            </c:ext>
          </c:extLst>
        </c:ser>
        <c:ser>
          <c:idx val="3"/>
          <c:order val="3"/>
          <c:tx>
            <c:strRef>
              <c:f>Grafikai!$A$6</c:f>
              <c:strCache>
                <c:ptCount val="1"/>
                <c:pt idx="0">
                  <c:v>Elektra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Grafikai!$E$2</c:f>
              <c:numCache>
                <c:formatCode>General</c:formatCode>
                <c:ptCount val="1"/>
                <c:pt idx="0">
                  <c:v>2030</c:v>
                </c:pt>
              </c:numCache>
            </c:numRef>
          </c:cat>
          <c:val>
            <c:numRef>
              <c:f>Grafikai!$E$6</c:f>
              <c:numCache>
                <c:formatCode>0.0%</c:formatCode>
                <c:ptCount val="1"/>
                <c:pt idx="0">
                  <c:v>4.6360277606991004E-2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E3-486A-900D-D630FCA312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508543"/>
        <c:axId val="194575839"/>
      </c:barChart>
      <c:catAx>
        <c:axId val="198508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4575839"/>
        <c:crosses val="autoZero"/>
        <c:auto val="1"/>
        <c:lblAlgn val="ctr"/>
        <c:lblOffset val="100"/>
        <c:noMultiLvlLbl val="0"/>
      </c:catAx>
      <c:valAx>
        <c:axId val="194575839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98508543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D9C98D-EFC1-4059-AB48-4695DF20E77E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A6B7F2D9-DE0B-42F8-B07B-07A7C012E7BE}">
      <dgm:prSet phldrT="[Text]" custT="1"/>
      <dgm:spPr/>
      <dgm:t>
        <a:bodyPr/>
        <a:lstStyle/>
        <a:p>
          <a:r>
            <a:rPr lang="lt-LT" sz="1800" b="1">
              <a:solidFill>
                <a:schemeClr val="tx1"/>
              </a:solidFill>
            </a:rPr>
            <a:t>Elektra: lengvasis ir vietinio susisiekimo transportas</a:t>
          </a:r>
          <a:endParaRPr lang="lt-LT" sz="1800" b="1">
            <a:solidFill>
              <a:schemeClr val="tx1"/>
            </a:solidFill>
            <a:latin typeface="Abadi" panose="020B0604020104020204" pitchFamily="34" charset="0"/>
          </a:endParaRPr>
        </a:p>
      </dgm:t>
    </dgm:pt>
    <dgm:pt modelId="{8CA366F8-329D-42A3-8A48-6962ECC1F17A}" type="parTrans" cxnId="{1CF37735-0CC4-4798-A768-887126CEBED5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EED90748-7903-4164-8DE2-C85D13FA9AC8}" type="sibTrans" cxnId="{1CF37735-0CC4-4798-A768-887126CEBED5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07D0A0A6-2D7D-4286-9EE7-0D6B4E327FAF}" type="pres">
      <dgm:prSet presAssocID="{C9D9C98D-EFC1-4059-AB48-4695DF20E77E}" presName="Name0" presStyleCnt="0">
        <dgm:presLayoutVars>
          <dgm:dir/>
        </dgm:presLayoutVars>
      </dgm:prSet>
      <dgm:spPr/>
    </dgm:pt>
    <dgm:pt modelId="{992658D5-7E15-4371-8564-D19D531C81AB}" type="pres">
      <dgm:prSet presAssocID="{A6B7F2D9-DE0B-42F8-B07B-07A7C012E7BE}" presName="noChildren" presStyleCnt="0"/>
      <dgm:spPr/>
    </dgm:pt>
    <dgm:pt modelId="{D6E038D7-7B10-438C-94A9-90DEDCF1713B}" type="pres">
      <dgm:prSet presAssocID="{A6B7F2D9-DE0B-42F8-B07B-07A7C012E7BE}" presName="gap" presStyleCnt="0"/>
      <dgm:spPr/>
    </dgm:pt>
    <dgm:pt modelId="{D62ACE31-4BCC-4949-9748-49049F405F85}" type="pres">
      <dgm:prSet presAssocID="{A6B7F2D9-DE0B-42F8-B07B-07A7C012E7BE}" presName="medCircle2" presStyleLbl="vennNode1" presStyleIdx="0" presStyleCnt="1" custLinFactX="-1822" custLinFactNeighborX="-100000" custLinFactNeighborY="3384"/>
      <dgm:spPr>
        <a:solidFill>
          <a:srgbClr val="D5AB81">
            <a:alpha val="50000"/>
          </a:srgbClr>
        </a:solidFill>
      </dgm:spPr>
    </dgm:pt>
    <dgm:pt modelId="{2A3129D2-5B6E-4DED-A7CB-189DD9ADB8D8}" type="pres">
      <dgm:prSet presAssocID="{A6B7F2D9-DE0B-42F8-B07B-07A7C012E7BE}" presName="txLvlOnly1" presStyleLbl="revTx" presStyleIdx="0" presStyleCnt="1" custLinFactNeighborX="-19744" custLinFactNeighborY="-2645"/>
      <dgm:spPr/>
    </dgm:pt>
  </dgm:ptLst>
  <dgm:cxnLst>
    <dgm:cxn modelId="{1CF37735-0CC4-4798-A768-887126CEBED5}" srcId="{C9D9C98D-EFC1-4059-AB48-4695DF20E77E}" destId="{A6B7F2D9-DE0B-42F8-B07B-07A7C012E7BE}" srcOrd="0" destOrd="0" parTransId="{8CA366F8-329D-42A3-8A48-6962ECC1F17A}" sibTransId="{EED90748-7903-4164-8DE2-C85D13FA9AC8}"/>
    <dgm:cxn modelId="{81BD0F7F-EDCD-422C-808D-E3F27B618C96}" type="presOf" srcId="{C9D9C98D-EFC1-4059-AB48-4695DF20E77E}" destId="{07D0A0A6-2D7D-4286-9EE7-0D6B4E327FAF}" srcOrd="0" destOrd="0" presId="urn:microsoft.com/office/officeart/2008/layout/VerticalCircleList"/>
    <dgm:cxn modelId="{C3A9E5B3-1BF7-4C4B-83D9-E881F373112C}" type="presOf" srcId="{A6B7F2D9-DE0B-42F8-B07B-07A7C012E7BE}" destId="{2A3129D2-5B6E-4DED-A7CB-189DD9ADB8D8}" srcOrd="0" destOrd="0" presId="urn:microsoft.com/office/officeart/2008/layout/VerticalCircleList"/>
    <dgm:cxn modelId="{68080952-0DE2-4F70-A8C2-E7428A969BD2}" type="presParOf" srcId="{07D0A0A6-2D7D-4286-9EE7-0D6B4E327FAF}" destId="{992658D5-7E15-4371-8564-D19D531C81AB}" srcOrd="0" destOrd="0" presId="urn:microsoft.com/office/officeart/2008/layout/VerticalCircleList"/>
    <dgm:cxn modelId="{20E14FF1-9A32-4313-B89F-2284609A8490}" type="presParOf" srcId="{992658D5-7E15-4371-8564-D19D531C81AB}" destId="{D6E038D7-7B10-438C-94A9-90DEDCF1713B}" srcOrd="0" destOrd="0" presId="urn:microsoft.com/office/officeart/2008/layout/VerticalCircleList"/>
    <dgm:cxn modelId="{798060E1-5F06-4B03-BB89-5771CFDC8617}" type="presParOf" srcId="{992658D5-7E15-4371-8564-D19D531C81AB}" destId="{D62ACE31-4BCC-4949-9748-49049F405F85}" srcOrd="1" destOrd="0" presId="urn:microsoft.com/office/officeart/2008/layout/VerticalCircleList"/>
    <dgm:cxn modelId="{9CC1CF4F-1007-4DD6-8907-930B3320CD79}" type="presParOf" srcId="{992658D5-7E15-4371-8564-D19D531C81AB}" destId="{2A3129D2-5B6E-4DED-A7CB-189DD9ADB8D8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D9C98D-EFC1-4059-AB48-4695DF20E77E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55220FD5-60F6-4E56-9E5A-AABA7A545CB5}">
      <dgm:prSet phldrT="[Text]" custT="1"/>
      <dgm:spPr/>
      <dgm:t>
        <a:bodyPr/>
        <a:lstStyle/>
        <a:p>
          <a:r>
            <a:rPr lang="lt-LT" sz="1800" b="1" dirty="0">
              <a:solidFill>
                <a:schemeClr val="tx1"/>
              </a:solidFill>
            </a:rPr>
            <a:t>Gamtinės dujos su įpareigojimu vartoti biometaną: krovininis ir viešasis transportas</a:t>
          </a:r>
          <a:endParaRPr lang="lt-LT" sz="1800" b="1" dirty="0">
            <a:solidFill>
              <a:schemeClr val="tx1"/>
            </a:solidFill>
            <a:latin typeface="Abadi" panose="020B0604020104020204" pitchFamily="34" charset="0"/>
          </a:endParaRPr>
        </a:p>
      </dgm:t>
    </dgm:pt>
    <dgm:pt modelId="{C4E14327-91E7-4601-A0E0-C07D443EC697}" type="sibTrans" cxnId="{B2A4DE5F-4953-4857-98D8-041EA5AC69CE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34E71AE3-D489-4D25-BC5E-82474376EA10}" type="parTrans" cxnId="{B2A4DE5F-4953-4857-98D8-041EA5AC69CE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07D0A0A6-2D7D-4286-9EE7-0D6B4E327FAF}" type="pres">
      <dgm:prSet presAssocID="{C9D9C98D-EFC1-4059-AB48-4695DF20E77E}" presName="Name0" presStyleCnt="0">
        <dgm:presLayoutVars>
          <dgm:dir/>
        </dgm:presLayoutVars>
      </dgm:prSet>
      <dgm:spPr/>
    </dgm:pt>
    <dgm:pt modelId="{9557D34D-5D94-4317-AA9E-40F8C8621D1F}" type="pres">
      <dgm:prSet presAssocID="{55220FD5-60F6-4E56-9E5A-AABA7A545CB5}" presName="noChildren" presStyleCnt="0"/>
      <dgm:spPr/>
    </dgm:pt>
    <dgm:pt modelId="{CA16DE52-7A20-4288-A605-E985529C3CE9}" type="pres">
      <dgm:prSet presAssocID="{55220FD5-60F6-4E56-9E5A-AABA7A545CB5}" presName="gap" presStyleCnt="0"/>
      <dgm:spPr/>
    </dgm:pt>
    <dgm:pt modelId="{BD09D3C3-B967-40ED-86CF-36CB7D67B1F1}" type="pres">
      <dgm:prSet presAssocID="{55220FD5-60F6-4E56-9E5A-AABA7A545CB5}" presName="medCircle2" presStyleLbl="vennNode1" presStyleIdx="0" presStyleCnt="1" custLinFactX="-125534" custLinFactNeighborX="-200000" custLinFactNeighborY="2698"/>
      <dgm:spPr/>
    </dgm:pt>
    <dgm:pt modelId="{AADC97CB-7ED4-40F0-A8B4-59B25C7A9C4B}" type="pres">
      <dgm:prSet presAssocID="{55220FD5-60F6-4E56-9E5A-AABA7A545CB5}" presName="txLvlOnly1" presStyleLbl="revTx" presStyleIdx="0" presStyleCnt="1" custScaleX="174638" custScaleY="47993" custLinFactNeighborX="14624" custLinFactNeighborY="-1575"/>
      <dgm:spPr/>
    </dgm:pt>
  </dgm:ptLst>
  <dgm:cxnLst>
    <dgm:cxn modelId="{FB29500D-8A53-40E2-B664-0395EF7AB169}" type="presOf" srcId="{55220FD5-60F6-4E56-9E5A-AABA7A545CB5}" destId="{AADC97CB-7ED4-40F0-A8B4-59B25C7A9C4B}" srcOrd="0" destOrd="0" presId="urn:microsoft.com/office/officeart/2008/layout/VerticalCircleList"/>
    <dgm:cxn modelId="{B2A4DE5F-4953-4857-98D8-041EA5AC69CE}" srcId="{C9D9C98D-EFC1-4059-AB48-4695DF20E77E}" destId="{55220FD5-60F6-4E56-9E5A-AABA7A545CB5}" srcOrd="0" destOrd="0" parTransId="{34E71AE3-D489-4D25-BC5E-82474376EA10}" sibTransId="{C4E14327-91E7-4601-A0E0-C07D443EC697}"/>
    <dgm:cxn modelId="{81BD0F7F-EDCD-422C-808D-E3F27B618C96}" type="presOf" srcId="{C9D9C98D-EFC1-4059-AB48-4695DF20E77E}" destId="{07D0A0A6-2D7D-4286-9EE7-0D6B4E327FAF}" srcOrd="0" destOrd="0" presId="urn:microsoft.com/office/officeart/2008/layout/VerticalCircleList"/>
    <dgm:cxn modelId="{C2CEB6D6-DE1E-4864-820C-819F9F1781AB}" type="presParOf" srcId="{07D0A0A6-2D7D-4286-9EE7-0D6B4E327FAF}" destId="{9557D34D-5D94-4317-AA9E-40F8C8621D1F}" srcOrd="0" destOrd="0" presId="urn:microsoft.com/office/officeart/2008/layout/VerticalCircleList"/>
    <dgm:cxn modelId="{ED71A637-44D8-4E9A-9FC0-CA718EA8E72F}" type="presParOf" srcId="{9557D34D-5D94-4317-AA9E-40F8C8621D1F}" destId="{CA16DE52-7A20-4288-A605-E985529C3CE9}" srcOrd="0" destOrd="0" presId="urn:microsoft.com/office/officeart/2008/layout/VerticalCircleList"/>
    <dgm:cxn modelId="{D870C9D4-C2B3-4DAA-97D0-99227C7223BE}" type="presParOf" srcId="{9557D34D-5D94-4317-AA9E-40F8C8621D1F}" destId="{BD09D3C3-B967-40ED-86CF-36CB7D67B1F1}" srcOrd="1" destOrd="0" presId="urn:microsoft.com/office/officeart/2008/layout/VerticalCircleList"/>
    <dgm:cxn modelId="{921A52A3-0701-4847-B104-A7EA988CC40C}" type="presParOf" srcId="{9557D34D-5D94-4317-AA9E-40F8C8621D1F}" destId="{AADC97CB-7ED4-40F0-A8B4-59B25C7A9C4B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D9C98D-EFC1-4059-AB48-4695DF20E77E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A6B7F2D9-DE0B-42F8-B07B-07A7C012E7BE}">
      <dgm:prSet phldrT="[Text]" custT="1"/>
      <dgm:spPr/>
      <dgm:t>
        <a:bodyPr/>
        <a:lstStyle/>
        <a:p>
          <a:r>
            <a:rPr lang="lt-LT" sz="2000" b="1" dirty="0">
              <a:solidFill>
                <a:schemeClr val="tx1"/>
              </a:solidFill>
            </a:rPr>
            <a:t>Įpareigojimai biodegalų primaišymui į iškastinį kurą</a:t>
          </a:r>
          <a:endParaRPr lang="lt-LT" sz="2000" b="1" dirty="0">
            <a:solidFill>
              <a:schemeClr val="tx1"/>
            </a:solidFill>
            <a:latin typeface="Abadi" panose="020B0604020104020204" pitchFamily="34" charset="0"/>
          </a:endParaRPr>
        </a:p>
      </dgm:t>
    </dgm:pt>
    <dgm:pt modelId="{8CA366F8-329D-42A3-8A48-6962ECC1F17A}" type="parTrans" cxnId="{1CF37735-0CC4-4798-A768-887126CEBED5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EED90748-7903-4164-8DE2-C85D13FA9AC8}" type="sibTrans" cxnId="{1CF37735-0CC4-4798-A768-887126CEBED5}">
      <dgm:prSet/>
      <dgm:spPr/>
      <dgm:t>
        <a:bodyPr/>
        <a:lstStyle/>
        <a:p>
          <a:endParaRPr lang="lt-LT" sz="1400">
            <a:latin typeface="Abadi" panose="020B0604020104020204" pitchFamily="34" charset="0"/>
          </a:endParaRPr>
        </a:p>
      </dgm:t>
    </dgm:pt>
    <dgm:pt modelId="{07D0A0A6-2D7D-4286-9EE7-0D6B4E327FAF}" type="pres">
      <dgm:prSet presAssocID="{C9D9C98D-EFC1-4059-AB48-4695DF20E77E}" presName="Name0" presStyleCnt="0">
        <dgm:presLayoutVars>
          <dgm:dir/>
        </dgm:presLayoutVars>
      </dgm:prSet>
      <dgm:spPr/>
    </dgm:pt>
    <dgm:pt modelId="{992658D5-7E15-4371-8564-D19D531C81AB}" type="pres">
      <dgm:prSet presAssocID="{A6B7F2D9-DE0B-42F8-B07B-07A7C012E7BE}" presName="noChildren" presStyleCnt="0"/>
      <dgm:spPr/>
    </dgm:pt>
    <dgm:pt modelId="{D6E038D7-7B10-438C-94A9-90DEDCF1713B}" type="pres">
      <dgm:prSet presAssocID="{A6B7F2D9-DE0B-42F8-B07B-07A7C012E7BE}" presName="gap" presStyleCnt="0"/>
      <dgm:spPr/>
    </dgm:pt>
    <dgm:pt modelId="{D62ACE31-4BCC-4949-9748-49049F405F85}" type="pres">
      <dgm:prSet presAssocID="{A6B7F2D9-DE0B-42F8-B07B-07A7C012E7BE}" presName="medCircle2" presStyleLbl="vennNode1" presStyleIdx="0" presStyleCnt="1" custLinFactX="-1822" custLinFactNeighborX="-100000" custLinFactNeighborY="3384"/>
      <dgm:spPr>
        <a:solidFill>
          <a:srgbClr val="008080">
            <a:alpha val="50000"/>
          </a:srgbClr>
        </a:solidFill>
      </dgm:spPr>
    </dgm:pt>
    <dgm:pt modelId="{2A3129D2-5B6E-4DED-A7CB-189DD9ADB8D8}" type="pres">
      <dgm:prSet presAssocID="{A6B7F2D9-DE0B-42F8-B07B-07A7C012E7BE}" presName="txLvlOnly1" presStyleLbl="revTx" presStyleIdx="0" presStyleCnt="1" custLinFactNeighborX="-19910" custLinFactNeighborY="-3381"/>
      <dgm:spPr/>
    </dgm:pt>
  </dgm:ptLst>
  <dgm:cxnLst>
    <dgm:cxn modelId="{1CF37735-0CC4-4798-A768-887126CEBED5}" srcId="{C9D9C98D-EFC1-4059-AB48-4695DF20E77E}" destId="{A6B7F2D9-DE0B-42F8-B07B-07A7C012E7BE}" srcOrd="0" destOrd="0" parTransId="{8CA366F8-329D-42A3-8A48-6962ECC1F17A}" sibTransId="{EED90748-7903-4164-8DE2-C85D13FA9AC8}"/>
    <dgm:cxn modelId="{81BD0F7F-EDCD-422C-808D-E3F27B618C96}" type="presOf" srcId="{C9D9C98D-EFC1-4059-AB48-4695DF20E77E}" destId="{07D0A0A6-2D7D-4286-9EE7-0D6B4E327FAF}" srcOrd="0" destOrd="0" presId="urn:microsoft.com/office/officeart/2008/layout/VerticalCircleList"/>
    <dgm:cxn modelId="{C3A9E5B3-1BF7-4C4B-83D9-E881F373112C}" type="presOf" srcId="{A6B7F2D9-DE0B-42F8-B07B-07A7C012E7BE}" destId="{2A3129D2-5B6E-4DED-A7CB-189DD9ADB8D8}" srcOrd="0" destOrd="0" presId="urn:microsoft.com/office/officeart/2008/layout/VerticalCircleList"/>
    <dgm:cxn modelId="{68080952-0DE2-4F70-A8C2-E7428A969BD2}" type="presParOf" srcId="{07D0A0A6-2D7D-4286-9EE7-0D6B4E327FAF}" destId="{992658D5-7E15-4371-8564-D19D531C81AB}" srcOrd="0" destOrd="0" presId="urn:microsoft.com/office/officeart/2008/layout/VerticalCircleList"/>
    <dgm:cxn modelId="{20E14FF1-9A32-4313-B89F-2284609A8490}" type="presParOf" srcId="{992658D5-7E15-4371-8564-D19D531C81AB}" destId="{D6E038D7-7B10-438C-94A9-90DEDCF1713B}" srcOrd="0" destOrd="0" presId="urn:microsoft.com/office/officeart/2008/layout/VerticalCircleList"/>
    <dgm:cxn modelId="{798060E1-5F06-4B03-BB89-5771CFDC8617}" type="presParOf" srcId="{992658D5-7E15-4371-8564-D19D531C81AB}" destId="{D62ACE31-4BCC-4949-9748-49049F405F85}" srcOrd="1" destOrd="0" presId="urn:microsoft.com/office/officeart/2008/layout/VerticalCircleList"/>
    <dgm:cxn modelId="{9CC1CF4F-1007-4DD6-8907-930B3320CD79}" type="presParOf" srcId="{992658D5-7E15-4371-8564-D19D531C81AB}" destId="{2A3129D2-5B6E-4DED-A7CB-189DD9ADB8D8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ACE31-4BCC-4949-9748-49049F405F85}">
      <dsp:nvSpPr>
        <dsp:cNvPr id="0" name=""/>
        <dsp:cNvSpPr/>
      </dsp:nvSpPr>
      <dsp:spPr>
        <a:xfrm>
          <a:off x="281077" y="565"/>
          <a:ext cx="1080088" cy="1080088"/>
        </a:xfrm>
        <a:prstGeom prst="ellipse">
          <a:avLst/>
        </a:prstGeom>
        <a:solidFill>
          <a:srgbClr val="D5AB81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A3129D2-5B6E-4DED-A7CB-189DD9ADB8D8}">
      <dsp:nvSpPr>
        <dsp:cNvPr id="0" name=""/>
        <dsp:cNvSpPr/>
      </dsp:nvSpPr>
      <dsp:spPr>
        <a:xfrm>
          <a:off x="783108" y="0"/>
          <a:ext cx="5762669" cy="1080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>
              <a:solidFill>
                <a:schemeClr val="tx1"/>
              </a:solidFill>
            </a:rPr>
            <a:t>Elektra: lengvasis ir vietinio susisiekimo transportas</a:t>
          </a:r>
          <a:endParaRPr lang="lt-LT" sz="1800" b="1" kern="1200">
            <a:solidFill>
              <a:schemeClr val="tx1"/>
            </a:solidFill>
            <a:latin typeface="Abadi" panose="020B0604020104020204" pitchFamily="34" charset="0"/>
          </a:endParaRPr>
        </a:p>
      </dsp:txBody>
      <dsp:txXfrm>
        <a:off x="783108" y="0"/>
        <a:ext cx="5762669" cy="1080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9D3C3-B967-40ED-86CF-36CB7D67B1F1}">
      <dsp:nvSpPr>
        <dsp:cNvPr id="0" name=""/>
        <dsp:cNvSpPr/>
      </dsp:nvSpPr>
      <dsp:spPr>
        <a:xfrm>
          <a:off x="0" y="1570"/>
          <a:ext cx="992510" cy="99251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ADC97CB-7ED4-40F0-A8B4-59B25C7A9C4B}">
      <dsp:nvSpPr>
        <dsp:cNvPr id="0" name=""/>
        <dsp:cNvSpPr/>
      </dsp:nvSpPr>
      <dsp:spPr>
        <a:xfrm>
          <a:off x="588935" y="243240"/>
          <a:ext cx="9247790" cy="476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1" kern="1200" dirty="0">
              <a:solidFill>
                <a:schemeClr val="tx1"/>
              </a:solidFill>
            </a:rPr>
            <a:t>Gamtinės dujos su įpareigojimu vartoti biometaną: krovininis ir viešasis transportas</a:t>
          </a:r>
          <a:endParaRPr lang="lt-LT" sz="1800" b="1" kern="1200" dirty="0">
            <a:solidFill>
              <a:schemeClr val="tx1"/>
            </a:solidFill>
            <a:latin typeface="Abadi" panose="020B0604020104020204" pitchFamily="34" charset="0"/>
          </a:endParaRPr>
        </a:p>
      </dsp:txBody>
      <dsp:txXfrm>
        <a:off x="588935" y="243240"/>
        <a:ext cx="9247790" cy="4763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ACE31-4BCC-4949-9748-49049F405F85}">
      <dsp:nvSpPr>
        <dsp:cNvPr id="0" name=""/>
        <dsp:cNvSpPr/>
      </dsp:nvSpPr>
      <dsp:spPr>
        <a:xfrm>
          <a:off x="17745" y="727"/>
          <a:ext cx="1079926" cy="1079926"/>
        </a:xfrm>
        <a:prstGeom prst="ellipse">
          <a:avLst/>
        </a:prstGeom>
        <a:solidFill>
          <a:srgbClr val="008080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A3129D2-5B6E-4DED-A7CB-189DD9ADB8D8}">
      <dsp:nvSpPr>
        <dsp:cNvPr id="0" name=""/>
        <dsp:cNvSpPr/>
      </dsp:nvSpPr>
      <dsp:spPr>
        <a:xfrm>
          <a:off x="510136" y="0"/>
          <a:ext cx="5761801" cy="1079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1" kern="1200" dirty="0">
              <a:solidFill>
                <a:schemeClr val="tx1"/>
              </a:solidFill>
            </a:rPr>
            <a:t>Įpareigojimai biodegalų primaišymui į iškastinį kurą</a:t>
          </a:r>
          <a:endParaRPr lang="lt-LT" sz="2000" b="1" kern="1200" dirty="0">
            <a:solidFill>
              <a:schemeClr val="tx1"/>
            </a:solidFill>
            <a:latin typeface="Abadi" panose="020B0604020104020204" pitchFamily="34" charset="0"/>
          </a:endParaRPr>
        </a:p>
      </dsp:txBody>
      <dsp:txXfrm>
        <a:off x="510136" y="0"/>
        <a:ext cx="5761801" cy="1079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0.11027</cdr:x>
      <cdr:y>0.28166</cdr:y>
    </cdr:from>
    <cdr:to>
      <cdr:x>0.29029</cdr:x>
      <cdr:y>0.3628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37E3BBA-60B9-4C3F-AC44-F72C6AA23DA0}"/>
            </a:ext>
          </a:extLst>
        </cdr:cNvPr>
        <cdr:cNvSpPr txBox="1"/>
      </cdr:nvSpPr>
      <cdr:spPr>
        <a:xfrm xmlns:a="http://schemas.openxmlformats.org/drawingml/2006/main">
          <a:off x="473462" y="1282052"/>
          <a:ext cx="772998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t-LT" sz="1400" b="1" dirty="0">
              <a:solidFill>
                <a:schemeClr val="tx2"/>
              </a:solidFill>
            </a:rPr>
            <a:t>Elektra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399" cy="49688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0" y="0"/>
            <a:ext cx="2946399" cy="49688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9281887-8479-4A1B-B3B8-32325C444C4E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90"/>
            <a:ext cx="5438775" cy="390842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9750"/>
            <a:ext cx="2946399" cy="496889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0" y="9429750"/>
            <a:ext cx="2946399" cy="496889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DDC9A062-AA8C-41CB-9BA6-27CFB94949D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5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Grafikas</a:t>
            </a:r>
            <a:r>
              <a:rPr lang="en-US" dirty="0"/>
              <a:t> </a:t>
            </a:r>
            <a:r>
              <a:rPr lang="en-US" dirty="0" err="1"/>
              <a:t>neatitinka</a:t>
            </a:r>
            <a:r>
              <a:rPr lang="en-US" dirty="0"/>
              <a:t> </a:t>
            </a:r>
            <a:r>
              <a:rPr lang="en-US" dirty="0" err="1"/>
              <a:t>dabartin</a:t>
            </a:r>
            <a:r>
              <a:rPr lang="lt-LT" dirty="0"/>
              <a:t>ės kuro balanso struktūros: biodegalai sumoje turėtų sudaryti 56 </a:t>
            </a:r>
            <a:r>
              <a:rPr lang="lt-LT" dirty="0" err="1"/>
              <a:t>ktne</a:t>
            </a:r>
            <a:r>
              <a:rPr lang="lt-LT" dirty="0"/>
              <a:t>, o biodujos 75 </a:t>
            </a:r>
            <a:r>
              <a:rPr lang="lt-LT" dirty="0" err="1"/>
              <a:t>ktne</a:t>
            </a:r>
            <a:r>
              <a:rPr lang="lt-LT" dirty="0"/>
              <a:t>. </a:t>
            </a:r>
          </a:p>
          <a:p>
            <a:r>
              <a:rPr lang="lt-LT" dirty="0"/>
              <a:t>Siūlau vartoti: įmaišymą vietoje primaišymo ir degalus vietoje kuro (pakoregavau).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9A062-AA8C-41CB-9BA6-27CFB94949D6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206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100% nuo 2026 m. galioja tik 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M1, M2 arba N1 kategorijos transporto priemonėms ir tik netaršioms, o ne nulinėms TP. Pusė netaršių transporto priemonių tikslo perkant M3 kategorijos TP turi būti nulinės taršos. Įstatymo projekte numatyta, kad nuo 2029 m. sausio 1 d. visa viešoji transporto infrastruktūra skirta keleiviams vežti turi būti pritaikyta naudoti alternatyviuosius degalus. 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9A062-AA8C-41CB-9BA6-27CFB94949D6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2267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9A062-AA8C-41CB-9BA6-27CFB94949D6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82581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Kiti pažangūs biodegalai per kilmės garantijų rinką negalės išeiti iš Lietuvos (pakoregavau).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C9A062-AA8C-41CB-9BA6-27CFB94949D6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8305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70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8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0626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64000" y="1294227"/>
            <a:ext cx="3814648" cy="4103548"/>
          </a:xfrm>
        </p:spPr>
        <p:txBody>
          <a:bodyPr anchor="ctr">
            <a:noAutofit/>
          </a:bodyPr>
          <a:lstStyle>
            <a:lvl2pPr>
              <a:buClr>
                <a:srgbClr val="BCD631"/>
              </a:buClr>
              <a:defRPr sz="2400" b="1">
                <a:solidFill>
                  <a:srgbClr val="BCD631"/>
                </a:solidFill>
                <a:latin typeface="Foco" panose="020B0504050202020203" pitchFamily="34" charset="-70"/>
              </a:defRPr>
            </a:lvl2pPr>
            <a:lvl3pPr>
              <a:buClr>
                <a:srgbClr val="BCD631"/>
              </a:buClr>
              <a:defRPr>
                <a:latin typeface="Foco Light" panose="020B0304050202020203" pitchFamily="34" charset="-70"/>
              </a:defRPr>
            </a:lvl3pPr>
            <a:lvl4pPr>
              <a:buClr>
                <a:srgbClr val="BCD631"/>
              </a:buClr>
              <a:defRPr>
                <a:latin typeface="Foco Light" panose="020B0304050202020203" pitchFamily="34" charset="-70"/>
              </a:defRPr>
            </a:lvl4pPr>
            <a:lvl5pPr>
              <a:buClr>
                <a:srgbClr val="BCD631"/>
              </a:buClr>
              <a:defRPr>
                <a:latin typeface="Foco Light" panose="020B0304050202020203" pitchFamily="34" charset="-70"/>
              </a:defRPr>
            </a:lvl5pPr>
          </a:lstStyle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134239" y="6154274"/>
            <a:ext cx="936172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z="1867" smtClean="0">
                <a:solidFill>
                  <a:srgbClr val="C0C0C0"/>
                </a:solidFill>
              </a:rPr>
              <a:pPr/>
              <a:t>‹#›</a:t>
            </a:fld>
            <a:endParaRPr lang="lt-LT" sz="1867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36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0563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21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6495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049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7687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222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2955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259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F4F5B79-EECA-4387-BD7E-6C8B3FE36AD0}" type="datetimeFigureOut">
              <a:rPr lang="lt-LT" smtClean="0"/>
              <a:t>2020-03-05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EDF9823-6990-4B37-9950-162DB473D0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9010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C26C0AB-632B-4701-A5A6-052B75B7F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2A2853-A55A-47F7-902F-6DE7185D8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46887"/>
            <a:ext cx="7314691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0A3D00-134B-401B-BED1-39F1B73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843" y="4005950"/>
            <a:ext cx="531902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4F11129-8A77-4850-9BAB-FDA0CF4F3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6AEC0-9C3D-4A57-8604-E7C734BE9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1275" y="271283"/>
            <a:ext cx="6019601" cy="3187208"/>
          </a:xfrm>
        </p:spPr>
        <p:txBody>
          <a:bodyPr>
            <a:normAutofit/>
          </a:bodyPr>
          <a:lstStyle/>
          <a:p>
            <a:r>
              <a:rPr lang="lt-LT" sz="56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Alternatyv</a:t>
            </a:r>
            <a:r>
              <a:rPr lang="en-US" sz="56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lt-LT" sz="5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ų  Degalų</a:t>
            </a:r>
            <a:br>
              <a:rPr lang="lt-LT" sz="5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t-LT" sz="5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Įstatymas</a:t>
            </a:r>
            <a:endParaRPr lang="lt-LT" sz="56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E64252-5F14-43F6-B0F9-99AA029FD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815" y="1885950"/>
            <a:ext cx="2602155" cy="33519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C59C34-FAA1-4FC2-A150-E1F7C9BFC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3844" y="4569248"/>
            <a:ext cx="5319019" cy="19892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1B3735E-D02F-438F-93B6-68591692EAC4}"/>
              </a:ext>
            </a:extLst>
          </p:cNvPr>
          <p:cNvSpPr txBox="1"/>
          <p:nvPr/>
        </p:nvSpPr>
        <p:spPr>
          <a:xfrm>
            <a:off x="5241275" y="4083855"/>
            <a:ext cx="6143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>
                <a:solidFill>
                  <a:schemeClr val="bg1"/>
                </a:solidFill>
                <a:latin typeface="Foco" panose="020B0504050202020203"/>
              </a:rPr>
              <a:t>Tikslas – 2030 m. 15% AEI transporto sektoriuje </a:t>
            </a:r>
          </a:p>
        </p:txBody>
      </p:sp>
    </p:spTree>
    <p:extLst>
      <p:ext uri="{BB962C8B-B14F-4D97-AF65-F5344CB8AC3E}">
        <p14:creationId xmlns:p14="http://schemas.microsoft.com/office/powerpoint/2010/main" val="370459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425448-5E47-4769-91AE-8C28FAC16D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2267" r="43881"/>
          <a:stretch/>
        </p:blipFill>
        <p:spPr>
          <a:xfrm>
            <a:off x="511362" y="1657953"/>
            <a:ext cx="4607394" cy="447564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CD580FC-296E-4524-AE27-186422DE84A7}"/>
              </a:ext>
            </a:extLst>
          </p:cNvPr>
          <p:cNvSpPr/>
          <p:nvPr/>
        </p:nvSpPr>
        <p:spPr>
          <a:xfrm>
            <a:off x="120073" y="101600"/>
            <a:ext cx="11949368" cy="9954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Content Placeholder 1"/>
          <p:cNvSpPr>
            <a:spLocks noGrp="1"/>
          </p:cNvSpPr>
          <p:nvPr>
            <p:ph idx="1"/>
          </p:nvPr>
        </p:nvSpPr>
        <p:spPr>
          <a:xfrm>
            <a:off x="848555" y="5577932"/>
            <a:ext cx="9714472" cy="1111339"/>
          </a:xfrm>
        </p:spPr>
        <p:txBody>
          <a:bodyPr/>
          <a:lstStyle/>
          <a:p>
            <a:pPr marL="45720" indent="0">
              <a:buNone/>
            </a:pPr>
            <a:r>
              <a:rPr lang="lt-LT" sz="1867" b="1" dirty="0">
                <a:solidFill>
                  <a:schemeClr val="tx1"/>
                </a:solidFill>
                <a:latin typeface="Foco Light" panose="020B0304050202020203" pitchFamily="34" charset="-70"/>
              </a:rPr>
              <a:t>Užtikrinus AEI dalį </a:t>
            </a:r>
            <a:r>
              <a:rPr lang="lt-LT" sz="1867" b="1" u="sng" dirty="0">
                <a:solidFill>
                  <a:schemeClr val="tx1"/>
                </a:solidFill>
                <a:latin typeface="Foco Light" panose="020B0304050202020203" pitchFamily="34" charset="-70"/>
              </a:rPr>
              <a:t>kiekvienoje</a:t>
            </a:r>
            <a:r>
              <a:rPr lang="lt-LT" sz="1867" b="1" dirty="0">
                <a:solidFill>
                  <a:schemeClr val="tx1"/>
                </a:solidFill>
                <a:latin typeface="Foco Light" panose="020B0304050202020203" pitchFamily="34" charset="-70"/>
              </a:rPr>
              <a:t> iš pagrindinių transporto degalų rūšių turėsime </a:t>
            </a:r>
            <a:r>
              <a:rPr lang="lt-LT" sz="1867" b="1" u="sng" dirty="0">
                <a:solidFill>
                  <a:schemeClr val="tx1"/>
                </a:solidFill>
                <a:latin typeface="Foco Light" panose="020B0304050202020203" pitchFamily="34" charset="-70"/>
              </a:rPr>
              <a:t>lanksčias</a:t>
            </a:r>
            <a:r>
              <a:rPr lang="lt-LT" sz="1867" b="1" dirty="0">
                <a:solidFill>
                  <a:schemeClr val="tx1"/>
                </a:solidFill>
                <a:latin typeface="Foco Light" panose="020B0304050202020203" pitchFamily="34" charset="-70"/>
              </a:rPr>
              <a:t> priemones 2030 m. 15% AEI dalies transporte tikslui pasiekti skirtingais transporto sektoriaus raidos scenarijais.</a:t>
            </a:r>
            <a:endParaRPr lang="lt-LT" b="1" dirty="0">
              <a:solidFill>
                <a:schemeClr val="tx1"/>
              </a:solidFill>
              <a:latin typeface="Foco Light" panose="020B0304050202020203" pitchFamily="34" charset="-7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6601" y="276229"/>
            <a:ext cx="7676076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lt-LT" sz="2667" b="1">
                <a:solidFill>
                  <a:schemeClr val="bg1"/>
                </a:solidFill>
                <a:latin typeface="Foco" panose="020B0504050202020203" pitchFamily="34" charset="-70"/>
              </a:rPr>
              <a:t>PAGRINDINĖS AEI TRANSPORTE SKATINIMO KRYPTYS</a:t>
            </a:r>
            <a:endParaRPr lang="en-US" sz="2667" b="1">
              <a:solidFill>
                <a:schemeClr val="bg1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sp>
        <p:nvSpPr>
          <p:cNvPr id="9" name="Rounded Rectangle 6">
            <a:extLst>
              <a:ext uri="{FF2B5EF4-FFF2-40B4-BE49-F238E27FC236}">
                <a16:creationId xmlns:a16="http://schemas.microsoft.com/office/drawing/2014/main" id="{913460CB-9384-4297-AF16-9C6ADA14813C}"/>
              </a:ext>
            </a:extLst>
          </p:cNvPr>
          <p:cNvSpPr/>
          <p:nvPr/>
        </p:nvSpPr>
        <p:spPr>
          <a:xfrm>
            <a:off x="5504061" y="2004110"/>
            <a:ext cx="5619568" cy="1017941"/>
          </a:xfrm>
          <a:prstGeom prst="roundRect">
            <a:avLst/>
          </a:prstGeom>
          <a:solidFill>
            <a:srgbClr val="D5AB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dirty="0">
                <a:solidFill>
                  <a:schemeClr val="tx2"/>
                </a:solidFill>
              </a:rPr>
              <a:t>Elektra: lengvasis ir vietinio susisiekimo transportas</a:t>
            </a:r>
          </a:p>
        </p:txBody>
      </p:sp>
      <p:sp>
        <p:nvSpPr>
          <p:cNvPr id="10" name="Rounded Rectangle 7">
            <a:extLst>
              <a:ext uri="{FF2B5EF4-FFF2-40B4-BE49-F238E27FC236}">
                <a16:creationId xmlns:a16="http://schemas.microsoft.com/office/drawing/2014/main" id="{D2C257C2-7674-4C22-BA16-8B1AEE85666F}"/>
              </a:ext>
            </a:extLst>
          </p:cNvPr>
          <p:cNvSpPr/>
          <p:nvPr/>
        </p:nvSpPr>
        <p:spPr>
          <a:xfrm>
            <a:off x="5504061" y="3340108"/>
            <a:ext cx="5619568" cy="892528"/>
          </a:xfrm>
          <a:prstGeom prst="roundRect">
            <a:avLst/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dirty="0">
                <a:solidFill>
                  <a:schemeClr val="tx2"/>
                </a:solidFill>
              </a:rPr>
              <a:t>Gamtinės dujos su įpareigojimu vartoti biometaną: krovininis ir viešasis transportas</a:t>
            </a:r>
          </a:p>
        </p:txBody>
      </p:sp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B1258F28-163A-4EA4-A452-68844AB54768}"/>
              </a:ext>
            </a:extLst>
          </p:cNvPr>
          <p:cNvSpPr/>
          <p:nvPr/>
        </p:nvSpPr>
        <p:spPr>
          <a:xfrm>
            <a:off x="5504061" y="4550693"/>
            <a:ext cx="5619568" cy="558635"/>
          </a:xfrm>
          <a:prstGeom prst="roundRect">
            <a:avLst/>
          </a:prstGeom>
          <a:solidFill>
            <a:srgbClr val="00808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dirty="0">
                <a:solidFill>
                  <a:schemeClr val="tx2"/>
                </a:solidFill>
              </a:rPr>
              <a:t>Įpareigojimai biodegalų įmaišymui į mineralinius degalus</a:t>
            </a:r>
          </a:p>
        </p:txBody>
      </p:sp>
    </p:spTree>
    <p:extLst>
      <p:ext uri="{BB962C8B-B14F-4D97-AF65-F5344CB8AC3E}">
        <p14:creationId xmlns:p14="http://schemas.microsoft.com/office/powerpoint/2010/main" val="916896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E5677DA-1659-4260-B429-1BDF3FF2CA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5553153"/>
              </p:ext>
            </p:extLst>
          </p:nvPr>
        </p:nvGraphicFramePr>
        <p:xfrm>
          <a:off x="692727" y="369455"/>
          <a:ext cx="8781211" cy="1080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ounded Rectangle 6">
            <a:extLst>
              <a:ext uri="{FF2B5EF4-FFF2-40B4-BE49-F238E27FC236}">
                <a16:creationId xmlns:a16="http://schemas.microsoft.com/office/drawing/2014/main" id="{B143C33F-8F07-4F83-B448-5846F21153E3}"/>
              </a:ext>
            </a:extLst>
          </p:cNvPr>
          <p:cNvSpPr/>
          <p:nvPr/>
        </p:nvSpPr>
        <p:spPr>
          <a:xfrm>
            <a:off x="1047470" y="1831207"/>
            <a:ext cx="10132720" cy="673102"/>
          </a:xfrm>
          <a:prstGeom prst="roundRect">
            <a:avLst/>
          </a:prstGeom>
          <a:solidFill>
            <a:srgbClr val="D5AB8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/>
            <a:r>
              <a:rPr lang="lt-LT" dirty="0">
                <a:solidFill>
                  <a:schemeClr val="tx2"/>
                </a:solidFill>
              </a:rPr>
              <a:t>Skatinimo priemonės iki kol elektra varomi automobiliai sudarys </a:t>
            </a:r>
            <a:r>
              <a:rPr lang="lt-LT" b="1" dirty="0">
                <a:solidFill>
                  <a:schemeClr val="tx1"/>
                </a:solidFill>
              </a:rPr>
              <a:t>bent 10 proc</a:t>
            </a:r>
            <a:r>
              <a:rPr lang="lt-LT" dirty="0">
                <a:solidFill>
                  <a:schemeClr val="tx2"/>
                </a:solidFill>
              </a:rPr>
              <a:t>. lengvųjų automobilių parko.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53486B9-1CDB-4396-A2A8-CD66F7676B80}"/>
              </a:ext>
            </a:extLst>
          </p:cNvPr>
          <p:cNvGrpSpPr/>
          <p:nvPr/>
        </p:nvGrpSpPr>
        <p:grpSpPr>
          <a:xfrm>
            <a:off x="1047470" y="2778274"/>
            <a:ext cx="4007311" cy="994081"/>
            <a:chOff x="2657263" y="2804290"/>
            <a:chExt cx="3696403" cy="994081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FF17728D-DFD7-45E9-BE93-C84F89F84C27}"/>
                </a:ext>
              </a:extLst>
            </p:cNvPr>
            <p:cNvSpPr/>
            <p:nvPr/>
          </p:nvSpPr>
          <p:spPr>
            <a:xfrm>
              <a:off x="2657263" y="2804290"/>
              <a:ext cx="3696403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rgbClr val="D5AB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endParaRPr lang="lt-LT" dirty="0">
                <a:solidFill>
                  <a:schemeClr val="tx1"/>
                </a:solidFill>
              </a:endParaRPr>
            </a:p>
            <a:p>
              <a:pPr marL="517525"/>
              <a:r>
                <a:rPr lang="pt-BR" sz="1600" dirty="0">
                  <a:solidFill>
                    <a:schemeClr val="tx1"/>
                  </a:solidFill>
                </a:rPr>
                <a:t>Elektromobilių įkrovimo infrastruktūros plėtros ir valdymo principai </a:t>
              </a:r>
            </a:p>
            <a:p>
              <a:pPr marL="461963"/>
              <a:endParaRPr lang="lt-LT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BFB9F877-C3E4-4A40-8901-5531774EC410}"/>
                </a:ext>
              </a:extLst>
            </p:cNvPr>
            <p:cNvSpPr/>
            <p:nvPr/>
          </p:nvSpPr>
          <p:spPr>
            <a:xfrm rot="16200000">
              <a:off x="2520038" y="3054638"/>
              <a:ext cx="888252" cy="481825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dirty="0">
                  <a:solidFill>
                    <a:schemeClr val="tx2"/>
                  </a:solidFill>
                </a:rPr>
                <a:t>SM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782497E-6DAD-4762-B1DF-3D9D03494A0B}"/>
              </a:ext>
            </a:extLst>
          </p:cNvPr>
          <p:cNvGrpSpPr/>
          <p:nvPr/>
        </p:nvGrpSpPr>
        <p:grpSpPr>
          <a:xfrm>
            <a:off x="1047471" y="3900540"/>
            <a:ext cx="4007310" cy="1139861"/>
            <a:chOff x="2657264" y="2658510"/>
            <a:chExt cx="4007310" cy="1139861"/>
          </a:xfrm>
        </p:grpSpPr>
        <p:sp>
          <p:nvSpPr>
            <p:cNvPr id="9" name="Rounded Rectangle 6">
              <a:extLst>
                <a:ext uri="{FF2B5EF4-FFF2-40B4-BE49-F238E27FC236}">
                  <a16:creationId xmlns:a16="http://schemas.microsoft.com/office/drawing/2014/main" id="{A3DFF7D4-5028-4C23-9FD9-8D1FD5EEEEBE}"/>
                </a:ext>
              </a:extLst>
            </p:cNvPr>
            <p:cNvSpPr/>
            <p:nvPr/>
          </p:nvSpPr>
          <p:spPr>
            <a:xfrm>
              <a:off x="2657264" y="2658510"/>
              <a:ext cx="4007310" cy="113986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rgbClr val="D5AB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17525"/>
              <a:r>
                <a:rPr lang="lt-LT" sz="1600" dirty="0">
                  <a:solidFill>
                    <a:schemeClr val="tx1"/>
                  </a:solidFill>
                </a:rPr>
                <a:t>Siektinas santykinis Lietuvoje registruotų elektromobilių ir viešų įkrovimo prieigų skaičius: </a:t>
              </a:r>
              <a:br>
                <a:rPr lang="lt-LT" sz="1600" dirty="0">
                  <a:solidFill>
                    <a:schemeClr val="tx1"/>
                  </a:solidFill>
                </a:rPr>
              </a:br>
              <a:r>
                <a:rPr lang="lt-LT" sz="1600" dirty="0">
                  <a:solidFill>
                    <a:schemeClr val="tx1"/>
                  </a:solidFill>
                </a:rPr>
                <a:t>40 (</a:t>
              </a:r>
              <a:r>
                <a:rPr lang="lt-LT" sz="1600" dirty="0" err="1">
                  <a:solidFill>
                    <a:schemeClr val="tx1"/>
                  </a:solidFill>
                </a:rPr>
                <a:t>min.kas</a:t>
              </a:r>
              <a:r>
                <a:rPr lang="lt-LT" sz="1600" dirty="0">
                  <a:solidFill>
                    <a:schemeClr val="tx1"/>
                  </a:solidFill>
                </a:rPr>
                <a:t> 50 km)</a:t>
              </a:r>
            </a:p>
          </p:txBody>
        </p:sp>
        <p:sp>
          <p:nvSpPr>
            <p:cNvPr id="10" name="Rectangle: Top Corners Rounded 9">
              <a:extLst>
                <a:ext uri="{FF2B5EF4-FFF2-40B4-BE49-F238E27FC236}">
                  <a16:creationId xmlns:a16="http://schemas.microsoft.com/office/drawing/2014/main" id="{E16DE997-BCBA-4087-BEC2-466DCEEC5B5A}"/>
                </a:ext>
              </a:extLst>
            </p:cNvPr>
            <p:cNvSpPr/>
            <p:nvPr/>
          </p:nvSpPr>
          <p:spPr>
            <a:xfrm rot="16200000">
              <a:off x="2490163" y="2978687"/>
              <a:ext cx="994079" cy="527901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dirty="0">
                  <a:solidFill>
                    <a:schemeClr val="tx2"/>
                  </a:solidFill>
                </a:rPr>
                <a:t>SM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9885EC5-3318-4045-9163-0F948F06BB6B}"/>
              </a:ext>
            </a:extLst>
          </p:cNvPr>
          <p:cNvGrpSpPr/>
          <p:nvPr/>
        </p:nvGrpSpPr>
        <p:grpSpPr>
          <a:xfrm>
            <a:off x="1047469" y="5235669"/>
            <a:ext cx="4007310" cy="994081"/>
            <a:chOff x="2657263" y="2804290"/>
            <a:chExt cx="3696403" cy="994081"/>
          </a:xfrm>
        </p:grpSpPr>
        <p:sp>
          <p:nvSpPr>
            <p:cNvPr id="12" name="Rounded Rectangle 6">
              <a:extLst>
                <a:ext uri="{FF2B5EF4-FFF2-40B4-BE49-F238E27FC236}">
                  <a16:creationId xmlns:a16="http://schemas.microsoft.com/office/drawing/2014/main" id="{55C90232-2DFF-442A-B3FA-6458019ACAD2}"/>
                </a:ext>
              </a:extLst>
            </p:cNvPr>
            <p:cNvSpPr/>
            <p:nvPr/>
          </p:nvSpPr>
          <p:spPr>
            <a:xfrm>
              <a:off x="2657263" y="2804290"/>
              <a:ext cx="3696403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rgbClr val="D5AB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 algn="ctr"/>
              <a:endParaRPr lang="lt-LT" dirty="0">
                <a:solidFill>
                  <a:schemeClr val="tx1"/>
                </a:solidFill>
              </a:endParaRPr>
            </a:p>
            <a:p>
              <a:pPr marL="517525"/>
              <a:r>
                <a:rPr lang="lt-LT" sz="1600" dirty="0">
                  <a:solidFill>
                    <a:schemeClr val="tx1"/>
                  </a:solidFill>
                </a:rPr>
                <a:t>Reikalavimai žaliesiems viešiesiems transporto priemonių ar paslaugų pirkimams</a:t>
              </a:r>
            </a:p>
            <a:p>
              <a:pPr marL="461963" algn="ctr"/>
              <a:endParaRPr lang="lt-LT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Top Corners Rounded 12">
              <a:extLst>
                <a:ext uri="{FF2B5EF4-FFF2-40B4-BE49-F238E27FC236}">
                  <a16:creationId xmlns:a16="http://schemas.microsoft.com/office/drawing/2014/main" id="{81056470-9A4D-41B8-969A-44AE713779B3}"/>
                </a:ext>
              </a:extLst>
            </p:cNvPr>
            <p:cNvSpPr/>
            <p:nvPr/>
          </p:nvSpPr>
          <p:spPr>
            <a:xfrm rot="16200000">
              <a:off x="2520039" y="3054637"/>
              <a:ext cx="888252" cy="481827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>
                  <a:solidFill>
                    <a:schemeClr val="tx2"/>
                  </a:solidFill>
                </a:rPr>
                <a:t>SM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3CF9D9-6097-4730-AC33-7538E76D54E4}"/>
              </a:ext>
            </a:extLst>
          </p:cNvPr>
          <p:cNvGrpSpPr/>
          <p:nvPr/>
        </p:nvGrpSpPr>
        <p:grpSpPr>
          <a:xfrm>
            <a:off x="7251878" y="2785068"/>
            <a:ext cx="3696403" cy="994081"/>
            <a:chOff x="2657263" y="2804290"/>
            <a:chExt cx="3696403" cy="994081"/>
          </a:xfrm>
        </p:grpSpPr>
        <p:sp>
          <p:nvSpPr>
            <p:cNvPr id="15" name="Rounded Rectangle 6">
              <a:extLst>
                <a:ext uri="{FF2B5EF4-FFF2-40B4-BE49-F238E27FC236}">
                  <a16:creationId xmlns:a16="http://schemas.microsoft.com/office/drawing/2014/main" id="{A1CD68D8-5B0E-4AA0-82E6-435163073084}"/>
                </a:ext>
              </a:extLst>
            </p:cNvPr>
            <p:cNvSpPr/>
            <p:nvPr/>
          </p:nvSpPr>
          <p:spPr>
            <a:xfrm>
              <a:off x="2657263" y="2804290"/>
              <a:ext cx="3696403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endParaRPr lang="lt-LT" sz="1600" dirty="0">
                <a:solidFill>
                  <a:schemeClr val="tx1"/>
                </a:solidFill>
              </a:endParaRPr>
            </a:p>
            <a:p>
              <a:pPr marL="517525"/>
              <a:r>
                <a:rPr lang="lt-LT" sz="1600" dirty="0">
                  <a:solidFill>
                    <a:schemeClr val="tx1"/>
                  </a:solidFill>
                </a:rPr>
                <a:t>2020 m. startuoja Klimato kaitos programos priemonė naujų ir naudotų elektromobilių įsigijimui.</a:t>
              </a:r>
            </a:p>
            <a:p>
              <a:pPr marL="461963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: Top Corners Rounded 15">
              <a:extLst>
                <a:ext uri="{FF2B5EF4-FFF2-40B4-BE49-F238E27FC236}">
                  <a16:creationId xmlns:a16="http://schemas.microsoft.com/office/drawing/2014/main" id="{C0BA9B1C-74F1-43C6-84FF-91EA0D2478F8}"/>
                </a:ext>
              </a:extLst>
            </p:cNvPr>
            <p:cNvSpPr/>
            <p:nvPr/>
          </p:nvSpPr>
          <p:spPr>
            <a:xfrm rot="16200000">
              <a:off x="2543076" y="3031600"/>
              <a:ext cx="888252" cy="527901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r>
                <a:rPr lang="lt-LT">
                  <a:solidFill>
                    <a:schemeClr val="tx2"/>
                  </a:solidFill>
                </a:rPr>
                <a:t>AM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21B95D1-31BA-40B8-9C04-FE60F438C53E}"/>
              </a:ext>
            </a:extLst>
          </p:cNvPr>
          <p:cNvGrpSpPr/>
          <p:nvPr/>
        </p:nvGrpSpPr>
        <p:grpSpPr>
          <a:xfrm>
            <a:off x="7251878" y="3987626"/>
            <a:ext cx="3696403" cy="994081"/>
            <a:chOff x="2657263" y="2804290"/>
            <a:chExt cx="3696403" cy="994081"/>
          </a:xfrm>
        </p:grpSpPr>
        <p:sp>
          <p:nvSpPr>
            <p:cNvPr id="19" name="Rounded Rectangle 6">
              <a:extLst>
                <a:ext uri="{FF2B5EF4-FFF2-40B4-BE49-F238E27FC236}">
                  <a16:creationId xmlns:a16="http://schemas.microsoft.com/office/drawing/2014/main" id="{A6260AD6-DA2E-48CF-9EC8-40C497610F10}"/>
                </a:ext>
              </a:extLst>
            </p:cNvPr>
            <p:cNvSpPr/>
            <p:nvPr/>
          </p:nvSpPr>
          <p:spPr>
            <a:xfrm>
              <a:off x="2657263" y="2804290"/>
              <a:ext cx="3696403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  <a:p>
              <a:pPr marL="517525"/>
              <a:r>
                <a:rPr lang="lt-LT" sz="1600" dirty="0">
                  <a:solidFill>
                    <a:schemeClr val="tx1"/>
                  </a:solidFill>
                </a:rPr>
                <a:t>Finansinių išteklių EV paramai mobilizavimas iš Modernizacijos, Teisingo perėjimo ar kitų fondų.</a:t>
              </a:r>
            </a:p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: Top Corners Rounded 19">
              <a:extLst>
                <a:ext uri="{FF2B5EF4-FFF2-40B4-BE49-F238E27FC236}">
                  <a16:creationId xmlns:a16="http://schemas.microsoft.com/office/drawing/2014/main" id="{D9EF3EC7-6D96-4B4A-84E5-29D4347172C8}"/>
                </a:ext>
              </a:extLst>
            </p:cNvPr>
            <p:cNvSpPr/>
            <p:nvPr/>
          </p:nvSpPr>
          <p:spPr>
            <a:xfrm rot="16200000">
              <a:off x="2543076" y="3031600"/>
              <a:ext cx="888252" cy="527901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>
                  <a:solidFill>
                    <a:schemeClr val="tx2"/>
                  </a:solidFill>
                </a:rPr>
                <a:t>FM, AM, SM</a:t>
              </a:r>
            </a:p>
          </p:txBody>
        </p:sp>
      </p:grpSp>
      <p:sp>
        <p:nvSpPr>
          <p:cNvPr id="22" name="Rounded Rectangle 6">
            <a:extLst>
              <a:ext uri="{FF2B5EF4-FFF2-40B4-BE49-F238E27FC236}">
                <a16:creationId xmlns:a16="http://schemas.microsoft.com/office/drawing/2014/main" id="{7EB70826-B8C3-4FDB-9E58-53FAE99C1478}"/>
              </a:ext>
            </a:extLst>
          </p:cNvPr>
          <p:cNvSpPr/>
          <p:nvPr/>
        </p:nvSpPr>
        <p:spPr>
          <a:xfrm>
            <a:off x="5354320" y="5319225"/>
            <a:ext cx="4786698" cy="390484"/>
          </a:xfrm>
          <a:prstGeom prst="roundRect">
            <a:avLst/>
          </a:prstGeom>
          <a:solidFill>
            <a:schemeClr val="bg1">
              <a:alpha val="48000"/>
            </a:schemeClr>
          </a:solidFill>
          <a:ln w="28575">
            <a:solidFill>
              <a:srgbClr val="D5AB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/>
            <a:endParaRPr lang="lt-LT" sz="1600" dirty="0">
              <a:solidFill>
                <a:schemeClr val="tx1"/>
              </a:solidFill>
            </a:endParaRPr>
          </a:p>
          <a:p>
            <a:r>
              <a:rPr lang="lt-LT" sz="1600" dirty="0">
                <a:solidFill>
                  <a:schemeClr val="tx1"/>
                </a:solidFill>
              </a:rPr>
              <a:t>Iki 2025 m. pabaigos perkama 50% nulinės taršos TP</a:t>
            </a:r>
          </a:p>
          <a:p>
            <a:pPr marL="461963"/>
            <a:endParaRPr lang="lt-LT" sz="1600" dirty="0">
              <a:solidFill>
                <a:schemeClr val="tx1"/>
              </a:solidFill>
            </a:endParaRPr>
          </a:p>
        </p:txBody>
      </p:sp>
      <p:sp>
        <p:nvSpPr>
          <p:cNvPr id="24" name="Rounded Rectangle 6">
            <a:extLst>
              <a:ext uri="{FF2B5EF4-FFF2-40B4-BE49-F238E27FC236}">
                <a16:creationId xmlns:a16="http://schemas.microsoft.com/office/drawing/2014/main" id="{AB888EF2-F0B5-40BF-9F83-2FCC5715605F}"/>
              </a:ext>
            </a:extLst>
          </p:cNvPr>
          <p:cNvSpPr/>
          <p:nvPr/>
        </p:nvSpPr>
        <p:spPr>
          <a:xfrm>
            <a:off x="5354320" y="5780572"/>
            <a:ext cx="4786698" cy="390484"/>
          </a:xfrm>
          <a:prstGeom prst="roundRect">
            <a:avLst/>
          </a:prstGeom>
          <a:solidFill>
            <a:schemeClr val="bg1">
              <a:alpha val="48000"/>
            </a:schemeClr>
          </a:solidFill>
          <a:ln w="28575">
            <a:solidFill>
              <a:srgbClr val="D5AB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/>
            <a:endParaRPr lang="lt-LT" sz="1600" dirty="0">
              <a:solidFill>
                <a:schemeClr val="tx1"/>
              </a:solidFill>
            </a:endParaRPr>
          </a:p>
          <a:p>
            <a:pPr algn="ctr"/>
            <a:r>
              <a:rPr lang="lt-LT" sz="1600" dirty="0">
                <a:solidFill>
                  <a:schemeClr val="tx1"/>
                </a:solidFill>
              </a:rPr>
              <a:t>Nuo 2026 m. pradžios perkama 100% nulinės taršos TP</a:t>
            </a:r>
          </a:p>
          <a:p>
            <a:pPr marL="461963" algn="ctr"/>
            <a:endParaRPr lang="lt-LT" sz="1600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D9B8CB-C162-4BE4-902E-99448430AEF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5043411" y="5514467"/>
            <a:ext cx="310909" cy="0"/>
          </a:xfrm>
          <a:prstGeom prst="line">
            <a:avLst/>
          </a:prstGeom>
          <a:ln w="25400">
            <a:solidFill>
              <a:srgbClr val="DEBC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2B1323E-A6DF-489F-9F6D-349893E03963}"/>
              </a:ext>
            </a:extLst>
          </p:cNvPr>
          <p:cNvCxnSpPr/>
          <p:nvPr/>
        </p:nvCxnSpPr>
        <p:spPr>
          <a:xfrm>
            <a:off x="5044981" y="5967451"/>
            <a:ext cx="310909" cy="0"/>
          </a:xfrm>
          <a:prstGeom prst="line">
            <a:avLst/>
          </a:prstGeom>
          <a:ln w="25400">
            <a:solidFill>
              <a:srgbClr val="DEBC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179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6">
            <a:extLst>
              <a:ext uri="{FF2B5EF4-FFF2-40B4-BE49-F238E27FC236}">
                <a16:creationId xmlns:a16="http://schemas.microsoft.com/office/drawing/2014/main" id="{B143C33F-8F07-4F83-B448-5846F21153E3}"/>
              </a:ext>
            </a:extLst>
          </p:cNvPr>
          <p:cNvSpPr/>
          <p:nvPr/>
        </p:nvSpPr>
        <p:spPr>
          <a:xfrm>
            <a:off x="1047467" y="1675248"/>
            <a:ext cx="10132720" cy="1146564"/>
          </a:xfrm>
          <a:prstGeom prst="round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/>
            <a:r>
              <a:rPr lang="lt-LT">
                <a:solidFill>
                  <a:schemeClr val="tx2"/>
                </a:solidFill>
              </a:rPr>
              <a:t>Skatinti transporto perėjimą prie gamtinių dujų su įpareigojimu vartoti </a:t>
            </a:r>
            <a:r>
              <a:rPr lang="lt-LT" err="1">
                <a:solidFill>
                  <a:schemeClr val="tx2"/>
                </a:solidFill>
              </a:rPr>
              <a:t>biometaną</a:t>
            </a:r>
            <a:r>
              <a:rPr lang="lt-LT">
                <a:solidFill>
                  <a:schemeClr val="tx2"/>
                </a:solidFill>
              </a:rPr>
              <a:t>:</a:t>
            </a:r>
          </a:p>
          <a:p>
            <a:pPr marL="461963"/>
            <a:r>
              <a:rPr lang="lt-LT">
                <a:solidFill>
                  <a:schemeClr val="tx2"/>
                </a:solidFill>
              </a:rPr>
              <a:t>siekiant, kad 2030 m. </a:t>
            </a:r>
            <a:r>
              <a:rPr lang="lt-LT" err="1">
                <a:solidFill>
                  <a:schemeClr val="tx2"/>
                </a:solidFill>
              </a:rPr>
              <a:t>biometanas</a:t>
            </a:r>
            <a:r>
              <a:rPr lang="lt-LT">
                <a:solidFill>
                  <a:schemeClr val="tx2"/>
                </a:solidFill>
              </a:rPr>
              <a:t> sudarytų </a:t>
            </a:r>
            <a:r>
              <a:rPr lang="lt-LT" b="1">
                <a:solidFill>
                  <a:schemeClr val="tx1"/>
                </a:solidFill>
              </a:rPr>
              <a:t>bent 5 % transporto suvartojamos energijos, o kartu su gamtinėmis dujomis - 32%</a:t>
            </a:r>
            <a:r>
              <a:rPr lang="lt-LT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53486B9-1CDB-4396-A2A8-CD66F7676B80}"/>
              </a:ext>
            </a:extLst>
          </p:cNvPr>
          <p:cNvGrpSpPr/>
          <p:nvPr/>
        </p:nvGrpSpPr>
        <p:grpSpPr>
          <a:xfrm>
            <a:off x="1047467" y="3156964"/>
            <a:ext cx="4269248" cy="673103"/>
            <a:chOff x="2657263" y="2804290"/>
            <a:chExt cx="4269248" cy="673103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FF17728D-DFD7-45E9-BE93-C84F89F84C27}"/>
                </a:ext>
              </a:extLst>
            </p:cNvPr>
            <p:cNvSpPr/>
            <p:nvPr/>
          </p:nvSpPr>
          <p:spPr>
            <a:xfrm>
              <a:off x="2657263" y="2804290"/>
              <a:ext cx="4269248" cy="673103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r>
                <a:rPr lang="pt-BR" sz="1600" dirty="0">
                  <a:solidFill>
                    <a:schemeClr val="tx1"/>
                  </a:solidFill>
                </a:rPr>
                <a:t>Parama biometano gamybos ir valymo įrenginiams </a:t>
              </a:r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BFB9F877-C3E4-4A40-8901-5531774EC410}"/>
                </a:ext>
              </a:extLst>
            </p:cNvPr>
            <p:cNvSpPr/>
            <p:nvPr/>
          </p:nvSpPr>
          <p:spPr>
            <a:xfrm rot="16200000">
              <a:off x="2681729" y="2892947"/>
              <a:ext cx="530533" cy="447486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>
                  <a:solidFill>
                    <a:schemeClr val="tx2"/>
                  </a:solidFill>
                </a:rPr>
                <a:t>EM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782497E-6DAD-4762-B1DF-3D9D03494A0B}"/>
              </a:ext>
            </a:extLst>
          </p:cNvPr>
          <p:cNvGrpSpPr/>
          <p:nvPr/>
        </p:nvGrpSpPr>
        <p:grpSpPr>
          <a:xfrm>
            <a:off x="6910939" y="3127617"/>
            <a:ext cx="4269248" cy="994081"/>
            <a:chOff x="2730720" y="2815594"/>
            <a:chExt cx="3696403" cy="994081"/>
          </a:xfrm>
        </p:grpSpPr>
        <p:sp>
          <p:nvSpPr>
            <p:cNvPr id="9" name="Rounded Rectangle 6">
              <a:extLst>
                <a:ext uri="{FF2B5EF4-FFF2-40B4-BE49-F238E27FC236}">
                  <a16:creationId xmlns:a16="http://schemas.microsoft.com/office/drawing/2014/main" id="{A3DFF7D4-5028-4C23-9FD9-8D1FD5EEEEBE}"/>
                </a:ext>
              </a:extLst>
            </p:cNvPr>
            <p:cNvSpPr/>
            <p:nvPr/>
          </p:nvSpPr>
          <p:spPr>
            <a:xfrm>
              <a:off x="2730720" y="2815594"/>
              <a:ext cx="3696403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  <a:p>
              <a:pPr marL="461963" algn="ctr"/>
              <a:r>
                <a:rPr lang="lt-LT" sz="1600" dirty="0">
                  <a:solidFill>
                    <a:schemeClr val="tx1"/>
                  </a:solidFill>
                </a:rPr>
                <a:t>Minimali gamtinių dujų papildymo stočių infrastruktūra:</a:t>
              </a:r>
            </a:p>
            <a:p>
              <a:pPr marL="747713" indent="-285750" algn="ctr">
                <a:buFontTx/>
                <a:buChar char="-"/>
              </a:pPr>
              <a:r>
                <a:rPr lang="lt-LT" sz="1600" dirty="0">
                  <a:solidFill>
                    <a:schemeClr val="tx1"/>
                  </a:solidFill>
                </a:rPr>
                <a:t>CNG min. 10 </a:t>
              </a:r>
              <a:r>
                <a:rPr lang="lt-LT" sz="1600" dirty="0" err="1">
                  <a:solidFill>
                    <a:schemeClr val="tx1"/>
                  </a:solidFill>
                </a:rPr>
                <a:t>vnt</a:t>
              </a:r>
              <a:r>
                <a:rPr lang="lt-LT" sz="1600" dirty="0">
                  <a:solidFill>
                    <a:schemeClr val="tx1"/>
                  </a:solidFill>
                </a:rPr>
                <a:t>, bent kas 150 km</a:t>
              </a:r>
            </a:p>
            <a:p>
              <a:pPr marL="747713" indent="-285750" algn="ctr">
                <a:buFontTx/>
                <a:buChar char="-"/>
              </a:pPr>
              <a:r>
                <a:rPr lang="lt-LT" sz="1600" dirty="0">
                  <a:solidFill>
                    <a:schemeClr val="tx1"/>
                  </a:solidFill>
                </a:rPr>
                <a:t>LNG min. 2 vnt., bent kas 400 km</a:t>
              </a:r>
            </a:p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: Top Corners Rounded 9">
              <a:extLst>
                <a:ext uri="{FF2B5EF4-FFF2-40B4-BE49-F238E27FC236}">
                  <a16:creationId xmlns:a16="http://schemas.microsoft.com/office/drawing/2014/main" id="{E16DE997-BCBA-4087-BEC2-466DCEEC5B5A}"/>
                </a:ext>
              </a:extLst>
            </p:cNvPr>
            <p:cNvSpPr/>
            <p:nvPr/>
          </p:nvSpPr>
          <p:spPr>
            <a:xfrm rot="16200000">
              <a:off x="2561252" y="3088528"/>
              <a:ext cx="888252" cy="448213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 dirty="0">
                  <a:solidFill>
                    <a:schemeClr val="tx2"/>
                  </a:solidFill>
                </a:rPr>
                <a:t>SM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21B95D1-31BA-40B8-9C04-FE60F438C53E}"/>
              </a:ext>
            </a:extLst>
          </p:cNvPr>
          <p:cNvGrpSpPr/>
          <p:nvPr/>
        </p:nvGrpSpPr>
        <p:grpSpPr>
          <a:xfrm>
            <a:off x="6969325" y="4366316"/>
            <a:ext cx="4210863" cy="1295177"/>
            <a:chOff x="2657264" y="2804290"/>
            <a:chExt cx="3321755" cy="994081"/>
          </a:xfrm>
        </p:grpSpPr>
        <p:sp>
          <p:nvSpPr>
            <p:cNvPr id="19" name="Rounded Rectangle 6">
              <a:extLst>
                <a:ext uri="{FF2B5EF4-FFF2-40B4-BE49-F238E27FC236}">
                  <a16:creationId xmlns:a16="http://schemas.microsoft.com/office/drawing/2014/main" id="{A6260AD6-DA2E-48CF-9EC8-40C497610F10}"/>
                </a:ext>
              </a:extLst>
            </p:cNvPr>
            <p:cNvSpPr/>
            <p:nvPr/>
          </p:nvSpPr>
          <p:spPr>
            <a:xfrm>
              <a:off x="2657264" y="2804290"/>
              <a:ext cx="3321755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  <a:p>
              <a:pPr marL="519113"/>
              <a:r>
                <a:rPr lang="lt-LT" sz="1600" dirty="0">
                  <a:solidFill>
                    <a:schemeClr val="tx1"/>
                  </a:solidFill>
                </a:rPr>
                <a:t>Finansinių išteklių GD varomų transporto priemonių įsigijimo skatinimui mobilizavimas iš Modernizacijos, Teisingo perėjimo ar kitų fondų.</a:t>
              </a:r>
            </a:p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: Top Corners Rounded 19">
              <a:extLst>
                <a:ext uri="{FF2B5EF4-FFF2-40B4-BE49-F238E27FC236}">
                  <a16:creationId xmlns:a16="http://schemas.microsoft.com/office/drawing/2014/main" id="{D9EF3EC7-6D96-4B4A-84E5-29D4347172C8}"/>
                </a:ext>
              </a:extLst>
            </p:cNvPr>
            <p:cNvSpPr/>
            <p:nvPr/>
          </p:nvSpPr>
          <p:spPr>
            <a:xfrm rot="16200000">
              <a:off x="2497227" y="3077450"/>
              <a:ext cx="888252" cy="436200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r>
                <a:rPr lang="lt-LT" sz="1600" dirty="0">
                  <a:solidFill>
                    <a:schemeClr val="tx2"/>
                  </a:solidFill>
                </a:rPr>
                <a:t>FM, AM,SM</a:t>
              </a:r>
            </a:p>
          </p:txBody>
        </p:sp>
      </p:grpSp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80A619B7-93A1-4CA6-8B15-C54E900018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2458959"/>
              </p:ext>
            </p:extLst>
          </p:nvPr>
        </p:nvGraphicFramePr>
        <p:xfrm>
          <a:off x="665019" y="526472"/>
          <a:ext cx="9836726" cy="994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093A15B2-57DA-478E-B11B-09EF3B21D94F}"/>
              </a:ext>
            </a:extLst>
          </p:cNvPr>
          <p:cNvGrpSpPr/>
          <p:nvPr/>
        </p:nvGrpSpPr>
        <p:grpSpPr>
          <a:xfrm>
            <a:off x="1047466" y="3977930"/>
            <a:ext cx="4269248" cy="606586"/>
            <a:chOff x="2675093" y="2883942"/>
            <a:chExt cx="4269248" cy="994081"/>
          </a:xfrm>
        </p:grpSpPr>
        <p:sp>
          <p:nvSpPr>
            <p:cNvPr id="23" name="Rounded Rectangle 6">
              <a:extLst>
                <a:ext uri="{FF2B5EF4-FFF2-40B4-BE49-F238E27FC236}">
                  <a16:creationId xmlns:a16="http://schemas.microsoft.com/office/drawing/2014/main" id="{7BAB07B9-683A-44A6-9A3F-9F9B25BE0EDE}"/>
                </a:ext>
              </a:extLst>
            </p:cNvPr>
            <p:cNvSpPr/>
            <p:nvPr/>
          </p:nvSpPr>
          <p:spPr>
            <a:xfrm>
              <a:off x="2675093" y="2883942"/>
              <a:ext cx="4269248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endParaRPr lang="lt-LT" sz="1600" dirty="0">
                <a:solidFill>
                  <a:schemeClr val="tx1"/>
                </a:solidFill>
              </a:endParaRPr>
            </a:p>
            <a:p>
              <a:pPr marL="461963"/>
              <a:r>
                <a:rPr lang="lt-LT" sz="1600" dirty="0">
                  <a:solidFill>
                    <a:schemeClr val="tx1"/>
                  </a:solidFill>
                </a:rPr>
                <a:t>Biometano tiekimo į gamtinių dujų tinklus sąlygos</a:t>
              </a:r>
              <a:endParaRPr lang="pt-BR" sz="1600" dirty="0">
                <a:solidFill>
                  <a:schemeClr val="tx1"/>
                </a:solidFill>
              </a:endParaRPr>
            </a:p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: Top Corners Rounded 23">
              <a:extLst>
                <a:ext uri="{FF2B5EF4-FFF2-40B4-BE49-F238E27FC236}">
                  <a16:creationId xmlns:a16="http://schemas.microsoft.com/office/drawing/2014/main" id="{058165B6-3A42-4E70-BBEB-46223AD97948}"/>
                </a:ext>
              </a:extLst>
            </p:cNvPr>
            <p:cNvSpPr/>
            <p:nvPr/>
          </p:nvSpPr>
          <p:spPr>
            <a:xfrm rot="16200000">
              <a:off x="2580005" y="3157238"/>
              <a:ext cx="769649" cy="447487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 dirty="0">
                  <a:solidFill>
                    <a:schemeClr val="tx2"/>
                  </a:solidFill>
                </a:rPr>
                <a:t>EM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A8EB686-24B9-4C29-AB70-AC7D910AA5E5}"/>
              </a:ext>
            </a:extLst>
          </p:cNvPr>
          <p:cNvGrpSpPr/>
          <p:nvPr/>
        </p:nvGrpSpPr>
        <p:grpSpPr>
          <a:xfrm>
            <a:off x="1047465" y="4732380"/>
            <a:ext cx="4269249" cy="929113"/>
            <a:chOff x="2657263" y="2852020"/>
            <a:chExt cx="3696403" cy="490740"/>
          </a:xfrm>
        </p:grpSpPr>
        <p:sp>
          <p:nvSpPr>
            <p:cNvPr id="26" name="Rounded Rectangle 6">
              <a:extLst>
                <a:ext uri="{FF2B5EF4-FFF2-40B4-BE49-F238E27FC236}">
                  <a16:creationId xmlns:a16="http://schemas.microsoft.com/office/drawing/2014/main" id="{B7BE68DF-0583-420E-BFB7-32B018CDB715}"/>
                </a:ext>
              </a:extLst>
            </p:cNvPr>
            <p:cNvSpPr/>
            <p:nvPr/>
          </p:nvSpPr>
          <p:spPr>
            <a:xfrm>
              <a:off x="2657263" y="2852020"/>
              <a:ext cx="3696403" cy="490740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r>
                <a:rPr lang="lt-LT" sz="1600" dirty="0">
                  <a:solidFill>
                    <a:schemeClr val="tx1"/>
                  </a:solidFill>
                </a:rPr>
                <a:t>Parama dujomis varomoms transporto priemonėms su įpareigojimu pirkti biometaną panaudojant kilmės garantijas</a:t>
              </a:r>
            </a:p>
          </p:txBody>
        </p:sp>
        <p:sp>
          <p:nvSpPr>
            <p:cNvPr id="27" name="Rectangle: Top Corners Rounded 26">
              <a:extLst>
                <a:ext uri="{FF2B5EF4-FFF2-40B4-BE49-F238E27FC236}">
                  <a16:creationId xmlns:a16="http://schemas.microsoft.com/office/drawing/2014/main" id="{61D32917-5390-41C8-8DFF-ABB4E86C7667}"/>
                </a:ext>
              </a:extLst>
            </p:cNvPr>
            <p:cNvSpPr/>
            <p:nvPr/>
          </p:nvSpPr>
          <p:spPr>
            <a:xfrm rot="16200000">
              <a:off x="2704942" y="2896148"/>
              <a:ext cx="406360" cy="387442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 dirty="0">
                  <a:solidFill>
                    <a:schemeClr val="tx2"/>
                  </a:solidFill>
                </a:rPr>
                <a:t>SM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9E0FAED-BE7E-40B8-9504-A0CFD5FA0751}"/>
              </a:ext>
            </a:extLst>
          </p:cNvPr>
          <p:cNvGrpSpPr/>
          <p:nvPr/>
        </p:nvGrpSpPr>
        <p:grpSpPr>
          <a:xfrm>
            <a:off x="1047464" y="5809357"/>
            <a:ext cx="4269248" cy="606586"/>
            <a:chOff x="2675093" y="2883942"/>
            <a:chExt cx="4269248" cy="994081"/>
          </a:xfrm>
        </p:grpSpPr>
        <p:sp>
          <p:nvSpPr>
            <p:cNvPr id="30" name="Rounded Rectangle 6">
              <a:extLst>
                <a:ext uri="{FF2B5EF4-FFF2-40B4-BE49-F238E27FC236}">
                  <a16:creationId xmlns:a16="http://schemas.microsoft.com/office/drawing/2014/main" id="{FB19E8F8-3FC5-4181-8829-79E64E2C2A18}"/>
                </a:ext>
              </a:extLst>
            </p:cNvPr>
            <p:cNvSpPr/>
            <p:nvPr/>
          </p:nvSpPr>
          <p:spPr>
            <a:xfrm>
              <a:off x="2675093" y="2883942"/>
              <a:ext cx="4269248" cy="994081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/>
              <a:endParaRPr lang="lt-LT" sz="1600" dirty="0">
                <a:solidFill>
                  <a:schemeClr val="tx1"/>
                </a:solidFill>
              </a:endParaRPr>
            </a:p>
            <a:p>
              <a:pPr marL="461963"/>
              <a:r>
                <a:rPr lang="lt-LT" sz="1600" dirty="0">
                  <a:solidFill>
                    <a:schemeClr val="tx1"/>
                  </a:solidFill>
                </a:rPr>
                <a:t>Nuo 2029 m. viešajam transportui naudojami tik alternatyvūs degalai</a:t>
              </a:r>
              <a:endParaRPr lang="pt-BR" sz="1600" dirty="0">
                <a:solidFill>
                  <a:schemeClr val="tx1"/>
                </a:solidFill>
              </a:endParaRPr>
            </a:p>
            <a:p>
              <a:pPr marL="461963" algn="ctr"/>
              <a:endParaRPr lang="lt-LT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: Top Corners Rounded 30">
              <a:extLst>
                <a:ext uri="{FF2B5EF4-FFF2-40B4-BE49-F238E27FC236}">
                  <a16:creationId xmlns:a16="http://schemas.microsoft.com/office/drawing/2014/main" id="{F50D5264-EBD0-40C2-AA84-083C189E0DC4}"/>
                </a:ext>
              </a:extLst>
            </p:cNvPr>
            <p:cNvSpPr/>
            <p:nvPr/>
          </p:nvSpPr>
          <p:spPr>
            <a:xfrm rot="16200000">
              <a:off x="2580005" y="3157238"/>
              <a:ext cx="769649" cy="447487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 dirty="0">
                  <a:solidFill>
                    <a:schemeClr val="tx2"/>
                  </a:solidFill>
                </a:rPr>
                <a:t>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841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A1AD62F3-8A72-466F-87B2-61930E955C2B}"/>
              </a:ext>
            </a:extLst>
          </p:cNvPr>
          <p:cNvSpPr/>
          <p:nvPr/>
        </p:nvSpPr>
        <p:spPr>
          <a:xfrm>
            <a:off x="120073" y="101600"/>
            <a:ext cx="11949368" cy="1019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B7A611-6473-4A5B-A89D-1660CBA08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088" y="-37215"/>
            <a:ext cx="10624127" cy="1356360"/>
          </a:xfrm>
        </p:spPr>
        <p:txBody>
          <a:bodyPr>
            <a:normAutofit/>
          </a:bodyPr>
          <a:lstStyle/>
          <a:p>
            <a:r>
              <a:rPr lang="lt-LT" sz="3600">
                <a:solidFill>
                  <a:schemeClr val="bg1"/>
                </a:solidFill>
              </a:rPr>
              <a:t>Kodėl svarbu biometano vartojimo įpareigojimai?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224BB4E-A6C8-475B-B8AE-95EFBA3A38F4}"/>
              </a:ext>
            </a:extLst>
          </p:cNvPr>
          <p:cNvGrpSpPr/>
          <p:nvPr/>
        </p:nvGrpSpPr>
        <p:grpSpPr>
          <a:xfrm>
            <a:off x="3531835" y="1319145"/>
            <a:ext cx="7810419" cy="4478837"/>
            <a:chOff x="2102780" y="2229228"/>
            <a:chExt cx="6677342" cy="389175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764B24F-FDBD-4AF0-BA02-26B5EF81C2AC}"/>
                </a:ext>
              </a:extLst>
            </p:cNvPr>
            <p:cNvSpPr/>
            <p:nvPr/>
          </p:nvSpPr>
          <p:spPr>
            <a:xfrm>
              <a:off x="4696245" y="2298530"/>
              <a:ext cx="1094907" cy="3662536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000" b="1"/>
                <a:t>ES rinka</a:t>
              </a:r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000" b="1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000" b="1"/>
                <a:t>ES rinka</a:t>
              </a:r>
            </a:p>
          </p:txBody>
        </p:sp>
        <p:sp>
          <p:nvSpPr>
            <p:cNvPr id="35" name="Arrow: U-Turn 34">
              <a:extLst>
                <a:ext uri="{FF2B5EF4-FFF2-40B4-BE49-F238E27FC236}">
                  <a16:creationId xmlns:a16="http://schemas.microsoft.com/office/drawing/2014/main" id="{ACE3AE29-B835-4907-B211-78EAAF22EE7A}"/>
                </a:ext>
              </a:extLst>
            </p:cNvPr>
            <p:cNvSpPr/>
            <p:nvPr/>
          </p:nvSpPr>
          <p:spPr>
            <a:xfrm>
              <a:off x="3285204" y="3075561"/>
              <a:ext cx="1819702" cy="1012975"/>
            </a:xfrm>
            <a:prstGeom prst="uturnArrow">
              <a:avLst>
                <a:gd name="adj1" fmla="val 16060"/>
                <a:gd name="adj2" fmla="val 25000"/>
                <a:gd name="adj3" fmla="val 25000"/>
                <a:gd name="adj4" fmla="val 43750"/>
                <a:gd name="adj5" fmla="val 75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lt-LT" sz="1400" b="1">
                <a:solidFill>
                  <a:schemeClr val="tx1"/>
                </a:solidFill>
              </a:endParaRP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59F2778-56E9-484B-8D32-EA3A835EC42C}"/>
                </a:ext>
              </a:extLst>
            </p:cNvPr>
            <p:cNvSpPr/>
            <p:nvPr/>
          </p:nvSpPr>
          <p:spPr>
            <a:xfrm>
              <a:off x="2278968" y="4010590"/>
              <a:ext cx="1040932" cy="53974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/>
                <a:t>Gamyba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158265D-2C93-4889-8C80-CF10FD38D129}"/>
                </a:ext>
              </a:extLst>
            </p:cNvPr>
            <p:cNvSpPr/>
            <p:nvPr/>
          </p:nvSpPr>
          <p:spPr>
            <a:xfrm>
              <a:off x="3431704" y="4010589"/>
              <a:ext cx="1040932" cy="53974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/>
                <a:t>Valymas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E9AB10BE-4303-4A93-A552-C908D4F88960}"/>
                </a:ext>
              </a:extLst>
            </p:cNvPr>
            <p:cNvSpPr/>
            <p:nvPr/>
          </p:nvSpPr>
          <p:spPr>
            <a:xfrm>
              <a:off x="4584440" y="4010589"/>
              <a:ext cx="1040932" cy="539742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/>
                <a:t>Tiekimas į tinklą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881D71CD-A4CD-40AA-A82E-ACF7640DC259}"/>
                </a:ext>
              </a:extLst>
            </p:cNvPr>
            <p:cNvSpPr/>
            <p:nvPr/>
          </p:nvSpPr>
          <p:spPr>
            <a:xfrm>
              <a:off x="5737176" y="4010589"/>
              <a:ext cx="1306946" cy="53974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400" b="1"/>
                <a:t>LT CNG, LNG stotelės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1D7B72C5-3E8D-4127-8554-A32ED3027FDF}"/>
                </a:ext>
              </a:extLst>
            </p:cNvPr>
            <p:cNvSpPr/>
            <p:nvPr/>
          </p:nvSpPr>
          <p:spPr>
            <a:xfrm>
              <a:off x="7369082" y="3226076"/>
              <a:ext cx="1411040" cy="215636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/>
                <a:t>Viešasis ir komercinis miesto transportas (CNG)</a:t>
              </a:r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lt-LT" sz="1600"/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/>
                <a:t>Sunkiasvoris transportas (LNG)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CF308EA-9CBF-46B5-8B2F-7B87CF5F0F27}"/>
                </a:ext>
              </a:extLst>
            </p:cNvPr>
            <p:cNvSpPr txBox="1"/>
            <p:nvPr/>
          </p:nvSpPr>
          <p:spPr>
            <a:xfrm>
              <a:off x="2102780" y="2229228"/>
              <a:ext cx="2680985" cy="30832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 dirty="0">
                  <a:solidFill>
                    <a:schemeClr val="accent1">
                      <a:lumMod val="75000"/>
                    </a:schemeClr>
                  </a:solidFill>
                </a:rPr>
                <a:t>Pasiūlos ekonomija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0AE7934-E186-4AF6-9EE2-FA3A975D531B}"/>
                </a:ext>
              </a:extLst>
            </p:cNvPr>
            <p:cNvSpPr txBox="1"/>
            <p:nvPr/>
          </p:nvSpPr>
          <p:spPr>
            <a:xfrm>
              <a:off x="5960786" y="2231552"/>
              <a:ext cx="2819336" cy="75289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r">
                <a:lnSpc>
                  <a:spcPct val="90000"/>
                </a:lnSpc>
                <a:spcAft>
                  <a:spcPts val="600"/>
                </a:spcAft>
              </a:pPr>
              <a:r>
                <a:rPr lang="lt-LT" sz="1600">
                  <a:solidFill>
                    <a:schemeClr val="accent4"/>
                  </a:solidFill>
                </a:rPr>
                <a:t>Vartotojo ekonomija: </a:t>
              </a:r>
              <a:br>
                <a:rPr lang="lt-LT" sz="1600">
                  <a:solidFill>
                    <a:schemeClr val="accent4"/>
                  </a:solidFill>
                </a:rPr>
              </a:br>
              <a:r>
                <a:rPr lang="lt-LT" sz="1600">
                  <a:solidFill>
                    <a:schemeClr val="accent4"/>
                  </a:solidFill>
                </a:rPr>
                <a:t>skirti pakankamą paramą TP įsigijimui kartu su įpareigojimu vartoti dalį degalų iš AEI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DE5FC9BC-5EEE-43FB-8095-31390515365E}"/>
                </a:ext>
              </a:extLst>
            </p:cNvPr>
            <p:cNvCxnSpPr>
              <a:stCxn id="4" idx="3"/>
              <a:endCxn id="5" idx="1"/>
            </p:cNvCxnSpPr>
            <p:nvPr/>
          </p:nvCxnSpPr>
          <p:spPr>
            <a:xfrm flipV="1">
              <a:off x="3319900" y="4280461"/>
              <a:ext cx="111804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68C1D42-F8EB-4D01-B2E4-EDF7E242436B}"/>
                </a:ext>
              </a:extLst>
            </p:cNvPr>
            <p:cNvCxnSpPr>
              <a:cxnSpLocks/>
              <a:endCxn id="6" idx="1"/>
            </p:cNvCxnSpPr>
            <p:nvPr/>
          </p:nvCxnSpPr>
          <p:spPr>
            <a:xfrm>
              <a:off x="4472633" y="4276612"/>
              <a:ext cx="111808" cy="38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0E21A26-B59F-4266-B660-EDA5287B716D}"/>
                </a:ext>
              </a:extLst>
            </p:cNvPr>
            <p:cNvCxnSpPr>
              <a:cxnSpLocks/>
              <a:stCxn id="6" idx="0"/>
            </p:cNvCxnSpPr>
            <p:nvPr/>
          </p:nvCxnSpPr>
          <p:spPr>
            <a:xfrm flipV="1">
              <a:off x="5104907" y="3177844"/>
              <a:ext cx="137687" cy="832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DD82C33-0BC1-4952-A331-9B79CDDFF44C}"/>
                </a:ext>
              </a:extLst>
            </p:cNvPr>
            <p:cNvCxnSpPr>
              <a:cxnSpLocks/>
            </p:cNvCxnSpPr>
            <p:nvPr/>
          </p:nvCxnSpPr>
          <p:spPr>
            <a:xfrm>
              <a:off x="5131072" y="4550330"/>
              <a:ext cx="170454" cy="5628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BB6D4FC-982C-48E7-9C58-1EC637BEB04A}"/>
                </a:ext>
              </a:extLst>
            </p:cNvPr>
            <p:cNvCxnSpPr>
              <a:cxnSpLocks/>
              <a:stCxn id="7" idx="3"/>
            </p:cNvCxnSpPr>
            <p:nvPr/>
          </p:nvCxnSpPr>
          <p:spPr>
            <a:xfrm flipV="1">
              <a:off x="7044123" y="3648192"/>
              <a:ext cx="324959" cy="6322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7ACD5D0-0319-4AA6-82F2-419EFBB8F0FA}"/>
                </a:ext>
              </a:extLst>
            </p:cNvPr>
            <p:cNvCxnSpPr>
              <a:cxnSpLocks/>
              <a:stCxn id="7" idx="3"/>
            </p:cNvCxnSpPr>
            <p:nvPr/>
          </p:nvCxnSpPr>
          <p:spPr>
            <a:xfrm>
              <a:off x="7044123" y="4280460"/>
              <a:ext cx="324959" cy="37759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40062D2F-AC9C-40ED-B42F-9D119CF5D3AA}"/>
                </a:ext>
              </a:extLst>
            </p:cNvPr>
            <p:cNvCxnSpPr>
              <a:cxnSpLocks/>
            </p:cNvCxnSpPr>
            <p:nvPr/>
          </p:nvCxnSpPr>
          <p:spPr>
            <a:xfrm>
              <a:off x="5625369" y="4272764"/>
              <a:ext cx="111808" cy="38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Arrow: U-Turn 32">
              <a:extLst>
                <a:ext uri="{FF2B5EF4-FFF2-40B4-BE49-F238E27FC236}">
                  <a16:creationId xmlns:a16="http://schemas.microsoft.com/office/drawing/2014/main" id="{0AF0D56D-9B5F-435A-83C3-5DC70552FD17}"/>
                </a:ext>
              </a:extLst>
            </p:cNvPr>
            <p:cNvSpPr/>
            <p:nvPr/>
          </p:nvSpPr>
          <p:spPr>
            <a:xfrm rot="10800000" flipH="1">
              <a:off x="5155753" y="5354840"/>
              <a:ext cx="3130242" cy="712130"/>
            </a:xfrm>
            <a:prstGeom prst="uturnArrow">
              <a:avLst>
                <a:gd name="adj1" fmla="val 25475"/>
                <a:gd name="adj2" fmla="val 25000"/>
                <a:gd name="adj3" fmla="val 25000"/>
                <a:gd name="adj4" fmla="val 33160"/>
                <a:gd name="adj5" fmla="val 86914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lt-LT" sz="2000">
                <a:solidFill>
                  <a:schemeClr val="tx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D99582F-B276-4EE4-AFD2-5BFB0C32E15E}"/>
                </a:ext>
              </a:extLst>
            </p:cNvPr>
            <p:cNvSpPr txBox="1"/>
            <p:nvPr/>
          </p:nvSpPr>
          <p:spPr>
            <a:xfrm>
              <a:off x="5737176" y="5864051"/>
              <a:ext cx="2471251" cy="256935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lt-LT" sz="1200" b="1"/>
                <a:t>Kilmės garantijų įsigijimai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7C26ABC-DBC5-419A-A105-2BB4EEE36AE9}"/>
                </a:ext>
              </a:extLst>
            </p:cNvPr>
            <p:cNvSpPr txBox="1"/>
            <p:nvPr/>
          </p:nvSpPr>
          <p:spPr>
            <a:xfrm>
              <a:off x="3676650" y="2575314"/>
              <a:ext cx="907790" cy="616644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lt-LT" sz="1050" b="1"/>
                <a:t>Kilmės garantijų pardavimai</a:t>
              </a:r>
            </a:p>
          </p:txBody>
        </p:sp>
      </p:grp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4EDDA08-8B0C-4FA0-B692-DFAFDED7826F}"/>
              </a:ext>
            </a:extLst>
          </p:cNvPr>
          <p:cNvSpPr/>
          <p:nvPr/>
        </p:nvSpPr>
        <p:spPr>
          <a:xfrm>
            <a:off x="760162" y="1466292"/>
            <a:ext cx="2472192" cy="4788287"/>
          </a:xfrm>
          <a:prstGeom prst="roundRect">
            <a:avLst/>
          </a:prstGeom>
          <a:solidFill>
            <a:schemeClr val="accent1">
              <a:lumMod val="50000"/>
              <a:alpha val="8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/>
              <a:t>Egzistuoja rizika, kad 2022 m. prisijungus prie ES dujų rinkos</a:t>
            </a:r>
            <a:r>
              <a:rPr lang="en-US" sz="1600" dirty="0"/>
              <a:t>, </a:t>
            </a:r>
            <a:r>
              <a:rPr lang="en-US" sz="1600" dirty="0" err="1"/>
              <a:t>veikiant</a:t>
            </a:r>
            <a:r>
              <a:rPr lang="en-US" sz="1600" dirty="0"/>
              <a:t> </a:t>
            </a:r>
            <a:r>
              <a:rPr lang="lt-LT" sz="1600" dirty="0" err="1"/>
              <a:t>bendr</a:t>
            </a:r>
            <a:r>
              <a:rPr lang="en-US" sz="1600" dirty="0"/>
              <a:t>am</a:t>
            </a:r>
            <a:r>
              <a:rPr lang="lt-LT" sz="1600" dirty="0"/>
              <a:t> ES kilmės garantijų </a:t>
            </a:r>
            <a:r>
              <a:rPr lang="lt-LT" sz="1600" dirty="0" err="1"/>
              <a:t>registr</a:t>
            </a:r>
            <a:r>
              <a:rPr lang="en-US" sz="1600" dirty="0" err="1"/>
              <a:t>ui</a:t>
            </a:r>
            <a:r>
              <a:rPr lang="en-US" sz="1600" dirty="0"/>
              <a:t>, </a:t>
            </a:r>
            <a:r>
              <a:rPr lang="lt-LT" sz="1600" dirty="0"/>
              <a:t>Lietuvoje pagamintas biometanas </a:t>
            </a:r>
            <a:r>
              <a:rPr lang="en-US" sz="1600" dirty="0"/>
              <a:t>gal</a:t>
            </a:r>
            <a:r>
              <a:rPr lang="lt-LT" sz="1600" dirty="0"/>
              <a:t>ės būti vartojami kitose ES šalyse ir neprisidės prie Lietuvos AEI transporte tikslo pasiekimo.</a:t>
            </a:r>
          </a:p>
          <a:p>
            <a:pPr algn="ctr"/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102271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E5677DA-1659-4260-B429-1BDF3FF2CA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3990794"/>
              </p:ext>
            </p:extLst>
          </p:nvPr>
        </p:nvGraphicFramePr>
        <p:xfrm>
          <a:off x="692727" y="369455"/>
          <a:ext cx="8253310" cy="1080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EC4ED1A-145A-4022-8485-1CCA332B4EA0}"/>
              </a:ext>
            </a:extLst>
          </p:cNvPr>
          <p:cNvSpPr/>
          <p:nvPr/>
        </p:nvSpPr>
        <p:spPr>
          <a:xfrm>
            <a:off x="1047470" y="1563219"/>
            <a:ext cx="10132720" cy="1080654"/>
          </a:xfrm>
          <a:prstGeom prst="roundRect">
            <a:avLst/>
          </a:prstGeom>
          <a:solidFill>
            <a:srgbClr val="008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/>
            <a:r>
              <a:rPr lang="lt-LT" sz="1600" dirty="0">
                <a:solidFill>
                  <a:schemeClr val="tx2"/>
                </a:solidFill>
              </a:rPr>
              <a:t>Palaipsniui augantys įpareigojimai degalų tiekėjams, siekiant 2030 m.:</a:t>
            </a:r>
          </a:p>
          <a:p>
            <a:pPr marL="747713" indent="-285750">
              <a:buFontTx/>
              <a:buChar char="-"/>
            </a:pPr>
            <a:r>
              <a:rPr lang="lt-LT" sz="1600" b="1" dirty="0">
                <a:solidFill>
                  <a:schemeClr val="tx1"/>
                </a:solidFill>
              </a:rPr>
              <a:t>Skystuosiuose degaluose maišyti 9.1% biodegalų</a:t>
            </a:r>
          </a:p>
          <a:p>
            <a:pPr marL="747713" indent="-285750">
              <a:buFontTx/>
              <a:buChar char="-"/>
            </a:pPr>
            <a:r>
              <a:rPr lang="lt-LT" sz="1600" b="1" dirty="0">
                <a:solidFill>
                  <a:schemeClr val="tx1"/>
                </a:solidFill>
              </a:rPr>
              <a:t>Dujiniuose degaluose maišyti 8.2% biodegalų</a:t>
            </a:r>
          </a:p>
          <a:p>
            <a:pPr marL="461963"/>
            <a:r>
              <a:rPr lang="lt-LT" sz="1600" dirty="0">
                <a:solidFill>
                  <a:schemeClr val="tx2"/>
                </a:solidFill>
              </a:rPr>
              <a:t>Apdraudžianti priemonė AEI transporte tikslo pasiekimui, jei gazolių vartojimas nemažėtų.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F8265F1-EED5-427D-B4AD-ABE0FACDC752}"/>
              </a:ext>
            </a:extLst>
          </p:cNvPr>
          <p:cNvGrpSpPr/>
          <p:nvPr/>
        </p:nvGrpSpPr>
        <p:grpSpPr>
          <a:xfrm>
            <a:off x="6809294" y="5008879"/>
            <a:ext cx="4269248" cy="1234323"/>
            <a:chOff x="2657263" y="2804290"/>
            <a:chExt cx="4269248" cy="673103"/>
          </a:xfrm>
        </p:grpSpPr>
        <p:sp>
          <p:nvSpPr>
            <p:cNvPr id="9" name="Rounded Rectangle 6">
              <a:extLst>
                <a:ext uri="{FF2B5EF4-FFF2-40B4-BE49-F238E27FC236}">
                  <a16:creationId xmlns:a16="http://schemas.microsoft.com/office/drawing/2014/main" id="{7E8916E6-60FE-423E-8969-4886E702358F}"/>
                </a:ext>
              </a:extLst>
            </p:cNvPr>
            <p:cNvSpPr/>
            <p:nvPr/>
          </p:nvSpPr>
          <p:spPr>
            <a:xfrm>
              <a:off x="2657263" y="2804290"/>
              <a:ext cx="4269248" cy="673103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19113"/>
              <a:r>
                <a:rPr lang="lt-LT" sz="1600">
                  <a:solidFill>
                    <a:schemeClr val="tx1"/>
                  </a:solidFill>
                </a:rPr>
                <a:t>Pažangiųjų degalų gamybos skatinimas, atsižvelgiant į tvarumo kriterijus</a:t>
              </a:r>
            </a:p>
          </p:txBody>
        </p:sp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9E81086A-4573-46EE-B5F9-943CEC08C141}"/>
                </a:ext>
              </a:extLst>
            </p:cNvPr>
            <p:cNvSpPr/>
            <p:nvPr/>
          </p:nvSpPr>
          <p:spPr>
            <a:xfrm rot="16200000">
              <a:off x="2702535" y="2872141"/>
              <a:ext cx="530533" cy="489098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>
                  <a:solidFill>
                    <a:schemeClr val="tx2"/>
                  </a:solidFill>
                </a:rPr>
                <a:t>EM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4236B1-D8C1-45AD-B248-27E9236DC959}"/>
              </a:ext>
            </a:extLst>
          </p:cNvPr>
          <p:cNvGrpSpPr/>
          <p:nvPr/>
        </p:nvGrpSpPr>
        <p:grpSpPr>
          <a:xfrm>
            <a:off x="1113458" y="5008880"/>
            <a:ext cx="5145101" cy="1234324"/>
            <a:chOff x="2657263" y="2804289"/>
            <a:chExt cx="4269248" cy="886189"/>
          </a:xfrm>
        </p:grpSpPr>
        <p:sp>
          <p:nvSpPr>
            <p:cNvPr id="13" name="Rounded Rectangle 6">
              <a:extLst>
                <a:ext uri="{FF2B5EF4-FFF2-40B4-BE49-F238E27FC236}">
                  <a16:creationId xmlns:a16="http://schemas.microsoft.com/office/drawing/2014/main" id="{257BF034-3C49-4875-9F7B-EA447B5FAC5E}"/>
                </a:ext>
              </a:extLst>
            </p:cNvPr>
            <p:cNvSpPr/>
            <p:nvPr/>
          </p:nvSpPr>
          <p:spPr>
            <a:xfrm>
              <a:off x="2657263" y="2804289"/>
              <a:ext cx="4269248" cy="886189"/>
            </a:xfrm>
            <a:prstGeom prst="roundRect">
              <a:avLst/>
            </a:prstGeom>
            <a:solidFill>
              <a:schemeClr val="bg1">
                <a:alpha val="48000"/>
              </a:schemeClr>
            </a:solidFill>
            <a:ln w="28575">
              <a:solidFill>
                <a:srgbClr val="00808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19113"/>
              <a:r>
                <a:rPr lang="lt-LT" sz="1600" dirty="0">
                  <a:solidFill>
                    <a:schemeClr val="tx1"/>
                  </a:solidFill>
                </a:rPr>
                <a:t>Lanksti sistema leis degalų tiekėjams:</a:t>
              </a:r>
            </a:p>
            <a:p>
              <a:pPr marL="803275" indent="-171450"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tx1"/>
                  </a:solidFill>
                </a:rPr>
                <a:t>apskaityti įpareigojimus pagal energetinę vertę</a:t>
              </a:r>
            </a:p>
            <a:p>
              <a:pPr marL="803275" indent="-171450">
                <a:buFont typeface="Arial" panose="020B0604020202020204" pitchFamily="34" charset="0"/>
                <a:buChar char="•"/>
              </a:pPr>
              <a:r>
                <a:rPr lang="lt-LT" sz="1600" dirty="0">
                  <a:solidFill>
                    <a:schemeClr val="tx1"/>
                  </a:solidFill>
                </a:rPr>
                <a:t>sudaryti tarpusavio susitarimus dėl įsipareigojimų įvykdymo. </a:t>
              </a:r>
            </a:p>
          </p:txBody>
        </p:sp>
        <p:sp>
          <p:nvSpPr>
            <p:cNvPr id="14" name="Rectangle: Top Corners Rounded 13">
              <a:extLst>
                <a:ext uri="{FF2B5EF4-FFF2-40B4-BE49-F238E27FC236}">
                  <a16:creationId xmlns:a16="http://schemas.microsoft.com/office/drawing/2014/main" id="{199603B7-8A96-49FE-8A44-F17757DB7CE3}"/>
                </a:ext>
              </a:extLst>
            </p:cNvPr>
            <p:cNvSpPr/>
            <p:nvPr/>
          </p:nvSpPr>
          <p:spPr>
            <a:xfrm rot="16200000">
              <a:off x="2546498" y="3028177"/>
              <a:ext cx="771492" cy="417984"/>
            </a:xfrm>
            <a:prstGeom prst="round2SameRect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lt-LT" sz="1600" dirty="0">
                  <a:solidFill>
                    <a:schemeClr val="tx2"/>
                  </a:solidFill>
                </a:rPr>
                <a:t>EM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27E30292-60A7-4574-BB4A-5B6615C9E2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3458" y="3142119"/>
            <a:ext cx="8451749" cy="137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74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BD96C2B-AC96-4ECE-9A5A-99D691FA3340}"/>
              </a:ext>
            </a:extLst>
          </p:cNvPr>
          <p:cNvSpPr/>
          <p:nvPr/>
        </p:nvSpPr>
        <p:spPr>
          <a:xfrm>
            <a:off x="120073" y="101600"/>
            <a:ext cx="11949368" cy="1019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0" name="Rounded Rectangle 6">
            <a:extLst>
              <a:ext uri="{FF2B5EF4-FFF2-40B4-BE49-F238E27FC236}">
                <a16:creationId xmlns:a16="http://schemas.microsoft.com/office/drawing/2014/main" id="{CC571F6E-9E59-43DC-A684-DBE72C951B86}"/>
              </a:ext>
            </a:extLst>
          </p:cNvPr>
          <p:cNvSpPr/>
          <p:nvPr/>
        </p:nvSpPr>
        <p:spPr>
          <a:xfrm>
            <a:off x="4288048" y="4998012"/>
            <a:ext cx="7423332" cy="686996"/>
          </a:xfrm>
          <a:prstGeom prst="roundRect">
            <a:avLst/>
          </a:prstGeom>
          <a:solidFill>
            <a:schemeClr val="accent1">
              <a:lumMod val="60000"/>
              <a:lumOff val="40000"/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2400" dirty="0"/>
          </a:p>
        </p:txBody>
      </p:sp>
      <p:sp>
        <p:nvSpPr>
          <p:cNvPr id="18" name="Rounded Rectangle 6">
            <a:extLst>
              <a:ext uri="{FF2B5EF4-FFF2-40B4-BE49-F238E27FC236}">
                <a16:creationId xmlns:a16="http://schemas.microsoft.com/office/drawing/2014/main" id="{F879C67E-A4FA-43A5-AFA1-F7FB7CDF0207}"/>
              </a:ext>
            </a:extLst>
          </p:cNvPr>
          <p:cNvSpPr/>
          <p:nvPr/>
        </p:nvSpPr>
        <p:spPr>
          <a:xfrm>
            <a:off x="4279939" y="3550517"/>
            <a:ext cx="7423332" cy="135636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2400"/>
          </a:p>
        </p:txBody>
      </p:sp>
      <p:sp>
        <p:nvSpPr>
          <p:cNvPr id="17" name="Rounded Rectangle 6">
            <a:extLst>
              <a:ext uri="{FF2B5EF4-FFF2-40B4-BE49-F238E27FC236}">
                <a16:creationId xmlns:a16="http://schemas.microsoft.com/office/drawing/2014/main" id="{26D3AD1D-2E86-4248-B965-E6E2EB6B3537}"/>
              </a:ext>
            </a:extLst>
          </p:cNvPr>
          <p:cNvSpPr/>
          <p:nvPr/>
        </p:nvSpPr>
        <p:spPr>
          <a:xfrm>
            <a:off x="4279939" y="2506669"/>
            <a:ext cx="7423332" cy="951235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4D223-7ADE-442C-BBF9-B968B56D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568" y="-7948"/>
            <a:ext cx="9875520" cy="1356360"/>
          </a:xfrm>
        </p:spPr>
        <p:txBody>
          <a:bodyPr>
            <a:normAutofit/>
          </a:bodyPr>
          <a:lstStyle/>
          <a:p>
            <a:r>
              <a:rPr lang="lt-LT" sz="3600" dirty="0">
                <a:solidFill>
                  <a:schemeClr val="bg1"/>
                </a:solidFill>
              </a:rPr>
              <a:t>Finansavimo poreikis: iki 1,5 mlrd. EUR iki 2030 m.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B74C58A-5221-4AA4-BCFB-64709D87E6D6}"/>
              </a:ext>
            </a:extLst>
          </p:cNvPr>
          <p:cNvGraphicFramePr>
            <a:graphicFrameLocks/>
          </p:cNvGraphicFramePr>
          <p:nvPr/>
        </p:nvGraphicFramePr>
        <p:xfrm>
          <a:off x="764309" y="1513378"/>
          <a:ext cx="4293828" cy="4551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ight Bracket 10">
            <a:extLst>
              <a:ext uri="{FF2B5EF4-FFF2-40B4-BE49-F238E27FC236}">
                <a16:creationId xmlns:a16="http://schemas.microsoft.com/office/drawing/2014/main" id="{96699840-441C-4C8B-8B34-725232857D29}"/>
              </a:ext>
            </a:extLst>
          </p:cNvPr>
          <p:cNvSpPr/>
          <p:nvPr/>
        </p:nvSpPr>
        <p:spPr>
          <a:xfrm>
            <a:off x="3916377" y="3589938"/>
            <a:ext cx="235670" cy="1408074"/>
          </a:xfrm>
          <a:prstGeom prst="rightBracket">
            <a:avLst>
              <a:gd name="adj" fmla="val 47083"/>
            </a:avLst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5ABA70-AE67-43DB-A60B-7016E4DB05E7}"/>
              </a:ext>
            </a:extLst>
          </p:cNvPr>
          <p:cNvSpPr txBox="1"/>
          <p:nvPr/>
        </p:nvSpPr>
        <p:spPr>
          <a:xfrm>
            <a:off x="4351126" y="3681044"/>
            <a:ext cx="1414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tx2"/>
                </a:solidFill>
              </a:rPr>
              <a:t>1 065 m EUR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98B2C-C0E9-417E-9847-64A00920BCD6}"/>
              </a:ext>
            </a:extLst>
          </p:cNvPr>
          <p:cNvSpPr txBox="1"/>
          <p:nvPr/>
        </p:nvSpPr>
        <p:spPr>
          <a:xfrm>
            <a:off x="4286307" y="2604559"/>
            <a:ext cx="1414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tx2"/>
                </a:solidFill>
              </a:rPr>
              <a:t>460 m EUR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107F63-8163-4C7A-BD0A-9C199A6E420A}"/>
              </a:ext>
            </a:extLst>
          </p:cNvPr>
          <p:cNvSpPr txBox="1"/>
          <p:nvPr/>
        </p:nvSpPr>
        <p:spPr>
          <a:xfrm>
            <a:off x="4401590" y="4983958"/>
            <a:ext cx="141402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tx2"/>
                </a:solidFill>
              </a:rPr>
              <a:t>16 m EUR</a:t>
            </a:r>
          </a:p>
          <a:p>
            <a:r>
              <a:rPr lang="lt-LT" sz="1400" dirty="0">
                <a:solidFill>
                  <a:schemeClr val="tx2"/>
                </a:solidFill>
              </a:rPr>
              <a:t>(įpareigojimai kuro tiekėjams)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EB340-F682-4ED6-B56E-7CEBBC6BC42C}"/>
              </a:ext>
            </a:extLst>
          </p:cNvPr>
          <p:cNvSpPr/>
          <p:nvPr/>
        </p:nvSpPr>
        <p:spPr>
          <a:xfrm>
            <a:off x="6340778" y="2506669"/>
            <a:ext cx="4378849" cy="281927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130 tūkst. elektromobilių su parama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700 itin greito krovimo stotelių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rgbClr val="333333"/>
              </a:solidFill>
            </a:endParaRP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81 </a:t>
            </a:r>
            <a:r>
              <a:rPr lang="lt-LT" sz="1400" dirty="0" err="1">
                <a:solidFill>
                  <a:srgbClr val="333333"/>
                </a:solidFill>
              </a:rPr>
              <a:t>ktne</a:t>
            </a:r>
            <a:r>
              <a:rPr lang="lt-LT" sz="1400" dirty="0">
                <a:solidFill>
                  <a:srgbClr val="333333"/>
                </a:solidFill>
              </a:rPr>
              <a:t> naujų biometano gamybos pajėgumų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85 </a:t>
            </a:r>
            <a:r>
              <a:rPr lang="lt-LT" sz="1400" dirty="0" err="1">
                <a:solidFill>
                  <a:srgbClr val="333333"/>
                </a:solidFill>
              </a:rPr>
              <a:t>ktne</a:t>
            </a:r>
            <a:r>
              <a:rPr lang="lt-LT" sz="1400" dirty="0">
                <a:solidFill>
                  <a:srgbClr val="333333"/>
                </a:solidFill>
              </a:rPr>
              <a:t> biometano vartojimo įpareigojimai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2 tūkst. CNG vartotojų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333333"/>
                </a:solidFill>
              </a:rPr>
              <a:t>10 tūkst. LNG vilkikų</a:t>
            </a: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lt-LT" sz="1400" dirty="0">
              <a:solidFill>
                <a:srgbClr val="333333"/>
              </a:solidFill>
            </a:endParaRPr>
          </a:p>
          <a:p>
            <a:pPr marL="342900" indent="-342900">
              <a:lnSpc>
                <a:spcPts val="2000"/>
              </a:lnSpc>
              <a:spcBef>
                <a:spcPts val="8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t-LT" sz="1400" dirty="0"/>
              <a:t>19 </a:t>
            </a:r>
            <a:r>
              <a:rPr lang="lt-LT" sz="1400" dirty="0" err="1"/>
              <a:t>ktne</a:t>
            </a:r>
            <a:r>
              <a:rPr lang="lt-LT" sz="1400" dirty="0"/>
              <a:t> pažangiųjų </a:t>
            </a:r>
            <a:r>
              <a:rPr lang="lt-LT" sz="1400" dirty="0">
                <a:solidFill>
                  <a:srgbClr val="333333"/>
                </a:solidFill>
              </a:rPr>
              <a:t>degalų gamybos pajėgumų</a:t>
            </a: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F51D8917-0331-47D2-9D7E-08DD37E2DF5C}"/>
              </a:ext>
            </a:extLst>
          </p:cNvPr>
          <p:cNvSpPr/>
          <p:nvPr/>
        </p:nvSpPr>
        <p:spPr>
          <a:xfrm>
            <a:off x="10009531" y="2538748"/>
            <a:ext cx="1693740" cy="833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lt-LT" sz="1400" b="1" dirty="0">
                <a:solidFill>
                  <a:schemeClr val="accent1">
                    <a:lumMod val="75000"/>
                  </a:schemeClr>
                </a:solidFill>
              </a:rPr>
              <a:t>SM, AM:</a:t>
            </a:r>
          </a:p>
          <a:p>
            <a:pPr algn="r"/>
            <a:r>
              <a:rPr lang="lt-LT" sz="1400" dirty="0">
                <a:solidFill>
                  <a:schemeClr val="accent1">
                    <a:lumMod val="75000"/>
                  </a:schemeClr>
                </a:solidFill>
              </a:rPr>
              <a:t>Klimato programa Darnaus judumo fondas</a:t>
            </a:r>
          </a:p>
        </p:txBody>
      </p:sp>
      <p:sp>
        <p:nvSpPr>
          <p:cNvPr id="19" name="Rounded Rectangle 6">
            <a:extLst>
              <a:ext uri="{FF2B5EF4-FFF2-40B4-BE49-F238E27FC236}">
                <a16:creationId xmlns:a16="http://schemas.microsoft.com/office/drawing/2014/main" id="{89856FF2-A007-42CD-825F-8A7BC0256B3B}"/>
              </a:ext>
            </a:extLst>
          </p:cNvPr>
          <p:cNvSpPr/>
          <p:nvPr/>
        </p:nvSpPr>
        <p:spPr>
          <a:xfrm>
            <a:off x="10009531" y="3615938"/>
            <a:ext cx="1693740" cy="122404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lt-LT" sz="1400" b="1" dirty="0">
                <a:solidFill>
                  <a:schemeClr val="accent1">
                    <a:lumMod val="50000"/>
                  </a:schemeClr>
                </a:solidFill>
              </a:rPr>
              <a:t>SM, EM, AM:</a:t>
            </a:r>
          </a:p>
          <a:p>
            <a:pPr algn="r"/>
            <a:r>
              <a:rPr lang="lt-LT" sz="1400" dirty="0">
                <a:solidFill>
                  <a:schemeClr val="accent1">
                    <a:lumMod val="50000"/>
                  </a:schemeClr>
                </a:solidFill>
              </a:rPr>
              <a:t>ESF, Modernizacijos fondas,</a:t>
            </a:r>
          </a:p>
          <a:p>
            <a:pPr algn="r"/>
            <a:r>
              <a:rPr lang="lt-LT" sz="1400" dirty="0">
                <a:solidFill>
                  <a:schemeClr val="accent1">
                    <a:lumMod val="50000"/>
                  </a:schemeClr>
                </a:solidFill>
              </a:rPr>
              <a:t>Žalieji finansai (EIB)</a:t>
            </a:r>
          </a:p>
        </p:txBody>
      </p:sp>
      <p:sp>
        <p:nvSpPr>
          <p:cNvPr id="21" name="Rounded Rectangle 6">
            <a:extLst>
              <a:ext uri="{FF2B5EF4-FFF2-40B4-BE49-F238E27FC236}">
                <a16:creationId xmlns:a16="http://schemas.microsoft.com/office/drawing/2014/main" id="{80092FEC-666D-4916-81CE-39FDDF00DC5C}"/>
              </a:ext>
            </a:extLst>
          </p:cNvPr>
          <p:cNvSpPr/>
          <p:nvPr/>
        </p:nvSpPr>
        <p:spPr>
          <a:xfrm>
            <a:off x="10003569" y="4942557"/>
            <a:ext cx="1693740" cy="833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lt-LT" sz="1400" b="1" dirty="0">
                <a:solidFill>
                  <a:schemeClr val="accent1">
                    <a:lumMod val="50000"/>
                  </a:schemeClr>
                </a:solidFill>
              </a:rPr>
              <a:t>EM:</a:t>
            </a:r>
          </a:p>
          <a:p>
            <a:pPr algn="r"/>
            <a:r>
              <a:rPr lang="lt-LT" sz="1400" dirty="0">
                <a:solidFill>
                  <a:schemeClr val="accent1">
                    <a:lumMod val="50000"/>
                  </a:schemeClr>
                </a:solidFill>
              </a:rPr>
              <a:t>ESF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E9C69175-356F-4CC9-870F-91A9EF3A3DB3}"/>
              </a:ext>
            </a:extLst>
          </p:cNvPr>
          <p:cNvSpPr txBox="1"/>
          <p:nvPr/>
        </p:nvSpPr>
        <p:spPr>
          <a:xfrm>
            <a:off x="1237771" y="3792807"/>
            <a:ext cx="1161730" cy="3693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400" b="1" dirty="0" err="1">
                <a:solidFill>
                  <a:schemeClr val="tx2"/>
                </a:solidFill>
              </a:rPr>
              <a:t>Biometanas</a:t>
            </a:r>
            <a:r>
              <a:rPr lang="lt-LT" sz="1400" b="1" dirty="0">
                <a:solidFill>
                  <a:schemeClr val="tx2"/>
                </a:solidFill>
              </a:rPr>
              <a:t> LNG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34BFD30A-4080-47DA-9F6E-63FE6EE7F1AE}"/>
              </a:ext>
            </a:extLst>
          </p:cNvPr>
          <p:cNvSpPr txBox="1"/>
          <p:nvPr/>
        </p:nvSpPr>
        <p:spPr>
          <a:xfrm>
            <a:off x="1237771" y="4555342"/>
            <a:ext cx="1161730" cy="3693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400" b="1" dirty="0" err="1">
                <a:solidFill>
                  <a:schemeClr val="tx2"/>
                </a:solidFill>
              </a:rPr>
              <a:t>Biometanas</a:t>
            </a:r>
            <a:r>
              <a:rPr lang="lt-LT" sz="1400" b="1" dirty="0">
                <a:solidFill>
                  <a:schemeClr val="tx2"/>
                </a:solidFill>
              </a:rPr>
              <a:t> CNG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D10ECF2D-5D0B-4256-8122-8D853E2E28A4}"/>
              </a:ext>
            </a:extLst>
          </p:cNvPr>
          <p:cNvSpPr txBox="1"/>
          <p:nvPr/>
        </p:nvSpPr>
        <p:spPr>
          <a:xfrm>
            <a:off x="1237771" y="5163618"/>
            <a:ext cx="1161730" cy="3693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400" b="1" dirty="0">
                <a:solidFill>
                  <a:schemeClr val="tx2"/>
                </a:solidFill>
              </a:rPr>
              <a:t>Skystieji biodegalai</a:t>
            </a:r>
          </a:p>
        </p:txBody>
      </p:sp>
    </p:spTree>
    <p:extLst>
      <p:ext uri="{BB962C8B-B14F-4D97-AF65-F5344CB8AC3E}">
        <p14:creationId xmlns:p14="http://schemas.microsoft.com/office/powerpoint/2010/main" val="358912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19B91-20BC-4D28-8717-454BEACD4A0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143000" y="1457960"/>
            <a:ext cx="10236200" cy="3384550"/>
          </a:xfrm>
          <a:noFill/>
        </p:spPr>
        <p:txBody>
          <a:bodyPr>
            <a:normAutofit fontScale="92500"/>
          </a:bodyPr>
          <a:lstStyle/>
          <a:p>
            <a:pPr marL="502920" indent="-457200">
              <a:buFont typeface="+mj-lt"/>
              <a:buAutoNum type="arabicPeriod"/>
            </a:pP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Pavesti Energetikos ministerijai iki </a:t>
            </a:r>
            <a:r>
              <a:rPr lang="lt-LT" dirty="0">
                <a:solidFill>
                  <a:schemeClr val="accent6"/>
                </a:solidFill>
              </a:rPr>
              <a:t>2020 m. kovo 12 d. </a:t>
            </a: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pateikti Įstatymo projektą viešajai konsultacijai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502920" indent="-457200">
              <a:buFont typeface="+mj-lt"/>
              <a:buAutoNum type="arabicPeriod"/>
            </a:pP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Pavesti Susisiekimo ministerijai iki </a:t>
            </a:r>
            <a:r>
              <a:rPr lang="lt-LT" dirty="0">
                <a:solidFill>
                  <a:schemeClr val="accent6"/>
                </a:solidFill>
              </a:rPr>
              <a:t>2020 m. kovo 20 d. </a:t>
            </a: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parengti Įstatymo projekte patektų nuostatų koncepcijos pristatymą.</a:t>
            </a:r>
            <a:endParaRPr lang="lt-LT" sz="1600" dirty="0">
              <a:solidFill>
                <a:schemeClr val="accent5">
                  <a:lumMod val="50000"/>
                </a:schemeClr>
              </a:solidFill>
            </a:endParaRPr>
          </a:p>
          <a:p>
            <a:pPr marL="502920" indent="-457200">
              <a:buFont typeface="+mj-lt"/>
              <a:buAutoNum type="arabicPeriod"/>
            </a:pP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Pavesti Susisiekimo ministerijai, kartu su Aplinkos ir Finansų ministerijomis, iki </a:t>
            </a:r>
            <a:r>
              <a:rPr lang="lt-LT" dirty="0">
                <a:solidFill>
                  <a:schemeClr val="accent6"/>
                </a:solidFill>
              </a:rPr>
              <a:t>2020 m. balandžio 30 d.</a:t>
            </a: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 numatyti galimus finansavimo šaltinius elektrinių ir dujinių transporto priemonių įsigijimo skatinimui įstatymo projekte numatytomis apimtimis.</a:t>
            </a:r>
          </a:p>
          <a:p>
            <a:pPr marL="502920" indent="-457200">
              <a:buFont typeface="+mj-lt"/>
              <a:buAutoNum type="arabicPeriod"/>
            </a:pP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Pavesti Energetikos ministerijai, kartu su Susisiekimo ir Aplinkos ministerijomis, bendrai organizuoti viešosios konsultacijos procesą ir iki </a:t>
            </a:r>
            <a:r>
              <a:rPr lang="lt-LT" dirty="0">
                <a:solidFill>
                  <a:schemeClr val="accent6"/>
                </a:solidFill>
              </a:rPr>
              <a:t>2020 m. balandžio 30 d. </a:t>
            </a:r>
            <a:r>
              <a:rPr lang="lt-LT" dirty="0">
                <a:solidFill>
                  <a:schemeClr val="accent5">
                    <a:lumMod val="50000"/>
                  </a:schemeClr>
                </a:solidFill>
              </a:rPr>
              <a:t>pateikti pagal pastabas suderintą Įstatymo projektą tvirtinimui Vyriausybėje</a:t>
            </a:r>
            <a:endParaRPr lang="lt-LT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E2E84-5689-4321-AAC8-54919BF4D2A2}"/>
              </a:ext>
            </a:extLst>
          </p:cNvPr>
          <p:cNvSpPr/>
          <p:nvPr/>
        </p:nvSpPr>
        <p:spPr>
          <a:xfrm>
            <a:off x="120073" y="101600"/>
            <a:ext cx="11949368" cy="1019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82A499-B886-4367-AF02-C9B608E0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-66925"/>
            <a:ext cx="9875520" cy="1356360"/>
          </a:xfrm>
        </p:spPr>
        <p:txBody>
          <a:bodyPr/>
          <a:lstStyle/>
          <a:p>
            <a:r>
              <a:rPr lang="lt-LT" dirty="0">
                <a:solidFill>
                  <a:schemeClr val="bg1"/>
                </a:solidFill>
              </a:rPr>
              <a:t>Sprendimams</a:t>
            </a:r>
          </a:p>
        </p:txBody>
      </p:sp>
    </p:spTree>
    <p:extLst>
      <p:ext uri="{BB962C8B-B14F-4D97-AF65-F5344CB8AC3E}">
        <p14:creationId xmlns:p14="http://schemas.microsoft.com/office/powerpoint/2010/main" val="315007059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4BB4F688AA4942429C1386747EFB9F6C" ma:contentTypeVersion="8" ma:contentTypeDescription="Kurkite naują dokumentą." ma:contentTypeScope="" ma:versionID="84c88a8e1b3d70c941c6a0a74d550dd9">
  <xsd:schema xmlns:xsd="http://www.w3.org/2001/XMLSchema" xmlns:xs="http://www.w3.org/2001/XMLSchema" xmlns:p="http://schemas.microsoft.com/office/2006/metadata/properties" xmlns:ns3="6bed59ab-fd25-4258-9ef3-e7c35d497fe6" xmlns:ns4="7cd50a59-902e-48b5-b18a-1558df50cbb1" targetNamespace="http://schemas.microsoft.com/office/2006/metadata/properties" ma:root="true" ma:fieldsID="0f0c1283c72bd5d988ca7529af60f3ed" ns3:_="" ns4:_="">
    <xsd:import namespace="6bed59ab-fd25-4258-9ef3-e7c35d497fe6"/>
    <xsd:import namespace="7cd50a59-902e-48b5-b18a-1558df50cb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d59ab-fd25-4258-9ef3-e7c35d497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50a59-902e-48b5-b18a-1558df50cbb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Bendrinimo užuominos maiš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F2D0BE-2AF9-4747-89D6-D02D171B70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F1CE2E-5911-44D7-B4AE-C4E1C04A99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d59ab-fd25-4258-9ef3-e7c35d497fe6"/>
    <ds:schemaRef ds:uri="7cd50a59-902e-48b5-b18a-1558df50cb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C2A4AF-6F80-4BFB-B25D-A7F9CB21AD1E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7cd50a59-902e-48b5-b18a-1558df50cbb1"/>
    <ds:schemaRef ds:uri="6bed59ab-fd25-4258-9ef3-e7c35d497fe6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1679</TotalTime>
  <Words>799</Words>
  <Application>Microsoft Office PowerPoint</Application>
  <PresentationFormat>Widescreen</PresentationFormat>
  <Paragraphs>124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Abadi</vt:lpstr>
      <vt:lpstr>Arial</vt:lpstr>
      <vt:lpstr>Calibri</vt:lpstr>
      <vt:lpstr>Corbel</vt:lpstr>
      <vt:lpstr>Foco</vt:lpstr>
      <vt:lpstr>Foco Light</vt:lpstr>
      <vt:lpstr>Basis</vt:lpstr>
      <vt:lpstr>Alternatyvių  Degalų Įstatymas</vt:lpstr>
      <vt:lpstr>PowerPoint Presentation</vt:lpstr>
      <vt:lpstr>PowerPoint Presentation</vt:lpstr>
      <vt:lpstr>PowerPoint Presentation</vt:lpstr>
      <vt:lpstr>Kodėl svarbu biometano vartojimo įpareigojimai?</vt:lpstr>
      <vt:lpstr>PowerPoint Presentation</vt:lpstr>
      <vt:lpstr>Finansavimo poreikis: iki 1,5 mlrd. EUR iki 2030 m.</vt:lpstr>
      <vt:lpstr>Sprendimams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Aurimas Salapėta</dc:creator>
  <cp:lastModifiedBy>Gintarė Krušnienė</cp:lastModifiedBy>
  <cp:revision>4</cp:revision>
  <cp:lastPrinted>2020-03-03T13:08:01Z</cp:lastPrinted>
  <dcterms:created xsi:type="dcterms:W3CDTF">2019-02-06T14:25:46Z</dcterms:created>
  <dcterms:modified xsi:type="dcterms:W3CDTF">2020-03-06T12:46:02Z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0x0101004BB4F688AA4942429C1386747EFB9F6C</vt:lpwstr>
  </property>
</Properties>
</file>