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0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edrė Balčytytė" userId="5f664659-b764-49cf-9ebc-2a8e9a217319" providerId="ADAL" clId="{E8B0F660-26C5-4014-8520-5495329BF38D}"/>
    <pc:docChg chg="modSld">
      <pc:chgData name="Giedrė Balčytytė" userId="5f664659-b764-49cf-9ebc-2a8e9a217319" providerId="ADAL" clId="{E8B0F660-26C5-4014-8520-5495329BF38D}" dt="2021-11-10T11:57:20.592" v="285" actId="20577"/>
      <pc:docMkLst>
        <pc:docMk/>
      </pc:docMkLst>
      <pc:sldChg chg="modSp mod">
        <pc:chgData name="Giedrė Balčytytė" userId="5f664659-b764-49cf-9ebc-2a8e9a217319" providerId="ADAL" clId="{E8B0F660-26C5-4014-8520-5495329BF38D}" dt="2021-11-10T11:57:20.592" v="285" actId="20577"/>
        <pc:sldMkLst>
          <pc:docMk/>
          <pc:sldMk cId="1473706263" sldId="270"/>
        </pc:sldMkLst>
        <pc:spChg chg="mod">
          <ac:chgData name="Giedrė Balčytytė" userId="5f664659-b764-49cf-9ebc-2a8e9a217319" providerId="ADAL" clId="{E8B0F660-26C5-4014-8520-5495329BF38D}" dt="2021-11-10T11:57:20.592" v="285" actId="20577"/>
          <ac:spMkLst>
            <pc:docMk/>
            <pc:sldMk cId="1473706263" sldId="270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B-454F-B640-CE3EDD803E6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B-454F-B640-CE3EDD803E6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B-454F-B640-CE3EDD803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C-4BCC-BD1A-E3B5AEA23C6C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C-4BCC-BD1A-E3B5AEA23C6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C-4BCC-BD1A-E3B5AEA2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465C-4B67-9398-63A1D534F9B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5C-4B67-9398-63A1D534F9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C-4B67-9398-63A1D534F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0-4311-B806-927351D3672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0-4311-B806-927351D367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0-4311-B806-927351D36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91C-4BCC-BD1A-E3B5AEA23C6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91C-4BCC-BD1A-E3B5AEA23C6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C-4BCC-BD1A-E3B5AEA2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C-4B67-9398-63A1D534F9B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C-4B67-9398-63A1D534F9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C-4B67-9398-63A1D534F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090-4311-B806-927351D3672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090-4311-B806-927351D367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0-4311-B806-927351D36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E03-4835-9FFB-66AD452FCA03}"/>
              </c:ext>
            </c:extLst>
          </c:dPt>
          <c:dPt>
            <c:idx val="1"/>
            <c:bubble3D val="0"/>
            <c:spPr>
              <a:solidFill>
                <a:srgbClr val="7F7F7F">
                  <a:alpha val="2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E03-4835-9FFB-66AD452FCA0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3-4835-9FFB-66AD452FC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566-4822-A662-70680A4B2FD3}"/>
              </c:ext>
            </c:extLst>
          </c:dPt>
          <c:dPt>
            <c:idx val="1"/>
            <c:bubble3D val="0"/>
            <c:spPr>
              <a:solidFill>
                <a:srgbClr val="7F7F7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566-4822-A662-70680A4B2F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6-4822-A662-70680A4B2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BC72-4142-94A4-61B5FA819E15}"/>
              </c:ext>
            </c:extLst>
          </c:dPt>
          <c:dPt>
            <c:idx val="1"/>
            <c:bubble3D val="0"/>
            <c:spPr>
              <a:solidFill>
                <a:srgbClr val="7F7F7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C72-4142-94A4-61B5FA819E1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2-4142-94A4-61B5FA819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531-4072-BCD4-9B8281FDD69A}"/>
              </c:ext>
            </c:extLst>
          </c:dPt>
          <c:dPt>
            <c:idx val="1"/>
            <c:bubble3D val="0"/>
            <c:spPr>
              <a:solidFill>
                <a:srgbClr val="7F7F7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531-4072-BCD4-9B8281FDD6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31-4072-BCD4-9B8281FDD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E-40C5-9A7B-F9EA779C9F0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E-40C5-9A7B-F9EA779C9F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E-40C5-9A7B-F9EA779C9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3721283043864"/>
          <c:y val="0.12246286228231502"/>
          <c:w val="0.71299888533160494"/>
          <c:h val="0.877537137717684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E-4AB3-B5F1-A0C3EC0F7B0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E-4AB3-B5F1-A0C3EC0F7B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E-4AB3-B5F1-A0C3EC0F7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B43-4663-A2F6-2938590DF2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B43-4663-A2F6-2938590DF2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B43-4663-A2F6-2938590DF2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B43-4663-A2F6-2938590DF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43-4663-A2F6-2938590DF2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0.75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43-4663-A2F6-2938590DF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75502160"/>
        <c:axId val="475502720"/>
      </c:barChart>
      <c:catAx>
        <c:axId val="4755021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475502720"/>
        <c:crosses val="autoZero"/>
        <c:auto val="1"/>
        <c:lblAlgn val="ctr"/>
        <c:lblOffset val="100"/>
        <c:noMultiLvlLbl val="0"/>
      </c:catAx>
      <c:valAx>
        <c:axId val="47550272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47550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2BC-43A6-9EED-7C8CEB7FA0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2BC-43A6-9EED-7C8CEB7FA0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A2BC-43A6-9EED-7C8CEB7FA0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A2BC-43A6-9EED-7C8CEB7FA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0.56999999999999995</c:v>
                </c:pt>
                <c:pt idx="2">
                  <c:v>0.45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BC-43A6-9EED-7C8CEB7FA0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0.6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BC-43A6-9EED-7C8CEB7FA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75505520"/>
        <c:axId val="475506080"/>
      </c:barChart>
      <c:catAx>
        <c:axId val="475505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475506080"/>
        <c:crosses val="autoZero"/>
        <c:auto val="1"/>
        <c:lblAlgn val="ctr"/>
        <c:lblOffset val="100"/>
        <c:noMultiLvlLbl val="0"/>
      </c:catAx>
      <c:valAx>
        <c:axId val="475506080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47550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04716648857101E-2"/>
          <c:y val="0.1255622383145866"/>
          <c:w val="0.87929622767742266"/>
          <c:h val="0.7178366326519063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F-463A-AF94-7B8276DA4C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F-463A-AF94-7B8276DA4C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63A-AF94-7B8276DA4C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F-463A-AF94-7B8276DA4C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F-463A-AF94-7B8276DA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526400"/>
        <c:axId val="502526960"/>
      </c:areaChart>
      <c:catAx>
        <c:axId val="50252640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02526960"/>
        <c:crosses val="autoZero"/>
        <c:auto val="1"/>
        <c:lblAlgn val="ctr"/>
        <c:lblOffset val="100"/>
        <c:noMultiLvlLbl val="0"/>
      </c:catAx>
      <c:valAx>
        <c:axId val="5025269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02526400"/>
        <c:crosses val="autoZero"/>
        <c:crossBetween val="midCat"/>
      </c:valAx>
      <c:spPr>
        <a:noFill/>
        <a:ln w="635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04716648857101E-2"/>
          <c:y val="0.1255622383145866"/>
          <c:w val="0.87929622767742266"/>
          <c:h val="0.7178366326519063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F-463A-AF94-7B8276DA4C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F-463A-AF94-7B8276DA4C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63A-AF94-7B8276DA4C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F-463A-AF94-7B8276DA4C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F-463A-AF94-7B8276DA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526400"/>
        <c:axId val="502526960"/>
      </c:areaChart>
      <c:catAx>
        <c:axId val="50252640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02526960"/>
        <c:crosses val="autoZero"/>
        <c:auto val="1"/>
        <c:lblAlgn val="ctr"/>
        <c:lblOffset val="100"/>
        <c:noMultiLvlLbl val="0"/>
      </c:catAx>
      <c:valAx>
        <c:axId val="5025269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02526400"/>
        <c:crosses val="autoZero"/>
        <c:crossBetween val="midCat"/>
      </c:valAx>
      <c:spPr>
        <a:noFill/>
        <a:ln w="635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79961"/>
          <c:y val="0.17700153315895992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8-4EC3-A5B3-76AB952C7D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8-4EC3-A5B3-76AB952C7D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E8-4EC3-A5B3-76AB952C7D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E8-4EC3-A5B3-76AB952C7D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E8-4EC3-A5B3-76AB952C7D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E8-4EC3-A5B3-76AB952C7DA6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E8-4EC3-A5B3-76AB952C7D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8431651679961"/>
          <c:y val="0.17700153315895992"/>
          <c:w val="0.50603161428533983"/>
          <c:h val="0.615208672285543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64-47C5-B80D-6E35C3154E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64-47C5-B80D-6E35C3154E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64-47C5-B80D-6E35C3154E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64-47C5-B80D-6E35C3154E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64-47C5-B80D-6E35C3154E12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64-47C5-B80D-6E35C3154E1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1st Qtr</c:v>
                </c:pt>
                <c:pt idx="5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64-47C5-B80D-6E35C3154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0AA77-1898-4FE9-8798-1C77B813386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F5CF22CA-AA05-417F-8D89-5DC209A171EB}">
      <dgm:prSet phldrT="[Text]" custT="1"/>
      <dgm:spPr>
        <a:solidFill>
          <a:schemeClr val="tx2"/>
        </a:solidFill>
        <a:ln w="12700">
          <a:solidFill>
            <a:schemeClr val="bg1"/>
          </a:solidFill>
        </a:ln>
      </dgm:spPr>
      <dgm:t>
        <a:bodyPr tIns="457200" bIns="91440" anchor="b" anchorCtr="0"/>
        <a:lstStyle/>
        <a:p>
          <a:r>
            <a:rPr lang="en-US" sz="1200" dirty="0">
              <a:solidFill>
                <a:srgbClr val="FFFFFF"/>
              </a:solidFill>
            </a:rPr>
            <a:t>Top thing</a:t>
          </a:r>
        </a:p>
      </dgm:t>
    </dgm:pt>
    <dgm:pt modelId="{B24D76BC-091D-46E3-95A6-27CDFDB64474}" type="parTrans" cxnId="{CDAF1BB5-5971-4149-9387-29FA98E64DF5}">
      <dgm:prSet/>
      <dgm:spPr/>
      <dgm:t>
        <a:bodyPr/>
        <a:lstStyle/>
        <a:p>
          <a:endParaRPr lang="en-US" sz="1200"/>
        </a:p>
      </dgm:t>
    </dgm:pt>
    <dgm:pt modelId="{B7816E19-641B-4521-9D4A-DD34E6715A9C}" type="sibTrans" cxnId="{CDAF1BB5-5971-4149-9387-29FA98E64DF5}">
      <dgm:prSet/>
      <dgm:spPr/>
      <dgm:t>
        <a:bodyPr/>
        <a:lstStyle/>
        <a:p>
          <a:endParaRPr lang="en-US" sz="1200"/>
        </a:p>
      </dgm:t>
    </dgm:pt>
    <dgm:pt modelId="{6ECAB874-4AEC-4976-BFEF-D2DDCFFB48DB}">
      <dgm:prSet phldrT="[Text]" custT="1"/>
      <dgm:spPr>
        <a:solidFill>
          <a:schemeClr val="accent4"/>
        </a:solidFill>
        <a:ln w="1270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dirty="0">
              <a:solidFill>
                <a:srgbClr val="FFFFFF"/>
              </a:solidFill>
            </a:rPr>
            <a:t>Middle thing</a:t>
          </a:r>
        </a:p>
      </dgm:t>
    </dgm:pt>
    <dgm:pt modelId="{B1A72E13-34A4-4607-8D21-4B325897B9DC}" type="parTrans" cxnId="{30624DFB-5691-4243-BD55-E76B5EFFF0F9}">
      <dgm:prSet/>
      <dgm:spPr/>
      <dgm:t>
        <a:bodyPr/>
        <a:lstStyle/>
        <a:p>
          <a:endParaRPr lang="en-US" sz="1200"/>
        </a:p>
      </dgm:t>
    </dgm:pt>
    <dgm:pt modelId="{F9439EDD-648E-484C-8334-B80F3B796436}" type="sibTrans" cxnId="{30624DFB-5691-4243-BD55-E76B5EFFF0F9}">
      <dgm:prSet/>
      <dgm:spPr/>
      <dgm:t>
        <a:bodyPr/>
        <a:lstStyle/>
        <a:p>
          <a:endParaRPr lang="en-US" sz="1200"/>
        </a:p>
      </dgm:t>
    </dgm:pt>
    <dgm:pt modelId="{FE5AEA80-EEA4-425C-A2BF-C2EC3DE82944}">
      <dgm:prSet phldrT="[Text]" custT="1"/>
      <dgm:spPr>
        <a:solidFill>
          <a:schemeClr val="accent1"/>
        </a:solidFill>
        <a:ln w="1270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dirty="0">
              <a:solidFill>
                <a:srgbClr val="FFFFFF"/>
              </a:solidFill>
            </a:rPr>
            <a:t>Bottom thing</a:t>
          </a:r>
        </a:p>
      </dgm:t>
    </dgm:pt>
    <dgm:pt modelId="{6AD28A7E-6C93-4913-814B-476920260918}" type="parTrans" cxnId="{FE65646B-64ED-45EC-A2C6-B4136DD21955}">
      <dgm:prSet/>
      <dgm:spPr/>
      <dgm:t>
        <a:bodyPr/>
        <a:lstStyle/>
        <a:p>
          <a:endParaRPr lang="en-US" sz="1200"/>
        </a:p>
      </dgm:t>
    </dgm:pt>
    <dgm:pt modelId="{42608AFF-4881-4973-9004-680AD29B6B49}" type="sibTrans" cxnId="{FE65646B-64ED-45EC-A2C6-B4136DD21955}">
      <dgm:prSet/>
      <dgm:spPr/>
      <dgm:t>
        <a:bodyPr/>
        <a:lstStyle/>
        <a:p>
          <a:endParaRPr lang="en-US" sz="1200"/>
        </a:p>
      </dgm:t>
    </dgm:pt>
    <dgm:pt modelId="{B17C045F-CEDC-45E8-AF47-23396402DAE4}" type="pres">
      <dgm:prSet presAssocID="{9AB0AA77-1898-4FE9-8798-1C77B813386C}" presName="Name0" presStyleCnt="0">
        <dgm:presLayoutVars>
          <dgm:dir/>
          <dgm:animLvl val="lvl"/>
          <dgm:resizeHandles val="exact"/>
        </dgm:presLayoutVars>
      </dgm:prSet>
      <dgm:spPr/>
    </dgm:pt>
    <dgm:pt modelId="{B0677A24-2EDC-436B-9948-D349CFF942E2}" type="pres">
      <dgm:prSet presAssocID="{F5CF22CA-AA05-417F-8D89-5DC209A171EB}" presName="Name8" presStyleCnt="0"/>
      <dgm:spPr/>
    </dgm:pt>
    <dgm:pt modelId="{ECF623A0-DEA5-4327-AAA2-FE30DA796F53}" type="pres">
      <dgm:prSet presAssocID="{F5CF22CA-AA05-417F-8D89-5DC209A171EB}" presName="level" presStyleLbl="node1" presStyleIdx="0" presStyleCnt="3" custScaleY="157956">
        <dgm:presLayoutVars>
          <dgm:chMax val="1"/>
          <dgm:bulletEnabled val="1"/>
        </dgm:presLayoutVars>
      </dgm:prSet>
      <dgm:spPr/>
    </dgm:pt>
    <dgm:pt modelId="{05F7C707-B930-4D0F-AD40-422CC764CDB1}" type="pres">
      <dgm:prSet presAssocID="{F5CF22CA-AA05-417F-8D89-5DC209A171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C7E4F-46D4-4EF1-AFBB-CA8402D668D6}" type="pres">
      <dgm:prSet presAssocID="{6ECAB874-4AEC-4976-BFEF-D2DDCFFB48DB}" presName="Name8" presStyleCnt="0"/>
      <dgm:spPr/>
    </dgm:pt>
    <dgm:pt modelId="{3B4D60DC-3880-4788-95C0-C5331C7B8E49}" type="pres">
      <dgm:prSet presAssocID="{6ECAB874-4AEC-4976-BFEF-D2DDCFFB48DB}" presName="level" presStyleLbl="node1" presStyleIdx="1" presStyleCnt="3">
        <dgm:presLayoutVars>
          <dgm:chMax val="1"/>
          <dgm:bulletEnabled val="1"/>
        </dgm:presLayoutVars>
      </dgm:prSet>
      <dgm:spPr/>
    </dgm:pt>
    <dgm:pt modelId="{A7EB5071-B632-476B-8029-40FE41DF5B7B}" type="pres">
      <dgm:prSet presAssocID="{6ECAB874-4AEC-4976-BFEF-D2DDCFFB4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6D63C1-9902-48DD-98BB-AC7100A56A48}" type="pres">
      <dgm:prSet presAssocID="{FE5AEA80-EEA4-425C-A2BF-C2EC3DE82944}" presName="Name8" presStyleCnt="0"/>
      <dgm:spPr/>
    </dgm:pt>
    <dgm:pt modelId="{58F179C7-16A8-432B-BA8B-1B820D98D9A2}" type="pres">
      <dgm:prSet presAssocID="{FE5AEA80-EEA4-425C-A2BF-C2EC3DE82944}" presName="level" presStyleLbl="node1" presStyleIdx="2" presStyleCnt="3">
        <dgm:presLayoutVars>
          <dgm:chMax val="1"/>
          <dgm:bulletEnabled val="1"/>
        </dgm:presLayoutVars>
      </dgm:prSet>
      <dgm:spPr/>
    </dgm:pt>
    <dgm:pt modelId="{A71E63FD-05AD-4CE9-8DA0-97D40EB93279}" type="pres">
      <dgm:prSet presAssocID="{FE5AEA80-EEA4-425C-A2BF-C2EC3DE8294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41C5F1B-6CB9-4E19-923A-65F634E0FB83}" type="presOf" srcId="{F5CF22CA-AA05-417F-8D89-5DC209A171EB}" destId="{ECF623A0-DEA5-4327-AAA2-FE30DA796F53}" srcOrd="0" destOrd="0" presId="urn:microsoft.com/office/officeart/2005/8/layout/pyramid1"/>
    <dgm:cxn modelId="{FE710C47-6D6D-4790-87D0-B72EEB4D58B0}" type="presOf" srcId="{FE5AEA80-EEA4-425C-A2BF-C2EC3DE82944}" destId="{A71E63FD-05AD-4CE9-8DA0-97D40EB93279}" srcOrd="1" destOrd="0" presId="urn:microsoft.com/office/officeart/2005/8/layout/pyramid1"/>
    <dgm:cxn modelId="{FE65646B-64ED-45EC-A2C6-B4136DD21955}" srcId="{9AB0AA77-1898-4FE9-8798-1C77B813386C}" destId="{FE5AEA80-EEA4-425C-A2BF-C2EC3DE82944}" srcOrd="2" destOrd="0" parTransId="{6AD28A7E-6C93-4913-814B-476920260918}" sibTransId="{42608AFF-4881-4973-9004-680AD29B6B49}"/>
    <dgm:cxn modelId="{887B7770-2479-42AB-9236-8549561B2680}" type="presOf" srcId="{6ECAB874-4AEC-4976-BFEF-D2DDCFFB48DB}" destId="{A7EB5071-B632-476B-8029-40FE41DF5B7B}" srcOrd="1" destOrd="0" presId="urn:microsoft.com/office/officeart/2005/8/layout/pyramid1"/>
    <dgm:cxn modelId="{CDAF1BB5-5971-4149-9387-29FA98E64DF5}" srcId="{9AB0AA77-1898-4FE9-8798-1C77B813386C}" destId="{F5CF22CA-AA05-417F-8D89-5DC209A171EB}" srcOrd="0" destOrd="0" parTransId="{B24D76BC-091D-46E3-95A6-27CDFDB64474}" sibTransId="{B7816E19-641B-4521-9D4A-DD34E6715A9C}"/>
    <dgm:cxn modelId="{8AD53EB7-6170-4859-8124-37EF25F3B078}" type="presOf" srcId="{F5CF22CA-AA05-417F-8D89-5DC209A171EB}" destId="{05F7C707-B930-4D0F-AD40-422CC764CDB1}" srcOrd="1" destOrd="0" presId="urn:microsoft.com/office/officeart/2005/8/layout/pyramid1"/>
    <dgm:cxn modelId="{1FFF55F5-2E46-4CD6-B2E1-0E453A29FD13}" type="presOf" srcId="{6ECAB874-4AEC-4976-BFEF-D2DDCFFB48DB}" destId="{3B4D60DC-3880-4788-95C0-C5331C7B8E49}" srcOrd="0" destOrd="0" presId="urn:microsoft.com/office/officeart/2005/8/layout/pyramid1"/>
    <dgm:cxn modelId="{97651AF8-C49A-4336-BEC5-47B585826EA6}" type="presOf" srcId="{9AB0AA77-1898-4FE9-8798-1C77B813386C}" destId="{B17C045F-CEDC-45E8-AF47-23396402DAE4}" srcOrd="0" destOrd="0" presId="urn:microsoft.com/office/officeart/2005/8/layout/pyramid1"/>
    <dgm:cxn modelId="{CC874AFA-C80E-4C0F-9C3E-167FF8419348}" type="presOf" srcId="{FE5AEA80-EEA4-425C-A2BF-C2EC3DE82944}" destId="{58F179C7-16A8-432B-BA8B-1B820D98D9A2}" srcOrd="0" destOrd="0" presId="urn:microsoft.com/office/officeart/2005/8/layout/pyramid1"/>
    <dgm:cxn modelId="{30624DFB-5691-4243-BD55-E76B5EFFF0F9}" srcId="{9AB0AA77-1898-4FE9-8798-1C77B813386C}" destId="{6ECAB874-4AEC-4976-BFEF-D2DDCFFB48DB}" srcOrd="1" destOrd="0" parTransId="{B1A72E13-34A4-4607-8D21-4B325897B9DC}" sibTransId="{F9439EDD-648E-484C-8334-B80F3B796436}"/>
    <dgm:cxn modelId="{400A9B2B-32EF-4D9D-AEFF-37B4BE91CE73}" type="presParOf" srcId="{B17C045F-CEDC-45E8-AF47-23396402DAE4}" destId="{B0677A24-2EDC-436B-9948-D349CFF942E2}" srcOrd="0" destOrd="0" presId="urn:microsoft.com/office/officeart/2005/8/layout/pyramid1"/>
    <dgm:cxn modelId="{C24A3B03-A2E7-479A-862C-2B2AB1910780}" type="presParOf" srcId="{B0677A24-2EDC-436B-9948-D349CFF942E2}" destId="{ECF623A0-DEA5-4327-AAA2-FE30DA796F53}" srcOrd="0" destOrd="0" presId="urn:microsoft.com/office/officeart/2005/8/layout/pyramid1"/>
    <dgm:cxn modelId="{5E705C83-A649-400D-80C2-E5069069158E}" type="presParOf" srcId="{B0677A24-2EDC-436B-9948-D349CFF942E2}" destId="{05F7C707-B930-4D0F-AD40-422CC764CDB1}" srcOrd="1" destOrd="0" presId="urn:microsoft.com/office/officeart/2005/8/layout/pyramid1"/>
    <dgm:cxn modelId="{85ECF11B-5975-4451-AAC9-F33F98A2B2E1}" type="presParOf" srcId="{B17C045F-CEDC-45E8-AF47-23396402DAE4}" destId="{C4AC7E4F-46D4-4EF1-AFBB-CA8402D668D6}" srcOrd="1" destOrd="0" presId="urn:microsoft.com/office/officeart/2005/8/layout/pyramid1"/>
    <dgm:cxn modelId="{0772DA85-CB73-4B3D-971C-D1C403BB1A16}" type="presParOf" srcId="{C4AC7E4F-46D4-4EF1-AFBB-CA8402D668D6}" destId="{3B4D60DC-3880-4788-95C0-C5331C7B8E49}" srcOrd="0" destOrd="0" presId="urn:microsoft.com/office/officeart/2005/8/layout/pyramid1"/>
    <dgm:cxn modelId="{7F133A4A-2CFC-4967-AAF8-575E053401EE}" type="presParOf" srcId="{C4AC7E4F-46D4-4EF1-AFBB-CA8402D668D6}" destId="{A7EB5071-B632-476B-8029-40FE41DF5B7B}" srcOrd="1" destOrd="0" presId="urn:microsoft.com/office/officeart/2005/8/layout/pyramid1"/>
    <dgm:cxn modelId="{014C4129-6896-43B0-B20F-7F020CB4C1AD}" type="presParOf" srcId="{B17C045F-CEDC-45E8-AF47-23396402DAE4}" destId="{9F6D63C1-9902-48DD-98BB-AC7100A56A48}" srcOrd="2" destOrd="0" presId="urn:microsoft.com/office/officeart/2005/8/layout/pyramid1"/>
    <dgm:cxn modelId="{EED2432C-75A9-42E6-B3D8-FE16E0A47112}" type="presParOf" srcId="{9F6D63C1-9902-48DD-98BB-AC7100A56A48}" destId="{58F179C7-16A8-432B-BA8B-1B820D98D9A2}" srcOrd="0" destOrd="0" presId="urn:microsoft.com/office/officeart/2005/8/layout/pyramid1"/>
    <dgm:cxn modelId="{AC9AA67F-C4FE-4AB2-95E4-C6EB081BF375}" type="presParOf" srcId="{9F6D63C1-9902-48DD-98BB-AC7100A56A48}" destId="{A71E63FD-05AD-4CE9-8DA0-97D40EB932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0AA77-1898-4FE9-8798-1C77B813386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F5CF22CA-AA05-417F-8D89-5DC209A171EB}">
      <dgm:prSet phldrT="[Text]" custT="1"/>
      <dgm:spPr>
        <a:solidFill>
          <a:schemeClr val="tx2"/>
        </a:solidFill>
        <a:ln w="6350">
          <a:solidFill>
            <a:schemeClr val="bg1"/>
          </a:solidFill>
        </a:ln>
      </dgm:spPr>
      <dgm:t>
        <a:bodyPr tIns="457200" bIns="91440" anchor="b" anchorCtr="0"/>
        <a:lstStyle/>
        <a:p>
          <a:r>
            <a:rPr lang="en-US" sz="1200" dirty="0" err="1">
              <a:solidFill>
                <a:srgbClr val="FFFFFF"/>
              </a:solidFill>
            </a:rPr>
            <a:t>Lorem</a:t>
          </a:r>
          <a:r>
            <a:rPr lang="en-US" sz="1200" dirty="0">
              <a:solidFill>
                <a:srgbClr val="FFFFFF"/>
              </a:solidFill>
            </a:rPr>
            <a:t> </a:t>
          </a:r>
          <a:r>
            <a:rPr lang="en-US" sz="1200" dirty="0" err="1">
              <a:solidFill>
                <a:srgbClr val="FFFFFF"/>
              </a:solidFill>
            </a:rPr>
            <a:t>Ipsum</a:t>
          </a:r>
          <a:endParaRPr lang="en-US" sz="1200" dirty="0">
            <a:solidFill>
              <a:srgbClr val="FFFFFF"/>
            </a:solidFill>
          </a:endParaRPr>
        </a:p>
      </dgm:t>
    </dgm:pt>
    <dgm:pt modelId="{B24D76BC-091D-46E3-95A6-27CDFDB64474}" type="parTrans" cxnId="{CDAF1BB5-5971-4149-9387-29FA98E64DF5}">
      <dgm:prSet/>
      <dgm:spPr/>
      <dgm:t>
        <a:bodyPr/>
        <a:lstStyle/>
        <a:p>
          <a:endParaRPr lang="en-US" sz="1200"/>
        </a:p>
      </dgm:t>
    </dgm:pt>
    <dgm:pt modelId="{B7816E19-641B-4521-9D4A-DD34E6715A9C}" type="sibTrans" cxnId="{CDAF1BB5-5971-4149-9387-29FA98E64DF5}">
      <dgm:prSet/>
      <dgm:spPr/>
      <dgm:t>
        <a:bodyPr/>
        <a:lstStyle/>
        <a:p>
          <a:endParaRPr lang="en-US" sz="1200"/>
        </a:p>
      </dgm:t>
    </dgm:pt>
    <dgm:pt modelId="{6ECAB874-4AEC-4976-BFEF-D2DDCFFB48DB}">
      <dgm:prSet phldrT="[Text]" custT="1"/>
      <dgm:spPr>
        <a:solidFill>
          <a:schemeClr val="accent5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dirty="0">
              <a:solidFill>
                <a:srgbClr val="FFFFFF"/>
              </a:solidFill>
            </a:rPr>
            <a:t>Dolor sit </a:t>
          </a:r>
          <a:r>
            <a:rPr lang="en-US" sz="1200" dirty="0" err="1">
              <a:solidFill>
                <a:srgbClr val="FFFFFF"/>
              </a:solidFill>
            </a:rPr>
            <a:t>amet</a:t>
          </a:r>
          <a:endParaRPr lang="en-US" sz="1200" dirty="0">
            <a:solidFill>
              <a:srgbClr val="FFFFFF"/>
            </a:solidFill>
          </a:endParaRPr>
        </a:p>
      </dgm:t>
    </dgm:pt>
    <dgm:pt modelId="{B1A72E13-34A4-4607-8D21-4B325897B9DC}" type="parTrans" cxnId="{30624DFB-5691-4243-BD55-E76B5EFFF0F9}">
      <dgm:prSet/>
      <dgm:spPr/>
      <dgm:t>
        <a:bodyPr/>
        <a:lstStyle/>
        <a:p>
          <a:endParaRPr lang="en-US" sz="1200"/>
        </a:p>
      </dgm:t>
    </dgm:pt>
    <dgm:pt modelId="{F9439EDD-648E-484C-8334-B80F3B796436}" type="sibTrans" cxnId="{30624DFB-5691-4243-BD55-E76B5EFFF0F9}">
      <dgm:prSet/>
      <dgm:spPr/>
      <dgm:t>
        <a:bodyPr/>
        <a:lstStyle/>
        <a:p>
          <a:endParaRPr lang="en-US" sz="1200"/>
        </a:p>
      </dgm:t>
    </dgm:pt>
    <dgm:pt modelId="{FE5AEA80-EEA4-425C-A2BF-C2EC3DE82944}">
      <dgm:prSet phldrT="[Text]" custT="1"/>
      <dgm:spPr>
        <a:solidFill>
          <a:schemeClr val="accent1">
            <a:lumMod val="60000"/>
            <a:lumOff val="40000"/>
          </a:schemeClr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dirty="0" err="1">
              <a:solidFill>
                <a:srgbClr val="FFFFFF"/>
              </a:solidFill>
            </a:rPr>
            <a:t>Lorem</a:t>
          </a:r>
          <a:r>
            <a:rPr lang="en-US" sz="1200" dirty="0">
              <a:solidFill>
                <a:srgbClr val="FFFFFF"/>
              </a:solidFill>
            </a:rPr>
            <a:t> </a:t>
          </a:r>
          <a:r>
            <a:rPr lang="en-US" sz="1200" dirty="0" err="1">
              <a:solidFill>
                <a:srgbClr val="FFFFFF"/>
              </a:solidFill>
            </a:rPr>
            <a:t>ipsum</a:t>
          </a:r>
          <a:r>
            <a:rPr lang="en-US" sz="1200" dirty="0">
              <a:solidFill>
                <a:srgbClr val="FFFFFF"/>
              </a:solidFill>
            </a:rPr>
            <a:t> dolor sit </a:t>
          </a:r>
          <a:r>
            <a:rPr lang="en-US" sz="1200" dirty="0" err="1">
              <a:solidFill>
                <a:srgbClr val="FFFFFF"/>
              </a:solidFill>
            </a:rPr>
            <a:t>amet</a:t>
          </a:r>
          <a:endParaRPr lang="en-US" sz="1200" dirty="0">
            <a:solidFill>
              <a:srgbClr val="FFFFFF"/>
            </a:solidFill>
          </a:endParaRPr>
        </a:p>
      </dgm:t>
    </dgm:pt>
    <dgm:pt modelId="{42608AFF-4881-4973-9004-680AD29B6B49}" type="sibTrans" cxnId="{FE65646B-64ED-45EC-A2C6-B4136DD21955}">
      <dgm:prSet/>
      <dgm:spPr/>
      <dgm:t>
        <a:bodyPr/>
        <a:lstStyle/>
        <a:p>
          <a:endParaRPr lang="en-US" sz="1200"/>
        </a:p>
      </dgm:t>
    </dgm:pt>
    <dgm:pt modelId="{6AD28A7E-6C93-4913-814B-476920260918}" type="parTrans" cxnId="{FE65646B-64ED-45EC-A2C6-B4136DD21955}">
      <dgm:prSet/>
      <dgm:spPr/>
      <dgm:t>
        <a:bodyPr/>
        <a:lstStyle/>
        <a:p>
          <a:endParaRPr lang="en-US" sz="1200"/>
        </a:p>
      </dgm:t>
    </dgm:pt>
    <dgm:pt modelId="{D4A936FC-2570-496B-AA38-40C3605001CC}">
      <dgm:prSet phldrT="[Text]" custT="1"/>
      <dgm:spPr>
        <a:solidFill>
          <a:schemeClr val="accent1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dirty="0">
              <a:solidFill>
                <a:srgbClr val="FFFFFF"/>
              </a:solidFill>
            </a:rPr>
            <a:t>Coffee and bagels is a nice way to start your day</a:t>
          </a:r>
        </a:p>
      </dgm:t>
    </dgm:pt>
    <dgm:pt modelId="{D6CA8AD3-0894-4415-8ED3-9D332A1C3D92}" type="parTrans" cxnId="{CB4F2AAF-189D-4F68-AE26-45FA4483C9D3}">
      <dgm:prSet/>
      <dgm:spPr/>
      <dgm:t>
        <a:bodyPr/>
        <a:lstStyle/>
        <a:p>
          <a:endParaRPr lang="en-US"/>
        </a:p>
      </dgm:t>
    </dgm:pt>
    <dgm:pt modelId="{325EEFCF-A725-4020-88B3-C6B03DE1471B}" type="sibTrans" cxnId="{CB4F2AAF-189D-4F68-AE26-45FA4483C9D3}">
      <dgm:prSet/>
      <dgm:spPr/>
      <dgm:t>
        <a:bodyPr/>
        <a:lstStyle/>
        <a:p>
          <a:endParaRPr lang="en-US"/>
        </a:p>
      </dgm:t>
    </dgm:pt>
    <dgm:pt modelId="{B17C045F-CEDC-45E8-AF47-23396402DAE4}" type="pres">
      <dgm:prSet presAssocID="{9AB0AA77-1898-4FE9-8798-1C77B813386C}" presName="Name0" presStyleCnt="0">
        <dgm:presLayoutVars>
          <dgm:dir/>
          <dgm:animLvl val="lvl"/>
          <dgm:resizeHandles val="exact"/>
        </dgm:presLayoutVars>
      </dgm:prSet>
      <dgm:spPr/>
    </dgm:pt>
    <dgm:pt modelId="{B0677A24-2EDC-436B-9948-D349CFF942E2}" type="pres">
      <dgm:prSet presAssocID="{F5CF22CA-AA05-417F-8D89-5DC209A171EB}" presName="Name8" presStyleCnt="0"/>
      <dgm:spPr/>
    </dgm:pt>
    <dgm:pt modelId="{ECF623A0-DEA5-4327-AAA2-FE30DA796F53}" type="pres">
      <dgm:prSet presAssocID="{F5CF22CA-AA05-417F-8D89-5DC209A171EB}" presName="level" presStyleLbl="node1" presStyleIdx="0" presStyleCnt="4" custScaleY="157956">
        <dgm:presLayoutVars>
          <dgm:chMax val="1"/>
          <dgm:bulletEnabled val="1"/>
        </dgm:presLayoutVars>
      </dgm:prSet>
      <dgm:spPr/>
    </dgm:pt>
    <dgm:pt modelId="{05F7C707-B930-4D0F-AD40-422CC764CDB1}" type="pres">
      <dgm:prSet presAssocID="{F5CF22CA-AA05-417F-8D89-5DC209A171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C7E4F-46D4-4EF1-AFBB-CA8402D668D6}" type="pres">
      <dgm:prSet presAssocID="{6ECAB874-4AEC-4976-BFEF-D2DDCFFB48DB}" presName="Name8" presStyleCnt="0"/>
      <dgm:spPr/>
    </dgm:pt>
    <dgm:pt modelId="{3B4D60DC-3880-4788-95C0-C5331C7B8E49}" type="pres">
      <dgm:prSet presAssocID="{6ECAB874-4AEC-4976-BFEF-D2DDCFFB48DB}" presName="level" presStyleLbl="node1" presStyleIdx="1" presStyleCnt="4">
        <dgm:presLayoutVars>
          <dgm:chMax val="1"/>
          <dgm:bulletEnabled val="1"/>
        </dgm:presLayoutVars>
      </dgm:prSet>
      <dgm:spPr/>
    </dgm:pt>
    <dgm:pt modelId="{A7EB5071-B632-476B-8029-40FE41DF5B7B}" type="pres">
      <dgm:prSet presAssocID="{6ECAB874-4AEC-4976-BFEF-D2DDCFFB4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6D63C1-9902-48DD-98BB-AC7100A56A48}" type="pres">
      <dgm:prSet presAssocID="{FE5AEA80-EEA4-425C-A2BF-C2EC3DE82944}" presName="Name8" presStyleCnt="0"/>
      <dgm:spPr/>
    </dgm:pt>
    <dgm:pt modelId="{58F179C7-16A8-432B-BA8B-1B820D98D9A2}" type="pres">
      <dgm:prSet presAssocID="{FE5AEA80-EEA4-425C-A2BF-C2EC3DE82944}" presName="level" presStyleLbl="node1" presStyleIdx="2" presStyleCnt="4">
        <dgm:presLayoutVars>
          <dgm:chMax val="1"/>
          <dgm:bulletEnabled val="1"/>
        </dgm:presLayoutVars>
      </dgm:prSet>
      <dgm:spPr/>
    </dgm:pt>
    <dgm:pt modelId="{A71E63FD-05AD-4CE9-8DA0-97D40EB93279}" type="pres">
      <dgm:prSet presAssocID="{FE5AEA80-EEA4-425C-A2BF-C2EC3DE829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8705749-BCA6-4C77-83F2-F7A74A93FFC6}" type="pres">
      <dgm:prSet presAssocID="{D4A936FC-2570-496B-AA38-40C3605001CC}" presName="Name8" presStyleCnt="0"/>
      <dgm:spPr/>
    </dgm:pt>
    <dgm:pt modelId="{4C93577F-86B3-4437-AC53-27DFCA2D946A}" type="pres">
      <dgm:prSet presAssocID="{D4A936FC-2570-496B-AA38-40C3605001CC}" presName="level" presStyleLbl="node1" presStyleIdx="3" presStyleCnt="4">
        <dgm:presLayoutVars>
          <dgm:chMax val="1"/>
          <dgm:bulletEnabled val="1"/>
        </dgm:presLayoutVars>
      </dgm:prSet>
      <dgm:spPr/>
    </dgm:pt>
    <dgm:pt modelId="{2BB7DDF4-8BB1-4DDF-90F3-9410843E50B9}" type="pres">
      <dgm:prSet presAssocID="{D4A936FC-2570-496B-AA38-40C3605001C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F83232-070A-400A-B1BA-21CFBEE42034}" type="presOf" srcId="{D4A936FC-2570-496B-AA38-40C3605001CC}" destId="{2BB7DDF4-8BB1-4DDF-90F3-9410843E50B9}" srcOrd="1" destOrd="0" presId="urn:microsoft.com/office/officeart/2005/8/layout/pyramid1"/>
    <dgm:cxn modelId="{CBE54634-BB8B-41C6-B79B-D32986CB21B5}" type="presOf" srcId="{D4A936FC-2570-496B-AA38-40C3605001CC}" destId="{4C93577F-86B3-4437-AC53-27DFCA2D946A}" srcOrd="0" destOrd="0" presId="urn:microsoft.com/office/officeart/2005/8/layout/pyramid1"/>
    <dgm:cxn modelId="{518E8C3F-2893-46E4-B71E-F9EA8543F0A0}" type="presOf" srcId="{6ECAB874-4AEC-4976-BFEF-D2DDCFFB48DB}" destId="{3B4D60DC-3880-4788-95C0-C5331C7B8E49}" srcOrd="0" destOrd="0" presId="urn:microsoft.com/office/officeart/2005/8/layout/pyramid1"/>
    <dgm:cxn modelId="{4332105D-1574-4A11-A9F9-0E5811F94AEF}" type="presOf" srcId="{F5CF22CA-AA05-417F-8D89-5DC209A171EB}" destId="{ECF623A0-DEA5-4327-AAA2-FE30DA796F53}" srcOrd="0" destOrd="0" presId="urn:microsoft.com/office/officeart/2005/8/layout/pyramid1"/>
    <dgm:cxn modelId="{3B314D6A-72E2-49FC-B91F-4A20873D46FA}" type="presOf" srcId="{F5CF22CA-AA05-417F-8D89-5DC209A171EB}" destId="{05F7C707-B930-4D0F-AD40-422CC764CDB1}" srcOrd="1" destOrd="0" presId="urn:microsoft.com/office/officeart/2005/8/layout/pyramid1"/>
    <dgm:cxn modelId="{FE65646B-64ED-45EC-A2C6-B4136DD21955}" srcId="{9AB0AA77-1898-4FE9-8798-1C77B813386C}" destId="{FE5AEA80-EEA4-425C-A2BF-C2EC3DE82944}" srcOrd="2" destOrd="0" parTransId="{6AD28A7E-6C93-4913-814B-476920260918}" sibTransId="{42608AFF-4881-4973-9004-680AD29B6B49}"/>
    <dgm:cxn modelId="{7F1AF58A-DEEE-4AF2-8282-FD61378F244A}" type="presOf" srcId="{FE5AEA80-EEA4-425C-A2BF-C2EC3DE82944}" destId="{58F179C7-16A8-432B-BA8B-1B820D98D9A2}" srcOrd="0" destOrd="0" presId="urn:microsoft.com/office/officeart/2005/8/layout/pyramid1"/>
    <dgm:cxn modelId="{C762449F-37F4-4841-85B2-B728EABBF790}" type="presOf" srcId="{6ECAB874-4AEC-4976-BFEF-D2DDCFFB48DB}" destId="{A7EB5071-B632-476B-8029-40FE41DF5B7B}" srcOrd="1" destOrd="0" presId="urn:microsoft.com/office/officeart/2005/8/layout/pyramid1"/>
    <dgm:cxn modelId="{CB4F2AAF-189D-4F68-AE26-45FA4483C9D3}" srcId="{9AB0AA77-1898-4FE9-8798-1C77B813386C}" destId="{D4A936FC-2570-496B-AA38-40C3605001CC}" srcOrd="3" destOrd="0" parTransId="{D6CA8AD3-0894-4415-8ED3-9D332A1C3D92}" sibTransId="{325EEFCF-A725-4020-88B3-C6B03DE1471B}"/>
    <dgm:cxn modelId="{CDAF1BB5-5971-4149-9387-29FA98E64DF5}" srcId="{9AB0AA77-1898-4FE9-8798-1C77B813386C}" destId="{F5CF22CA-AA05-417F-8D89-5DC209A171EB}" srcOrd="0" destOrd="0" parTransId="{B24D76BC-091D-46E3-95A6-27CDFDB64474}" sibTransId="{B7816E19-641B-4521-9D4A-DD34E6715A9C}"/>
    <dgm:cxn modelId="{DF2B3CD3-1ED5-45C7-9312-1B93B0097836}" type="presOf" srcId="{FE5AEA80-EEA4-425C-A2BF-C2EC3DE82944}" destId="{A71E63FD-05AD-4CE9-8DA0-97D40EB93279}" srcOrd="1" destOrd="0" presId="urn:microsoft.com/office/officeart/2005/8/layout/pyramid1"/>
    <dgm:cxn modelId="{E1314EF2-5DA8-45BF-A821-DE0ABD589116}" type="presOf" srcId="{9AB0AA77-1898-4FE9-8798-1C77B813386C}" destId="{B17C045F-CEDC-45E8-AF47-23396402DAE4}" srcOrd="0" destOrd="0" presId="urn:microsoft.com/office/officeart/2005/8/layout/pyramid1"/>
    <dgm:cxn modelId="{30624DFB-5691-4243-BD55-E76B5EFFF0F9}" srcId="{9AB0AA77-1898-4FE9-8798-1C77B813386C}" destId="{6ECAB874-4AEC-4976-BFEF-D2DDCFFB48DB}" srcOrd="1" destOrd="0" parTransId="{B1A72E13-34A4-4607-8D21-4B325897B9DC}" sibTransId="{F9439EDD-648E-484C-8334-B80F3B796436}"/>
    <dgm:cxn modelId="{D25C64DF-29B5-4894-A988-1A26F37E76A6}" type="presParOf" srcId="{B17C045F-CEDC-45E8-AF47-23396402DAE4}" destId="{B0677A24-2EDC-436B-9948-D349CFF942E2}" srcOrd="0" destOrd="0" presId="urn:microsoft.com/office/officeart/2005/8/layout/pyramid1"/>
    <dgm:cxn modelId="{B49C1BC5-1AAC-4376-B79D-94E6C6C431C6}" type="presParOf" srcId="{B0677A24-2EDC-436B-9948-D349CFF942E2}" destId="{ECF623A0-DEA5-4327-AAA2-FE30DA796F53}" srcOrd="0" destOrd="0" presId="urn:microsoft.com/office/officeart/2005/8/layout/pyramid1"/>
    <dgm:cxn modelId="{B67EC853-41CC-4CA8-9159-5D1AB0FBD807}" type="presParOf" srcId="{B0677A24-2EDC-436B-9948-D349CFF942E2}" destId="{05F7C707-B930-4D0F-AD40-422CC764CDB1}" srcOrd="1" destOrd="0" presId="urn:microsoft.com/office/officeart/2005/8/layout/pyramid1"/>
    <dgm:cxn modelId="{8F2D7D99-7EE5-4CBE-9F65-F1A894C6C873}" type="presParOf" srcId="{B17C045F-CEDC-45E8-AF47-23396402DAE4}" destId="{C4AC7E4F-46D4-4EF1-AFBB-CA8402D668D6}" srcOrd="1" destOrd="0" presId="urn:microsoft.com/office/officeart/2005/8/layout/pyramid1"/>
    <dgm:cxn modelId="{99F08A3E-1217-4EEA-8936-D68FADB0F489}" type="presParOf" srcId="{C4AC7E4F-46D4-4EF1-AFBB-CA8402D668D6}" destId="{3B4D60DC-3880-4788-95C0-C5331C7B8E49}" srcOrd="0" destOrd="0" presId="urn:microsoft.com/office/officeart/2005/8/layout/pyramid1"/>
    <dgm:cxn modelId="{C6A189E2-89CC-4FD6-A19C-A5847DAEEB20}" type="presParOf" srcId="{C4AC7E4F-46D4-4EF1-AFBB-CA8402D668D6}" destId="{A7EB5071-B632-476B-8029-40FE41DF5B7B}" srcOrd="1" destOrd="0" presId="urn:microsoft.com/office/officeart/2005/8/layout/pyramid1"/>
    <dgm:cxn modelId="{C1F063B0-88A6-4FAE-A791-29D33776EFD9}" type="presParOf" srcId="{B17C045F-CEDC-45E8-AF47-23396402DAE4}" destId="{9F6D63C1-9902-48DD-98BB-AC7100A56A48}" srcOrd="2" destOrd="0" presId="urn:microsoft.com/office/officeart/2005/8/layout/pyramid1"/>
    <dgm:cxn modelId="{D7480C69-7FE4-476C-B51F-3ADB3AF1B6DA}" type="presParOf" srcId="{9F6D63C1-9902-48DD-98BB-AC7100A56A48}" destId="{58F179C7-16A8-432B-BA8B-1B820D98D9A2}" srcOrd="0" destOrd="0" presId="urn:microsoft.com/office/officeart/2005/8/layout/pyramid1"/>
    <dgm:cxn modelId="{42D4E1BE-481C-41F3-BC63-B2DCEE98C3A5}" type="presParOf" srcId="{9F6D63C1-9902-48DD-98BB-AC7100A56A48}" destId="{A71E63FD-05AD-4CE9-8DA0-97D40EB93279}" srcOrd="1" destOrd="0" presId="urn:microsoft.com/office/officeart/2005/8/layout/pyramid1"/>
    <dgm:cxn modelId="{04000FC1-743B-4699-BB03-6933E3FDEFE0}" type="presParOf" srcId="{B17C045F-CEDC-45E8-AF47-23396402DAE4}" destId="{C8705749-BCA6-4C77-83F2-F7A74A93FFC6}" srcOrd="3" destOrd="0" presId="urn:microsoft.com/office/officeart/2005/8/layout/pyramid1"/>
    <dgm:cxn modelId="{07815D78-7A3F-496A-8C5D-E312CDF20722}" type="presParOf" srcId="{C8705749-BCA6-4C77-83F2-F7A74A93FFC6}" destId="{4C93577F-86B3-4437-AC53-27DFCA2D946A}" srcOrd="0" destOrd="0" presId="urn:microsoft.com/office/officeart/2005/8/layout/pyramid1"/>
    <dgm:cxn modelId="{81B06E96-BC69-4109-B3D8-687EAADD6976}" type="presParOf" srcId="{C8705749-BCA6-4C77-83F2-F7A74A93FFC6}" destId="{2BB7DDF4-8BB1-4DDF-90F3-9410843E50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23A0-DEA5-4327-AAA2-FE30DA796F53}">
      <dsp:nvSpPr>
        <dsp:cNvPr id="0" name=""/>
        <dsp:cNvSpPr/>
      </dsp:nvSpPr>
      <dsp:spPr>
        <a:xfrm>
          <a:off x="1528267" y="0"/>
          <a:ext cx="2413990" cy="1739390"/>
        </a:xfrm>
        <a:prstGeom prst="trapezoid">
          <a:avLst>
            <a:gd name="adj" fmla="val 69392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45720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</a:rPr>
            <a:t>Top thing</a:t>
          </a:r>
        </a:p>
      </dsp:txBody>
      <dsp:txXfrm>
        <a:off x="1528267" y="0"/>
        <a:ext cx="2413990" cy="1739390"/>
      </dsp:txXfrm>
    </dsp:sp>
    <dsp:sp modelId="{3B4D60DC-3880-4788-95C0-C5331C7B8E49}">
      <dsp:nvSpPr>
        <dsp:cNvPr id="0" name=""/>
        <dsp:cNvSpPr/>
      </dsp:nvSpPr>
      <dsp:spPr>
        <a:xfrm>
          <a:off x="764133" y="1739390"/>
          <a:ext cx="3942257" cy="1101186"/>
        </a:xfrm>
        <a:prstGeom prst="trapezoid">
          <a:avLst>
            <a:gd name="adj" fmla="val 69392"/>
          </a:avLst>
        </a:prstGeom>
        <a:solidFill>
          <a:schemeClr val="accent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</a:rPr>
            <a:t>Middle thing</a:t>
          </a:r>
        </a:p>
      </dsp:txBody>
      <dsp:txXfrm>
        <a:off x="1454028" y="1739390"/>
        <a:ext cx="2562467" cy="1101186"/>
      </dsp:txXfrm>
    </dsp:sp>
    <dsp:sp modelId="{58F179C7-16A8-432B-BA8B-1B820D98D9A2}">
      <dsp:nvSpPr>
        <dsp:cNvPr id="0" name=""/>
        <dsp:cNvSpPr/>
      </dsp:nvSpPr>
      <dsp:spPr>
        <a:xfrm>
          <a:off x="0" y="2840576"/>
          <a:ext cx="5470525" cy="1101186"/>
        </a:xfrm>
        <a:prstGeom prst="trapezoid">
          <a:avLst>
            <a:gd name="adj" fmla="val 69392"/>
          </a:avLst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</a:rPr>
            <a:t>Bottom thing</a:t>
          </a:r>
        </a:p>
      </dsp:txBody>
      <dsp:txXfrm>
        <a:off x="957341" y="2840576"/>
        <a:ext cx="3555841" cy="1101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23A0-DEA5-4327-AAA2-FE30DA796F53}">
      <dsp:nvSpPr>
        <dsp:cNvPr id="0" name=""/>
        <dsp:cNvSpPr/>
      </dsp:nvSpPr>
      <dsp:spPr>
        <a:xfrm>
          <a:off x="1792511" y="0"/>
          <a:ext cx="1887585" cy="1359556"/>
        </a:xfrm>
        <a:prstGeom prst="trapezoid">
          <a:avLst>
            <a:gd name="adj" fmla="val 69419"/>
          </a:avLst>
        </a:prstGeom>
        <a:solidFill>
          <a:schemeClr val="tx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45720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rgbClr val="FFFFFF"/>
              </a:solidFill>
            </a:rPr>
            <a:t>Lorem</a:t>
          </a:r>
          <a:r>
            <a:rPr lang="en-US" sz="1200" kern="1200" dirty="0">
              <a:solidFill>
                <a:srgbClr val="FFFFFF"/>
              </a:solidFill>
            </a:rPr>
            <a:t> </a:t>
          </a:r>
          <a:r>
            <a:rPr lang="en-US" sz="1200" kern="1200" dirty="0" err="1">
              <a:solidFill>
                <a:srgbClr val="FFFFFF"/>
              </a:solidFill>
            </a:rPr>
            <a:t>Ipsum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1792511" y="0"/>
        <a:ext cx="1887585" cy="1359556"/>
      </dsp:txXfrm>
    </dsp:sp>
    <dsp:sp modelId="{3B4D60DC-3880-4788-95C0-C5331C7B8E49}">
      <dsp:nvSpPr>
        <dsp:cNvPr id="0" name=""/>
        <dsp:cNvSpPr/>
      </dsp:nvSpPr>
      <dsp:spPr>
        <a:xfrm>
          <a:off x="1195007" y="1359556"/>
          <a:ext cx="3082593" cy="860718"/>
        </a:xfrm>
        <a:prstGeom prst="trapezoid">
          <a:avLst>
            <a:gd name="adj" fmla="val 69419"/>
          </a:avLst>
        </a:prstGeom>
        <a:solidFill>
          <a:schemeClr val="accent5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</a:rPr>
            <a:t>Dolor sit </a:t>
          </a:r>
          <a:r>
            <a:rPr lang="en-US" sz="1200" kern="1200" dirty="0" err="1">
              <a:solidFill>
                <a:srgbClr val="FFFFFF"/>
              </a:solidFill>
            </a:rPr>
            <a:t>amet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1734461" y="1359556"/>
        <a:ext cx="2003685" cy="860718"/>
      </dsp:txXfrm>
    </dsp:sp>
    <dsp:sp modelId="{58F179C7-16A8-432B-BA8B-1B820D98D9A2}">
      <dsp:nvSpPr>
        <dsp:cNvPr id="0" name=""/>
        <dsp:cNvSpPr/>
      </dsp:nvSpPr>
      <dsp:spPr>
        <a:xfrm>
          <a:off x="597503" y="2220275"/>
          <a:ext cx="4277600" cy="860718"/>
        </a:xfrm>
        <a:prstGeom prst="trapezoid">
          <a:avLst>
            <a:gd name="adj" fmla="val 69419"/>
          </a:avLst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rgbClr val="FFFFFF"/>
              </a:solidFill>
            </a:rPr>
            <a:t>Lorem</a:t>
          </a:r>
          <a:r>
            <a:rPr lang="en-US" sz="1200" kern="1200" dirty="0">
              <a:solidFill>
                <a:srgbClr val="FFFFFF"/>
              </a:solidFill>
            </a:rPr>
            <a:t> </a:t>
          </a:r>
          <a:r>
            <a:rPr lang="en-US" sz="1200" kern="1200" dirty="0" err="1">
              <a:solidFill>
                <a:srgbClr val="FFFFFF"/>
              </a:solidFill>
            </a:rPr>
            <a:t>ipsum</a:t>
          </a:r>
          <a:r>
            <a:rPr lang="en-US" sz="1200" kern="1200" dirty="0">
              <a:solidFill>
                <a:srgbClr val="FFFFFF"/>
              </a:solidFill>
            </a:rPr>
            <a:t> dolor sit </a:t>
          </a:r>
          <a:r>
            <a:rPr lang="en-US" sz="1200" kern="1200" dirty="0" err="1">
              <a:solidFill>
                <a:srgbClr val="FFFFFF"/>
              </a:solidFill>
            </a:rPr>
            <a:t>amet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1346083" y="2220275"/>
        <a:ext cx="2780440" cy="860718"/>
      </dsp:txXfrm>
    </dsp:sp>
    <dsp:sp modelId="{4C93577F-86B3-4437-AC53-27DFCA2D946A}">
      <dsp:nvSpPr>
        <dsp:cNvPr id="0" name=""/>
        <dsp:cNvSpPr/>
      </dsp:nvSpPr>
      <dsp:spPr>
        <a:xfrm>
          <a:off x="0" y="3080993"/>
          <a:ext cx="5472608" cy="860718"/>
        </a:xfrm>
        <a:prstGeom prst="trapezoid">
          <a:avLst>
            <a:gd name="adj" fmla="val 69419"/>
          </a:avLst>
        </a:prstGeom>
        <a:solidFill>
          <a:schemeClr val="accent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</a:rPr>
            <a:t>Coffee and bagels is a nice way to start your day</a:t>
          </a:r>
        </a:p>
      </dsp:txBody>
      <dsp:txXfrm>
        <a:off x="957706" y="3080993"/>
        <a:ext cx="3557195" cy="86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emf"/><Relationship Id="rId4" Type="http://schemas.openxmlformats.org/officeDocument/2006/relationships/image" Target="../media/image43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emf"/><Relationship Id="rId4" Type="http://schemas.openxmlformats.org/officeDocument/2006/relationships/image" Target="../media/image4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emf"/><Relationship Id="rId4" Type="http://schemas.openxmlformats.org/officeDocument/2006/relationships/diagramData" Target="../diagrams/data1.xml"/><Relationship Id="rId9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5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8.png"/><Relationship Id="rId7" Type="http://schemas.openxmlformats.org/officeDocument/2006/relationships/image" Target="../media/image3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23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5.emf"/><Relationship Id="rId7" Type="http://schemas.openxmlformats.org/officeDocument/2006/relationships/image" Target="../media/image4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image" Target="../media/image16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hart" Target="../charts/chart4.xml"/><Relationship Id="rId7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45.emf"/><Relationship Id="rId10" Type="http://schemas.openxmlformats.org/officeDocument/2006/relationships/image" Target="../media/image26.emf"/><Relationship Id="rId4" Type="http://schemas.openxmlformats.org/officeDocument/2006/relationships/chart" Target="../charts/chart5.xml"/><Relationship Id="rId9" Type="http://schemas.openxmlformats.org/officeDocument/2006/relationships/image" Target="../media/image46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9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57987" y="1835646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7174" y="422960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5575" y="1599545"/>
            <a:ext cx="2580661" cy="295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835448" y="5761990"/>
            <a:ext cx="2279727" cy="1096010"/>
          </a:xfrm>
          <a:prstGeom prst="rect">
            <a:avLst/>
          </a:prstGeom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More subtle table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With modern style sure to make your brand look its best</a:t>
            </a:r>
          </a:p>
        </p:txBody>
      </p:sp>
    </p:spTree>
    <p:extLst>
      <p:ext uri="{BB962C8B-B14F-4D97-AF65-F5344CB8AC3E}">
        <p14:creationId xmlns:p14="http://schemas.microsoft.com/office/powerpoint/2010/main" val="3348290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Options are always a good thing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Other good things include coffee, puppies and doughnut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4401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tx2"/>
                </a:solidFill>
              </a:rPr>
              <a:t>Option one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467" dirty="0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>
            <a:off x="914400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5835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tx2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467" dirty="0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 userDrawn="1"/>
        </p:nvSpPr>
        <p:spPr>
          <a:xfrm>
            <a:off x="358583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57270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tx2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3" name="Diagonal Stripe 12"/>
          <p:cNvSpPr/>
          <p:nvPr userDrawn="1"/>
        </p:nvSpPr>
        <p:spPr>
          <a:xfrm>
            <a:off x="6257269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928706" y="1905000"/>
            <a:ext cx="2348895" cy="34544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tx2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tx2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5" name="Diagonal Stripe 14"/>
          <p:cNvSpPr/>
          <p:nvPr userDrawn="1"/>
        </p:nvSpPr>
        <p:spPr>
          <a:xfrm>
            <a:off x="892870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6" name="Isosceles Triangle 15"/>
          <p:cNvSpPr/>
          <p:nvPr userDrawn="1"/>
        </p:nvSpPr>
        <p:spPr>
          <a:xfrm>
            <a:off x="2911396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7" name="Isosceles Triangle 16"/>
          <p:cNvSpPr/>
          <p:nvPr userDrawn="1"/>
        </p:nvSpPr>
        <p:spPr>
          <a:xfrm>
            <a:off x="558283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" name="Isosceles Triangle 17"/>
          <p:cNvSpPr/>
          <p:nvPr userDrawn="1"/>
        </p:nvSpPr>
        <p:spPr>
          <a:xfrm>
            <a:off x="8254265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" name="Isosceles Triangle 18"/>
          <p:cNvSpPr/>
          <p:nvPr userDrawn="1"/>
        </p:nvSpPr>
        <p:spPr>
          <a:xfrm>
            <a:off x="1092570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369936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Options are always a good thing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Other good things include coffee, puppies and doughnuts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4401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bg1"/>
                </a:solidFill>
              </a:rPr>
              <a:t>Option one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9" name="Diagonal Stripe 8"/>
          <p:cNvSpPr/>
          <p:nvPr userDrawn="1"/>
        </p:nvSpPr>
        <p:spPr>
          <a:xfrm>
            <a:off x="914400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5835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bg1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1" name="Diagonal Stripe 10"/>
          <p:cNvSpPr/>
          <p:nvPr userDrawn="1"/>
        </p:nvSpPr>
        <p:spPr>
          <a:xfrm>
            <a:off x="358583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57270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bg1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Diagonal Stripe 12"/>
          <p:cNvSpPr/>
          <p:nvPr userDrawn="1"/>
        </p:nvSpPr>
        <p:spPr>
          <a:xfrm>
            <a:off x="6257269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928706" y="1905000"/>
            <a:ext cx="2348895" cy="34544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bg1"/>
                </a:solidFill>
              </a:rPr>
              <a:t>Option two</a:t>
            </a:r>
          </a:p>
          <a:p>
            <a:pPr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600" dirty="0">
                <a:solidFill>
                  <a:schemeClr val="bg1"/>
                </a:solidFill>
              </a:rPr>
              <a:t>This option has a triangle on the upper left. Throughout the design, we use subtle color shifts to add visual interest and convey forward momentum.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5" name="Diagonal Stripe 14"/>
          <p:cNvSpPr/>
          <p:nvPr userDrawn="1"/>
        </p:nvSpPr>
        <p:spPr>
          <a:xfrm>
            <a:off x="8928705" y="1905000"/>
            <a:ext cx="914400" cy="914400"/>
          </a:xfrm>
          <a:prstGeom prst="diagStrip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667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6" name="Isosceles Triangle 15"/>
          <p:cNvSpPr/>
          <p:nvPr userDrawn="1"/>
        </p:nvSpPr>
        <p:spPr>
          <a:xfrm>
            <a:off x="2911396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7" name="Isosceles Triangle 16"/>
          <p:cNvSpPr/>
          <p:nvPr userDrawn="1"/>
        </p:nvSpPr>
        <p:spPr>
          <a:xfrm>
            <a:off x="558283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" name="Isosceles Triangle 17"/>
          <p:cNvSpPr/>
          <p:nvPr userDrawn="1"/>
        </p:nvSpPr>
        <p:spPr>
          <a:xfrm>
            <a:off x="8254265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" name="Isosceles Triangle 18"/>
          <p:cNvSpPr/>
          <p:nvPr userDrawn="1"/>
        </p:nvSpPr>
        <p:spPr>
          <a:xfrm>
            <a:off x="10925701" y="5007501"/>
            <a:ext cx="351899" cy="351899"/>
          </a:xfrm>
          <a:prstGeom prst="triangle">
            <a:avLst>
              <a:gd name="adj" fmla="val 10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920" tIns="0" rIns="121920" bIns="0" rtlCol="0" anchor="b" anchorCtr="0"/>
          <a:lstStyle/>
          <a:p>
            <a:pPr algn="ctr"/>
            <a:r>
              <a:rPr lang="en-US" sz="1867" dirty="0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1355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First quarter project milestones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739017" y="1543050"/>
            <a:ext cx="2736803" cy="251894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 err="1">
                <a:solidFill>
                  <a:schemeClr val="accent1"/>
                </a:solidFill>
              </a:rPr>
              <a:t>Lorem</a:t>
            </a:r>
            <a:r>
              <a:rPr lang="en-US" sz="2133" dirty="0">
                <a:solidFill>
                  <a:schemeClr val="accent1"/>
                </a:solidFill>
              </a:rPr>
              <a:t> </a:t>
            </a:r>
            <a:r>
              <a:rPr lang="en-US" sz="2133" dirty="0" err="1">
                <a:solidFill>
                  <a:schemeClr val="accent1"/>
                </a:solidFill>
              </a:rPr>
              <a:t>Ipsum</a:t>
            </a:r>
            <a:endParaRPr lang="en-US" sz="2133" dirty="0">
              <a:solidFill>
                <a:schemeClr val="accent1"/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dirty="0" err="1">
                <a:solidFill>
                  <a:schemeClr val="tx2"/>
                </a:solidFill>
              </a:rPr>
              <a:t>Cillendande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cupti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porupta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tquibea</a:t>
            </a:r>
            <a:r>
              <a:rPr lang="en-US" sz="1467" dirty="0">
                <a:solidFill>
                  <a:schemeClr val="tx2"/>
                </a:solidFill>
              </a:rPr>
              <a:t> qui con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6180" y="1543050"/>
            <a:ext cx="2736803" cy="2518940"/>
          </a:xfrm>
          <a:prstGeom prst="rect">
            <a:avLst/>
          </a:prstGeom>
          <a:solidFill>
            <a:schemeClr val="accent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Lorem</a:t>
            </a: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133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Ipsum</a:t>
            </a:r>
            <a:endParaRPr lang="en-US" sz="2133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dirty="0" err="1">
                <a:solidFill>
                  <a:schemeClr val="tx2"/>
                </a:solidFill>
              </a:rPr>
              <a:t>Cillendande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cupti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porupta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tquibea</a:t>
            </a:r>
            <a:r>
              <a:rPr lang="en-US" sz="1467" dirty="0">
                <a:solidFill>
                  <a:schemeClr val="tx2"/>
                </a:solidFill>
              </a:rPr>
              <a:t> qui con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727598" y="1543050"/>
            <a:ext cx="2736803" cy="251894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 err="1">
                <a:solidFill>
                  <a:schemeClr val="accent4"/>
                </a:solidFill>
              </a:rPr>
              <a:t>Lorem</a:t>
            </a:r>
            <a:r>
              <a:rPr lang="en-US" sz="2133" dirty="0">
                <a:solidFill>
                  <a:schemeClr val="accent4"/>
                </a:solidFill>
              </a:rPr>
              <a:t> </a:t>
            </a:r>
            <a:r>
              <a:rPr lang="en-US" sz="2133" dirty="0" err="1">
                <a:solidFill>
                  <a:schemeClr val="accent4"/>
                </a:solidFill>
              </a:rPr>
              <a:t>Ipsum</a:t>
            </a:r>
            <a:endParaRPr lang="en-US" sz="2133" dirty="0">
              <a:solidFill>
                <a:schemeClr val="accent4"/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dirty="0" err="1">
                <a:solidFill>
                  <a:schemeClr val="tx2"/>
                </a:solidFill>
              </a:rPr>
              <a:t>Cillendande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cupti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porupta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tquibea</a:t>
            </a:r>
            <a:r>
              <a:rPr lang="en-US" sz="1467" dirty="0">
                <a:solidFill>
                  <a:schemeClr val="tx2"/>
                </a:solidFill>
              </a:rPr>
              <a:t> qui con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1117" y="5489963"/>
            <a:ext cx="62549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chemeClr val="tx2"/>
                </a:solidFill>
              </a:rPr>
              <a:t>MySQL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11799" y="4936191"/>
            <a:ext cx="47481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chemeClr val="tx2"/>
                </a:solidFill>
              </a:rPr>
              <a:t>PHP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43484" y="4372894"/>
            <a:ext cx="64312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chemeClr val="tx2"/>
                </a:solidFill>
              </a:rPr>
              <a:t>HTML5</a:t>
            </a:r>
          </a:p>
        </p:txBody>
      </p:sp>
      <p:sp>
        <p:nvSpPr>
          <p:cNvPr id="17" name="Rounded Rectangle 42"/>
          <p:cNvSpPr/>
          <p:nvPr userDrawn="1"/>
        </p:nvSpPr>
        <p:spPr>
          <a:xfrm rot="5400000">
            <a:off x="2952670" y="3124602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18" name="Rounded Rectangle 44"/>
          <p:cNvSpPr/>
          <p:nvPr userDrawn="1"/>
        </p:nvSpPr>
        <p:spPr>
          <a:xfrm>
            <a:off x="1711471" y="4365804"/>
            <a:ext cx="2305488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9" name="Rounded Rectangle 47"/>
          <p:cNvSpPr/>
          <p:nvPr userDrawn="1"/>
        </p:nvSpPr>
        <p:spPr>
          <a:xfrm rot="5400000">
            <a:off x="2952670" y="3687899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0" name="Rounded Rectangle 48"/>
          <p:cNvSpPr/>
          <p:nvPr userDrawn="1"/>
        </p:nvSpPr>
        <p:spPr>
          <a:xfrm>
            <a:off x="1711469" y="4929101"/>
            <a:ext cx="1665253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21" name="Rounded Rectangle 49"/>
          <p:cNvSpPr/>
          <p:nvPr userDrawn="1"/>
        </p:nvSpPr>
        <p:spPr>
          <a:xfrm rot="5400000">
            <a:off x="2952670" y="4241671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2" name="Rounded Rectangle 50"/>
          <p:cNvSpPr/>
          <p:nvPr userDrawn="1"/>
        </p:nvSpPr>
        <p:spPr>
          <a:xfrm>
            <a:off x="1711469" y="5482873"/>
            <a:ext cx="2116672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3" name="Rounded Rectangle 54"/>
          <p:cNvSpPr/>
          <p:nvPr userDrawn="1"/>
        </p:nvSpPr>
        <p:spPr>
          <a:xfrm rot="5400000">
            <a:off x="5955025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4" name="Rounded Rectangle 55"/>
          <p:cNvSpPr/>
          <p:nvPr userDrawn="1"/>
        </p:nvSpPr>
        <p:spPr>
          <a:xfrm>
            <a:off x="4727600" y="4365804"/>
            <a:ext cx="741190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25" name="Rounded Rectangle 56"/>
          <p:cNvSpPr/>
          <p:nvPr userDrawn="1"/>
        </p:nvSpPr>
        <p:spPr>
          <a:xfrm rot="5400000">
            <a:off x="5955025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6" name="Rounded Rectangle 57"/>
          <p:cNvSpPr/>
          <p:nvPr userDrawn="1"/>
        </p:nvSpPr>
        <p:spPr>
          <a:xfrm>
            <a:off x="4727598" y="4929101"/>
            <a:ext cx="1485076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27" name="Rounded Rectangle 58"/>
          <p:cNvSpPr/>
          <p:nvPr userDrawn="1"/>
        </p:nvSpPr>
        <p:spPr>
          <a:xfrm rot="5400000">
            <a:off x="5955025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8" name="Rounded Rectangle 59"/>
          <p:cNvSpPr/>
          <p:nvPr userDrawn="1"/>
        </p:nvSpPr>
        <p:spPr>
          <a:xfrm>
            <a:off x="4727598" y="5482873"/>
            <a:ext cx="2425499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29" name="Rounded Rectangle 63"/>
          <p:cNvSpPr/>
          <p:nvPr userDrawn="1"/>
        </p:nvSpPr>
        <p:spPr>
          <a:xfrm rot="5400000">
            <a:off x="8943607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30" name="Rounded Rectangle 64"/>
          <p:cNvSpPr/>
          <p:nvPr userDrawn="1"/>
        </p:nvSpPr>
        <p:spPr>
          <a:xfrm>
            <a:off x="7716182" y="4365804"/>
            <a:ext cx="1122187" cy="2819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1" name="Rounded Rectangle 65"/>
          <p:cNvSpPr/>
          <p:nvPr userDrawn="1"/>
        </p:nvSpPr>
        <p:spPr>
          <a:xfrm rot="5400000">
            <a:off x="8943607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32" name="Rounded Rectangle 66"/>
          <p:cNvSpPr/>
          <p:nvPr userDrawn="1"/>
        </p:nvSpPr>
        <p:spPr>
          <a:xfrm>
            <a:off x="7716179" y="4929101"/>
            <a:ext cx="2455599" cy="2819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33" name="Rounded Rectangle 67"/>
          <p:cNvSpPr/>
          <p:nvPr userDrawn="1"/>
        </p:nvSpPr>
        <p:spPr>
          <a:xfrm rot="5400000">
            <a:off x="8943607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34" name="Rounded Rectangle 68"/>
          <p:cNvSpPr/>
          <p:nvPr userDrawn="1"/>
        </p:nvSpPr>
        <p:spPr>
          <a:xfrm>
            <a:off x="7716180" y="5482873"/>
            <a:ext cx="2095578" cy="2819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8000"/>
          </a:blip>
          <a:stretch>
            <a:fillRect/>
          </a:stretch>
        </p:blipFill>
        <p:spPr>
          <a:xfrm>
            <a:off x="2680950" y="1935387"/>
            <a:ext cx="900450" cy="9868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32000"/>
          </a:blip>
          <a:stretch>
            <a:fillRect/>
          </a:stretch>
        </p:blipFill>
        <p:spPr>
          <a:xfrm>
            <a:off x="5709411" y="1996485"/>
            <a:ext cx="815214" cy="9257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-12000" contrast="-2000"/>
          </a:blip>
          <a:stretch>
            <a:fillRect/>
          </a:stretch>
        </p:blipFill>
        <p:spPr>
          <a:xfrm>
            <a:off x="8610600" y="2176446"/>
            <a:ext cx="77625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99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First quarter project milestones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739017" y="1543050"/>
            <a:ext cx="2736803" cy="251894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 err="1">
                <a:solidFill>
                  <a:schemeClr val="accent1"/>
                </a:solidFill>
              </a:rPr>
              <a:t>Lorem</a:t>
            </a:r>
            <a:r>
              <a:rPr lang="en-US" sz="2133" dirty="0">
                <a:solidFill>
                  <a:schemeClr val="accent1"/>
                </a:solidFill>
              </a:rPr>
              <a:t> </a:t>
            </a:r>
            <a:r>
              <a:rPr lang="en-US" sz="2133" dirty="0" err="1">
                <a:solidFill>
                  <a:schemeClr val="accent1"/>
                </a:solidFill>
              </a:rPr>
              <a:t>Ipsum</a:t>
            </a:r>
            <a:endParaRPr lang="en-US" sz="2133" dirty="0">
              <a:solidFill>
                <a:schemeClr val="accent1"/>
              </a:solidFill>
            </a:endParaRP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dirty="0" err="1">
                <a:solidFill>
                  <a:schemeClr val="bg1"/>
                </a:solidFill>
              </a:rPr>
              <a:t>Cillendande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cupti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ut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porupta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tquibea</a:t>
            </a:r>
            <a:r>
              <a:rPr lang="en-US" sz="1467" dirty="0">
                <a:solidFill>
                  <a:schemeClr val="bg1"/>
                </a:solidFill>
              </a:rPr>
              <a:t> qui con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6180" y="1543050"/>
            <a:ext cx="2736803" cy="251894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bg1"/>
                </a:solidFill>
              </a:rPr>
              <a:t>Lorem Ipsum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dirty="0" err="1">
                <a:solidFill>
                  <a:schemeClr val="bg1"/>
                </a:solidFill>
              </a:rPr>
              <a:t>Cillendande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cupti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ut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porupta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tquibea</a:t>
            </a:r>
            <a:r>
              <a:rPr lang="en-US" sz="1467" dirty="0">
                <a:solidFill>
                  <a:schemeClr val="bg1"/>
                </a:solidFill>
              </a:rPr>
              <a:t> qui con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727598" y="1543050"/>
            <a:ext cx="2736803" cy="251894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2133" dirty="0">
                <a:solidFill>
                  <a:schemeClr val="accent4">
                    <a:lumMod val="50000"/>
                  </a:schemeClr>
                </a:solidFill>
              </a:rPr>
              <a:t>Lorem Ipsum</a:t>
            </a:r>
          </a:p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r>
              <a:rPr lang="en-US" sz="1467" dirty="0" err="1">
                <a:solidFill>
                  <a:schemeClr val="bg1"/>
                </a:solidFill>
              </a:rPr>
              <a:t>Cillendande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cupti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ut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porupta</a:t>
            </a:r>
            <a:r>
              <a:rPr lang="en-US" sz="1467" dirty="0">
                <a:solidFill>
                  <a:schemeClr val="bg1"/>
                </a:solidFill>
              </a:rPr>
              <a:t> </a:t>
            </a:r>
            <a:r>
              <a:rPr lang="en-US" sz="1467" dirty="0" err="1">
                <a:solidFill>
                  <a:schemeClr val="bg1"/>
                </a:solidFill>
              </a:rPr>
              <a:t>tquibea</a:t>
            </a:r>
            <a:r>
              <a:rPr lang="en-US" sz="1467" dirty="0">
                <a:solidFill>
                  <a:schemeClr val="bg1"/>
                </a:solidFill>
              </a:rPr>
              <a:t> qui con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1117" y="5489963"/>
            <a:ext cx="625492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11799" y="4936191"/>
            <a:ext cx="474810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PHP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43484" y="4372894"/>
            <a:ext cx="643125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chemeClr val="bg1"/>
                </a:solidFill>
              </a:rPr>
              <a:t>HTML5</a:t>
            </a:r>
          </a:p>
        </p:txBody>
      </p:sp>
      <p:sp>
        <p:nvSpPr>
          <p:cNvPr id="17" name="Rounded Rectangle 42"/>
          <p:cNvSpPr/>
          <p:nvPr userDrawn="1"/>
        </p:nvSpPr>
        <p:spPr>
          <a:xfrm rot="5400000">
            <a:off x="2952670" y="3124602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18" name="Rounded Rectangle 44"/>
          <p:cNvSpPr/>
          <p:nvPr userDrawn="1"/>
        </p:nvSpPr>
        <p:spPr>
          <a:xfrm>
            <a:off x="1711471" y="4365804"/>
            <a:ext cx="2305488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9" name="Rounded Rectangle 47"/>
          <p:cNvSpPr/>
          <p:nvPr userDrawn="1"/>
        </p:nvSpPr>
        <p:spPr>
          <a:xfrm rot="5400000">
            <a:off x="2952670" y="3687899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0" name="Rounded Rectangle 48"/>
          <p:cNvSpPr/>
          <p:nvPr userDrawn="1"/>
        </p:nvSpPr>
        <p:spPr>
          <a:xfrm>
            <a:off x="1711469" y="4929101"/>
            <a:ext cx="1665253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21" name="Rounded Rectangle 49"/>
          <p:cNvSpPr/>
          <p:nvPr userDrawn="1"/>
        </p:nvSpPr>
        <p:spPr>
          <a:xfrm rot="5400000">
            <a:off x="2952670" y="4241671"/>
            <a:ext cx="281949" cy="2764350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2" name="Rounded Rectangle 50"/>
          <p:cNvSpPr/>
          <p:nvPr userDrawn="1"/>
        </p:nvSpPr>
        <p:spPr>
          <a:xfrm>
            <a:off x="1711469" y="5482873"/>
            <a:ext cx="2116672" cy="2819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3" name="Rounded Rectangle 54"/>
          <p:cNvSpPr/>
          <p:nvPr userDrawn="1"/>
        </p:nvSpPr>
        <p:spPr>
          <a:xfrm rot="5400000">
            <a:off x="5955025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4" name="Rounded Rectangle 55"/>
          <p:cNvSpPr/>
          <p:nvPr userDrawn="1"/>
        </p:nvSpPr>
        <p:spPr>
          <a:xfrm>
            <a:off x="4727600" y="4365804"/>
            <a:ext cx="741190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25" name="Rounded Rectangle 56"/>
          <p:cNvSpPr/>
          <p:nvPr userDrawn="1"/>
        </p:nvSpPr>
        <p:spPr>
          <a:xfrm rot="5400000">
            <a:off x="5955025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6" name="Rounded Rectangle 57"/>
          <p:cNvSpPr/>
          <p:nvPr userDrawn="1"/>
        </p:nvSpPr>
        <p:spPr>
          <a:xfrm>
            <a:off x="4727598" y="4929101"/>
            <a:ext cx="1485076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27" name="Rounded Rectangle 58"/>
          <p:cNvSpPr/>
          <p:nvPr userDrawn="1"/>
        </p:nvSpPr>
        <p:spPr>
          <a:xfrm rot="5400000">
            <a:off x="5955025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28" name="Rounded Rectangle 59"/>
          <p:cNvSpPr/>
          <p:nvPr userDrawn="1"/>
        </p:nvSpPr>
        <p:spPr>
          <a:xfrm>
            <a:off x="4727598" y="5482873"/>
            <a:ext cx="2425499" cy="2819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29" name="Rounded Rectangle 63"/>
          <p:cNvSpPr/>
          <p:nvPr userDrawn="1"/>
        </p:nvSpPr>
        <p:spPr>
          <a:xfrm rot="5400000">
            <a:off x="8943607" y="3138376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30" name="Rounded Rectangle 64"/>
          <p:cNvSpPr/>
          <p:nvPr userDrawn="1"/>
        </p:nvSpPr>
        <p:spPr>
          <a:xfrm>
            <a:off x="7716182" y="4365804"/>
            <a:ext cx="1122187" cy="2819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1" name="Rounded Rectangle 65"/>
          <p:cNvSpPr/>
          <p:nvPr userDrawn="1"/>
        </p:nvSpPr>
        <p:spPr>
          <a:xfrm rot="5400000">
            <a:off x="8943607" y="3701673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32" name="Rounded Rectangle 66"/>
          <p:cNvSpPr/>
          <p:nvPr userDrawn="1"/>
        </p:nvSpPr>
        <p:spPr>
          <a:xfrm>
            <a:off x="7716179" y="4929101"/>
            <a:ext cx="2455599" cy="2819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33" name="Rounded Rectangle 67"/>
          <p:cNvSpPr/>
          <p:nvPr userDrawn="1"/>
        </p:nvSpPr>
        <p:spPr>
          <a:xfrm rot="5400000">
            <a:off x="8943607" y="4255445"/>
            <a:ext cx="281949" cy="2736802"/>
          </a:xfrm>
          <a:prstGeom prst="roundRect">
            <a:avLst>
              <a:gd name="adj" fmla="val 50000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b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2133" dirty="0">
              <a:solidFill>
                <a:schemeClr val="bg2"/>
              </a:solidFill>
            </a:endParaRPr>
          </a:p>
        </p:txBody>
      </p:sp>
      <p:sp>
        <p:nvSpPr>
          <p:cNvPr id="34" name="Rounded Rectangle 68"/>
          <p:cNvSpPr/>
          <p:nvPr userDrawn="1"/>
        </p:nvSpPr>
        <p:spPr>
          <a:xfrm>
            <a:off x="7716180" y="5482873"/>
            <a:ext cx="2095578" cy="2819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8000"/>
          </a:blip>
          <a:stretch>
            <a:fillRect/>
          </a:stretch>
        </p:blipFill>
        <p:spPr>
          <a:xfrm>
            <a:off x="2680950" y="1935387"/>
            <a:ext cx="900450" cy="9868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8000"/>
          </a:blip>
          <a:stretch>
            <a:fillRect/>
          </a:stretch>
        </p:blipFill>
        <p:spPr>
          <a:xfrm>
            <a:off x="5709411" y="1996485"/>
            <a:ext cx="815214" cy="9257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78000" contrast="-2000"/>
          </a:blip>
          <a:stretch>
            <a:fillRect/>
          </a:stretch>
        </p:blipFill>
        <p:spPr>
          <a:xfrm>
            <a:off x="8610600" y="2176446"/>
            <a:ext cx="77625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6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5029200" y="5919249"/>
            <a:ext cx="1952625" cy="938751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More subtle table style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56743651"/>
              </p:ext>
            </p:extLst>
          </p:nvPr>
        </p:nvGraphicFramePr>
        <p:xfrm>
          <a:off x="914400" y="1905000"/>
          <a:ext cx="10363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Column 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Column 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Column 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Column 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Column 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 One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 Two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 Three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 Four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Five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 Six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Row Seven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Row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4500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With modern style sure to make your brand look its best</a:t>
            </a:r>
          </a:p>
        </p:txBody>
      </p:sp>
    </p:spTree>
    <p:extLst>
      <p:ext uri="{BB962C8B-B14F-4D97-AF65-F5344CB8AC3E}">
        <p14:creationId xmlns:p14="http://schemas.microsoft.com/office/powerpoint/2010/main" val="274018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with bullets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94488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lt-LT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Duis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with bullets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4724400" cy="462756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5953125" y="1229518"/>
            <a:ext cx="4724400" cy="462756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with bullets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9448800" cy="462756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lt-LT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Duis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2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5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9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3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4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775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57987" y="1835646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lt-LT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77174" y="422960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5575" y="1599545"/>
            <a:ext cx="2580661" cy="29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Chevron 21"/>
          <p:cNvSpPr/>
          <p:nvPr userDrawn="1"/>
        </p:nvSpPr>
        <p:spPr>
          <a:xfrm rot="5400000">
            <a:off x="5474233" y="1854852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7" name="Pentagon 3"/>
          <p:cNvSpPr/>
          <p:nvPr userDrawn="1"/>
        </p:nvSpPr>
        <p:spPr>
          <a:xfrm rot="5400000">
            <a:off x="5538160" y="850073"/>
            <a:ext cx="1116000" cy="2880000"/>
          </a:xfrm>
          <a:prstGeom prst="homePlate">
            <a:avLst>
              <a:gd name="adj" fmla="val 22102"/>
            </a:avLst>
          </a:prstGeom>
          <a:noFill/>
          <a:ln w="25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Process infographic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448151" y="2124505"/>
            <a:ext cx="768085" cy="76808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7966270" y="302182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3448151" y="3914621"/>
            <a:ext cx="768085" cy="7680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7983996" y="4980528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Straight Connector 33"/>
          <p:cNvCxnSpPr/>
          <p:nvPr userDrawn="1"/>
        </p:nvCxnSpPr>
        <p:spPr>
          <a:xfrm flipH="1" flipV="1">
            <a:off x="7526667" y="3405759"/>
            <a:ext cx="439604" cy="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 flipV="1">
            <a:off x="7544393" y="5364459"/>
            <a:ext cx="439604" cy="2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 flipV="1">
            <a:off x="4213602" y="2508436"/>
            <a:ext cx="439604" cy="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4213602" y="4298553"/>
            <a:ext cx="439604" cy="2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4914020" y="1827693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914020" y="2895211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0</a:t>
            </a:r>
            <a:r>
              <a:rPr lang="lt-LT" sz="4800" dirty="0">
                <a:solidFill>
                  <a:srgbClr val="FFFFFF"/>
                </a:solidFill>
              </a:rPr>
              <a:t>2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9" name="Chevron 21"/>
          <p:cNvSpPr/>
          <p:nvPr userDrawn="1"/>
        </p:nvSpPr>
        <p:spPr>
          <a:xfrm rot="5400000">
            <a:off x="5468823" y="2937376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888368" y="3927288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0</a:t>
            </a:r>
            <a:r>
              <a:rPr lang="lt-LT" sz="4800" dirty="0">
                <a:solidFill>
                  <a:srgbClr val="FFFFFF"/>
                </a:solidFill>
              </a:rPr>
              <a:t>3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8" name="Chevron 21"/>
          <p:cNvSpPr/>
          <p:nvPr userDrawn="1"/>
        </p:nvSpPr>
        <p:spPr>
          <a:xfrm rot="5400000">
            <a:off x="5449215" y="4061644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4868760" y="5051556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0</a:t>
            </a:r>
            <a:r>
              <a:rPr lang="lt-LT" sz="4800" dirty="0">
                <a:solidFill>
                  <a:srgbClr val="FFFFFF"/>
                </a:solidFill>
              </a:rPr>
              <a:t>4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7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Process infographic</a:t>
            </a:r>
          </a:p>
        </p:txBody>
      </p:sp>
      <p:sp>
        <p:nvSpPr>
          <p:cNvPr id="28" name="Chevron 21"/>
          <p:cNvSpPr/>
          <p:nvPr userDrawn="1"/>
        </p:nvSpPr>
        <p:spPr>
          <a:xfrm rot="5400000">
            <a:off x="5474233" y="1854852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9" name="Pentagon 3"/>
          <p:cNvSpPr/>
          <p:nvPr userDrawn="1"/>
        </p:nvSpPr>
        <p:spPr>
          <a:xfrm rot="5400000">
            <a:off x="5538160" y="850073"/>
            <a:ext cx="1116000" cy="2880000"/>
          </a:xfrm>
          <a:prstGeom prst="homePlate">
            <a:avLst>
              <a:gd name="adj" fmla="val 22102"/>
            </a:avLst>
          </a:prstGeom>
          <a:noFill/>
          <a:ln w="25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448151" y="2124505"/>
            <a:ext cx="768085" cy="76808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7966270" y="302182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3448151" y="3914621"/>
            <a:ext cx="768085" cy="7680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7983996" y="4980528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Straight Connector 33"/>
          <p:cNvCxnSpPr/>
          <p:nvPr userDrawn="1"/>
        </p:nvCxnSpPr>
        <p:spPr>
          <a:xfrm flipH="1" flipV="1">
            <a:off x="7526667" y="3405759"/>
            <a:ext cx="439604" cy="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 flipV="1">
            <a:off x="7544393" y="5364459"/>
            <a:ext cx="439604" cy="2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 flipV="1">
            <a:off x="4213602" y="2508436"/>
            <a:ext cx="439604" cy="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4213602" y="4298553"/>
            <a:ext cx="439604" cy="2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4914020" y="1827693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4914020" y="2895211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</a:t>
            </a:r>
            <a:r>
              <a:rPr lang="lt-LT" sz="4800" dirty="0">
                <a:solidFill>
                  <a:schemeClr val="tx2"/>
                </a:solidFill>
              </a:rPr>
              <a:t>2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6" name="Chevron 21"/>
          <p:cNvSpPr/>
          <p:nvPr userDrawn="1"/>
        </p:nvSpPr>
        <p:spPr>
          <a:xfrm rot="5400000">
            <a:off x="5468823" y="2937376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888368" y="3927288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</a:t>
            </a:r>
            <a:r>
              <a:rPr lang="lt-LT" sz="4800" dirty="0">
                <a:solidFill>
                  <a:schemeClr val="tx2"/>
                </a:solidFill>
              </a:rPr>
              <a:t>3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9" name="Chevron 21"/>
          <p:cNvSpPr/>
          <p:nvPr userDrawn="1"/>
        </p:nvSpPr>
        <p:spPr>
          <a:xfrm rot="5400000">
            <a:off x="5449215" y="4061644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868760" y="5051556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</a:t>
            </a:r>
            <a:r>
              <a:rPr lang="lt-LT" sz="4800" dirty="0">
                <a:solidFill>
                  <a:schemeClr val="tx2"/>
                </a:solidFill>
              </a:rPr>
              <a:t>4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211" y="5141574"/>
            <a:ext cx="490508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Process infographic</a:t>
            </a:r>
          </a:p>
        </p:txBody>
      </p:sp>
      <p:sp>
        <p:nvSpPr>
          <p:cNvPr id="28" name="Chevron 21"/>
          <p:cNvSpPr/>
          <p:nvPr userDrawn="1"/>
        </p:nvSpPr>
        <p:spPr>
          <a:xfrm rot="5400000">
            <a:off x="5474233" y="1854852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9" name="Pentagon 3"/>
          <p:cNvSpPr/>
          <p:nvPr userDrawn="1"/>
        </p:nvSpPr>
        <p:spPr>
          <a:xfrm rot="5400000">
            <a:off x="5538160" y="850073"/>
            <a:ext cx="1116000" cy="2880000"/>
          </a:xfrm>
          <a:prstGeom prst="homePlate">
            <a:avLst>
              <a:gd name="adj" fmla="val 22102"/>
            </a:avLst>
          </a:prstGeom>
          <a:noFill/>
          <a:ln w="25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3448151" y="2124505"/>
            <a:ext cx="768085" cy="76808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Oval 30"/>
          <p:cNvSpPr/>
          <p:nvPr userDrawn="1"/>
        </p:nvSpPr>
        <p:spPr>
          <a:xfrm>
            <a:off x="7966270" y="3021828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Oval 31"/>
          <p:cNvSpPr/>
          <p:nvPr userDrawn="1"/>
        </p:nvSpPr>
        <p:spPr>
          <a:xfrm>
            <a:off x="3448151" y="3914621"/>
            <a:ext cx="768085" cy="7680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Oval 32"/>
          <p:cNvSpPr/>
          <p:nvPr userDrawn="1"/>
        </p:nvSpPr>
        <p:spPr>
          <a:xfrm>
            <a:off x="7983996" y="4980528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4" name="Straight Connector 33"/>
          <p:cNvCxnSpPr/>
          <p:nvPr userDrawn="1"/>
        </p:nvCxnSpPr>
        <p:spPr>
          <a:xfrm flipH="1" flipV="1">
            <a:off x="7526667" y="3405759"/>
            <a:ext cx="439604" cy="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 flipV="1">
            <a:off x="7544393" y="5364459"/>
            <a:ext cx="439604" cy="22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 flipV="1">
            <a:off x="4213602" y="2508436"/>
            <a:ext cx="439604" cy="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 flipV="1">
            <a:off x="4213602" y="4298553"/>
            <a:ext cx="439604" cy="2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4914020" y="1827693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4914020" y="2895211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</a:t>
            </a:r>
            <a:r>
              <a:rPr lang="lt-LT" sz="4800" dirty="0">
                <a:solidFill>
                  <a:schemeClr val="tx2"/>
                </a:solidFill>
              </a:rPr>
              <a:t>2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6" name="Chevron 21"/>
          <p:cNvSpPr/>
          <p:nvPr userDrawn="1"/>
        </p:nvSpPr>
        <p:spPr>
          <a:xfrm rot="5400000">
            <a:off x="5468823" y="2937376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888368" y="3927288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</a:t>
            </a:r>
            <a:r>
              <a:rPr lang="lt-LT" sz="4800" dirty="0">
                <a:solidFill>
                  <a:schemeClr val="tx2"/>
                </a:solidFill>
              </a:rPr>
              <a:t>3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9" name="Chevron 21"/>
          <p:cNvSpPr/>
          <p:nvPr userDrawn="1"/>
        </p:nvSpPr>
        <p:spPr>
          <a:xfrm rot="5400000">
            <a:off x="5449215" y="4061644"/>
            <a:ext cx="1260000" cy="2880320"/>
          </a:xfrm>
          <a:prstGeom prst="chevron">
            <a:avLst>
              <a:gd name="adj" fmla="val 20758"/>
            </a:avLst>
          </a:prstGeom>
          <a:noFill/>
          <a:ln w="25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868760" y="5051556"/>
            <a:ext cx="844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0</a:t>
            </a:r>
            <a:r>
              <a:rPr lang="lt-LT" sz="4800" dirty="0">
                <a:solidFill>
                  <a:schemeClr val="tx2"/>
                </a:solidFill>
              </a:rPr>
              <a:t>4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4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Four step infographic with icons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4034" y="1964562"/>
            <a:ext cx="2928325" cy="3936686"/>
            <a:chOff x="755576" y="1338822"/>
            <a:chExt cx="1872208" cy="2952514"/>
          </a:xfrm>
        </p:grpSpPr>
        <p:sp>
          <p:nvSpPr>
            <p:cNvPr id="40" name="Isosceles Triangle 39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41" name="Isosceles Triangle 40"/>
            <p:cNvSpPr>
              <a:spLocks noChangeAspect="1"/>
            </p:cNvSpPr>
            <p:nvPr/>
          </p:nvSpPr>
          <p:spPr>
            <a:xfrm rot="10800000">
              <a:off x="1084979" y="135106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46" name="Isosceles Triangle 45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3438288" y="1967260"/>
            <a:ext cx="2928325" cy="3936686"/>
            <a:chOff x="755576" y="1338822"/>
            <a:chExt cx="1872208" cy="2952514"/>
          </a:xfrm>
        </p:grpSpPr>
        <p:sp>
          <p:nvSpPr>
            <p:cNvPr id="51" name="Isosceles Triangle 50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2" name="Isosceles Triangle 51"/>
            <p:cNvSpPr>
              <a:spLocks noChangeAspect="1"/>
            </p:cNvSpPr>
            <p:nvPr/>
          </p:nvSpPr>
          <p:spPr>
            <a:xfrm rot="10800000">
              <a:off x="1071059" y="134698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3" name="Isosceles Triangle 5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5845362" y="1967260"/>
            <a:ext cx="2928325" cy="3936686"/>
            <a:chOff x="755576" y="1338822"/>
            <a:chExt cx="1872208" cy="2952514"/>
          </a:xfrm>
        </p:grpSpPr>
        <p:sp>
          <p:nvSpPr>
            <p:cNvPr id="55" name="Isosceles Triangle 5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2" name="Isosceles Triangle 61"/>
            <p:cNvSpPr>
              <a:spLocks noChangeAspect="1"/>
            </p:cNvSpPr>
            <p:nvPr/>
          </p:nvSpPr>
          <p:spPr>
            <a:xfrm rot="10800000">
              <a:off x="1091939" y="1351067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3" name="Isosceles Triangle 6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228890" y="1967260"/>
            <a:ext cx="2928325" cy="3936686"/>
            <a:chOff x="755576" y="1338822"/>
            <a:chExt cx="1872208" cy="2952514"/>
          </a:xfrm>
        </p:grpSpPr>
        <p:sp>
          <p:nvSpPr>
            <p:cNvPr id="65" name="Isosceles Triangle 6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6" name="Isosceles Triangle 65"/>
            <p:cNvSpPr>
              <a:spLocks noChangeAspect="1"/>
            </p:cNvSpPr>
            <p:nvPr/>
          </p:nvSpPr>
          <p:spPr>
            <a:xfrm rot="10800000">
              <a:off x="1091939" y="1346985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7" name="Isosceles Triangle 66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76423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16011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6559389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8975026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95" name="Isosceles Triangle 94"/>
          <p:cNvSpPr>
            <a:spLocks noChangeAspect="1"/>
          </p:cNvSpPr>
          <p:nvPr userDrawn="1"/>
        </p:nvSpPr>
        <p:spPr>
          <a:xfrm rot="10800000">
            <a:off x="7148159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6" name="Isosceles Triangle 95"/>
          <p:cNvSpPr>
            <a:spLocks noChangeAspect="1"/>
          </p:cNvSpPr>
          <p:nvPr userDrawn="1"/>
        </p:nvSpPr>
        <p:spPr>
          <a:xfrm rot="10800000">
            <a:off x="9525150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7" name="Isosceles Triangle 96"/>
          <p:cNvSpPr>
            <a:spLocks noChangeAspect="1"/>
          </p:cNvSpPr>
          <p:nvPr userDrawn="1"/>
        </p:nvSpPr>
        <p:spPr>
          <a:xfrm rot="10800000">
            <a:off x="4746558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8" name="Isosceles Triangle 97"/>
          <p:cNvSpPr>
            <a:spLocks noChangeAspect="1"/>
          </p:cNvSpPr>
          <p:nvPr userDrawn="1"/>
        </p:nvSpPr>
        <p:spPr>
          <a:xfrm rot="10800000">
            <a:off x="2341194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8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Four step infographic with icons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034034" y="1964562"/>
            <a:ext cx="2928325" cy="3936686"/>
            <a:chOff x="755576" y="1338822"/>
            <a:chExt cx="1872208" cy="2952514"/>
          </a:xfrm>
        </p:grpSpPr>
        <p:sp>
          <p:nvSpPr>
            <p:cNvPr id="40" name="Isosceles Triangle 39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41" name="Isosceles Triangle 40"/>
            <p:cNvSpPr>
              <a:spLocks noChangeAspect="1"/>
            </p:cNvSpPr>
            <p:nvPr/>
          </p:nvSpPr>
          <p:spPr>
            <a:xfrm rot="10800000">
              <a:off x="1084979" y="135106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46" name="Isosceles Triangle 45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3438288" y="1967260"/>
            <a:ext cx="2928325" cy="3936686"/>
            <a:chOff x="755576" y="1338822"/>
            <a:chExt cx="1872208" cy="2952514"/>
          </a:xfrm>
        </p:grpSpPr>
        <p:sp>
          <p:nvSpPr>
            <p:cNvPr id="51" name="Isosceles Triangle 50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2" name="Isosceles Triangle 51"/>
            <p:cNvSpPr>
              <a:spLocks noChangeAspect="1"/>
            </p:cNvSpPr>
            <p:nvPr/>
          </p:nvSpPr>
          <p:spPr>
            <a:xfrm rot="10800000">
              <a:off x="1071059" y="1346983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53" name="Isosceles Triangle 5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5845362" y="1967260"/>
            <a:ext cx="2928325" cy="3936686"/>
            <a:chOff x="755576" y="1338822"/>
            <a:chExt cx="1872208" cy="2952514"/>
          </a:xfrm>
        </p:grpSpPr>
        <p:sp>
          <p:nvSpPr>
            <p:cNvPr id="55" name="Isosceles Triangle 5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2" name="Isosceles Triangle 61"/>
            <p:cNvSpPr>
              <a:spLocks noChangeAspect="1"/>
            </p:cNvSpPr>
            <p:nvPr/>
          </p:nvSpPr>
          <p:spPr>
            <a:xfrm rot="10800000">
              <a:off x="1091939" y="1351067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3" name="Isosceles Triangle 62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228890" y="1967260"/>
            <a:ext cx="2928325" cy="3936686"/>
            <a:chOff x="755576" y="1338822"/>
            <a:chExt cx="1872208" cy="2952514"/>
          </a:xfrm>
        </p:grpSpPr>
        <p:sp>
          <p:nvSpPr>
            <p:cNvPr id="65" name="Isosceles Triangle 64"/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6" name="Isosceles Triangle 65"/>
            <p:cNvSpPr>
              <a:spLocks noChangeAspect="1"/>
            </p:cNvSpPr>
            <p:nvPr/>
          </p:nvSpPr>
          <p:spPr>
            <a:xfrm rot="10800000">
              <a:off x="1091939" y="1346985"/>
              <a:ext cx="606090" cy="477879"/>
            </a:xfrm>
            <a:prstGeom prst="triangl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67" name="Isosceles Triangle 66"/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76423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160114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6559389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8975026" y="2033568"/>
            <a:ext cx="57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95" name="Isosceles Triangle 94"/>
          <p:cNvSpPr>
            <a:spLocks noChangeAspect="1"/>
          </p:cNvSpPr>
          <p:nvPr userDrawn="1"/>
        </p:nvSpPr>
        <p:spPr>
          <a:xfrm rot="10800000">
            <a:off x="7148159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6" name="Isosceles Triangle 95"/>
          <p:cNvSpPr>
            <a:spLocks noChangeAspect="1"/>
          </p:cNvSpPr>
          <p:nvPr userDrawn="1"/>
        </p:nvSpPr>
        <p:spPr>
          <a:xfrm rot="10800000">
            <a:off x="9525150" y="5426607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7" name="Isosceles Triangle 96"/>
          <p:cNvSpPr>
            <a:spLocks noChangeAspect="1"/>
          </p:cNvSpPr>
          <p:nvPr userDrawn="1"/>
        </p:nvSpPr>
        <p:spPr>
          <a:xfrm rot="10800000">
            <a:off x="4746558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98" name="Isosceles Triangle 97"/>
          <p:cNvSpPr>
            <a:spLocks noChangeAspect="1"/>
          </p:cNvSpPr>
          <p:nvPr userDrawn="1"/>
        </p:nvSpPr>
        <p:spPr>
          <a:xfrm rot="10800000">
            <a:off x="2341194" y="5442901"/>
            <a:ext cx="311789" cy="20956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Horizontal </a:t>
            </a:r>
            <a:r>
              <a:rPr lang="en-US" dirty="0" err="1"/>
              <a:t>infographic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39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Horizontal </a:t>
            </a:r>
            <a:r>
              <a:rPr lang="en-US" dirty="0" err="1"/>
              <a:t>infographic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8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14400" y="539962"/>
            <a:ext cx="10363200" cy="40640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Duis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vitae ex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9" name="Right Arrow 7"/>
          <p:cNvSpPr/>
          <p:nvPr userDrawn="1"/>
        </p:nvSpPr>
        <p:spPr>
          <a:xfrm>
            <a:off x="1055440" y="1448780"/>
            <a:ext cx="10081120" cy="8640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0" name="Right Arrow 8"/>
          <p:cNvSpPr/>
          <p:nvPr userDrawn="1"/>
        </p:nvSpPr>
        <p:spPr>
          <a:xfrm>
            <a:off x="3491711" y="2321020"/>
            <a:ext cx="7644849" cy="86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1" name="Right Arrow 9"/>
          <p:cNvSpPr/>
          <p:nvPr userDrawn="1"/>
        </p:nvSpPr>
        <p:spPr>
          <a:xfrm>
            <a:off x="5927982" y="3193260"/>
            <a:ext cx="5208578" cy="86409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Right Arrow 10"/>
          <p:cNvSpPr/>
          <p:nvPr userDrawn="1"/>
        </p:nvSpPr>
        <p:spPr>
          <a:xfrm>
            <a:off x="8364252" y="4065501"/>
            <a:ext cx="2772308" cy="8640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40127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2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14400" y="539962"/>
            <a:ext cx="10363200" cy="40640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vitae ex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9" name="Right Arrow 7"/>
          <p:cNvSpPr/>
          <p:nvPr userDrawn="1"/>
        </p:nvSpPr>
        <p:spPr>
          <a:xfrm>
            <a:off x="1055440" y="1448780"/>
            <a:ext cx="10081120" cy="86409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0" name="Right Arrow 8"/>
          <p:cNvSpPr/>
          <p:nvPr userDrawn="1"/>
        </p:nvSpPr>
        <p:spPr>
          <a:xfrm>
            <a:off x="3491711" y="2321020"/>
            <a:ext cx="7644849" cy="86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1" name="Right Arrow 9"/>
          <p:cNvSpPr/>
          <p:nvPr userDrawn="1"/>
        </p:nvSpPr>
        <p:spPr>
          <a:xfrm>
            <a:off x="5927982" y="3193260"/>
            <a:ext cx="5208578" cy="86409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Right Arrow 10"/>
          <p:cNvSpPr/>
          <p:nvPr userDrawn="1"/>
        </p:nvSpPr>
        <p:spPr>
          <a:xfrm>
            <a:off x="8364252" y="4065501"/>
            <a:ext cx="2772308" cy="8640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05306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Process chart with four phases</a:t>
            </a:r>
          </a:p>
        </p:txBody>
      </p:sp>
    </p:spTree>
    <p:extLst>
      <p:ext uri="{BB962C8B-B14F-4D97-AF65-F5344CB8AC3E}">
        <p14:creationId xmlns:p14="http://schemas.microsoft.com/office/powerpoint/2010/main" val="21948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1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5051" y="954256"/>
            <a:ext cx="1537234" cy="1762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0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Process chart with four phases</a:t>
            </a:r>
          </a:p>
        </p:txBody>
      </p:sp>
    </p:spTree>
    <p:extLst>
      <p:ext uri="{BB962C8B-B14F-4D97-AF65-F5344CB8AC3E}">
        <p14:creationId xmlns:p14="http://schemas.microsoft.com/office/powerpoint/2010/main" val="2020552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1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07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87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Five step process with icons and descriptors</a:t>
            </a:r>
          </a:p>
        </p:txBody>
      </p:sp>
    </p:spTree>
    <p:extLst>
      <p:ext uri="{BB962C8B-B14F-4D97-AF65-F5344CB8AC3E}">
        <p14:creationId xmlns:p14="http://schemas.microsoft.com/office/powerpoint/2010/main" val="214651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1365587" y="5811044"/>
            <a:ext cx="2164103" cy="104695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8677337" y="5811044"/>
            <a:ext cx="2164103" cy="10469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5004001" y="5811044"/>
            <a:ext cx="2164103" cy="1046956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Process chart with three phases</a:t>
            </a:r>
          </a:p>
        </p:txBody>
      </p:sp>
    </p:spTree>
    <p:extLst>
      <p:ext uri="{BB962C8B-B14F-4D97-AF65-F5344CB8AC3E}">
        <p14:creationId xmlns:p14="http://schemas.microsoft.com/office/powerpoint/2010/main" val="4172135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814781" y="5246405"/>
            <a:ext cx="3279341" cy="1586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8084797" y="5271511"/>
            <a:ext cx="3279341" cy="1586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77819" y="5271511"/>
            <a:ext cx="3279341" cy="1586489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Process chart with three phases</a:t>
            </a:r>
          </a:p>
        </p:txBody>
      </p:sp>
    </p:spTree>
    <p:extLst>
      <p:ext uri="{BB962C8B-B14F-4D97-AF65-F5344CB8AC3E}">
        <p14:creationId xmlns:p14="http://schemas.microsoft.com/office/powerpoint/2010/main" val="2334455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8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1222902" y="6079968"/>
            <a:ext cx="1608226" cy="7780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6783597" y="6079968"/>
            <a:ext cx="1608226" cy="7780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076902" y="6079968"/>
            <a:ext cx="1608226" cy="778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9390005" y="6079968"/>
            <a:ext cx="1608226" cy="7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4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process charts with vector icons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amet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2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 2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6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28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0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8" y="0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1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Stages timeline with icons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614442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6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72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37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6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728"/>
            <a:ext cx="12192000" cy="685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7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8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5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72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 3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8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419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2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Org chart number one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860701" y="1600201"/>
            <a:ext cx="2323624" cy="5798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Question One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49495" y="5252290"/>
            <a:ext cx="1553232" cy="579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A1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2786293" y="5252290"/>
            <a:ext cx="1553232" cy="579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A2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4860702" y="5139829"/>
            <a:ext cx="809252" cy="8047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0297" tIns="179347" rIns="180297" bIns="179347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Yes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224305" y="3372116"/>
            <a:ext cx="2323624" cy="579809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A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4860701" y="3372116"/>
            <a:ext cx="2323624" cy="5798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B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8497097" y="3372116"/>
            <a:ext cx="2323624" cy="579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C</a:t>
            </a:r>
          </a:p>
        </p:txBody>
      </p:sp>
      <p:cxnSp>
        <p:nvCxnSpPr>
          <p:cNvPr id="39" name="Elbow Connector 19"/>
          <p:cNvCxnSpPr>
            <a:stCxn id="32" idx="2"/>
            <a:endCxn id="44" idx="0"/>
          </p:cNvCxnSpPr>
          <p:nvPr userDrawn="1"/>
        </p:nvCxnSpPr>
        <p:spPr>
          <a:xfrm rot="16200000" flipH="1">
            <a:off x="7600259" y="602263"/>
            <a:ext cx="480904" cy="3636397"/>
          </a:xfrm>
          <a:prstGeom prst="bentConnector3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29"/>
          <p:cNvCxnSpPr>
            <a:stCxn id="32" idx="2"/>
            <a:endCxn id="42" idx="0"/>
          </p:cNvCxnSpPr>
          <p:nvPr userDrawn="1"/>
        </p:nvCxnSpPr>
        <p:spPr>
          <a:xfrm rot="5400000">
            <a:off x="3963864" y="602265"/>
            <a:ext cx="480904" cy="363639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43" idx="0"/>
          </p:cNvCxnSpPr>
          <p:nvPr userDrawn="1"/>
        </p:nvCxnSpPr>
        <p:spPr>
          <a:xfrm>
            <a:off x="6022513" y="2180010"/>
            <a:ext cx="1" cy="510606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1464808" y="2660914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A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5101204" y="2690616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B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8737600" y="2660914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C</a:t>
            </a:r>
          </a:p>
        </p:txBody>
      </p:sp>
      <p:cxnSp>
        <p:nvCxnSpPr>
          <p:cNvPr id="45" name="Straight Arrow Connector 44"/>
          <p:cNvCxnSpPr>
            <a:stCxn id="43" idx="2"/>
            <a:endCxn id="37" idx="0"/>
          </p:cNvCxnSpPr>
          <p:nvPr userDrawn="1"/>
        </p:nvCxnSpPr>
        <p:spPr>
          <a:xfrm flipH="1">
            <a:off x="6022513" y="3035326"/>
            <a:ext cx="1" cy="336790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2"/>
            <a:endCxn id="38" idx="0"/>
          </p:cNvCxnSpPr>
          <p:nvPr userDrawn="1"/>
        </p:nvCxnSpPr>
        <p:spPr>
          <a:xfrm flipH="1">
            <a:off x="9658909" y="3005624"/>
            <a:ext cx="1" cy="36649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2"/>
            <a:endCxn id="36" idx="0"/>
          </p:cNvCxnSpPr>
          <p:nvPr userDrawn="1"/>
        </p:nvCxnSpPr>
        <p:spPr>
          <a:xfrm flipH="1">
            <a:off x="2386117" y="3005624"/>
            <a:ext cx="1" cy="36649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62"/>
          <p:cNvCxnSpPr>
            <a:stCxn id="36" idx="2"/>
            <a:endCxn id="49" idx="0"/>
          </p:cNvCxnSpPr>
          <p:nvPr userDrawn="1"/>
        </p:nvCxnSpPr>
        <p:spPr>
          <a:xfrm rot="5400000">
            <a:off x="1566169" y="3607779"/>
            <a:ext cx="475803" cy="1164094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300713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A1</a:t>
            </a:r>
          </a:p>
        </p:txBody>
      </p:sp>
      <p:cxnSp>
        <p:nvCxnSpPr>
          <p:cNvPr id="55" name="Straight Arrow Connector 54"/>
          <p:cNvCxnSpPr>
            <a:stCxn id="49" idx="2"/>
            <a:endCxn id="33" idx="0"/>
          </p:cNvCxnSpPr>
          <p:nvPr userDrawn="1"/>
        </p:nvCxnSpPr>
        <p:spPr>
          <a:xfrm>
            <a:off x="1222023" y="4772438"/>
            <a:ext cx="4088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>
            <a:off x="2641600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A2</a:t>
            </a:r>
          </a:p>
        </p:txBody>
      </p:sp>
      <p:cxnSp>
        <p:nvCxnSpPr>
          <p:cNvPr id="57" name="Elbow Connector 71"/>
          <p:cNvCxnSpPr>
            <a:stCxn id="36" idx="2"/>
            <a:endCxn id="56" idx="0"/>
          </p:cNvCxnSpPr>
          <p:nvPr userDrawn="1"/>
        </p:nvCxnSpPr>
        <p:spPr>
          <a:xfrm rot="16200000" flipH="1">
            <a:off x="2736612" y="3601429"/>
            <a:ext cx="475803" cy="117679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2"/>
            <a:endCxn id="34" idx="0"/>
          </p:cNvCxnSpPr>
          <p:nvPr userDrawn="1"/>
        </p:nvCxnSpPr>
        <p:spPr>
          <a:xfrm flipH="1">
            <a:off x="3562909" y="4772438"/>
            <a:ext cx="1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 userDrawn="1"/>
        </p:nvSpPr>
        <p:spPr>
          <a:xfrm>
            <a:off x="6375074" y="5139829"/>
            <a:ext cx="809252" cy="8047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0297" tIns="179347" rIns="180297" bIns="179347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80" name="Rectangle 79"/>
          <p:cNvSpPr/>
          <p:nvPr userDrawn="1"/>
        </p:nvSpPr>
        <p:spPr>
          <a:xfrm>
            <a:off x="7702701" y="5252290"/>
            <a:ext cx="1553232" cy="579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A1</a:t>
            </a:r>
          </a:p>
        </p:txBody>
      </p:sp>
      <p:sp>
        <p:nvSpPr>
          <p:cNvPr id="81" name="Rectangle 80"/>
          <p:cNvSpPr/>
          <p:nvPr userDrawn="1"/>
        </p:nvSpPr>
        <p:spPr>
          <a:xfrm>
            <a:off x="10039500" y="5252290"/>
            <a:ext cx="1553232" cy="5798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FFFF"/>
                </a:solidFill>
              </a:rPr>
              <a:t>Answer A2</a:t>
            </a:r>
          </a:p>
        </p:txBody>
      </p:sp>
      <p:cxnSp>
        <p:nvCxnSpPr>
          <p:cNvPr id="82" name="Elbow Connector 90"/>
          <p:cNvCxnSpPr>
            <a:stCxn id="38" idx="2"/>
            <a:endCxn id="83" idx="0"/>
          </p:cNvCxnSpPr>
          <p:nvPr userDrawn="1"/>
        </p:nvCxnSpPr>
        <p:spPr>
          <a:xfrm rot="5400000">
            <a:off x="8829169" y="3597987"/>
            <a:ext cx="475803" cy="118367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 userDrawn="1"/>
        </p:nvSpPr>
        <p:spPr>
          <a:xfrm>
            <a:off x="7553920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A1</a:t>
            </a:r>
          </a:p>
        </p:txBody>
      </p:sp>
      <p:cxnSp>
        <p:nvCxnSpPr>
          <p:cNvPr id="84" name="Straight Arrow Connector 83"/>
          <p:cNvCxnSpPr>
            <a:stCxn id="83" idx="2"/>
            <a:endCxn id="80" idx="0"/>
          </p:cNvCxnSpPr>
          <p:nvPr userDrawn="1"/>
        </p:nvCxnSpPr>
        <p:spPr>
          <a:xfrm>
            <a:off x="8475230" y="4772438"/>
            <a:ext cx="4087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 userDrawn="1"/>
        </p:nvSpPr>
        <p:spPr>
          <a:xfrm>
            <a:off x="9894807" y="4427728"/>
            <a:ext cx="1842619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Question A2</a:t>
            </a:r>
          </a:p>
        </p:txBody>
      </p:sp>
      <p:cxnSp>
        <p:nvCxnSpPr>
          <p:cNvPr id="86" name="Elbow Connector 94"/>
          <p:cNvCxnSpPr>
            <a:stCxn id="38" idx="2"/>
            <a:endCxn id="85" idx="0"/>
          </p:cNvCxnSpPr>
          <p:nvPr userDrawn="1"/>
        </p:nvCxnSpPr>
        <p:spPr>
          <a:xfrm rot="16200000" flipH="1">
            <a:off x="9999612" y="3611222"/>
            <a:ext cx="475803" cy="115720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5" idx="2"/>
            <a:endCxn id="81" idx="0"/>
          </p:cNvCxnSpPr>
          <p:nvPr userDrawn="1"/>
        </p:nvCxnSpPr>
        <p:spPr>
          <a:xfrm flipH="1">
            <a:off x="10816116" y="4772438"/>
            <a:ext cx="1" cy="479852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>
            <a:off x="4860701" y="4427729"/>
            <a:ext cx="2323624" cy="34471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2"/>
                </a:solidFill>
              </a:rPr>
              <a:t>Do you like sunsets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89" name="Elbow Connector 34"/>
          <p:cNvCxnSpPr>
            <a:stCxn id="88" idx="2"/>
            <a:endCxn id="79" idx="0"/>
          </p:cNvCxnSpPr>
          <p:nvPr userDrawn="1"/>
        </p:nvCxnSpPr>
        <p:spPr>
          <a:xfrm rot="16200000" flipH="1">
            <a:off x="6217411" y="4577540"/>
            <a:ext cx="367390" cy="757187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37"/>
          <p:cNvCxnSpPr>
            <a:stCxn id="88" idx="2"/>
            <a:endCxn id="35" idx="0"/>
          </p:cNvCxnSpPr>
          <p:nvPr userDrawn="1"/>
        </p:nvCxnSpPr>
        <p:spPr>
          <a:xfrm rot="5400000">
            <a:off x="5460226" y="4577542"/>
            <a:ext cx="367390" cy="75718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7" idx="2"/>
            <a:endCxn id="88" idx="0"/>
          </p:cNvCxnSpPr>
          <p:nvPr userDrawn="1"/>
        </p:nvCxnSpPr>
        <p:spPr>
          <a:xfrm>
            <a:off x="6022513" y="3951925"/>
            <a:ext cx="0" cy="475804"/>
          </a:xfrm>
          <a:prstGeom prst="straightConnector1">
            <a:avLst/>
          </a:prstGeom>
          <a:ln w="6350">
            <a:solidFill>
              <a:schemeClr val="bg1">
                <a:lumMod val="50000"/>
                <a:alpha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42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55031" y="0"/>
            <a:ext cx="12192000" cy="68580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Strategic Structure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Put your awesome subtitle here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924411" y="1710728"/>
            <a:ext cx="1667200" cy="492443"/>
          </a:xfrm>
          <a:prstGeom prst="rect">
            <a:avLst/>
          </a:prstGeom>
          <a:solidFill>
            <a:schemeClr val="accent3">
              <a:alpha val="50000"/>
            </a:schemeClr>
          </a:solidFill>
          <a:ln w="31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Key Strategy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2591611" y="1710728"/>
            <a:ext cx="8685989" cy="492443"/>
          </a:xfrm>
          <a:prstGeom prst="rect">
            <a:avLst/>
          </a:prstGeom>
          <a:noFill/>
          <a:ln w="31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Sed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varius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est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vel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porttitor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condimentum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Aenean</a:t>
            </a:r>
            <a:r>
              <a:rPr lang="en-US" sz="1600" dirty="0">
                <a:solidFill>
                  <a:schemeClr val="tx2"/>
                </a:solidFill>
              </a:rPr>
              <a:t> non </a:t>
            </a:r>
            <a:r>
              <a:rPr lang="en-US" sz="1600" dirty="0" err="1">
                <a:solidFill>
                  <a:schemeClr val="tx2"/>
                </a:solidFill>
              </a:rPr>
              <a:t>orci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nec</a:t>
            </a:r>
            <a:r>
              <a:rPr lang="en-US" sz="1600" dirty="0">
                <a:solidFill>
                  <a:schemeClr val="tx2"/>
                </a:solidFill>
              </a:rPr>
              <a:t> nisi </a:t>
            </a:r>
            <a:r>
              <a:rPr lang="en-US" sz="1600" dirty="0" err="1">
                <a:solidFill>
                  <a:schemeClr val="tx2"/>
                </a:solidFill>
              </a:rPr>
              <a:t>feugiat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finibus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justo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" name="Up Arrow 4"/>
          <p:cNvSpPr/>
          <p:nvPr userDrawn="1"/>
        </p:nvSpPr>
        <p:spPr>
          <a:xfrm>
            <a:off x="92441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Idea A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Lorem ipsum dolor sit amet </a:t>
            </a:r>
            <a:r>
              <a:rPr lang="en-US" sz="1400" dirty="0" err="1">
                <a:solidFill>
                  <a:srgbClr val="FFFFFF"/>
                </a:solidFill>
              </a:rPr>
              <a:t>consectetur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0" name="Up Arrow 12"/>
          <p:cNvSpPr/>
          <p:nvPr userDrawn="1"/>
        </p:nvSpPr>
        <p:spPr>
          <a:xfrm>
            <a:off x="353772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Idea B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Lorem ipsum dolor sit amet </a:t>
            </a:r>
            <a:r>
              <a:rPr lang="en-US" sz="1400" dirty="0" err="1">
                <a:solidFill>
                  <a:srgbClr val="FFFFFF"/>
                </a:solidFill>
              </a:rPr>
              <a:t>consectetur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1" name="Up Arrow 13"/>
          <p:cNvSpPr/>
          <p:nvPr userDrawn="1"/>
        </p:nvSpPr>
        <p:spPr>
          <a:xfrm>
            <a:off x="615103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Idea C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Lorem ipsum dolor sit amet </a:t>
            </a:r>
            <a:r>
              <a:rPr lang="en-US" sz="1400" dirty="0" err="1">
                <a:solidFill>
                  <a:srgbClr val="FFFFFF"/>
                </a:solidFill>
              </a:rPr>
              <a:t>consectetur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2" name="Up Arrow 14"/>
          <p:cNvSpPr/>
          <p:nvPr userDrawn="1"/>
        </p:nvSpPr>
        <p:spPr>
          <a:xfrm>
            <a:off x="8764341" y="2516899"/>
            <a:ext cx="2513260" cy="3024336"/>
          </a:xfrm>
          <a:prstGeom prst="upArrow">
            <a:avLst>
              <a:gd name="adj1" fmla="val 70794"/>
              <a:gd name="adj2" fmla="val 374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3840" bIns="243840" rtlCol="0" anchor="b" anchorCtr="0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Idea D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Lorem ipsum dolor sit amet </a:t>
            </a:r>
            <a:r>
              <a:rPr lang="en-US" sz="1400" dirty="0" err="1">
                <a:solidFill>
                  <a:srgbClr val="FFFFFF"/>
                </a:solidFill>
              </a:rPr>
              <a:t>consectetur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751" y="3213948"/>
            <a:ext cx="837860" cy="711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2508" y="3213949"/>
            <a:ext cx="643685" cy="642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85768" y="3213948"/>
            <a:ext cx="771871" cy="56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48280" y="3278081"/>
            <a:ext cx="265540" cy="4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4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Decision tree example</a:t>
            </a:r>
          </a:p>
        </p:txBody>
      </p:sp>
      <p:sp>
        <p:nvSpPr>
          <p:cNvPr id="16" name="Freeform 22"/>
          <p:cNvSpPr/>
          <p:nvPr userDrawn="1"/>
        </p:nvSpPr>
        <p:spPr>
          <a:xfrm>
            <a:off x="1119116" y="3116127"/>
            <a:ext cx="1594587" cy="1586440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Decision </a:t>
            </a:r>
            <a:br>
              <a:rPr lang="en-US" sz="1867" dirty="0">
                <a:solidFill>
                  <a:srgbClr val="FFFFFF"/>
                </a:solidFill>
              </a:rPr>
            </a:br>
            <a:r>
              <a:rPr lang="en-US" sz="1867" dirty="0">
                <a:solidFill>
                  <a:srgbClr val="FFFFFF"/>
                </a:solidFill>
              </a:rPr>
              <a:t>tree</a:t>
            </a:r>
          </a:p>
        </p:txBody>
      </p:sp>
      <p:sp>
        <p:nvSpPr>
          <p:cNvPr id="17" name="Rounded Rectangle 23"/>
          <p:cNvSpPr/>
          <p:nvPr userDrawn="1"/>
        </p:nvSpPr>
        <p:spPr>
          <a:xfrm>
            <a:off x="3352801" y="1574063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one</a:t>
            </a:r>
          </a:p>
        </p:txBody>
      </p:sp>
      <p:sp>
        <p:nvSpPr>
          <p:cNvPr id="18" name="Rounded Rectangle 24"/>
          <p:cNvSpPr/>
          <p:nvPr userDrawn="1"/>
        </p:nvSpPr>
        <p:spPr>
          <a:xfrm>
            <a:off x="3355250" y="2843701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two</a:t>
            </a:r>
          </a:p>
        </p:txBody>
      </p:sp>
      <p:sp>
        <p:nvSpPr>
          <p:cNvPr id="19" name="Rounded Rectangle 25"/>
          <p:cNvSpPr/>
          <p:nvPr userDrawn="1"/>
        </p:nvSpPr>
        <p:spPr>
          <a:xfrm>
            <a:off x="3355250" y="4176388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three</a:t>
            </a:r>
          </a:p>
        </p:txBody>
      </p:sp>
      <p:sp>
        <p:nvSpPr>
          <p:cNvPr id="20" name="Rounded Rectangle 26"/>
          <p:cNvSpPr/>
          <p:nvPr userDrawn="1"/>
        </p:nvSpPr>
        <p:spPr>
          <a:xfrm>
            <a:off x="3352801" y="5478524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four</a:t>
            </a:r>
          </a:p>
        </p:txBody>
      </p:sp>
      <p:cxnSp>
        <p:nvCxnSpPr>
          <p:cNvPr id="21" name="Elbow Connector 50"/>
          <p:cNvCxnSpPr>
            <a:stCxn id="16" idx="2"/>
            <a:endCxn id="17" idx="1"/>
          </p:cNvCxnSpPr>
          <p:nvPr userDrawn="1"/>
        </p:nvCxnSpPr>
        <p:spPr>
          <a:xfrm flipV="1">
            <a:off x="2713704" y="1831955"/>
            <a:ext cx="639096" cy="2077392"/>
          </a:xfrm>
          <a:prstGeom prst="bentConnector3">
            <a:avLst>
              <a:gd name="adj1" fmla="val 50000"/>
            </a:avLst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54"/>
          <p:cNvCxnSpPr>
            <a:stCxn id="16" idx="2"/>
            <a:endCxn id="18" idx="1"/>
          </p:cNvCxnSpPr>
          <p:nvPr userDrawn="1"/>
        </p:nvCxnSpPr>
        <p:spPr>
          <a:xfrm flipV="1">
            <a:off x="2713705" y="3101594"/>
            <a:ext cx="641545" cy="807753"/>
          </a:xfrm>
          <a:prstGeom prst="bentConnector3">
            <a:avLst/>
          </a:prstGeom>
          <a:ln w="3175" cmpd="sng">
            <a:solidFill>
              <a:schemeClr val="accent3">
                <a:lumMod val="7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55"/>
          <p:cNvCxnSpPr>
            <a:stCxn id="16" idx="2"/>
            <a:endCxn id="19" idx="1"/>
          </p:cNvCxnSpPr>
          <p:nvPr userDrawn="1"/>
        </p:nvCxnSpPr>
        <p:spPr>
          <a:xfrm>
            <a:off x="2713705" y="3909347"/>
            <a:ext cx="641545" cy="524933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56"/>
          <p:cNvCxnSpPr>
            <a:stCxn id="16" idx="2"/>
            <a:endCxn id="20" idx="1"/>
          </p:cNvCxnSpPr>
          <p:nvPr userDrawn="1"/>
        </p:nvCxnSpPr>
        <p:spPr>
          <a:xfrm>
            <a:off x="2713704" y="3909347"/>
            <a:ext cx="639096" cy="1827069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5677690" y="5044136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Donec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dapibus</a:t>
            </a:r>
            <a:r>
              <a:rPr lang="en-US" sz="1467" spc="-27" dirty="0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677690" y="5443675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77690" y="5843213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5405191" y="5733091"/>
            <a:ext cx="28148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/>
          <p:cNvSpPr/>
          <p:nvPr userDrawn="1"/>
        </p:nvSpPr>
        <p:spPr>
          <a:xfrm>
            <a:off x="5601419" y="5331777"/>
            <a:ext cx="85256" cy="802627"/>
          </a:xfrm>
          <a:prstGeom prst="leftBracket">
            <a:avLst>
              <a:gd name="adj" fmla="val 65305"/>
            </a:avLst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5677690" y="5733091"/>
            <a:ext cx="4655101" cy="0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677690" y="5331777"/>
            <a:ext cx="4401101" cy="0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677690" y="6134404"/>
            <a:ext cx="4655101" cy="0"/>
          </a:xfrm>
          <a:prstGeom prst="line">
            <a:avLst/>
          </a:prstGeom>
          <a:ln w="31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5689601" y="3737801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Donec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dapibus</a:t>
            </a:r>
            <a:r>
              <a:rPr lang="en-US" sz="1467" spc="-27" dirty="0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689601" y="4137340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689601" y="4536879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5417102" y="4426756"/>
            <a:ext cx="281485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ket 36"/>
          <p:cNvSpPr/>
          <p:nvPr userDrawn="1"/>
        </p:nvSpPr>
        <p:spPr>
          <a:xfrm>
            <a:off x="5613329" y="4025443"/>
            <a:ext cx="85256" cy="802627"/>
          </a:xfrm>
          <a:prstGeom prst="leftBracket">
            <a:avLst>
              <a:gd name="adj" fmla="val 65305"/>
            </a:avLst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689600" y="4426756"/>
            <a:ext cx="4655101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689600" y="4025443"/>
            <a:ext cx="4401101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689600" y="4828069"/>
            <a:ext cx="4655101" cy="0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 userDrawn="1"/>
        </p:nvSpPr>
        <p:spPr>
          <a:xfrm>
            <a:off x="5686675" y="2404112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Donec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dapibus</a:t>
            </a:r>
            <a:r>
              <a:rPr lang="en-US" sz="1467" spc="-27" dirty="0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5686675" y="2803651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686675" y="3203189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5414176" y="3093067"/>
            <a:ext cx="281485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ket 44"/>
          <p:cNvSpPr/>
          <p:nvPr userDrawn="1"/>
        </p:nvSpPr>
        <p:spPr>
          <a:xfrm>
            <a:off x="5610404" y="2691753"/>
            <a:ext cx="85256" cy="802627"/>
          </a:xfrm>
          <a:prstGeom prst="leftBracket">
            <a:avLst>
              <a:gd name="adj" fmla="val 65305"/>
            </a:avLst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686675" y="3093067"/>
            <a:ext cx="4655101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5686675" y="2691753"/>
            <a:ext cx="4401101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5686675" y="3494380"/>
            <a:ext cx="4655101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5686675" y="1130676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Donec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dapibus</a:t>
            </a:r>
            <a:r>
              <a:rPr lang="en-US" sz="1467" spc="-27" dirty="0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5686675" y="1530215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5686675" y="1929753"/>
            <a:ext cx="5120639" cy="3086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spc="-27" dirty="0" err="1">
                <a:solidFill>
                  <a:schemeClr val="tx2"/>
                </a:solidFill>
              </a:rPr>
              <a:t>Proin</a:t>
            </a:r>
            <a:r>
              <a:rPr lang="en-US" sz="1467" spc="-27" dirty="0">
                <a:solidFill>
                  <a:schemeClr val="tx2"/>
                </a:solidFill>
              </a:rPr>
              <a:t> </a:t>
            </a:r>
            <a:r>
              <a:rPr lang="en-US" sz="1467" spc="-27" dirty="0" err="1">
                <a:solidFill>
                  <a:schemeClr val="tx2"/>
                </a:solidFill>
              </a:rPr>
              <a:t>placerat</a:t>
            </a:r>
            <a:r>
              <a:rPr lang="en-US" sz="1467" spc="-27" dirty="0">
                <a:solidFill>
                  <a:schemeClr val="tx2"/>
                </a:solidFill>
              </a:rPr>
              <a:t> elit ante, consectetur </a:t>
            </a:r>
            <a:r>
              <a:rPr lang="en-US" sz="1467" spc="-27" dirty="0" err="1">
                <a:solidFill>
                  <a:schemeClr val="tx2"/>
                </a:solidFill>
              </a:rPr>
              <a:t>volutpat</a:t>
            </a:r>
            <a:r>
              <a:rPr lang="en-US" sz="1467" spc="-27" dirty="0">
                <a:solidFill>
                  <a:schemeClr val="tx2"/>
                </a:solidFill>
              </a:rPr>
              <a:t> dui </a:t>
            </a:r>
            <a:r>
              <a:rPr lang="en-US" sz="1467" spc="-27" dirty="0" err="1">
                <a:solidFill>
                  <a:schemeClr val="tx2"/>
                </a:solidFill>
              </a:rPr>
              <a:t>lorem</a:t>
            </a:r>
            <a:endParaRPr lang="en-US" sz="1467" spc="-27" dirty="0">
              <a:solidFill>
                <a:schemeClr val="tx2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5414176" y="1819631"/>
            <a:ext cx="28148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Bracket 57"/>
          <p:cNvSpPr/>
          <p:nvPr userDrawn="1"/>
        </p:nvSpPr>
        <p:spPr>
          <a:xfrm>
            <a:off x="5610404" y="1418317"/>
            <a:ext cx="85256" cy="802627"/>
          </a:xfrm>
          <a:prstGeom prst="leftBracket">
            <a:avLst>
              <a:gd name="adj" fmla="val 65305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5686675" y="1819631"/>
            <a:ext cx="4655101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5686675" y="1418317"/>
            <a:ext cx="4401101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5686675" y="2220944"/>
            <a:ext cx="4655101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39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Decision tree example</a:t>
            </a:r>
          </a:p>
        </p:txBody>
      </p:sp>
      <p:sp>
        <p:nvSpPr>
          <p:cNvPr id="52" name="Freeform 22"/>
          <p:cNvSpPr/>
          <p:nvPr userDrawn="1"/>
        </p:nvSpPr>
        <p:spPr>
          <a:xfrm>
            <a:off x="1119116" y="3116127"/>
            <a:ext cx="1594587" cy="1586440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Decision </a:t>
            </a:r>
            <a:br>
              <a:rPr lang="en-US" sz="1867" dirty="0">
                <a:solidFill>
                  <a:srgbClr val="FFFFFF"/>
                </a:solidFill>
              </a:rPr>
            </a:br>
            <a:r>
              <a:rPr lang="en-US" sz="1867" dirty="0">
                <a:solidFill>
                  <a:srgbClr val="FFFFFF"/>
                </a:solidFill>
              </a:rPr>
              <a:t>tree</a:t>
            </a:r>
          </a:p>
        </p:txBody>
      </p:sp>
      <p:sp>
        <p:nvSpPr>
          <p:cNvPr id="53" name="Rounded Rectangle 23"/>
          <p:cNvSpPr/>
          <p:nvPr userDrawn="1"/>
        </p:nvSpPr>
        <p:spPr>
          <a:xfrm>
            <a:off x="3352801" y="2076655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one</a:t>
            </a:r>
          </a:p>
        </p:txBody>
      </p:sp>
      <p:sp>
        <p:nvSpPr>
          <p:cNvPr id="54" name="Rounded Rectangle 24"/>
          <p:cNvSpPr/>
          <p:nvPr userDrawn="1"/>
        </p:nvSpPr>
        <p:spPr>
          <a:xfrm>
            <a:off x="3355250" y="3126521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two</a:t>
            </a:r>
          </a:p>
        </p:txBody>
      </p:sp>
      <p:sp>
        <p:nvSpPr>
          <p:cNvPr id="59" name="Rounded Rectangle 25"/>
          <p:cNvSpPr/>
          <p:nvPr userDrawn="1"/>
        </p:nvSpPr>
        <p:spPr>
          <a:xfrm>
            <a:off x="3355250" y="4176388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three</a:t>
            </a:r>
          </a:p>
        </p:txBody>
      </p:sp>
      <p:sp>
        <p:nvSpPr>
          <p:cNvPr id="60" name="Rounded Rectangle 26"/>
          <p:cNvSpPr/>
          <p:nvPr userDrawn="1"/>
        </p:nvSpPr>
        <p:spPr>
          <a:xfrm>
            <a:off x="3352801" y="5226255"/>
            <a:ext cx="2055316" cy="51578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dirty="0">
                <a:solidFill>
                  <a:srgbClr val="FFFFFF"/>
                </a:solidFill>
              </a:rPr>
              <a:t>Branch four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6426567" y="1327242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Donec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dapibus</a:t>
            </a:r>
            <a:r>
              <a:rPr lang="en-US" sz="1467" dirty="0">
                <a:solidFill>
                  <a:schemeClr val="tx2"/>
                </a:solidFill>
              </a:rPr>
              <a:t> ex tortor, pellentesque tincidunt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6426567" y="1931054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Proin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placerat</a:t>
            </a:r>
            <a:r>
              <a:rPr lang="en-US" sz="1467" dirty="0">
                <a:solidFill>
                  <a:schemeClr val="tx2"/>
                </a:solidFill>
              </a:rPr>
              <a:t> elit ante, consectetur </a:t>
            </a:r>
            <a:r>
              <a:rPr lang="en-US" sz="1467" dirty="0" err="1">
                <a:solidFill>
                  <a:schemeClr val="tx2"/>
                </a:solidFill>
              </a:rPr>
              <a:t>volutpat</a:t>
            </a:r>
            <a:r>
              <a:rPr lang="en-US" sz="1467" dirty="0">
                <a:solidFill>
                  <a:schemeClr val="tx2"/>
                </a:solidFill>
              </a:rPr>
              <a:t> dui </a:t>
            </a:r>
            <a:r>
              <a:rPr lang="en-US" sz="1467" dirty="0" err="1">
                <a:solidFill>
                  <a:schemeClr val="tx2"/>
                </a:solidFill>
              </a:rPr>
              <a:t>lorem</a:t>
            </a:r>
            <a:endParaRPr lang="en-US" sz="1467" dirty="0">
              <a:solidFill>
                <a:schemeClr val="tx2"/>
              </a:solidFill>
            </a:endParaRPr>
          </a:p>
        </p:txBody>
      </p:sp>
      <p:cxnSp>
        <p:nvCxnSpPr>
          <p:cNvPr id="63" name="Elbow Connector 11"/>
          <p:cNvCxnSpPr>
            <a:stCxn id="53" idx="3"/>
          </p:cNvCxnSpPr>
          <p:nvPr userDrawn="1"/>
        </p:nvCxnSpPr>
        <p:spPr>
          <a:xfrm flipV="1">
            <a:off x="5408116" y="1486471"/>
            <a:ext cx="612051" cy="848076"/>
          </a:xfrm>
          <a:prstGeom prst="bentConnector3">
            <a:avLst/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12"/>
          <p:cNvCxnSpPr>
            <a:stCxn id="53" idx="3"/>
          </p:cNvCxnSpPr>
          <p:nvPr userDrawn="1"/>
        </p:nvCxnSpPr>
        <p:spPr>
          <a:xfrm flipV="1">
            <a:off x="5408116" y="2079776"/>
            <a:ext cx="612051" cy="254771"/>
          </a:xfrm>
          <a:prstGeom prst="bentConnector3">
            <a:avLst/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 userDrawn="1"/>
        </p:nvSpPr>
        <p:spPr>
          <a:xfrm>
            <a:off x="6426565" y="2763188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Vivamus</a:t>
            </a:r>
            <a:r>
              <a:rPr lang="en-US" sz="1467" dirty="0">
                <a:solidFill>
                  <a:schemeClr val="tx2"/>
                </a:solidFill>
              </a:rPr>
              <a:t> tempus quam </a:t>
            </a:r>
            <a:r>
              <a:rPr lang="en-US" sz="1467" dirty="0" err="1">
                <a:solidFill>
                  <a:schemeClr val="tx2"/>
                </a:solidFill>
              </a:rPr>
              <a:t>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lectus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imperdiet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6426567" y="3359242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Duis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congue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nisl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vel</a:t>
            </a:r>
            <a:r>
              <a:rPr lang="en-US" sz="1467" dirty="0">
                <a:solidFill>
                  <a:schemeClr val="tx2"/>
                </a:solidFill>
              </a:rPr>
              <a:t> magna sollicitudin</a:t>
            </a:r>
          </a:p>
        </p:txBody>
      </p:sp>
      <p:cxnSp>
        <p:nvCxnSpPr>
          <p:cNvPr id="70" name="Elbow Connector 34"/>
          <p:cNvCxnSpPr>
            <a:stCxn id="54" idx="3"/>
          </p:cNvCxnSpPr>
          <p:nvPr userDrawn="1"/>
        </p:nvCxnSpPr>
        <p:spPr>
          <a:xfrm flipV="1">
            <a:off x="5410566" y="2935965"/>
            <a:ext cx="609601" cy="448449"/>
          </a:xfrm>
          <a:prstGeom prst="bentConnector3">
            <a:avLst/>
          </a:prstGeom>
          <a:ln w="3175" cmpd="sng">
            <a:solidFill>
              <a:schemeClr val="accent3">
                <a:lumMod val="7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35"/>
          <p:cNvCxnSpPr>
            <a:stCxn id="54" idx="3"/>
          </p:cNvCxnSpPr>
          <p:nvPr userDrawn="1"/>
        </p:nvCxnSpPr>
        <p:spPr>
          <a:xfrm>
            <a:off x="5410566" y="3384413"/>
            <a:ext cx="609601" cy="144856"/>
          </a:xfrm>
          <a:prstGeom prst="bentConnector3">
            <a:avLst/>
          </a:prstGeom>
          <a:ln w="3175" cmpd="sng">
            <a:solidFill>
              <a:schemeClr val="accent3">
                <a:lumMod val="7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 userDrawn="1"/>
        </p:nvSpPr>
        <p:spPr>
          <a:xfrm>
            <a:off x="6426567" y="4077215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Nam </a:t>
            </a:r>
            <a:r>
              <a:rPr lang="en-US" sz="1467" dirty="0" err="1">
                <a:solidFill>
                  <a:schemeClr val="tx2"/>
                </a:solidFill>
              </a:rPr>
              <a:t>suscipit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sem</a:t>
            </a:r>
            <a:r>
              <a:rPr lang="en-US" sz="1467" dirty="0">
                <a:solidFill>
                  <a:schemeClr val="tx2"/>
                </a:solidFill>
              </a:rPr>
              <a:t> sed </a:t>
            </a:r>
            <a:r>
              <a:rPr lang="en-US" sz="1467" dirty="0" err="1">
                <a:solidFill>
                  <a:schemeClr val="tx2"/>
                </a:solidFill>
              </a:rPr>
              <a:t>eros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accumsan</a:t>
            </a:r>
            <a:r>
              <a:rPr lang="en-US" sz="1467" dirty="0">
                <a:solidFill>
                  <a:schemeClr val="tx2"/>
                </a:solidFill>
              </a:rPr>
              <a:t> semper a a </a:t>
            </a:r>
            <a:r>
              <a:rPr lang="en-US" sz="1467" dirty="0" err="1">
                <a:solidFill>
                  <a:schemeClr val="tx2"/>
                </a:solidFill>
              </a:rPr>
              <a:t>justo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6426567" y="4686815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Nunc</a:t>
            </a:r>
            <a:r>
              <a:rPr lang="en-US" sz="1467" dirty="0">
                <a:solidFill>
                  <a:schemeClr val="tx2"/>
                </a:solidFill>
              </a:rPr>
              <a:t> vitae </a:t>
            </a:r>
            <a:r>
              <a:rPr lang="en-US" sz="1467" dirty="0" err="1">
                <a:solidFill>
                  <a:schemeClr val="tx2"/>
                </a:solidFill>
              </a:rPr>
              <a:t>augue</a:t>
            </a:r>
            <a:r>
              <a:rPr lang="en-US" sz="1467" dirty="0">
                <a:solidFill>
                  <a:schemeClr val="tx2"/>
                </a:solidFill>
              </a:rPr>
              <a:t> a </a:t>
            </a:r>
            <a:r>
              <a:rPr lang="en-US" sz="1467" dirty="0" err="1">
                <a:solidFill>
                  <a:schemeClr val="tx2"/>
                </a:solidFill>
              </a:rPr>
              <a:t>erat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volutpat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lobortis</a:t>
            </a:r>
            <a:r>
              <a:rPr lang="en-US" sz="1467" dirty="0">
                <a:solidFill>
                  <a:schemeClr val="tx2"/>
                </a:solidFill>
              </a:rPr>
              <a:t> vitae </a:t>
            </a:r>
            <a:r>
              <a:rPr lang="en-US" sz="1467" dirty="0" err="1">
                <a:solidFill>
                  <a:schemeClr val="tx2"/>
                </a:solidFill>
              </a:rPr>
              <a:t>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tellus</a:t>
            </a:r>
            <a:endParaRPr lang="en-US" sz="1467" dirty="0">
              <a:solidFill>
                <a:schemeClr val="tx2"/>
              </a:solidFill>
            </a:endParaRPr>
          </a:p>
        </p:txBody>
      </p:sp>
      <p:cxnSp>
        <p:nvCxnSpPr>
          <p:cNvPr id="74" name="Elbow Connector 38"/>
          <p:cNvCxnSpPr>
            <a:stCxn id="59" idx="3"/>
          </p:cNvCxnSpPr>
          <p:nvPr userDrawn="1"/>
        </p:nvCxnSpPr>
        <p:spPr>
          <a:xfrm flipV="1">
            <a:off x="5410566" y="4249992"/>
            <a:ext cx="609601" cy="184289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39"/>
          <p:cNvCxnSpPr>
            <a:stCxn id="59" idx="3"/>
          </p:cNvCxnSpPr>
          <p:nvPr userDrawn="1"/>
        </p:nvCxnSpPr>
        <p:spPr>
          <a:xfrm>
            <a:off x="5410566" y="4434280"/>
            <a:ext cx="609601" cy="409016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>
            <a:off x="6426567" y="5404788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Etiam</a:t>
            </a:r>
            <a:r>
              <a:rPr lang="en-US" sz="1467" dirty="0">
                <a:solidFill>
                  <a:schemeClr val="tx2"/>
                </a:solidFill>
              </a:rPr>
              <a:t> in elit </a:t>
            </a:r>
            <a:r>
              <a:rPr lang="en-US" sz="1467" dirty="0" err="1">
                <a:solidFill>
                  <a:schemeClr val="tx2"/>
                </a:solidFill>
              </a:rPr>
              <a:t>luctus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sagittis</a:t>
            </a:r>
            <a:r>
              <a:rPr lang="en-US" sz="1467" dirty="0">
                <a:solidFill>
                  <a:schemeClr val="tx2"/>
                </a:solidFill>
              </a:rPr>
              <a:t> dui at, </a:t>
            </a:r>
            <a:r>
              <a:rPr lang="en-US" sz="1467" dirty="0" err="1">
                <a:solidFill>
                  <a:schemeClr val="tx2"/>
                </a:solidFill>
              </a:rPr>
              <a:t>accumsan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diam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6426567" y="5976134"/>
            <a:ext cx="5286059" cy="345607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Aliquam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erat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volutpat</a:t>
            </a:r>
            <a:endParaRPr lang="en-US" sz="1467" dirty="0">
              <a:solidFill>
                <a:schemeClr val="tx2"/>
              </a:solidFill>
            </a:endParaRPr>
          </a:p>
        </p:txBody>
      </p:sp>
      <p:cxnSp>
        <p:nvCxnSpPr>
          <p:cNvPr id="78" name="Elbow Connector 42"/>
          <p:cNvCxnSpPr>
            <a:stCxn id="60" idx="3"/>
          </p:cNvCxnSpPr>
          <p:nvPr userDrawn="1"/>
        </p:nvCxnSpPr>
        <p:spPr>
          <a:xfrm>
            <a:off x="5408116" y="5484147"/>
            <a:ext cx="612051" cy="79871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43"/>
          <p:cNvCxnSpPr>
            <a:stCxn id="60" idx="3"/>
          </p:cNvCxnSpPr>
          <p:nvPr userDrawn="1"/>
        </p:nvCxnSpPr>
        <p:spPr>
          <a:xfrm>
            <a:off x="5408116" y="5484147"/>
            <a:ext cx="612051" cy="673176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50"/>
          <p:cNvCxnSpPr>
            <a:stCxn id="52" idx="2"/>
            <a:endCxn id="53" idx="1"/>
          </p:cNvCxnSpPr>
          <p:nvPr userDrawn="1"/>
        </p:nvCxnSpPr>
        <p:spPr>
          <a:xfrm flipV="1">
            <a:off x="2713704" y="2334547"/>
            <a:ext cx="639096" cy="1574800"/>
          </a:xfrm>
          <a:prstGeom prst="bentConnector3">
            <a:avLst>
              <a:gd name="adj1" fmla="val 50000"/>
            </a:avLst>
          </a:prstGeom>
          <a:ln w="3175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54"/>
          <p:cNvCxnSpPr>
            <a:stCxn id="52" idx="2"/>
            <a:endCxn id="54" idx="1"/>
          </p:cNvCxnSpPr>
          <p:nvPr userDrawn="1"/>
        </p:nvCxnSpPr>
        <p:spPr>
          <a:xfrm flipV="1">
            <a:off x="2713705" y="3384414"/>
            <a:ext cx="641545" cy="524933"/>
          </a:xfrm>
          <a:prstGeom prst="bentConnector3">
            <a:avLst/>
          </a:prstGeom>
          <a:ln w="3175" cmpd="sng">
            <a:solidFill>
              <a:schemeClr val="accent3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55"/>
          <p:cNvCxnSpPr>
            <a:stCxn id="52" idx="2"/>
            <a:endCxn id="59" idx="1"/>
          </p:cNvCxnSpPr>
          <p:nvPr userDrawn="1"/>
        </p:nvCxnSpPr>
        <p:spPr>
          <a:xfrm>
            <a:off x="2713705" y="3909347"/>
            <a:ext cx="641545" cy="524933"/>
          </a:xfrm>
          <a:prstGeom prst="bentConnector3">
            <a:avLst/>
          </a:prstGeom>
          <a:ln w="3175" cmpd="sng">
            <a:solidFill>
              <a:schemeClr val="accent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56"/>
          <p:cNvCxnSpPr>
            <a:stCxn id="52" idx="2"/>
            <a:endCxn id="60" idx="1"/>
          </p:cNvCxnSpPr>
          <p:nvPr userDrawn="1"/>
        </p:nvCxnSpPr>
        <p:spPr>
          <a:xfrm>
            <a:off x="2713704" y="3909347"/>
            <a:ext cx="639096" cy="1574800"/>
          </a:xfrm>
          <a:prstGeom prst="bentConnector3">
            <a:avLst/>
          </a:prstGeom>
          <a:ln w="3175" cmpd="sng">
            <a:solidFill>
              <a:schemeClr val="accent1">
                <a:lumMod val="60000"/>
                <a:lumOff val="40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eform 44"/>
          <p:cNvSpPr/>
          <p:nvPr userDrawn="1"/>
        </p:nvSpPr>
        <p:spPr>
          <a:xfrm rot="10800000" flipV="1">
            <a:off x="6020167" y="1268395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5" name="Freeform 45"/>
          <p:cNvSpPr/>
          <p:nvPr userDrawn="1"/>
        </p:nvSpPr>
        <p:spPr>
          <a:xfrm rot="10800000" flipV="1">
            <a:off x="6020167" y="1861700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6" name="Freeform 46"/>
          <p:cNvSpPr/>
          <p:nvPr userDrawn="1"/>
        </p:nvSpPr>
        <p:spPr>
          <a:xfrm rot="10800000" flipV="1">
            <a:off x="6020167" y="2717888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7" name="Freeform 47"/>
          <p:cNvSpPr/>
          <p:nvPr userDrawn="1"/>
        </p:nvSpPr>
        <p:spPr>
          <a:xfrm rot="10800000" flipV="1">
            <a:off x="6020167" y="3311193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8" name="Freeform 48"/>
          <p:cNvSpPr/>
          <p:nvPr userDrawn="1"/>
        </p:nvSpPr>
        <p:spPr>
          <a:xfrm rot="10800000" flipV="1">
            <a:off x="6020167" y="4031915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9" name="Freeform 49"/>
          <p:cNvSpPr/>
          <p:nvPr userDrawn="1"/>
        </p:nvSpPr>
        <p:spPr>
          <a:xfrm rot="10800000" flipV="1">
            <a:off x="6020167" y="4625220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0" name="Freeform 51"/>
          <p:cNvSpPr/>
          <p:nvPr userDrawn="1"/>
        </p:nvSpPr>
        <p:spPr>
          <a:xfrm rot="10800000" flipV="1">
            <a:off x="6020167" y="5345941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91" name="Freeform 52"/>
          <p:cNvSpPr/>
          <p:nvPr userDrawn="1"/>
        </p:nvSpPr>
        <p:spPr>
          <a:xfrm rot="10800000" flipV="1">
            <a:off x="6020167" y="5939247"/>
            <a:ext cx="438395" cy="436152"/>
          </a:xfrm>
          <a:custGeom>
            <a:avLst/>
            <a:gdLst>
              <a:gd name="connsiteX0" fmla="*/ 0 w 1346941"/>
              <a:gd name="connsiteY0" fmla="*/ 670031 h 1340062"/>
              <a:gd name="connsiteX1" fmla="*/ 673471 w 1346941"/>
              <a:gd name="connsiteY1" fmla="*/ 0 h 1340062"/>
              <a:gd name="connsiteX2" fmla="*/ 1346942 w 1346941"/>
              <a:gd name="connsiteY2" fmla="*/ 670031 h 1340062"/>
              <a:gd name="connsiteX3" fmla="*/ 673471 w 1346941"/>
              <a:gd name="connsiteY3" fmla="*/ 1340062 h 1340062"/>
              <a:gd name="connsiteX4" fmla="*/ 0 w 1346941"/>
              <a:gd name="connsiteY4" fmla="*/ 670031 h 13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340062">
                <a:moveTo>
                  <a:pt x="0" y="670031"/>
                </a:moveTo>
                <a:cubicBezTo>
                  <a:pt x="0" y="299983"/>
                  <a:pt x="301523" y="0"/>
                  <a:pt x="673471" y="0"/>
                </a:cubicBezTo>
                <a:cubicBezTo>
                  <a:pt x="1045419" y="0"/>
                  <a:pt x="1346942" y="299983"/>
                  <a:pt x="1346942" y="670031"/>
                </a:cubicBezTo>
                <a:cubicBezTo>
                  <a:pt x="1346942" y="1040079"/>
                  <a:pt x="1045419" y="1340062"/>
                  <a:pt x="673471" y="1340062"/>
                </a:cubicBezTo>
                <a:cubicBezTo>
                  <a:pt x="301523" y="1340062"/>
                  <a:pt x="0" y="1040079"/>
                  <a:pt x="0" y="6700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76553" tIns="275211" rIns="276553" bIns="27521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67" dirty="0">
                <a:solidFill>
                  <a:srgbClr val="FFFF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69249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/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Structure and organization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Put your awesome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68342" y="1700808"/>
            <a:ext cx="2055316" cy="51578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Tier One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07595" y="2794911"/>
            <a:ext cx="2180927" cy="515784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Tier Two 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06223" y="2794911"/>
            <a:ext cx="2180927" cy="515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Tier Two B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04850" y="2794911"/>
            <a:ext cx="2180927" cy="515784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Tier Two C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407596" y="3310401"/>
            <a:ext cx="2180927" cy="2232414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r>
              <a:rPr lang="en-US" sz="1200" dirty="0">
                <a:solidFill>
                  <a:schemeClr val="tx2"/>
                </a:solidFill>
              </a:rPr>
              <a:t> dolor sit </a:t>
            </a:r>
            <a:r>
              <a:rPr lang="en-US" sz="1200" dirty="0" err="1">
                <a:solidFill>
                  <a:schemeClr val="tx2"/>
                </a:solidFill>
              </a:rPr>
              <a:t>amet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consectetur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adipiscing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elit</a:t>
            </a:r>
            <a:r>
              <a:rPr lang="en-US" sz="1200" dirty="0">
                <a:solidFill>
                  <a:schemeClr val="tx2"/>
                </a:solidFill>
              </a:rPr>
              <a:t>. Nam id </a:t>
            </a:r>
            <a:r>
              <a:rPr lang="en-US" sz="1200" dirty="0" err="1">
                <a:solidFill>
                  <a:schemeClr val="tx2"/>
                </a:solidFill>
              </a:rPr>
              <a:t>pulvinar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neque</a:t>
            </a:r>
            <a:r>
              <a:rPr lang="en-US" sz="1200" dirty="0">
                <a:solidFill>
                  <a:schemeClr val="tx2"/>
                </a:solidFill>
              </a:rPr>
              <a:t>. Maecenas at </a:t>
            </a:r>
            <a:r>
              <a:rPr lang="en-US" sz="1200" dirty="0" err="1">
                <a:solidFill>
                  <a:schemeClr val="tx2"/>
                </a:solidFill>
              </a:rPr>
              <a:t>imperdiet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leo</a:t>
            </a:r>
            <a:r>
              <a:rPr lang="en-US" sz="1200" dirty="0">
                <a:solidFill>
                  <a:schemeClr val="tx2"/>
                </a:solidFill>
              </a:rPr>
              <a:t>. In a </a:t>
            </a:r>
            <a:r>
              <a:rPr lang="en-US" sz="1200" dirty="0" err="1">
                <a:solidFill>
                  <a:schemeClr val="tx2"/>
                </a:solidFill>
              </a:rPr>
              <a:t>tristique</a:t>
            </a:r>
            <a:r>
              <a:rPr lang="en-US" sz="1200" dirty="0">
                <a:solidFill>
                  <a:schemeClr val="tx2"/>
                </a:solidFill>
              </a:rPr>
              <a:t> ante. </a:t>
            </a:r>
            <a:r>
              <a:rPr lang="en-US" sz="1200" dirty="0" err="1">
                <a:solidFill>
                  <a:schemeClr val="tx2"/>
                </a:solidFill>
              </a:rPr>
              <a:t>Donec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augue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sem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consectetur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eu</a:t>
            </a:r>
            <a:r>
              <a:rPr lang="en-US" sz="1200" dirty="0">
                <a:solidFill>
                  <a:schemeClr val="tx2"/>
                </a:solidFill>
              </a:rPr>
              <a:t> ex in, </a:t>
            </a:r>
            <a:r>
              <a:rPr lang="en-US" sz="1200" dirty="0" err="1">
                <a:solidFill>
                  <a:schemeClr val="tx2"/>
                </a:solidFill>
              </a:rPr>
              <a:t>vehicula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gravida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turpis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Vestibulum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ultrices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tortor</a:t>
            </a:r>
            <a:r>
              <a:rPr lang="en-US" sz="1200" dirty="0">
                <a:solidFill>
                  <a:schemeClr val="tx2"/>
                </a:solidFill>
              </a:rPr>
              <a:t> quam, in </a:t>
            </a:r>
            <a:r>
              <a:rPr lang="en-US" sz="1200" dirty="0" err="1">
                <a:solidFill>
                  <a:schemeClr val="tx2"/>
                </a:solidFill>
              </a:rPr>
              <a:t>vulputate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lectus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finibus</a:t>
            </a:r>
            <a:r>
              <a:rPr lang="en-US" sz="1200" dirty="0">
                <a:solidFill>
                  <a:schemeClr val="tx2"/>
                </a:solidFill>
              </a:rPr>
              <a:t> in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603478" y="2794911"/>
            <a:ext cx="2180927" cy="515784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rgbClr val="FFFFFF"/>
                </a:solidFill>
              </a:rPr>
              <a:t>Tier Two 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03236" y="3310401"/>
            <a:ext cx="2180927" cy="223241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Phasellus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purus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eros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maximus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eget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fringilla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scelerisque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vulputate</a:t>
            </a:r>
            <a:r>
              <a:rPr lang="en-US" sz="1200" dirty="0">
                <a:solidFill>
                  <a:schemeClr val="tx2"/>
                </a:solidFill>
              </a:rPr>
              <a:t> ac </a:t>
            </a:r>
            <a:r>
              <a:rPr lang="en-US" sz="1200" dirty="0" err="1">
                <a:solidFill>
                  <a:schemeClr val="tx2"/>
                </a:solidFill>
              </a:rPr>
              <a:t>enim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Suspendisse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eu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massa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Mauris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blandit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vestibulum</a:t>
            </a:r>
            <a:r>
              <a:rPr lang="en-US" sz="1200" dirty="0">
                <a:solidFill>
                  <a:schemeClr val="tx2"/>
                </a:solidFill>
              </a:rPr>
              <a:t> quam, a </a:t>
            </a:r>
            <a:r>
              <a:rPr lang="en-US" sz="1200" dirty="0" err="1">
                <a:solidFill>
                  <a:schemeClr val="tx2"/>
                </a:solidFill>
              </a:rPr>
              <a:t>egestas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sapien</a:t>
            </a:r>
            <a:r>
              <a:rPr lang="en-US" sz="1200" dirty="0">
                <a:solidFill>
                  <a:schemeClr val="tx2"/>
                </a:solidFill>
              </a:rPr>
              <a:t> tempus in. </a:t>
            </a:r>
            <a:r>
              <a:rPr lang="en-US" sz="1200" dirty="0" err="1">
                <a:solidFill>
                  <a:schemeClr val="tx2"/>
                </a:solidFill>
              </a:rPr>
              <a:t>Vivamus</a:t>
            </a:r>
            <a:r>
              <a:rPr lang="en-US" sz="1200" dirty="0">
                <a:solidFill>
                  <a:schemeClr val="tx2"/>
                </a:solidFill>
              </a:rPr>
              <a:t> sit </a:t>
            </a:r>
            <a:r>
              <a:rPr lang="en-US" sz="1200" dirty="0" err="1">
                <a:solidFill>
                  <a:schemeClr val="tx2"/>
                </a:solidFill>
              </a:rPr>
              <a:t>amet</a:t>
            </a:r>
            <a:r>
              <a:rPr lang="en-US" sz="1200" dirty="0">
                <a:solidFill>
                  <a:schemeClr val="tx2"/>
                </a:solidFill>
              </a:rPr>
              <a:t> nisi </a:t>
            </a:r>
            <a:r>
              <a:rPr lang="en-US" sz="1200" dirty="0" err="1">
                <a:solidFill>
                  <a:schemeClr val="tx2"/>
                </a:solidFill>
              </a:rPr>
              <a:t>eleifend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feugiat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augue</a:t>
            </a:r>
            <a:r>
              <a:rPr lang="en-US" sz="1200" dirty="0">
                <a:solidFill>
                  <a:schemeClr val="tx2"/>
                </a:solidFill>
              </a:rPr>
              <a:t> et, </a:t>
            </a:r>
            <a:r>
              <a:rPr lang="en-US" sz="1200" dirty="0" err="1">
                <a:solidFill>
                  <a:schemeClr val="tx2"/>
                </a:solidFill>
              </a:rPr>
              <a:t>elementum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velit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sed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suspendisse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urna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justo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198876" y="3310401"/>
            <a:ext cx="2180927" cy="2232414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ulla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ultricies</a:t>
            </a:r>
            <a:r>
              <a:rPr lang="en-US" sz="1200" dirty="0">
                <a:solidFill>
                  <a:schemeClr val="tx2"/>
                </a:solidFill>
              </a:rPr>
              <a:t>, magna </a:t>
            </a:r>
            <a:r>
              <a:rPr lang="en-US" sz="1200" dirty="0" err="1">
                <a:solidFill>
                  <a:schemeClr val="tx2"/>
                </a:solidFill>
              </a:rPr>
              <a:t>varius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vehicula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tempor</a:t>
            </a:r>
            <a:r>
              <a:rPr lang="en-US" sz="1200" dirty="0">
                <a:solidFill>
                  <a:schemeClr val="tx2"/>
                </a:solidFill>
              </a:rPr>
              <a:t>, lacus </a:t>
            </a:r>
            <a:r>
              <a:rPr lang="en-US" sz="1200" dirty="0" err="1">
                <a:solidFill>
                  <a:schemeClr val="tx2"/>
                </a:solidFill>
              </a:rPr>
              <a:t>nibh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luctus</a:t>
            </a:r>
            <a:r>
              <a:rPr lang="en-US" sz="1200" dirty="0">
                <a:solidFill>
                  <a:schemeClr val="tx2"/>
                </a:solidFill>
              </a:rPr>
              <a:t> ante, </a:t>
            </a:r>
            <a:r>
              <a:rPr lang="en-US" sz="1200" dirty="0" err="1">
                <a:solidFill>
                  <a:schemeClr val="tx2"/>
                </a:solidFill>
              </a:rPr>
              <a:t>eget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maximus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nisl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velit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eu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libero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Donec</a:t>
            </a:r>
            <a:r>
              <a:rPr lang="en-US" sz="1200" dirty="0">
                <a:solidFill>
                  <a:schemeClr val="tx2"/>
                </a:solidFill>
              </a:rPr>
              <a:t> sit </a:t>
            </a:r>
            <a:r>
              <a:rPr lang="en-US" sz="1200" dirty="0" err="1">
                <a:solidFill>
                  <a:schemeClr val="tx2"/>
                </a:solidFill>
              </a:rPr>
              <a:t>amet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finibus</a:t>
            </a:r>
            <a:r>
              <a:rPr lang="en-US" sz="1200" dirty="0">
                <a:solidFill>
                  <a:schemeClr val="tx2"/>
                </a:solidFill>
              </a:rPr>
              <a:t> ante. </a:t>
            </a:r>
            <a:r>
              <a:rPr lang="en-US" sz="1200" dirty="0" err="1">
                <a:solidFill>
                  <a:schemeClr val="tx2"/>
                </a:solidFill>
              </a:rPr>
              <a:t>Morbi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sed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rutrum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orci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Suspendisse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commodo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massa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eleifend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dapibus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urna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arcu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condimentum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justo</a:t>
            </a:r>
            <a:r>
              <a:rPr lang="en-US" sz="1200" dirty="0">
                <a:solidFill>
                  <a:schemeClr val="tx2"/>
                </a:solidFill>
              </a:rPr>
              <a:t>, sit </a:t>
            </a:r>
            <a:r>
              <a:rPr lang="en-US" sz="1200" dirty="0" err="1">
                <a:solidFill>
                  <a:schemeClr val="tx2"/>
                </a:solidFill>
              </a:rPr>
              <a:t>amet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bibendum</a:t>
            </a:r>
            <a:r>
              <a:rPr lang="en-US" sz="1200" dirty="0">
                <a:solidFill>
                  <a:schemeClr val="tx2"/>
                </a:solidFill>
              </a:rPr>
              <a:t> magna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594516" y="3310401"/>
            <a:ext cx="2180927" cy="2232414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>
              <a:lnSpc>
                <a:spcPct val="89000"/>
              </a:lnSpc>
            </a:pPr>
            <a:r>
              <a:rPr lang="en-US" sz="1200" dirty="0">
                <a:solidFill>
                  <a:schemeClr val="tx2"/>
                </a:solidFill>
              </a:rPr>
              <a:t>Nunc </a:t>
            </a:r>
            <a:r>
              <a:rPr lang="en-US" sz="1200" dirty="0" err="1">
                <a:solidFill>
                  <a:schemeClr val="tx2"/>
                </a:solidFill>
              </a:rPr>
              <a:t>finibus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nulla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finibus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congue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Praesent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ultrices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placerat</a:t>
            </a:r>
            <a:r>
              <a:rPr lang="en-US" sz="1200" dirty="0">
                <a:solidFill>
                  <a:schemeClr val="tx2"/>
                </a:solidFill>
              </a:rPr>
              <a:t> lacus id </a:t>
            </a:r>
            <a:r>
              <a:rPr lang="en-US" sz="1200" dirty="0" err="1">
                <a:solidFill>
                  <a:schemeClr val="tx2"/>
                </a:solidFill>
              </a:rPr>
              <a:t>bibendum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Sed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nec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iaculis</a:t>
            </a:r>
            <a:r>
              <a:rPr lang="en-US" sz="1200" dirty="0">
                <a:solidFill>
                  <a:schemeClr val="tx2"/>
                </a:solidFill>
              </a:rPr>
              <a:t> lacus. </a:t>
            </a:r>
            <a:r>
              <a:rPr lang="en-US" sz="1200" dirty="0" err="1">
                <a:solidFill>
                  <a:schemeClr val="tx2"/>
                </a:solidFill>
              </a:rPr>
              <a:t>Mauris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fermentum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tincidunt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urna</a:t>
            </a:r>
            <a:r>
              <a:rPr lang="en-US" sz="1200" dirty="0">
                <a:solidFill>
                  <a:schemeClr val="tx2"/>
                </a:solidFill>
              </a:rPr>
              <a:t>, id tempus dolor </a:t>
            </a:r>
            <a:r>
              <a:rPr lang="en-US" sz="1200" dirty="0" err="1">
                <a:solidFill>
                  <a:schemeClr val="tx2"/>
                </a:solidFill>
              </a:rPr>
              <a:t>maximus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enean</a:t>
            </a:r>
            <a:r>
              <a:rPr lang="en-US" sz="1200" dirty="0">
                <a:solidFill>
                  <a:schemeClr val="tx2"/>
                </a:solidFill>
              </a:rPr>
              <a:t> et </a:t>
            </a:r>
            <a:r>
              <a:rPr lang="en-US" sz="1200" dirty="0" err="1">
                <a:solidFill>
                  <a:schemeClr val="tx2"/>
                </a:solidFill>
              </a:rPr>
              <a:t>arcu</a:t>
            </a:r>
            <a:r>
              <a:rPr lang="en-US" sz="1200" dirty="0">
                <a:solidFill>
                  <a:schemeClr val="tx2"/>
                </a:solidFill>
              </a:rPr>
              <a:t> dui. Maecenas </a:t>
            </a:r>
            <a:r>
              <a:rPr lang="en-US" sz="1200" dirty="0" err="1">
                <a:solidFill>
                  <a:schemeClr val="tx2"/>
                </a:solidFill>
              </a:rPr>
              <a:t>ullamcorper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vulputate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nisl</a:t>
            </a:r>
            <a:r>
              <a:rPr lang="en-US" sz="1200" dirty="0">
                <a:solidFill>
                  <a:schemeClr val="tx2"/>
                </a:solidFill>
              </a:rPr>
              <a:t> a </a:t>
            </a: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et </a:t>
            </a:r>
            <a:r>
              <a:rPr lang="en-US" sz="1200" dirty="0" err="1">
                <a:solidFill>
                  <a:schemeClr val="tx2"/>
                </a:solidFill>
              </a:rPr>
              <a:t>consectetur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addoito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vestibulum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7" name="Elbow Connector 14"/>
          <p:cNvCxnSpPr>
            <a:stCxn id="8" idx="2"/>
            <a:endCxn id="9" idx="0"/>
          </p:cNvCxnSpPr>
          <p:nvPr userDrawn="1"/>
        </p:nvCxnSpPr>
        <p:spPr>
          <a:xfrm rot="5400000">
            <a:off x="4007871" y="706781"/>
            <a:ext cx="578319" cy="359794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5"/>
          <p:cNvCxnSpPr>
            <a:stCxn id="8" idx="2"/>
            <a:endCxn id="13" idx="0"/>
          </p:cNvCxnSpPr>
          <p:nvPr userDrawn="1"/>
        </p:nvCxnSpPr>
        <p:spPr>
          <a:xfrm rot="16200000" flipH="1">
            <a:off x="7605812" y="706780"/>
            <a:ext cx="578319" cy="3597942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11" idx="0"/>
          </p:cNvCxnSpPr>
          <p:nvPr userDrawn="1"/>
        </p:nvCxnSpPr>
        <p:spPr>
          <a:xfrm rot="16200000" flipH="1">
            <a:off x="6406498" y="1906094"/>
            <a:ext cx="578319" cy="1199314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1"/>
          <p:cNvCxnSpPr>
            <a:stCxn id="8" idx="2"/>
            <a:endCxn id="10" idx="0"/>
          </p:cNvCxnSpPr>
          <p:nvPr userDrawn="1"/>
        </p:nvCxnSpPr>
        <p:spPr>
          <a:xfrm rot="5400000">
            <a:off x="5207185" y="1906095"/>
            <a:ext cx="578319" cy="1199313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84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Three-part pyramid chart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Up to success in something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1082967"/>
              </p:ext>
            </p:extLst>
          </p:nvPr>
        </p:nvGraphicFramePr>
        <p:xfrm>
          <a:off x="1099931" y="1682750"/>
          <a:ext cx="547052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 userDrawn="1"/>
        </p:nvSpPr>
        <p:spPr>
          <a:xfrm>
            <a:off x="6782867" y="3187425"/>
            <a:ext cx="4560507" cy="252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spc="-40" dirty="0">
                <a:solidFill>
                  <a:schemeClr val="tx2"/>
                </a:solidFill>
              </a:rPr>
              <a:t>$40bn</a:t>
            </a:r>
            <a:r>
              <a:rPr lang="en-US" sz="1000" b="1" spc="-4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dirty="0">
                <a:solidFill>
                  <a:schemeClr val="tx2"/>
                </a:solidFill>
              </a:rPr>
              <a:t>growth opportunity by 2018</a:t>
            </a:r>
          </a:p>
          <a:p>
            <a:pPr>
              <a:lnSpc>
                <a:spcPct val="97000"/>
              </a:lnSpc>
              <a:spcBef>
                <a:spcPts val="1067"/>
              </a:spcBef>
            </a:pPr>
            <a:r>
              <a:rPr lang="en-US" sz="1200" dirty="0">
                <a:solidFill>
                  <a:schemeClr val="tx2"/>
                </a:solidFill>
              </a:rPr>
              <a:t>Lorem ipsum dolor sit amet, </a:t>
            </a:r>
            <a:r>
              <a:rPr lang="en-US" sz="1200" dirty="0" err="1">
                <a:solidFill>
                  <a:schemeClr val="tx2"/>
                </a:solidFill>
              </a:rPr>
              <a:t>consectetur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adipiscing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elit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Aliquam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iaculis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aliquet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elementum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Aenean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pulvinar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eget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turpis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eget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sagittis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Ut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elit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sollicitudin</a:t>
            </a:r>
            <a:r>
              <a:rPr lang="en-US" sz="1200" dirty="0">
                <a:solidFill>
                  <a:schemeClr val="tx2"/>
                </a:solidFill>
              </a:rPr>
              <a:t> non </a:t>
            </a:r>
            <a:r>
              <a:rPr lang="en-US" sz="1200" dirty="0" err="1">
                <a:solidFill>
                  <a:schemeClr val="tx2"/>
                </a:solidFill>
              </a:rPr>
              <a:t>porttitor</a:t>
            </a:r>
            <a:r>
              <a:rPr lang="en-US" sz="1200" dirty="0">
                <a:solidFill>
                  <a:schemeClr val="tx2"/>
                </a:solidFill>
              </a:rPr>
              <a:t> id, </a:t>
            </a:r>
            <a:r>
              <a:rPr lang="en-US" sz="1200" dirty="0" err="1">
                <a:solidFill>
                  <a:schemeClr val="tx2"/>
                </a:solidFill>
              </a:rPr>
              <a:t>viverra</a:t>
            </a:r>
            <a:r>
              <a:rPr lang="en-US" sz="1200" dirty="0">
                <a:solidFill>
                  <a:schemeClr val="tx2"/>
                </a:solidFill>
              </a:rPr>
              <a:t> sit amet </a:t>
            </a:r>
            <a:r>
              <a:rPr lang="en-US" sz="1200" dirty="0" err="1">
                <a:solidFill>
                  <a:schemeClr val="tx2"/>
                </a:solidFill>
              </a:rPr>
              <a:t>justo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97000"/>
              </a:lnSpc>
              <a:spcBef>
                <a:spcPts val="1067"/>
              </a:spcBef>
            </a:pPr>
            <a:r>
              <a:rPr lang="en-US" sz="1200" dirty="0" err="1">
                <a:solidFill>
                  <a:schemeClr val="tx2"/>
                </a:solidFill>
              </a:rPr>
              <a:t>Vestibulum</a:t>
            </a:r>
            <a:r>
              <a:rPr lang="en-US" sz="1200" dirty="0">
                <a:solidFill>
                  <a:schemeClr val="tx2"/>
                </a:solidFill>
              </a:rPr>
              <a:t> ante ipsum </a:t>
            </a:r>
            <a:r>
              <a:rPr lang="en-US" sz="1200" dirty="0" err="1">
                <a:solidFill>
                  <a:schemeClr val="tx2"/>
                </a:solidFill>
              </a:rPr>
              <a:t>primis</a:t>
            </a:r>
            <a:r>
              <a:rPr lang="en-US" sz="1200" dirty="0">
                <a:solidFill>
                  <a:schemeClr val="tx2"/>
                </a:solidFill>
              </a:rPr>
              <a:t> in </a:t>
            </a:r>
            <a:r>
              <a:rPr lang="en-US" sz="1200" dirty="0" err="1">
                <a:solidFill>
                  <a:schemeClr val="tx2"/>
                </a:solidFill>
              </a:rPr>
              <a:t>faucibus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orci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luctus</a:t>
            </a:r>
            <a:r>
              <a:rPr lang="en-US" sz="1200" dirty="0">
                <a:solidFill>
                  <a:schemeClr val="tx2"/>
                </a:solidFill>
              </a:rPr>
              <a:t> et </a:t>
            </a:r>
            <a:r>
              <a:rPr lang="en-US" sz="1200" dirty="0" err="1">
                <a:solidFill>
                  <a:schemeClr val="tx2"/>
                </a:solidFill>
              </a:rPr>
              <a:t>ultrices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posuere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cubilia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Curae</a:t>
            </a:r>
            <a:r>
              <a:rPr lang="en-US" sz="1200" dirty="0">
                <a:solidFill>
                  <a:schemeClr val="tx2"/>
                </a:solidFill>
              </a:rPr>
              <a:t>; </a:t>
            </a:r>
            <a:r>
              <a:rPr lang="en-US" sz="1200" dirty="0" err="1">
                <a:solidFill>
                  <a:schemeClr val="tx2"/>
                </a:solidFill>
              </a:rPr>
              <a:t>Mauris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est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metus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elementum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nec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turpis</a:t>
            </a:r>
            <a:r>
              <a:rPr lang="en-US" sz="1200" dirty="0">
                <a:solidFill>
                  <a:schemeClr val="tx2"/>
                </a:solidFill>
              </a:rPr>
              <a:t> vitae, </a:t>
            </a:r>
            <a:r>
              <a:rPr lang="en-US" sz="1200" dirty="0" err="1">
                <a:solidFill>
                  <a:schemeClr val="tx2"/>
                </a:solidFill>
              </a:rPr>
              <a:t>sodales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porta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orci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Aliquam</a:t>
            </a:r>
            <a:r>
              <a:rPr lang="en-US" sz="1200" dirty="0">
                <a:solidFill>
                  <a:schemeClr val="tx2"/>
                </a:solidFill>
              </a:rPr>
              <a:t> ac </a:t>
            </a:r>
            <a:r>
              <a:rPr lang="en-US" sz="1200" dirty="0" err="1">
                <a:solidFill>
                  <a:schemeClr val="tx2"/>
                </a:solidFill>
              </a:rPr>
              <a:t>cursus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neque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Etiam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ullamcorper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fringilla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libero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sed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lacinia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mauris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ultricies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sed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6263" y="2356698"/>
            <a:ext cx="837860" cy="711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13350" y="3535273"/>
            <a:ext cx="643685" cy="6426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13350" y="4665121"/>
            <a:ext cx="771871" cy="5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608576" y="3044957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08576" y="3907656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608576" y="4770355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Four-part pyramid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Phases with descriptive language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249" y="2560803"/>
            <a:ext cx="58039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Lorem ipsum dolor sit amet,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Aliquam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iaculis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aliquet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elementum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Aenean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pulvinar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eget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turpis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eget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sagittis</a:t>
            </a:r>
            <a:r>
              <a:rPr lang="en-US" sz="1400" dirty="0"/>
              <a:t>.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22849" y="3405185"/>
            <a:ext cx="5194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 err="1"/>
              <a:t>V</a:t>
            </a:r>
            <a:r>
              <a:rPr lang="en-US" sz="1400" dirty="0" err="1">
                <a:solidFill>
                  <a:schemeClr val="tx2"/>
                </a:solidFill>
              </a:rPr>
              <a:t>estibulum</a:t>
            </a:r>
            <a:r>
              <a:rPr lang="en-US" sz="1400" dirty="0">
                <a:solidFill>
                  <a:schemeClr val="tx2"/>
                </a:solidFill>
              </a:rPr>
              <a:t> ante ipsum </a:t>
            </a:r>
            <a:r>
              <a:rPr lang="en-US" sz="1400" dirty="0" err="1">
                <a:solidFill>
                  <a:schemeClr val="tx2"/>
                </a:solidFill>
              </a:rPr>
              <a:t>primis</a:t>
            </a:r>
            <a:r>
              <a:rPr lang="en-US" sz="1400" dirty="0">
                <a:solidFill>
                  <a:schemeClr val="tx2"/>
                </a:solidFill>
              </a:rPr>
              <a:t> in </a:t>
            </a:r>
            <a:r>
              <a:rPr lang="en-US" sz="1400" dirty="0" err="1">
                <a:solidFill>
                  <a:schemeClr val="tx2"/>
                </a:solidFill>
              </a:rPr>
              <a:t>faucibus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orci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luctus</a:t>
            </a:r>
            <a:r>
              <a:rPr lang="en-US" sz="1400" dirty="0">
                <a:solidFill>
                  <a:schemeClr val="tx2"/>
                </a:solidFill>
              </a:rPr>
              <a:t> et </a:t>
            </a:r>
            <a:r>
              <a:rPr lang="en-US" sz="1400" dirty="0" err="1">
                <a:solidFill>
                  <a:schemeClr val="tx2"/>
                </a:solidFill>
              </a:rPr>
              <a:t>ultrices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posuere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cubilia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Curae</a:t>
            </a:r>
            <a:r>
              <a:rPr lang="en-US" sz="1400" dirty="0">
                <a:solidFill>
                  <a:schemeClr val="tx2"/>
                </a:solidFill>
              </a:rPr>
              <a:t>; </a:t>
            </a:r>
            <a:r>
              <a:rPr lang="en-US" sz="1400" dirty="0" err="1">
                <a:solidFill>
                  <a:schemeClr val="tx2"/>
                </a:solidFill>
              </a:rPr>
              <a:t>Mauris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est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metus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elementum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811265" y="4267883"/>
            <a:ext cx="44058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Nec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turpis</a:t>
            </a:r>
            <a:r>
              <a:rPr lang="en-US" sz="1400" dirty="0">
                <a:solidFill>
                  <a:schemeClr val="tx2"/>
                </a:solidFill>
              </a:rPr>
              <a:t> vitae, </a:t>
            </a:r>
            <a:r>
              <a:rPr lang="en-US" sz="1400" dirty="0" err="1">
                <a:solidFill>
                  <a:schemeClr val="tx2"/>
                </a:solidFill>
              </a:rPr>
              <a:t>sodales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porta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orci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Aliquam</a:t>
            </a:r>
            <a:r>
              <a:rPr lang="en-US" sz="1400" dirty="0">
                <a:solidFill>
                  <a:schemeClr val="tx2"/>
                </a:solidFill>
              </a:rPr>
              <a:t> ac </a:t>
            </a:r>
            <a:r>
              <a:rPr lang="en-US" sz="1400" dirty="0" err="1">
                <a:solidFill>
                  <a:schemeClr val="tx2"/>
                </a:solidFill>
              </a:rPr>
              <a:t>cursus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neque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Etiam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ullamcorper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fringilla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libero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sed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09537" y="5109387"/>
            <a:ext cx="40076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Vivamus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dapibus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enim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ut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nisl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aliquam</a:t>
            </a:r>
            <a:r>
              <a:rPr lang="en-US" sz="1400" dirty="0">
                <a:solidFill>
                  <a:schemeClr val="tx2"/>
                </a:solidFill>
              </a:rPr>
              <a:t> set </a:t>
            </a:r>
            <a:r>
              <a:rPr lang="en-US" sz="1400" dirty="0" err="1">
                <a:solidFill>
                  <a:schemeClr val="tx2"/>
                </a:solidFill>
              </a:rPr>
              <a:t>amit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euis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Fusce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porttitor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arcu</a:t>
            </a:r>
            <a:r>
              <a:rPr lang="en-US" sz="1400" dirty="0">
                <a:solidFill>
                  <a:schemeClr val="tx2"/>
                </a:solidFill>
              </a:rPr>
              <a:t> nisi, </a:t>
            </a:r>
            <a:r>
              <a:rPr lang="en-US" sz="1400" dirty="0" err="1">
                <a:solidFill>
                  <a:schemeClr val="tx2"/>
                </a:solidFill>
              </a:rPr>
              <a:t>eu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mollis</a:t>
            </a:r>
            <a:endParaRPr lang="en-US" sz="1400" dirty="0">
              <a:solidFill>
                <a:schemeClr val="tx2"/>
              </a:solidFill>
            </a:endParaRPr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21311343"/>
              </p:ext>
            </p:extLst>
          </p:nvPr>
        </p:nvGraphicFramePr>
        <p:xfrm>
          <a:off x="1487488" y="1681912"/>
          <a:ext cx="5472608" cy="39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 22"/>
          <p:cNvSpPr/>
          <p:nvPr userDrawn="1"/>
        </p:nvSpPr>
        <p:spPr>
          <a:xfrm>
            <a:off x="3932826" y="2305301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932826" y="3167220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932826" y="4006273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932826" y="4868192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88214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Overlapping circles infographic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150965" y="1617152"/>
            <a:ext cx="2256737" cy="225673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059298" y="1617152"/>
            <a:ext cx="2256737" cy="225673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75965" y="1617152"/>
            <a:ext cx="2256737" cy="2256737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967632" y="1617152"/>
            <a:ext cx="2256737" cy="225673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8784300" y="1617152"/>
            <a:ext cx="2256737" cy="2256737"/>
          </a:xfrm>
          <a:prstGeom prst="ellipse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342987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 </a:t>
            </a:r>
            <a:r>
              <a:rPr lang="en-US" sz="1467" dirty="0" err="1">
                <a:solidFill>
                  <a:srgbClr val="FFFFFF"/>
                </a:solidFill>
              </a:rPr>
              <a:t>etc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286959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 </a:t>
            </a:r>
            <a:r>
              <a:rPr lang="en-US" sz="1467" dirty="0" err="1">
                <a:solidFill>
                  <a:srgbClr val="FFFFFF"/>
                </a:solidFill>
              </a:rPr>
              <a:t>etc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150112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 </a:t>
            </a:r>
            <a:r>
              <a:rPr lang="en-US" sz="1467" dirty="0" err="1">
                <a:solidFill>
                  <a:srgbClr val="FFFFFF"/>
                </a:solidFill>
              </a:rPr>
              <a:t>etc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094084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 </a:t>
            </a:r>
            <a:r>
              <a:rPr lang="en-US" sz="1467" dirty="0" err="1">
                <a:solidFill>
                  <a:srgbClr val="FFFFFF"/>
                </a:solidFill>
              </a:rPr>
              <a:t>etc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997344" y="2955225"/>
            <a:ext cx="1872693" cy="52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 </a:t>
            </a:r>
            <a:r>
              <a:rPr lang="en-US" sz="1467" dirty="0" err="1">
                <a:solidFill>
                  <a:srgbClr val="FFFFFF"/>
                </a:solidFill>
              </a:rPr>
              <a:t>etc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342987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dirty="0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fr-FR" sz="1467" dirty="0" err="1">
                <a:solidFill>
                  <a:schemeClr val="tx2"/>
                </a:solidFill>
              </a:rPr>
              <a:t>Nullam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sodales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nibh</a:t>
            </a:r>
            <a:r>
              <a:rPr lang="fr-FR" sz="1467" dirty="0">
                <a:solidFill>
                  <a:schemeClr val="tx2"/>
                </a:solidFill>
              </a:rPr>
              <a:t> ex, eu </a:t>
            </a:r>
            <a:r>
              <a:rPr lang="fr-FR" sz="1467" dirty="0" err="1">
                <a:solidFill>
                  <a:schemeClr val="tx2"/>
                </a:solidFill>
              </a:rPr>
              <a:t>scelerisque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tortor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286959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dirty="0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Suspendisse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tempor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eleifend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neque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vel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feugiat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5150112" y="4005065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dirty="0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fr-FR" sz="1467" dirty="0">
                <a:solidFill>
                  <a:schemeClr val="tx2"/>
                </a:solidFill>
              </a:rPr>
              <a:t>Nam </a:t>
            </a:r>
            <a:r>
              <a:rPr lang="fr-FR" sz="1467" dirty="0" err="1">
                <a:solidFill>
                  <a:schemeClr val="tx2"/>
                </a:solidFill>
              </a:rPr>
              <a:t>sit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amet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neque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quis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turpis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feugiat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pharetra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094084" y="4005065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dirty="0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fr-FR" sz="1467" dirty="0" err="1">
                <a:solidFill>
                  <a:schemeClr val="tx2"/>
                </a:solidFill>
              </a:rPr>
              <a:t>Phasellus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iaculis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neque</a:t>
            </a:r>
            <a:r>
              <a:rPr lang="fr-FR" sz="1467" dirty="0">
                <a:solidFill>
                  <a:schemeClr val="tx2"/>
                </a:solidFill>
              </a:rPr>
              <a:t> et </a:t>
            </a:r>
            <a:r>
              <a:rPr lang="fr-FR" sz="1467" dirty="0" err="1">
                <a:solidFill>
                  <a:schemeClr val="tx2"/>
                </a:solidFill>
              </a:rPr>
              <a:t>tellus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consectetur</a:t>
            </a:r>
            <a:r>
              <a:rPr lang="fr-FR" sz="1467" dirty="0">
                <a:solidFill>
                  <a:schemeClr val="tx2"/>
                </a:solidFill>
              </a:rPr>
              <a:t>, 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997344" y="4005064"/>
            <a:ext cx="1872693" cy="104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dirty="0">
                <a:solidFill>
                  <a:schemeClr val="tx2"/>
                </a:solidFill>
              </a:rPr>
              <a:t>Key Point</a:t>
            </a:r>
          </a:p>
          <a:p>
            <a:pPr algn="ctr">
              <a:lnSpc>
                <a:spcPct val="95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Donec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quis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faucibus</a:t>
            </a:r>
            <a:r>
              <a:rPr lang="en-US" sz="1467" dirty="0">
                <a:solidFill>
                  <a:schemeClr val="tx2"/>
                </a:solidFill>
              </a:rPr>
              <a:t> ligula, id </a:t>
            </a:r>
            <a:r>
              <a:rPr lang="en-US" sz="1467" dirty="0" err="1">
                <a:solidFill>
                  <a:schemeClr val="tx2"/>
                </a:solidFill>
              </a:rPr>
              <a:t>elementum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enim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1342987" y="5301208"/>
            <a:ext cx="9527051" cy="675185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square" lIns="243840" tIns="121920" rIns="243840" bIns="12192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Duis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ultrices</a:t>
            </a:r>
            <a:r>
              <a:rPr lang="en-US" sz="1467" dirty="0">
                <a:solidFill>
                  <a:schemeClr val="tx2"/>
                </a:solidFill>
              </a:rPr>
              <a:t> at </a:t>
            </a:r>
            <a:r>
              <a:rPr lang="en-US" sz="1467" dirty="0" err="1">
                <a:solidFill>
                  <a:schemeClr val="tx2"/>
                </a:solidFill>
              </a:rPr>
              <a:t>nibh</a:t>
            </a:r>
            <a:r>
              <a:rPr lang="en-US" sz="1467" dirty="0">
                <a:solidFill>
                  <a:schemeClr val="tx2"/>
                </a:solidFill>
              </a:rPr>
              <a:t> a </a:t>
            </a:r>
            <a:r>
              <a:rPr lang="en-US" sz="1467" dirty="0" err="1">
                <a:solidFill>
                  <a:schemeClr val="tx2"/>
                </a:solidFill>
              </a:rPr>
              <a:t>malesuada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Etiam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euismod</a:t>
            </a:r>
            <a:r>
              <a:rPr lang="en-US" sz="1467" dirty="0">
                <a:solidFill>
                  <a:schemeClr val="tx2"/>
                </a:solidFill>
              </a:rPr>
              <a:t> semper </a:t>
            </a:r>
            <a:r>
              <a:rPr lang="en-US" sz="1467" dirty="0" err="1">
                <a:solidFill>
                  <a:schemeClr val="tx2"/>
                </a:solidFill>
              </a:rPr>
              <a:t>suscipit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Suspendisse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potenti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scelerisque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eu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sem</a:t>
            </a:r>
            <a:r>
              <a:rPr lang="en-US" sz="1467" dirty="0">
                <a:solidFill>
                  <a:schemeClr val="tx2"/>
                </a:solidFill>
              </a:rPr>
              <a:t> non </a:t>
            </a:r>
            <a:r>
              <a:rPr lang="en-US" sz="1467" dirty="0" err="1">
                <a:solidFill>
                  <a:schemeClr val="tx2"/>
                </a:solidFill>
              </a:rPr>
              <a:t>ultrices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Curabitur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vehicula</a:t>
            </a:r>
            <a:r>
              <a:rPr lang="en-US" sz="1467" dirty="0">
                <a:solidFill>
                  <a:schemeClr val="tx2"/>
                </a:solidFill>
              </a:rPr>
              <a:t> lacus </a:t>
            </a:r>
            <a:r>
              <a:rPr lang="en-US" sz="1467" dirty="0" err="1">
                <a:solidFill>
                  <a:schemeClr val="tx2"/>
                </a:solidFill>
              </a:rPr>
              <a:t>eget</a:t>
            </a:r>
            <a:r>
              <a:rPr lang="en-US" sz="1467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0150" y="2093503"/>
            <a:ext cx="685287" cy="684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9083" y="2049079"/>
            <a:ext cx="770862" cy="769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67106" y="2205657"/>
            <a:ext cx="933988" cy="5720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22056" y="2081727"/>
            <a:ext cx="734012" cy="7328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4157" y="2170347"/>
            <a:ext cx="643685" cy="6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8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969" y="279961"/>
            <a:ext cx="10556631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3-part Venn diagram is easily customized</a:t>
            </a:r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 easy you can’t believe it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698334" y="3144451"/>
            <a:ext cx="2580253" cy="2580251"/>
          </a:xfrm>
          <a:prstGeom prst="ellipse">
            <a:avLst/>
          </a:prstGeom>
          <a:solidFill>
            <a:schemeClr val="accent1">
              <a:lumMod val="75000"/>
              <a:alpha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4721696" y="1551404"/>
            <a:ext cx="2580253" cy="258025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739690" y="3144451"/>
            <a:ext cx="2580253" cy="2580251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839056" y="4266452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rgbClr val="FFFFFF"/>
                </a:solidFill>
              </a:rPr>
              <a:t>Thing A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75476" y="2515341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rgbClr val="FFFFFF"/>
                </a:solidFill>
              </a:rPr>
              <a:t>Thing B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286875" y="4266452"/>
            <a:ext cx="1872693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rgbClr val="FFFFFF"/>
                </a:solidFill>
              </a:rPr>
              <a:t>Thing C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7493" y="1911242"/>
            <a:ext cx="317622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2133" dirty="0">
                <a:solidFill>
                  <a:schemeClr val="tx2"/>
                </a:solidFill>
              </a:rPr>
              <a:t>Key Point</a:t>
            </a:r>
          </a:p>
          <a:p>
            <a:pPr algn="r">
              <a:lnSpc>
                <a:spcPct val="95000"/>
              </a:lnSpc>
            </a:pPr>
            <a:r>
              <a:rPr lang="fr-FR" sz="1467" dirty="0">
                <a:solidFill>
                  <a:schemeClr val="tx2"/>
                </a:solidFill>
              </a:rPr>
              <a:t>Nam </a:t>
            </a:r>
            <a:r>
              <a:rPr lang="fr-FR" sz="1467" dirty="0" err="1">
                <a:solidFill>
                  <a:schemeClr val="tx2"/>
                </a:solidFill>
              </a:rPr>
              <a:t>sit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amet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neque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quis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685139" y="4109873"/>
            <a:ext cx="278899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133" dirty="0">
                <a:solidFill>
                  <a:schemeClr val="tx2"/>
                </a:solidFill>
              </a:rPr>
              <a:t>Key Point</a:t>
            </a:r>
          </a:p>
          <a:p>
            <a:pPr>
              <a:lnSpc>
                <a:spcPct val="95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Donec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quis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faucibus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69891" y="2564904"/>
            <a:ext cx="3165376" cy="7159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chemeClr val="bg1"/>
                </a:solidFill>
              </a:rPr>
              <a:t>Lorem ipsum dolor sit amet, </a:t>
            </a:r>
            <a:r>
              <a:rPr lang="en-US" sz="2133" dirty="0" err="1">
                <a:solidFill>
                  <a:schemeClr val="bg1"/>
                </a:solidFill>
              </a:rPr>
              <a:t>consectetur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903979" y="3870087"/>
            <a:ext cx="192021" cy="192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062133" y="3078385"/>
            <a:ext cx="2016224" cy="86231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8620037" y="3901560"/>
            <a:ext cx="1060424" cy="1066032"/>
            <a:chOff x="776288" y="2444750"/>
            <a:chExt cx="600075" cy="6032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76288" y="2444750"/>
              <a:ext cx="600075" cy="6032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62013" y="2624931"/>
              <a:ext cx="430213" cy="242888"/>
              <a:chOff x="862013" y="2847975"/>
              <a:chExt cx="430213" cy="242888"/>
            </a:xfrm>
            <a:grpFill/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957263" y="2847975"/>
                <a:ext cx="334963" cy="242888"/>
              </a:xfrm>
              <a:custGeom>
                <a:avLst/>
                <a:gdLst>
                  <a:gd name="T0" fmla="*/ 191 w 197"/>
                  <a:gd name="T1" fmla="*/ 72 h 143"/>
                  <a:gd name="T2" fmla="*/ 184 w 197"/>
                  <a:gd name="T3" fmla="*/ 72 h 143"/>
                  <a:gd name="T4" fmla="*/ 172 w 197"/>
                  <a:gd name="T5" fmla="*/ 43 h 143"/>
                  <a:gd name="T6" fmla="*/ 157 w 197"/>
                  <a:gd name="T7" fmla="*/ 31 h 143"/>
                  <a:gd name="T8" fmla="*/ 126 w 197"/>
                  <a:gd name="T9" fmla="*/ 31 h 143"/>
                  <a:gd name="T10" fmla="*/ 126 w 197"/>
                  <a:gd name="T11" fmla="*/ 2 h 143"/>
                  <a:gd name="T12" fmla="*/ 123 w 197"/>
                  <a:gd name="T13" fmla="*/ 0 h 143"/>
                  <a:gd name="T14" fmla="*/ 2 w 197"/>
                  <a:gd name="T15" fmla="*/ 0 h 143"/>
                  <a:gd name="T16" fmla="*/ 0 w 197"/>
                  <a:gd name="T17" fmla="*/ 2 h 143"/>
                  <a:gd name="T18" fmla="*/ 0 w 197"/>
                  <a:gd name="T19" fmla="*/ 122 h 143"/>
                  <a:gd name="T20" fmla="*/ 2 w 197"/>
                  <a:gd name="T21" fmla="*/ 125 h 143"/>
                  <a:gd name="T22" fmla="*/ 19 w 197"/>
                  <a:gd name="T23" fmla="*/ 125 h 143"/>
                  <a:gd name="T24" fmla="*/ 39 w 197"/>
                  <a:gd name="T25" fmla="*/ 143 h 143"/>
                  <a:gd name="T26" fmla="*/ 60 w 197"/>
                  <a:gd name="T27" fmla="*/ 125 h 143"/>
                  <a:gd name="T28" fmla="*/ 138 w 197"/>
                  <a:gd name="T29" fmla="*/ 125 h 143"/>
                  <a:gd name="T30" fmla="*/ 159 w 197"/>
                  <a:gd name="T31" fmla="*/ 143 h 143"/>
                  <a:gd name="T32" fmla="*/ 180 w 197"/>
                  <a:gd name="T33" fmla="*/ 125 h 143"/>
                  <a:gd name="T34" fmla="*/ 191 w 197"/>
                  <a:gd name="T35" fmla="*/ 125 h 143"/>
                  <a:gd name="T36" fmla="*/ 197 w 197"/>
                  <a:gd name="T37" fmla="*/ 119 h 143"/>
                  <a:gd name="T38" fmla="*/ 197 w 197"/>
                  <a:gd name="T39" fmla="*/ 78 h 143"/>
                  <a:gd name="T40" fmla="*/ 191 w 197"/>
                  <a:gd name="T41" fmla="*/ 72 h 143"/>
                  <a:gd name="T42" fmla="*/ 157 w 197"/>
                  <a:gd name="T43" fmla="*/ 36 h 143"/>
                  <a:gd name="T44" fmla="*/ 168 w 197"/>
                  <a:gd name="T45" fmla="*/ 44 h 143"/>
                  <a:gd name="T46" fmla="*/ 179 w 197"/>
                  <a:gd name="T47" fmla="*/ 72 h 143"/>
                  <a:gd name="T48" fmla="*/ 126 w 197"/>
                  <a:gd name="T49" fmla="*/ 72 h 143"/>
                  <a:gd name="T50" fmla="*/ 126 w 197"/>
                  <a:gd name="T51" fmla="*/ 36 h 143"/>
                  <a:gd name="T52" fmla="*/ 157 w 197"/>
                  <a:gd name="T53" fmla="*/ 36 h 143"/>
                  <a:gd name="T54" fmla="*/ 4 w 197"/>
                  <a:gd name="T55" fmla="*/ 4 h 143"/>
                  <a:gd name="T56" fmla="*/ 121 w 197"/>
                  <a:gd name="T57" fmla="*/ 4 h 143"/>
                  <a:gd name="T58" fmla="*/ 121 w 197"/>
                  <a:gd name="T59" fmla="*/ 120 h 143"/>
                  <a:gd name="T60" fmla="*/ 60 w 197"/>
                  <a:gd name="T61" fmla="*/ 120 h 143"/>
                  <a:gd name="T62" fmla="*/ 39 w 197"/>
                  <a:gd name="T63" fmla="*/ 101 h 143"/>
                  <a:gd name="T64" fmla="*/ 19 w 197"/>
                  <a:gd name="T65" fmla="*/ 120 h 143"/>
                  <a:gd name="T66" fmla="*/ 4 w 197"/>
                  <a:gd name="T67" fmla="*/ 120 h 143"/>
                  <a:gd name="T68" fmla="*/ 4 w 197"/>
                  <a:gd name="T69" fmla="*/ 4 h 143"/>
                  <a:gd name="T70" fmla="*/ 39 w 197"/>
                  <a:gd name="T71" fmla="*/ 139 h 143"/>
                  <a:gd name="T72" fmla="*/ 23 w 197"/>
                  <a:gd name="T73" fmla="*/ 122 h 143"/>
                  <a:gd name="T74" fmla="*/ 39 w 197"/>
                  <a:gd name="T75" fmla="*/ 106 h 143"/>
                  <a:gd name="T76" fmla="*/ 56 w 197"/>
                  <a:gd name="T77" fmla="*/ 122 h 143"/>
                  <a:gd name="T78" fmla="*/ 39 w 197"/>
                  <a:gd name="T79" fmla="*/ 139 h 143"/>
                  <a:gd name="T80" fmla="*/ 159 w 197"/>
                  <a:gd name="T81" fmla="*/ 139 h 143"/>
                  <a:gd name="T82" fmla="*/ 142 w 197"/>
                  <a:gd name="T83" fmla="*/ 122 h 143"/>
                  <a:gd name="T84" fmla="*/ 159 w 197"/>
                  <a:gd name="T85" fmla="*/ 106 h 143"/>
                  <a:gd name="T86" fmla="*/ 175 w 197"/>
                  <a:gd name="T87" fmla="*/ 122 h 143"/>
                  <a:gd name="T88" fmla="*/ 175 w 197"/>
                  <a:gd name="T89" fmla="*/ 122 h 143"/>
                  <a:gd name="T90" fmla="*/ 175 w 197"/>
                  <a:gd name="T91" fmla="*/ 123 h 143"/>
                  <a:gd name="T92" fmla="*/ 159 w 197"/>
                  <a:gd name="T93" fmla="*/ 139 h 143"/>
                  <a:gd name="T94" fmla="*/ 193 w 197"/>
                  <a:gd name="T95" fmla="*/ 119 h 143"/>
                  <a:gd name="T96" fmla="*/ 191 w 197"/>
                  <a:gd name="T97" fmla="*/ 120 h 143"/>
                  <a:gd name="T98" fmla="*/ 180 w 197"/>
                  <a:gd name="T99" fmla="*/ 120 h 143"/>
                  <a:gd name="T100" fmla="*/ 159 w 197"/>
                  <a:gd name="T101" fmla="*/ 101 h 143"/>
                  <a:gd name="T102" fmla="*/ 138 w 197"/>
                  <a:gd name="T103" fmla="*/ 120 h 143"/>
                  <a:gd name="T104" fmla="*/ 126 w 197"/>
                  <a:gd name="T105" fmla="*/ 120 h 143"/>
                  <a:gd name="T106" fmla="*/ 126 w 197"/>
                  <a:gd name="T107" fmla="*/ 77 h 143"/>
                  <a:gd name="T108" fmla="*/ 191 w 197"/>
                  <a:gd name="T109" fmla="*/ 77 h 143"/>
                  <a:gd name="T110" fmla="*/ 193 w 197"/>
                  <a:gd name="T111" fmla="*/ 78 h 143"/>
                  <a:gd name="T112" fmla="*/ 193 w 197"/>
                  <a:gd name="T113" fmla="*/ 11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7" h="143">
                    <a:moveTo>
                      <a:pt x="191" y="72"/>
                    </a:moveTo>
                    <a:cubicBezTo>
                      <a:pt x="184" y="72"/>
                      <a:pt x="184" y="72"/>
                      <a:pt x="184" y="72"/>
                    </a:cubicBezTo>
                    <a:cubicBezTo>
                      <a:pt x="181" y="65"/>
                      <a:pt x="172" y="43"/>
                      <a:pt x="172" y="43"/>
                    </a:cubicBezTo>
                    <a:cubicBezTo>
                      <a:pt x="169" y="36"/>
                      <a:pt x="163" y="31"/>
                      <a:pt x="157" y="31"/>
                    </a:cubicBezTo>
                    <a:cubicBezTo>
                      <a:pt x="126" y="31"/>
                      <a:pt x="126" y="31"/>
                      <a:pt x="126" y="3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5" y="0"/>
                      <a:pt x="1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5"/>
                      <a:pt x="2" y="125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20" y="135"/>
                      <a:pt x="29" y="143"/>
                      <a:pt x="39" y="143"/>
                    </a:cubicBezTo>
                    <a:cubicBezTo>
                      <a:pt x="50" y="143"/>
                      <a:pt x="59" y="135"/>
                      <a:pt x="60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35"/>
                      <a:pt x="148" y="143"/>
                      <a:pt x="159" y="143"/>
                    </a:cubicBezTo>
                    <a:cubicBezTo>
                      <a:pt x="170" y="143"/>
                      <a:pt x="178" y="135"/>
                      <a:pt x="180" y="125"/>
                    </a:cubicBezTo>
                    <a:cubicBezTo>
                      <a:pt x="191" y="125"/>
                      <a:pt x="191" y="125"/>
                      <a:pt x="191" y="125"/>
                    </a:cubicBezTo>
                    <a:cubicBezTo>
                      <a:pt x="195" y="125"/>
                      <a:pt x="197" y="122"/>
                      <a:pt x="197" y="119"/>
                    </a:cubicBezTo>
                    <a:cubicBezTo>
                      <a:pt x="197" y="78"/>
                      <a:pt x="197" y="78"/>
                      <a:pt x="197" y="78"/>
                    </a:cubicBezTo>
                    <a:cubicBezTo>
                      <a:pt x="197" y="75"/>
                      <a:pt x="195" y="72"/>
                      <a:pt x="191" y="72"/>
                    </a:cubicBezTo>
                    <a:close/>
                    <a:moveTo>
                      <a:pt x="157" y="36"/>
                    </a:moveTo>
                    <a:cubicBezTo>
                      <a:pt x="161" y="36"/>
                      <a:pt x="166" y="40"/>
                      <a:pt x="168" y="44"/>
                    </a:cubicBezTo>
                    <a:cubicBezTo>
                      <a:pt x="168" y="45"/>
                      <a:pt x="175" y="64"/>
                      <a:pt x="179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36"/>
                      <a:pt x="126" y="36"/>
                      <a:pt x="126" y="36"/>
                    </a:cubicBezTo>
                    <a:lnTo>
                      <a:pt x="157" y="36"/>
                    </a:lnTo>
                    <a:close/>
                    <a:moveTo>
                      <a:pt x="4" y="4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59" y="109"/>
                      <a:pt x="50" y="101"/>
                      <a:pt x="39" y="101"/>
                    </a:cubicBezTo>
                    <a:cubicBezTo>
                      <a:pt x="29" y="101"/>
                      <a:pt x="20" y="109"/>
                      <a:pt x="19" y="120"/>
                    </a:cubicBezTo>
                    <a:cubicBezTo>
                      <a:pt x="4" y="120"/>
                      <a:pt x="4" y="120"/>
                      <a:pt x="4" y="120"/>
                    </a:cubicBezTo>
                    <a:lnTo>
                      <a:pt x="4" y="4"/>
                    </a:lnTo>
                    <a:close/>
                    <a:moveTo>
                      <a:pt x="39" y="139"/>
                    </a:moveTo>
                    <a:cubicBezTo>
                      <a:pt x="30" y="139"/>
                      <a:pt x="23" y="131"/>
                      <a:pt x="23" y="122"/>
                    </a:cubicBezTo>
                    <a:cubicBezTo>
                      <a:pt x="23" y="113"/>
                      <a:pt x="30" y="106"/>
                      <a:pt x="39" y="106"/>
                    </a:cubicBezTo>
                    <a:cubicBezTo>
                      <a:pt x="48" y="106"/>
                      <a:pt x="56" y="113"/>
                      <a:pt x="56" y="122"/>
                    </a:cubicBezTo>
                    <a:cubicBezTo>
                      <a:pt x="56" y="131"/>
                      <a:pt x="48" y="139"/>
                      <a:pt x="39" y="139"/>
                    </a:cubicBezTo>
                    <a:close/>
                    <a:moveTo>
                      <a:pt x="159" y="139"/>
                    </a:moveTo>
                    <a:cubicBezTo>
                      <a:pt x="150" y="139"/>
                      <a:pt x="142" y="131"/>
                      <a:pt x="142" y="122"/>
                    </a:cubicBezTo>
                    <a:cubicBezTo>
                      <a:pt x="142" y="113"/>
                      <a:pt x="150" y="106"/>
                      <a:pt x="159" y="106"/>
                    </a:cubicBezTo>
                    <a:cubicBezTo>
                      <a:pt x="168" y="106"/>
                      <a:pt x="175" y="113"/>
                      <a:pt x="175" y="122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5" y="122"/>
                      <a:pt x="175" y="122"/>
                      <a:pt x="175" y="123"/>
                    </a:cubicBezTo>
                    <a:cubicBezTo>
                      <a:pt x="175" y="131"/>
                      <a:pt x="168" y="139"/>
                      <a:pt x="159" y="139"/>
                    </a:cubicBezTo>
                    <a:close/>
                    <a:moveTo>
                      <a:pt x="193" y="119"/>
                    </a:moveTo>
                    <a:cubicBezTo>
                      <a:pt x="193" y="119"/>
                      <a:pt x="192" y="120"/>
                      <a:pt x="191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78" y="109"/>
                      <a:pt x="170" y="101"/>
                      <a:pt x="159" y="101"/>
                    </a:cubicBezTo>
                    <a:cubicBezTo>
                      <a:pt x="148" y="101"/>
                      <a:pt x="139" y="109"/>
                      <a:pt x="138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2" y="77"/>
                      <a:pt x="193" y="77"/>
                      <a:pt x="193" y="78"/>
                    </a:cubicBezTo>
                    <a:lnTo>
                      <a:pt x="19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862013" y="2847975"/>
                <a:ext cx="76200" cy="7938"/>
              </a:xfrm>
              <a:custGeom>
                <a:avLst/>
                <a:gdLst>
                  <a:gd name="T0" fmla="*/ 42 w 45"/>
                  <a:gd name="T1" fmla="*/ 0 h 4"/>
                  <a:gd name="T2" fmla="*/ 3 w 45"/>
                  <a:gd name="T3" fmla="*/ 0 h 4"/>
                  <a:gd name="T4" fmla="*/ 0 w 45"/>
                  <a:gd name="T5" fmla="*/ 2 h 4"/>
                  <a:gd name="T6" fmla="*/ 3 w 45"/>
                  <a:gd name="T7" fmla="*/ 4 h 4"/>
                  <a:gd name="T8" fmla="*/ 42 w 45"/>
                  <a:gd name="T9" fmla="*/ 4 h 4"/>
                  <a:gd name="T10" fmla="*/ 45 w 45"/>
                  <a:gd name="T11" fmla="*/ 2 h 4"/>
                  <a:gd name="T12" fmla="*/ 42 w 4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">
                    <a:moveTo>
                      <a:pt x="4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4" y="4"/>
                      <a:pt x="45" y="3"/>
                      <a:pt x="45" y="2"/>
                    </a:cubicBezTo>
                    <a:cubicBezTo>
                      <a:pt x="45" y="1"/>
                      <a:pt x="44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877888" y="2886075"/>
                <a:ext cx="60325" cy="6350"/>
              </a:xfrm>
              <a:custGeom>
                <a:avLst/>
                <a:gdLst>
                  <a:gd name="T0" fmla="*/ 32 w 35"/>
                  <a:gd name="T1" fmla="*/ 0 h 4"/>
                  <a:gd name="T2" fmla="*/ 2 w 35"/>
                  <a:gd name="T3" fmla="*/ 0 h 4"/>
                  <a:gd name="T4" fmla="*/ 0 w 35"/>
                  <a:gd name="T5" fmla="*/ 2 h 4"/>
                  <a:gd name="T6" fmla="*/ 2 w 35"/>
                  <a:gd name="T7" fmla="*/ 4 h 4"/>
                  <a:gd name="T8" fmla="*/ 32 w 35"/>
                  <a:gd name="T9" fmla="*/ 4 h 4"/>
                  <a:gd name="T10" fmla="*/ 35 w 35"/>
                  <a:gd name="T11" fmla="*/ 2 h 4"/>
                  <a:gd name="T12" fmla="*/ 32 w 3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3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895350" y="2922588"/>
                <a:ext cx="42863" cy="9525"/>
              </a:xfrm>
              <a:custGeom>
                <a:avLst/>
                <a:gdLst>
                  <a:gd name="T0" fmla="*/ 22 w 25"/>
                  <a:gd name="T1" fmla="*/ 0 h 5"/>
                  <a:gd name="T2" fmla="*/ 2 w 25"/>
                  <a:gd name="T3" fmla="*/ 0 h 5"/>
                  <a:gd name="T4" fmla="*/ 0 w 25"/>
                  <a:gd name="T5" fmla="*/ 2 h 5"/>
                  <a:gd name="T6" fmla="*/ 2 w 25"/>
                  <a:gd name="T7" fmla="*/ 5 h 5"/>
                  <a:gd name="T8" fmla="*/ 22 w 25"/>
                  <a:gd name="T9" fmla="*/ 5 h 5"/>
                  <a:gd name="T10" fmla="*/ 25 w 25"/>
                  <a:gd name="T11" fmla="*/ 2 h 5"/>
                  <a:gd name="T12" fmla="*/ 22 w 2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5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>
            <a:off x="3515243" y="1704329"/>
            <a:ext cx="1060424" cy="1063229"/>
            <a:chOff x="17463" y="2445543"/>
            <a:chExt cx="600075" cy="601663"/>
          </a:xfrm>
          <a:solidFill>
            <a:schemeClr val="accent5"/>
          </a:solidFill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7463" y="2445543"/>
              <a:ext cx="600075" cy="6016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317500" y="2620169"/>
              <a:ext cx="53975" cy="52388"/>
            </a:xfrm>
            <a:custGeom>
              <a:avLst/>
              <a:gdLst>
                <a:gd name="T0" fmla="*/ 32 w 32"/>
                <a:gd name="T1" fmla="*/ 15 h 31"/>
                <a:gd name="T2" fmla="*/ 16 w 32"/>
                <a:gd name="T3" fmla="*/ 0 h 31"/>
                <a:gd name="T4" fmla="*/ 0 w 32"/>
                <a:gd name="T5" fmla="*/ 15 h 31"/>
                <a:gd name="T6" fmla="*/ 16 w 32"/>
                <a:gd name="T7" fmla="*/ 31 h 31"/>
                <a:gd name="T8" fmla="*/ 32 w 32"/>
                <a:gd name="T9" fmla="*/ 15 h 31"/>
                <a:gd name="T10" fmla="*/ 5 w 32"/>
                <a:gd name="T11" fmla="*/ 15 h 31"/>
                <a:gd name="T12" fmla="*/ 16 w 32"/>
                <a:gd name="T13" fmla="*/ 4 h 31"/>
                <a:gd name="T14" fmla="*/ 27 w 32"/>
                <a:gd name="T15" fmla="*/ 15 h 31"/>
                <a:gd name="T16" fmla="*/ 16 w 32"/>
                <a:gd name="T17" fmla="*/ 27 h 31"/>
                <a:gd name="T18" fmla="*/ 5 w 3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32" y="15"/>
                  </a:move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5" y="31"/>
                    <a:pt x="32" y="24"/>
                    <a:pt x="32" y="15"/>
                  </a:cubicBezTo>
                  <a:close/>
                  <a:moveTo>
                    <a:pt x="5" y="15"/>
                  </a:moveTo>
                  <a:cubicBezTo>
                    <a:pt x="5" y="9"/>
                    <a:pt x="10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ubicBezTo>
                    <a:pt x="27" y="22"/>
                    <a:pt x="22" y="27"/>
                    <a:pt x="16" y="27"/>
                  </a:cubicBezTo>
                  <a:cubicBezTo>
                    <a:pt x="10" y="27"/>
                    <a:pt x="5" y="22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2" name="Oval 31"/>
          <p:cNvSpPr>
            <a:spLocks noChangeArrowheads="1"/>
          </p:cNvSpPr>
          <p:nvPr userDrawn="1"/>
        </p:nvSpPr>
        <p:spPr bwMode="auto">
          <a:xfrm>
            <a:off x="2437591" y="3902962"/>
            <a:ext cx="1060424" cy="10632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cxnSp>
        <p:nvCxnSpPr>
          <p:cNvPr id="39" name="Straight Connector 38"/>
          <p:cNvCxnSpPr>
            <a:stCxn id="10" idx="6"/>
            <a:endCxn id="20" idx="2"/>
          </p:cNvCxnSpPr>
          <p:nvPr userDrawn="1"/>
        </p:nvCxnSpPr>
        <p:spPr>
          <a:xfrm>
            <a:off x="8319943" y="4434576"/>
            <a:ext cx="30009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6"/>
            <a:endCxn id="8" idx="2"/>
          </p:cNvCxnSpPr>
          <p:nvPr userDrawn="1"/>
        </p:nvCxnSpPr>
        <p:spPr>
          <a:xfrm>
            <a:off x="3498015" y="4434576"/>
            <a:ext cx="20031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511824" y="2372883"/>
            <a:ext cx="263579" cy="96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5416" y="1958606"/>
            <a:ext cx="548550" cy="5218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8750" y="4224334"/>
            <a:ext cx="533025" cy="532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66787" y="4180837"/>
            <a:ext cx="548550" cy="5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 4</a:t>
            </a:r>
            <a:endParaRPr lang="lt-LT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4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7709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399" y="279961"/>
            <a:ext cx="10675593" cy="817561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2-part Venn diagram is also easily customized</a:t>
            </a:r>
          </a:p>
        </p:txBody>
      </p:sp>
      <p:sp>
        <p:nvSpPr>
          <p:cNvPr id="7" name="Text Placeholder 53"/>
          <p:cNvSpPr>
            <a:spLocks noGrp="1"/>
          </p:cNvSpPr>
          <p:nvPr>
            <p:ph type="body" sz="quarter" idx="13"/>
          </p:nvPr>
        </p:nvSpPr>
        <p:spPr>
          <a:xfrm>
            <a:off x="914400" y="1311523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 easy you can’t believe it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799934" y="1988840"/>
            <a:ext cx="2580253" cy="2580251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alpha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638358" y="1988840"/>
            <a:ext cx="2580253" cy="2580251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83765" y="2276181"/>
            <a:ext cx="1980312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rgbClr val="FFFFFF"/>
                </a:solidFill>
              </a:rPr>
              <a:t>Thing 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980787" y="2276181"/>
            <a:ext cx="1994616" cy="40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rgbClr val="FFFFFF"/>
                </a:solidFill>
              </a:rPr>
              <a:t>Thing B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9651" y="2218963"/>
            <a:ext cx="3048000" cy="212000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2133" dirty="0">
                <a:solidFill>
                  <a:schemeClr val="tx2"/>
                </a:solidFill>
              </a:rPr>
              <a:t>Key Point</a:t>
            </a:r>
          </a:p>
          <a:p>
            <a:pPr algn="r">
              <a:lnSpc>
                <a:spcPct val="95000"/>
              </a:lnSpc>
            </a:pPr>
            <a:r>
              <a:rPr lang="fr-FR" sz="1467" dirty="0" err="1">
                <a:solidFill>
                  <a:schemeClr val="tx2"/>
                </a:solidFill>
              </a:rPr>
              <a:t>Lorem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ipsum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dolor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sit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amet</a:t>
            </a:r>
            <a:r>
              <a:rPr lang="fr-FR" sz="1467" dirty="0">
                <a:solidFill>
                  <a:schemeClr val="tx2"/>
                </a:solidFill>
              </a:rPr>
              <a:t>, </a:t>
            </a:r>
            <a:r>
              <a:rPr lang="fr-FR" sz="1467" dirty="0" err="1">
                <a:solidFill>
                  <a:schemeClr val="tx2"/>
                </a:solidFill>
              </a:rPr>
              <a:t>consectetur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adipiscing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elit</a:t>
            </a:r>
            <a:r>
              <a:rPr lang="fr-FR" sz="1467" dirty="0">
                <a:solidFill>
                  <a:schemeClr val="tx2"/>
                </a:solidFill>
              </a:rPr>
              <a:t>. Duis </a:t>
            </a:r>
            <a:r>
              <a:rPr lang="fr-FR" sz="1467" dirty="0" err="1">
                <a:solidFill>
                  <a:schemeClr val="tx2"/>
                </a:solidFill>
              </a:rPr>
              <a:t>ultrices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at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nibh</a:t>
            </a:r>
            <a:r>
              <a:rPr lang="fr-FR" sz="1467" dirty="0">
                <a:solidFill>
                  <a:schemeClr val="tx2"/>
                </a:solidFill>
              </a:rPr>
              <a:t> a </a:t>
            </a:r>
            <a:r>
              <a:rPr lang="fr-FR" sz="1467" dirty="0" err="1">
                <a:solidFill>
                  <a:schemeClr val="tx2"/>
                </a:solidFill>
              </a:rPr>
              <a:t>malesuada</a:t>
            </a:r>
            <a:r>
              <a:rPr lang="fr-FR" sz="1467" dirty="0">
                <a:solidFill>
                  <a:schemeClr val="tx2"/>
                </a:solidFill>
              </a:rPr>
              <a:t>. </a:t>
            </a:r>
            <a:r>
              <a:rPr lang="fr-FR" sz="1467" dirty="0" err="1">
                <a:solidFill>
                  <a:schemeClr val="tx2"/>
                </a:solidFill>
              </a:rPr>
              <a:t>Etiam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euismod</a:t>
            </a:r>
            <a:r>
              <a:rPr lang="fr-FR" sz="1467" dirty="0">
                <a:solidFill>
                  <a:schemeClr val="tx2"/>
                </a:solidFill>
              </a:rPr>
              <a:t> semper </a:t>
            </a:r>
            <a:r>
              <a:rPr lang="fr-FR" sz="1467" dirty="0" err="1">
                <a:solidFill>
                  <a:schemeClr val="tx2"/>
                </a:solidFill>
              </a:rPr>
              <a:t>suscipit</a:t>
            </a:r>
            <a:r>
              <a:rPr lang="fr-FR" sz="1467" dirty="0">
                <a:solidFill>
                  <a:schemeClr val="tx2"/>
                </a:solidFill>
              </a:rPr>
              <a:t>. Suspendisse </a:t>
            </a:r>
            <a:r>
              <a:rPr lang="fr-FR" sz="1467" dirty="0" err="1">
                <a:solidFill>
                  <a:schemeClr val="tx2"/>
                </a:solidFill>
              </a:rPr>
              <a:t>potenti</a:t>
            </a:r>
            <a:r>
              <a:rPr lang="fr-FR" sz="1467" dirty="0">
                <a:solidFill>
                  <a:schemeClr val="tx2"/>
                </a:solidFill>
              </a:rPr>
              <a:t>. Ut </a:t>
            </a:r>
            <a:r>
              <a:rPr lang="fr-FR" sz="1467" dirty="0" err="1">
                <a:solidFill>
                  <a:schemeClr val="tx2"/>
                </a:solidFill>
              </a:rPr>
              <a:t>scelerisque</a:t>
            </a:r>
            <a:r>
              <a:rPr lang="fr-FR" sz="1467" dirty="0">
                <a:solidFill>
                  <a:schemeClr val="tx2"/>
                </a:solidFill>
              </a:rPr>
              <a:t> eu </a:t>
            </a:r>
            <a:r>
              <a:rPr lang="fr-FR" sz="1467" dirty="0" err="1">
                <a:solidFill>
                  <a:schemeClr val="tx2"/>
                </a:solidFill>
              </a:rPr>
              <a:t>sem</a:t>
            </a:r>
            <a:r>
              <a:rPr lang="fr-FR" sz="1467" dirty="0">
                <a:solidFill>
                  <a:schemeClr val="tx2"/>
                </a:solidFill>
              </a:rPr>
              <a:t> non </a:t>
            </a:r>
            <a:r>
              <a:rPr lang="fr-FR" sz="1467" dirty="0" err="1">
                <a:solidFill>
                  <a:schemeClr val="tx2"/>
                </a:solidFill>
              </a:rPr>
              <a:t>ultrices</a:t>
            </a:r>
            <a:r>
              <a:rPr lang="fr-FR" sz="1467" dirty="0">
                <a:solidFill>
                  <a:schemeClr val="tx2"/>
                </a:solidFill>
              </a:rPr>
              <a:t>. </a:t>
            </a:r>
            <a:r>
              <a:rPr lang="fr-FR" sz="1467" dirty="0" err="1">
                <a:solidFill>
                  <a:schemeClr val="tx2"/>
                </a:solidFill>
              </a:rPr>
              <a:t>Curabitur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vehicula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lacus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eget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facilisis</a:t>
            </a:r>
            <a:r>
              <a:rPr lang="fr-FR" sz="1467" dirty="0">
                <a:solidFill>
                  <a:schemeClr val="tx2"/>
                </a:solidFill>
              </a:rPr>
              <a:t> </a:t>
            </a:r>
            <a:r>
              <a:rPr lang="fr-FR" sz="1467" dirty="0" err="1">
                <a:solidFill>
                  <a:schemeClr val="tx2"/>
                </a:solidFill>
              </a:rPr>
              <a:t>mattis</a:t>
            </a:r>
            <a:r>
              <a:rPr lang="fr-FR" sz="1467" dirty="0">
                <a:solidFill>
                  <a:schemeClr val="tx2"/>
                </a:solidFill>
              </a:rPr>
              <a:t>.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541993" y="2218963"/>
            <a:ext cx="3048000" cy="212000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133" dirty="0">
                <a:solidFill>
                  <a:schemeClr val="tx2"/>
                </a:solidFill>
              </a:rPr>
              <a:t>Key Point</a:t>
            </a:r>
          </a:p>
          <a:p>
            <a:pPr>
              <a:lnSpc>
                <a:spcPct val="95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Vivamus</a:t>
            </a:r>
            <a:r>
              <a:rPr lang="en-US" sz="1467" dirty="0">
                <a:solidFill>
                  <a:schemeClr val="tx2"/>
                </a:solidFill>
              </a:rPr>
              <a:t> non </a:t>
            </a:r>
            <a:r>
              <a:rPr lang="en-US" sz="1467" dirty="0" err="1">
                <a:solidFill>
                  <a:schemeClr val="tx2"/>
                </a:solidFill>
              </a:rPr>
              <a:t>nunc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eget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diam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finibus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bibendum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Morbi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feugiat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neque</a:t>
            </a:r>
            <a:r>
              <a:rPr lang="en-US" sz="1467" dirty="0">
                <a:solidFill>
                  <a:schemeClr val="tx2"/>
                </a:solidFill>
              </a:rPr>
              <a:t> non ante </a:t>
            </a:r>
            <a:r>
              <a:rPr lang="en-US" sz="1467" dirty="0" err="1">
                <a:solidFill>
                  <a:schemeClr val="tx2"/>
                </a:solidFill>
              </a:rPr>
              <a:t>dignissim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venenatis</a:t>
            </a:r>
            <a:r>
              <a:rPr lang="en-US" sz="1467" dirty="0">
                <a:solidFill>
                  <a:schemeClr val="tx2"/>
                </a:solidFill>
              </a:rPr>
              <a:t>. Cum </a:t>
            </a:r>
            <a:r>
              <a:rPr lang="en-US" sz="1467" dirty="0" err="1">
                <a:solidFill>
                  <a:schemeClr val="tx2"/>
                </a:solidFill>
              </a:rPr>
              <a:t>sociis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natoque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penatibus</a:t>
            </a:r>
            <a:r>
              <a:rPr lang="en-US" sz="1467" dirty="0">
                <a:solidFill>
                  <a:schemeClr val="tx2"/>
                </a:solidFill>
              </a:rPr>
              <a:t> et </a:t>
            </a:r>
            <a:r>
              <a:rPr lang="en-US" sz="1467" dirty="0" err="1">
                <a:solidFill>
                  <a:schemeClr val="tx2"/>
                </a:solidFill>
              </a:rPr>
              <a:t>magnis</a:t>
            </a:r>
            <a:r>
              <a:rPr lang="en-US" sz="1467" dirty="0">
                <a:solidFill>
                  <a:schemeClr val="tx2"/>
                </a:solidFill>
              </a:rPr>
              <a:t> dis parturient </a:t>
            </a:r>
            <a:r>
              <a:rPr lang="en-US" sz="1467" dirty="0" err="1">
                <a:solidFill>
                  <a:schemeClr val="tx2"/>
                </a:solidFill>
              </a:rPr>
              <a:t>montes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nascetur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ridiculus</a:t>
            </a:r>
            <a:r>
              <a:rPr lang="en-US" sz="1467" dirty="0">
                <a:solidFill>
                  <a:schemeClr val="tx2"/>
                </a:solidFill>
              </a:rPr>
              <a:t> mus. </a:t>
            </a:r>
            <a:r>
              <a:rPr lang="en-US" sz="1467" dirty="0" err="1">
                <a:solidFill>
                  <a:schemeClr val="tx2"/>
                </a:solidFill>
              </a:rPr>
              <a:t>Proin</a:t>
            </a:r>
            <a:r>
              <a:rPr lang="en-US" sz="1467" dirty="0">
                <a:solidFill>
                  <a:schemeClr val="tx2"/>
                </a:solidFill>
              </a:rPr>
              <a:t> vitae </a:t>
            </a:r>
            <a:r>
              <a:rPr lang="en-US" sz="1467" dirty="0" err="1">
                <a:solidFill>
                  <a:schemeClr val="tx2"/>
                </a:solidFill>
              </a:rPr>
              <a:t>commodo</a:t>
            </a:r>
            <a:r>
              <a:rPr lang="en-US" sz="1467" dirty="0">
                <a:solidFill>
                  <a:schemeClr val="tx2"/>
                </a:solidFill>
              </a:rPr>
              <a:t> quam.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426584" y="4938380"/>
            <a:ext cx="3165376" cy="7159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dirty="0">
                <a:solidFill>
                  <a:schemeClr val="bg1"/>
                </a:solidFill>
              </a:rPr>
              <a:t>Lorem ipsum dolor sit amet, </a:t>
            </a:r>
            <a:r>
              <a:rPr lang="en-US" sz="2133" dirty="0" err="1">
                <a:solidFill>
                  <a:schemeClr val="bg1"/>
                </a:solidFill>
              </a:rPr>
              <a:t>consectetur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879030" y="3182955"/>
            <a:ext cx="192021" cy="192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6" name="Straight Connector 15"/>
          <p:cNvCxnSpPr>
            <a:stCxn id="15" idx="4"/>
            <a:endCxn id="14" idx="0"/>
          </p:cNvCxnSpPr>
          <p:nvPr userDrawn="1"/>
        </p:nvCxnSpPr>
        <p:spPr>
          <a:xfrm>
            <a:off x="5975041" y="3374976"/>
            <a:ext cx="34231" cy="156340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8" idx="2"/>
          </p:cNvCxnSpPr>
          <p:nvPr userDrawn="1"/>
        </p:nvCxnSpPr>
        <p:spPr>
          <a:xfrm>
            <a:off x="3557651" y="3278965"/>
            <a:ext cx="242283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1"/>
            <a:endCxn id="9" idx="6"/>
          </p:cNvCxnSpPr>
          <p:nvPr userDrawn="1"/>
        </p:nvCxnSpPr>
        <p:spPr>
          <a:xfrm flipH="1">
            <a:off x="8218611" y="3278965"/>
            <a:ext cx="323382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1627" y="2877421"/>
            <a:ext cx="1006488" cy="9951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35849" y="2877421"/>
            <a:ext cx="697708" cy="11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6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200581" cy="817561"/>
          </a:xfrm>
        </p:spPr>
        <p:txBody>
          <a:bodyPr>
            <a:noAutofit/>
          </a:bodyPr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Success can be measured by how fancy your coffee is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332291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 personally don’t take cinnamon or whip, for example</a:t>
            </a: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077020" y="2691804"/>
            <a:ext cx="1639155" cy="1639155"/>
          </a:xfrm>
          <a:prstGeom prst="ellipse">
            <a:avLst/>
          </a:prstGeom>
          <a:solidFill>
            <a:schemeClr val="accent1">
              <a:lumMod val="60000"/>
              <a:lumOff val="40000"/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2391856" y="2516181"/>
            <a:ext cx="1990403" cy="1990401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4007458" y="2340558"/>
            <a:ext cx="2341649" cy="2341649"/>
          </a:xfrm>
          <a:prstGeom prst="ellipse">
            <a:avLst/>
          </a:prstGeom>
          <a:solidFill>
            <a:schemeClr val="accent1">
              <a:lumMod val="50000"/>
              <a:alpha val="91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5863524" y="2164933"/>
            <a:ext cx="2692897" cy="2692896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8070836" y="1989309"/>
            <a:ext cx="3044145" cy="3044144"/>
          </a:xfrm>
          <a:prstGeom prst="ellipse">
            <a:avLst/>
          </a:prstGeom>
          <a:solidFill>
            <a:schemeClr val="accent5">
              <a:alpha val="91000"/>
            </a:schemeClr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Rectangle 39"/>
          <p:cNvSpPr/>
          <p:nvPr userDrawn="1"/>
        </p:nvSpPr>
        <p:spPr>
          <a:xfrm>
            <a:off x="3387058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 dirty="0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1" name="Straight Arrow Connector 40"/>
          <p:cNvCxnSpPr/>
          <p:nvPr userDrawn="1"/>
        </p:nvCxnSpPr>
        <p:spPr>
          <a:xfrm>
            <a:off x="3387057" y="4506582"/>
            <a:ext cx="0" cy="1082943"/>
          </a:xfrm>
          <a:prstGeom prst="straightConnector1">
            <a:avLst/>
          </a:prstGeom>
          <a:ln w="952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1887246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 dirty="0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3" name="Straight Arrow Connector 42"/>
          <p:cNvCxnSpPr/>
          <p:nvPr userDrawn="1"/>
        </p:nvCxnSpPr>
        <p:spPr>
          <a:xfrm flipH="1">
            <a:off x="1887245" y="4330959"/>
            <a:ext cx="9352" cy="1258565"/>
          </a:xfrm>
          <a:prstGeom prst="straightConnector1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 userDrawn="1"/>
        </p:nvCxnSpPr>
        <p:spPr>
          <a:xfrm flipH="1">
            <a:off x="5178282" y="4682207"/>
            <a:ext cx="1" cy="907317"/>
          </a:xfrm>
          <a:prstGeom prst="straightConnector1">
            <a:avLst/>
          </a:prstGeom>
          <a:ln w="9525" cmpd="sng">
            <a:solidFill>
              <a:schemeClr val="accent1">
                <a:lumMod val="50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>
          <a:xfrm>
            <a:off x="5178282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 dirty="0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6" name="Straight Arrow Connector 45"/>
          <p:cNvCxnSpPr/>
          <p:nvPr userDrawn="1"/>
        </p:nvCxnSpPr>
        <p:spPr>
          <a:xfrm flipH="1">
            <a:off x="7209972" y="4857830"/>
            <a:ext cx="1" cy="731695"/>
          </a:xfrm>
          <a:prstGeom prst="straightConnector1">
            <a:avLst/>
          </a:prstGeom>
          <a:ln w="9525" cmpd="sng">
            <a:solidFill>
              <a:schemeClr val="accent4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>
            <a:off x="7226408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 dirty="0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</a:t>
            </a:r>
          </a:p>
        </p:txBody>
      </p:sp>
      <p:cxnSp>
        <p:nvCxnSpPr>
          <p:cNvPr id="48" name="Straight Arrow Connector 47"/>
          <p:cNvCxnSpPr/>
          <p:nvPr userDrawn="1"/>
        </p:nvCxnSpPr>
        <p:spPr>
          <a:xfrm flipH="1">
            <a:off x="9592908" y="5033454"/>
            <a:ext cx="1" cy="556071"/>
          </a:xfrm>
          <a:prstGeom prst="straightConnector1">
            <a:avLst/>
          </a:prstGeom>
          <a:ln w="9525" cmpd="sng">
            <a:solidFill>
              <a:schemeClr val="accent5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 userDrawn="1"/>
        </p:nvSpPr>
        <p:spPr>
          <a:xfrm>
            <a:off x="9592907" y="5426674"/>
            <a:ext cx="1935237" cy="76533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867" dirty="0">
                <a:solidFill>
                  <a:schemeClr val="tx2"/>
                </a:solidFill>
              </a:rPr>
              <a:t>Key idea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4601" y="3174153"/>
            <a:ext cx="685287" cy="6841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2333" y="3143981"/>
            <a:ext cx="770862" cy="769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5786" y="3277069"/>
            <a:ext cx="933988" cy="5720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5485" y="3132856"/>
            <a:ext cx="861845" cy="8604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16649" y="3190387"/>
            <a:ext cx="752515" cy="7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5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Complete with icons, and easily editable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232919" y="1970467"/>
            <a:ext cx="1152128" cy="1152128"/>
          </a:xfrm>
          <a:prstGeom prst="ellipse">
            <a:avLst/>
          </a:prstGeom>
          <a:solidFill>
            <a:schemeClr val="accent1">
              <a:alpha val="69804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464792" y="3122595"/>
            <a:ext cx="1152128" cy="115212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696665" y="1970467"/>
            <a:ext cx="1152128" cy="1152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7928539" y="3122595"/>
            <a:ext cx="1152128" cy="1152128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04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34855" y="2775295"/>
            <a:ext cx="1182624" cy="6705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96107" y="2772417"/>
            <a:ext cx="1182624" cy="67056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550273" y="2772417"/>
            <a:ext cx="1182624" cy="67056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684131" y="2302095"/>
            <a:ext cx="678108" cy="6781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Oval 14"/>
          <p:cNvSpPr/>
          <p:nvPr userDrawn="1"/>
        </p:nvSpPr>
        <p:spPr>
          <a:xfrm>
            <a:off x="892965" y="3240821"/>
            <a:ext cx="678108" cy="678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Oval 15"/>
          <p:cNvSpPr/>
          <p:nvPr userDrawn="1"/>
        </p:nvSpPr>
        <p:spPr>
          <a:xfrm>
            <a:off x="3127639" y="2329699"/>
            <a:ext cx="678108" cy="6781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Oval 16"/>
          <p:cNvSpPr/>
          <p:nvPr userDrawn="1"/>
        </p:nvSpPr>
        <p:spPr>
          <a:xfrm>
            <a:off x="5382546" y="3240229"/>
            <a:ext cx="678108" cy="6781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 userDrawn="1"/>
        </p:nvSpPr>
        <p:spPr>
          <a:xfrm>
            <a:off x="1586047" y="3233428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 dirty="0">
                <a:solidFill>
                  <a:schemeClr val="accent1"/>
                </a:solidFill>
              </a:rPr>
              <a:t>3%</a:t>
            </a:r>
          </a:p>
          <a:p>
            <a:pPr>
              <a:lnSpc>
                <a:spcPct val="85000"/>
              </a:lnSpc>
            </a:pPr>
            <a:r>
              <a:rPr lang="en-US" sz="1467" dirty="0">
                <a:solidFill>
                  <a:schemeClr val="tx2"/>
                </a:solidFill>
              </a:rPr>
              <a:t>Wind power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797092" y="2313427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 dirty="0">
                <a:solidFill>
                  <a:schemeClr val="tx2"/>
                </a:solidFill>
              </a:rPr>
              <a:t>35%</a:t>
            </a:r>
          </a:p>
          <a:p>
            <a:pPr>
              <a:lnSpc>
                <a:spcPct val="85000"/>
              </a:lnSpc>
            </a:pPr>
            <a:r>
              <a:rPr lang="en-US" sz="1467" dirty="0">
                <a:solidFill>
                  <a:schemeClr val="tx2"/>
                </a:solidFill>
              </a:rPr>
              <a:t>Nuclear power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63244" y="3237937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10%</a:t>
            </a:r>
          </a:p>
          <a:p>
            <a:pPr>
              <a:lnSpc>
                <a:spcPct val="85000"/>
              </a:lnSpc>
            </a:pPr>
            <a:r>
              <a:rPr lang="en-US" sz="1467" dirty="0">
                <a:solidFill>
                  <a:schemeClr val="tx2"/>
                </a:solidFill>
              </a:rPr>
              <a:t>Natural gas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377649" y="2300181"/>
            <a:ext cx="2092747" cy="63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67" b="1" dirty="0"/>
              <a:t>50%</a:t>
            </a:r>
          </a:p>
          <a:p>
            <a:pPr>
              <a:lnSpc>
                <a:spcPct val="85000"/>
              </a:lnSpc>
            </a:pPr>
            <a:r>
              <a:rPr lang="en-US" sz="1467" dirty="0">
                <a:solidFill>
                  <a:schemeClr val="tx2"/>
                </a:solidFill>
              </a:rPr>
              <a:t>Crude oil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 flipV="1">
            <a:off x="5887323" y="3070184"/>
            <a:ext cx="121920" cy="2318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V="1">
            <a:off x="1413475" y="3070184"/>
            <a:ext cx="121920" cy="231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3634139" y="2948947"/>
            <a:ext cx="121920" cy="2318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8152305" y="2948947"/>
            <a:ext cx="121920" cy="2318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 userDrawn="1"/>
        </p:nvSpPr>
        <p:spPr>
          <a:xfrm>
            <a:off x="10197836" y="1970467"/>
            <a:ext cx="1152128" cy="1152128"/>
          </a:xfrm>
          <a:prstGeom prst="ellipse">
            <a:avLst/>
          </a:prstGeom>
          <a:solidFill>
            <a:schemeClr val="accent5">
              <a:alpha val="69804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05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9051444" y="2772417"/>
            <a:ext cx="1182624" cy="67056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>
            <a:off x="9883717" y="3240229"/>
            <a:ext cx="678108" cy="67810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0388493" y="3070184"/>
            <a:ext cx="121920" cy="23184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>
            <a:off x="882772" y="4669220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485892" y="4669220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945236" y="4669220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5696666" y="4719056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10234069" y="4669219"/>
            <a:ext cx="1508633" cy="80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endParaRPr lang="en-US" sz="1467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132" y="3307817"/>
            <a:ext cx="372600" cy="5218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5548" y="2442871"/>
            <a:ext cx="512145" cy="4747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6275" y="3391141"/>
            <a:ext cx="310500" cy="434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0660" y="2392629"/>
            <a:ext cx="445050" cy="4443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35453" y="3409508"/>
            <a:ext cx="414000" cy="2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9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1142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Flow chart with icons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2908321" y="4893555"/>
            <a:ext cx="422979" cy="42297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357099" y="4893555"/>
            <a:ext cx="422979" cy="42297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459544" y="4893555"/>
            <a:ext cx="422979" cy="4229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805876" y="4893555"/>
            <a:ext cx="422979" cy="42297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254653" y="4893555"/>
            <a:ext cx="422979" cy="42297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3431" y="4893555"/>
            <a:ext cx="422979" cy="422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152208" y="4893555"/>
            <a:ext cx="422979" cy="4229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580979" y="3572447"/>
            <a:ext cx="180109" cy="1801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cxnSp>
        <p:nvCxnSpPr>
          <p:cNvPr id="16" name="Straight Connector 15"/>
          <p:cNvCxnSpPr>
            <a:stCxn id="10" idx="0"/>
            <a:endCxn id="15" idx="4"/>
          </p:cNvCxnSpPr>
          <p:nvPr userDrawn="1"/>
        </p:nvCxnSpPr>
        <p:spPr>
          <a:xfrm flipV="1">
            <a:off x="1671033" y="3752557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029756" y="4307046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cxnSp>
        <p:nvCxnSpPr>
          <p:cNvPr id="18" name="Straight Connector 17"/>
          <p:cNvCxnSpPr>
            <a:stCxn id="8" idx="0"/>
            <a:endCxn id="17" idx="4"/>
          </p:cNvCxnSpPr>
          <p:nvPr userDrawn="1"/>
        </p:nvCxnSpPr>
        <p:spPr>
          <a:xfrm flipV="1">
            <a:off x="3119811" y="4487155"/>
            <a:ext cx="0" cy="4064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4478534" y="3572447"/>
            <a:ext cx="180109" cy="1801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27311" y="4408646"/>
            <a:ext cx="180109" cy="1801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7376088" y="3392646"/>
            <a:ext cx="180109" cy="1801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824866" y="4205446"/>
            <a:ext cx="180109" cy="1801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273643" y="3275415"/>
            <a:ext cx="180109" cy="18010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cxnSp>
        <p:nvCxnSpPr>
          <p:cNvPr id="24" name="Straight Connector 23"/>
          <p:cNvCxnSpPr>
            <a:stCxn id="9" idx="0"/>
            <a:endCxn id="19" idx="4"/>
          </p:cNvCxnSpPr>
          <p:nvPr userDrawn="1"/>
        </p:nvCxnSpPr>
        <p:spPr>
          <a:xfrm flipV="1">
            <a:off x="4568588" y="3752557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  <a:endCxn id="20" idx="4"/>
          </p:cNvCxnSpPr>
          <p:nvPr userDrawn="1"/>
        </p:nvCxnSpPr>
        <p:spPr>
          <a:xfrm flipV="1">
            <a:off x="6017365" y="4588755"/>
            <a:ext cx="0" cy="304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21" idx="4"/>
          </p:cNvCxnSpPr>
          <p:nvPr userDrawn="1"/>
        </p:nvCxnSpPr>
        <p:spPr>
          <a:xfrm flipV="1">
            <a:off x="7466143" y="3572755"/>
            <a:ext cx="0" cy="1320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0"/>
            <a:endCxn id="22" idx="4"/>
          </p:cNvCxnSpPr>
          <p:nvPr userDrawn="1"/>
        </p:nvCxnSpPr>
        <p:spPr>
          <a:xfrm flipV="1">
            <a:off x="8914920" y="4385555"/>
            <a:ext cx="0" cy="5080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0"/>
            <a:endCxn id="23" idx="4"/>
          </p:cNvCxnSpPr>
          <p:nvPr userDrawn="1"/>
        </p:nvCxnSpPr>
        <p:spPr>
          <a:xfrm flipV="1">
            <a:off x="10363697" y="3455525"/>
            <a:ext cx="0" cy="1438031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822463" y="1821351"/>
            <a:ext cx="1687555" cy="16875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0" name="Oval 29"/>
          <p:cNvSpPr/>
          <p:nvPr userDrawn="1"/>
        </p:nvSpPr>
        <p:spPr>
          <a:xfrm>
            <a:off x="2537809" y="3089658"/>
            <a:ext cx="1128755" cy="11287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1" name="Oval 30"/>
          <p:cNvSpPr/>
          <p:nvPr userDrawn="1"/>
        </p:nvSpPr>
        <p:spPr>
          <a:xfrm>
            <a:off x="4004211" y="2353555"/>
            <a:ext cx="1128755" cy="112875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2" name="Oval 31"/>
          <p:cNvSpPr/>
          <p:nvPr userDrawn="1"/>
        </p:nvSpPr>
        <p:spPr>
          <a:xfrm>
            <a:off x="5268415" y="2837541"/>
            <a:ext cx="1497901" cy="149790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3" name="Oval 32"/>
          <p:cNvSpPr/>
          <p:nvPr userDrawn="1"/>
        </p:nvSpPr>
        <p:spPr>
          <a:xfrm>
            <a:off x="6901765" y="2200847"/>
            <a:ext cx="1128755" cy="112875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4" name="Oval 33"/>
          <p:cNvSpPr/>
          <p:nvPr userDrawn="1"/>
        </p:nvSpPr>
        <p:spPr>
          <a:xfrm>
            <a:off x="8157520" y="2620794"/>
            <a:ext cx="1514800" cy="151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Oval 34"/>
          <p:cNvSpPr/>
          <p:nvPr userDrawn="1"/>
        </p:nvSpPr>
        <p:spPr>
          <a:xfrm>
            <a:off x="9628293" y="1730408"/>
            <a:ext cx="1470808" cy="147080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917213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2353160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29747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5265693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715187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8151133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9627720" y="5503155"/>
            <a:ext cx="150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426" y="2274580"/>
            <a:ext cx="953214" cy="9516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8950" y="3271306"/>
            <a:ext cx="770862" cy="769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6702" y="2249538"/>
            <a:ext cx="933988" cy="5720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1263" y="3243389"/>
            <a:ext cx="861845" cy="8604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55564" y="2950471"/>
            <a:ext cx="752515" cy="75130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33744" y="2620794"/>
            <a:ext cx="445428" cy="6225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24781" y="2418322"/>
            <a:ext cx="681140" cy="6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0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List of interconnected things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 interconnected you can’t believe it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4944533" y="1921210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4" name="Oval 53"/>
          <p:cNvSpPr/>
          <p:nvPr userDrawn="1"/>
        </p:nvSpPr>
        <p:spPr>
          <a:xfrm>
            <a:off x="4944533" y="3248783"/>
            <a:ext cx="1016000" cy="10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5" name="Oval 54"/>
          <p:cNvSpPr/>
          <p:nvPr userDrawn="1"/>
        </p:nvSpPr>
        <p:spPr>
          <a:xfrm>
            <a:off x="4944533" y="4576357"/>
            <a:ext cx="1016000" cy="10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Oval 55"/>
          <p:cNvSpPr/>
          <p:nvPr userDrawn="1"/>
        </p:nvSpPr>
        <p:spPr>
          <a:xfrm>
            <a:off x="6129867" y="2584997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Oval 56"/>
          <p:cNvSpPr/>
          <p:nvPr userDrawn="1"/>
        </p:nvSpPr>
        <p:spPr>
          <a:xfrm>
            <a:off x="6129867" y="3912570"/>
            <a:ext cx="1016000" cy="10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Oval 57"/>
          <p:cNvSpPr/>
          <p:nvPr userDrawn="1"/>
        </p:nvSpPr>
        <p:spPr>
          <a:xfrm>
            <a:off x="6129867" y="5240143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Rectangle 58"/>
          <p:cNvSpPr/>
          <p:nvPr userDrawn="1"/>
        </p:nvSpPr>
        <p:spPr>
          <a:xfrm>
            <a:off x="7218443" y="2650561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 dirty="0">
                <a:solidFill>
                  <a:schemeClr val="tx2"/>
                </a:solidFill>
              </a:rPr>
              <a:t>Winning network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Magnam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volupidit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eritatae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1112757" y="1957494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133" dirty="0">
                <a:solidFill>
                  <a:schemeClr val="tx2"/>
                </a:solidFill>
              </a:rPr>
              <a:t>Fulfillment synergies</a:t>
            </a:r>
          </a:p>
          <a:p>
            <a:pPr algn="r"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Is </a:t>
            </a:r>
            <a:r>
              <a:rPr lang="en-US" sz="1600" dirty="0" err="1">
                <a:solidFill>
                  <a:schemeClr val="tx2"/>
                </a:solidFill>
              </a:rPr>
              <a:t>ria</a:t>
            </a:r>
            <a:r>
              <a:rPr lang="en-US" sz="1600" dirty="0">
                <a:solidFill>
                  <a:schemeClr val="tx2"/>
                </a:solidFill>
              </a:rPr>
              <a:t> qui del ium aut ex et estrum </a:t>
            </a:r>
            <a:r>
              <a:rPr lang="en-US" sz="1600" dirty="0" err="1">
                <a:solidFill>
                  <a:schemeClr val="tx2"/>
                </a:solidFill>
              </a:rPr>
              <a:t>nonsequis</a:t>
            </a:r>
            <a:r>
              <a:rPr lang="en-US" sz="1600" dirty="0">
                <a:solidFill>
                  <a:schemeClr val="tx2"/>
                </a:solidFill>
              </a:rPr>
              <a:t> volupta doluptas illuptas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7218443" y="3953945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 dirty="0">
                <a:solidFill>
                  <a:schemeClr val="tx2"/>
                </a:solidFill>
              </a:rPr>
              <a:t>Consistent growth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Nequuntis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vestibulum</a:t>
            </a:r>
            <a:r>
              <a:rPr lang="en-US" sz="1600" dirty="0">
                <a:solidFill>
                  <a:schemeClr val="tx2"/>
                </a:solidFill>
              </a:rPr>
              <a:t> vitae ligula vitae orci </a:t>
            </a:r>
            <a:r>
              <a:rPr lang="en-US" sz="1600" dirty="0" err="1">
                <a:solidFill>
                  <a:schemeClr val="tx2"/>
                </a:solidFill>
              </a:rPr>
              <a:t>euismod</a:t>
            </a:r>
            <a:r>
              <a:rPr lang="en-US" sz="1600" dirty="0">
                <a:solidFill>
                  <a:schemeClr val="tx2"/>
                </a:solidFill>
              </a:rPr>
              <a:t> semper. 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7218443" y="5262059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 dirty="0">
                <a:solidFill>
                  <a:schemeClr val="tx2"/>
                </a:solidFill>
              </a:rPr>
              <a:t>Quality manufacturing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Aenean in </a:t>
            </a:r>
            <a:r>
              <a:rPr lang="en-US" sz="1600" dirty="0" err="1">
                <a:solidFill>
                  <a:schemeClr val="tx2"/>
                </a:solidFill>
              </a:rPr>
              <a:t>enim</a:t>
            </a:r>
            <a:r>
              <a:rPr lang="en-US" sz="1600" dirty="0">
                <a:solidFill>
                  <a:schemeClr val="tx2"/>
                </a:solidFill>
              </a:rPr>
              <a:t> at </a:t>
            </a:r>
            <a:r>
              <a:rPr lang="en-US" sz="1600" dirty="0" err="1">
                <a:solidFill>
                  <a:schemeClr val="tx2"/>
                </a:solidFill>
              </a:rPr>
              <a:t>nisl</a:t>
            </a:r>
            <a:r>
              <a:rPr lang="en-US" sz="1600" dirty="0">
                <a:solidFill>
                  <a:schemeClr val="tx2"/>
                </a:solidFill>
              </a:rPr>
              <a:t> sollicitudin </a:t>
            </a:r>
            <a:r>
              <a:rPr lang="en-US" sz="1600" dirty="0" err="1">
                <a:solidFill>
                  <a:schemeClr val="tx2"/>
                </a:solidFill>
              </a:rPr>
              <a:t>mollis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pretium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eu</a:t>
            </a:r>
            <a:r>
              <a:rPr lang="en-US" sz="1600" dirty="0">
                <a:solidFill>
                  <a:schemeClr val="tx2"/>
                </a:solidFill>
              </a:rPr>
              <a:t> diam.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1112757" y="4647498"/>
            <a:ext cx="3759200" cy="83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133" dirty="0">
                <a:solidFill>
                  <a:schemeClr val="tx2"/>
                </a:solidFill>
              </a:rPr>
              <a:t>Global reach</a:t>
            </a:r>
          </a:p>
          <a:p>
            <a:pPr algn="r">
              <a:lnSpc>
                <a:spcPct val="9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Cras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elementum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condimentum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sem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venenatis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porta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nulla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sagittis</a:t>
            </a:r>
            <a:r>
              <a:rPr lang="en-US" sz="1600" dirty="0">
                <a:solidFill>
                  <a:schemeClr val="tx2"/>
                </a:solidFill>
              </a:rPr>
              <a:t> in. 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1112757" y="3295231"/>
            <a:ext cx="3759200" cy="105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133" dirty="0">
                <a:solidFill>
                  <a:schemeClr val="tx2"/>
                </a:solidFill>
              </a:rPr>
              <a:t>Financial strength</a:t>
            </a:r>
          </a:p>
          <a:p>
            <a:pPr algn="r">
              <a:lnSpc>
                <a:spcPct val="9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Suspendisse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potenti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sagittis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accumsan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pretium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Cras</a:t>
            </a:r>
            <a:r>
              <a:rPr lang="en-US" sz="1600" dirty="0">
                <a:solidFill>
                  <a:schemeClr val="tx2"/>
                </a:solidFill>
              </a:rPr>
              <a:t> dictum </a:t>
            </a:r>
            <a:r>
              <a:rPr lang="en-US" sz="1600" dirty="0" err="1">
                <a:solidFill>
                  <a:schemeClr val="tx2"/>
                </a:solidFill>
              </a:rPr>
              <a:t>finibus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rhoncus</a:t>
            </a:r>
            <a:r>
              <a:rPr lang="en-US" sz="1600" dirty="0"/>
              <a:t>. </a:t>
            </a:r>
          </a:p>
        </p:txBody>
      </p:sp>
      <p:cxnSp>
        <p:nvCxnSpPr>
          <p:cNvPr id="71" name="Straight Connector 70"/>
          <p:cNvCxnSpPr/>
          <p:nvPr userDrawn="1"/>
        </p:nvCxnSpPr>
        <p:spPr>
          <a:xfrm>
            <a:off x="5884313" y="2643290"/>
            <a:ext cx="341375" cy="20725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5884313" y="3973767"/>
            <a:ext cx="341375" cy="207257"/>
          </a:xfrm>
          <a:prstGeom prst="line">
            <a:avLst/>
          </a:prstGeom>
          <a:ln w="190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5884313" y="5292148"/>
            <a:ext cx="341375" cy="207257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 flipH="1">
            <a:off x="5884313" y="3332719"/>
            <a:ext cx="341375" cy="207257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 flipH="1">
            <a:off x="5884313" y="4675291"/>
            <a:ext cx="341375" cy="207257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7616" y="2016287"/>
            <a:ext cx="770409" cy="735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67668" y="3270501"/>
            <a:ext cx="569211" cy="843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9193" y="2731225"/>
            <a:ext cx="633169" cy="7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27367" y="4077395"/>
            <a:ext cx="621000" cy="60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81255" y="4778445"/>
            <a:ext cx="733026" cy="53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27367" y="5395776"/>
            <a:ext cx="638010" cy="6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-854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Broad service offerings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 many offerings that I am pinching myself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351485" y="2096578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Winning network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Magnam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autem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volupidit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eatem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aliqui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quas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asse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eritatae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01" y="2096579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Fulfillment synergies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Is </a:t>
            </a:r>
            <a:r>
              <a:rPr lang="en-US" sz="1400" dirty="0" err="1">
                <a:solidFill>
                  <a:schemeClr val="tx2"/>
                </a:solidFill>
              </a:rPr>
              <a:t>ria</a:t>
            </a:r>
            <a:r>
              <a:rPr lang="en-US" sz="1400" dirty="0">
                <a:solidFill>
                  <a:schemeClr val="tx2"/>
                </a:solidFill>
              </a:rPr>
              <a:t> qui del ium aut ex et estrum </a:t>
            </a:r>
            <a:r>
              <a:rPr lang="en-US" sz="1400" dirty="0" err="1">
                <a:solidFill>
                  <a:schemeClr val="tx2"/>
                </a:solidFill>
              </a:rPr>
              <a:t>nonsequis</a:t>
            </a:r>
            <a:r>
              <a:rPr lang="en-US" sz="1400" dirty="0">
                <a:solidFill>
                  <a:schemeClr val="tx2"/>
                </a:solidFill>
              </a:rPr>
              <a:t> volupta doluptas illuptas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51485" y="3424151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Consistent growth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Nequuntis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vestibulum</a:t>
            </a:r>
            <a:r>
              <a:rPr lang="en-US" sz="1400" dirty="0">
                <a:solidFill>
                  <a:schemeClr val="tx2"/>
                </a:solidFill>
              </a:rPr>
              <a:t> vitae ligula vitae orci </a:t>
            </a:r>
            <a:r>
              <a:rPr lang="en-US" sz="1400" dirty="0" err="1">
                <a:solidFill>
                  <a:schemeClr val="tx2"/>
                </a:solidFill>
              </a:rPr>
              <a:t>euismod</a:t>
            </a:r>
            <a:r>
              <a:rPr lang="en-US" sz="1400" dirty="0">
                <a:solidFill>
                  <a:schemeClr val="tx2"/>
                </a:solidFill>
              </a:rPr>
              <a:t> semper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51485" y="4708684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Quality manufacturing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Aenean in </a:t>
            </a:r>
            <a:r>
              <a:rPr lang="en-US" sz="1400" dirty="0" err="1">
                <a:solidFill>
                  <a:schemeClr val="tx2"/>
                </a:solidFill>
              </a:rPr>
              <a:t>enim</a:t>
            </a:r>
            <a:r>
              <a:rPr lang="en-US" sz="1400" dirty="0">
                <a:solidFill>
                  <a:schemeClr val="tx2"/>
                </a:solidFill>
              </a:rPr>
              <a:t> at </a:t>
            </a:r>
            <a:r>
              <a:rPr lang="en-US" sz="1400" dirty="0" err="1">
                <a:solidFill>
                  <a:schemeClr val="tx2"/>
                </a:solidFill>
              </a:rPr>
              <a:t>nisl</a:t>
            </a:r>
            <a:r>
              <a:rPr lang="en-US" sz="1400" dirty="0">
                <a:solidFill>
                  <a:schemeClr val="tx2"/>
                </a:solidFill>
              </a:rPr>
              <a:t> sollicitudin </a:t>
            </a:r>
            <a:r>
              <a:rPr lang="en-US" sz="1400" dirty="0" err="1">
                <a:solidFill>
                  <a:schemeClr val="tx2"/>
                </a:solidFill>
              </a:rPr>
              <a:t>mollis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pretium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diam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40001" y="4708684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Global reach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Cras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elementum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condimentum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sem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venenatis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porta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nulla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sagittis</a:t>
            </a:r>
            <a:r>
              <a:rPr lang="en-US" sz="1400" dirty="0">
                <a:solidFill>
                  <a:schemeClr val="tx2"/>
                </a:solidFill>
              </a:rPr>
              <a:t> in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40001" y="3424151"/>
            <a:ext cx="3304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Financial strength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tx2"/>
                </a:solidFill>
              </a:rPr>
              <a:t>Suspendisse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potenti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Ut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sagittis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accum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pretium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Cras</a:t>
            </a:r>
            <a:r>
              <a:rPr lang="en-US" sz="1400" dirty="0">
                <a:solidFill>
                  <a:schemeClr val="tx2"/>
                </a:solidFill>
              </a:rPr>
              <a:t> dictum </a:t>
            </a:r>
            <a:r>
              <a:rPr lang="en-US" sz="1400" dirty="0" err="1">
                <a:solidFill>
                  <a:schemeClr val="tx2"/>
                </a:solidFill>
              </a:rPr>
              <a:t>finibus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27243" y="1987229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Oval 17"/>
          <p:cNvSpPr/>
          <p:nvPr/>
        </p:nvSpPr>
        <p:spPr>
          <a:xfrm>
            <a:off x="6262908" y="1987229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Oval 20"/>
          <p:cNvSpPr/>
          <p:nvPr/>
        </p:nvSpPr>
        <p:spPr>
          <a:xfrm>
            <a:off x="1427243" y="3314803"/>
            <a:ext cx="1016000" cy="10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Oval 23"/>
          <p:cNvSpPr/>
          <p:nvPr/>
        </p:nvSpPr>
        <p:spPr>
          <a:xfrm>
            <a:off x="1427243" y="4599335"/>
            <a:ext cx="1016000" cy="10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Oval 26"/>
          <p:cNvSpPr/>
          <p:nvPr/>
        </p:nvSpPr>
        <p:spPr>
          <a:xfrm>
            <a:off x="6262908" y="3314803"/>
            <a:ext cx="1016000" cy="10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Oval 29"/>
          <p:cNvSpPr/>
          <p:nvPr/>
        </p:nvSpPr>
        <p:spPr>
          <a:xfrm>
            <a:off x="6262908" y="4599335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0346" y="2129235"/>
            <a:ext cx="728129" cy="6948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60967" y="3332739"/>
            <a:ext cx="569211" cy="8436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4323" y="2133457"/>
            <a:ext cx="633169" cy="7235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66492" y="3545850"/>
            <a:ext cx="621000" cy="6045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97729" y="4833099"/>
            <a:ext cx="733026" cy="5329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61692" y="4775536"/>
            <a:ext cx="638010" cy="6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9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23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Easy to edit </a:t>
            </a:r>
            <a:r>
              <a:rPr lang="en-US" dirty="0" err="1"/>
              <a:t>infographics</a:t>
            </a:r>
            <a:r>
              <a:rPr lang="en-US" dirty="0"/>
              <a:t> with tons of custom icons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026679" y="40087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026679" y="29648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 flipV="1">
            <a:off x="6747850" y="40087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747850" y="29648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560736" y="144124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5560736" y="4747425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18"/>
          <p:cNvSpPr>
            <a:spLocks noChangeArrowheads="1"/>
          </p:cNvSpPr>
          <p:nvPr userDrawn="1"/>
        </p:nvSpPr>
        <p:spPr bwMode="auto">
          <a:xfrm>
            <a:off x="7076283" y="3979164"/>
            <a:ext cx="1070526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4045185" y="39791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7076288" y="22095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5309630" y="2845087"/>
            <a:ext cx="1572740" cy="156902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800" dirty="0">
                <a:solidFill>
                  <a:schemeClr val="bg1"/>
                </a:solidFill>
              </a:rPr>
              <a:t>CORE</a:t>
            </a:r>
          </a:p>
          <a:p>
            <a:pPr algn="ctr">
              <a:lnSpc>
                <a:spcPct val="89000"/>
              </a:lnSpc>
            </a:pPr>
            <a:r>
              <a:rPr lang="en-US" sz="1800" dirty="0">
                <a:solidFill>
                  <a:schemeClr val="bg1"/>
                </a:solidFill>
              </a:rPr>
              <a:t>IDEA</a:t>
            </a:r>
          </a:p>
        </p:txBody>
      </p:sp>
      <p:cxnSp>
        <p:nvCxnSpPr>
          <p:cNvPr id="30" name="Straight Connector 29"/>
          <p:cNvCxnSpPr>
            <a:stCxn id="15" idx="0"/>
            <a:endCxn id="29" idx="4"/>
          </p:cNvCxnSpPr>
          <p:nvPr userDrawn="1"/>
        </p:nvCxnSpPr>
        <p:spPr>
          <a:xfrm flipV="1">
            <a:off x="6096000" y="4414109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4"/>
            <a:endCxn id="29" idx="0"/>
          </p:cNvCxnSpPr>
          <p:nvPr userDrawn="1"/>
        </p:nvCxnSpPr>
        <p:spPr>
          <a:xfrm>
            <a:off x="6096000" y="2511771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 userDrawn="1"/>
        </p:nvSpPr>
        <p:spPr>
          <a:xfrm>
            <a:off x="6824102" y="1412776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chemeClr val="tx2"/>
                </a:solidFill>
              </a:rPr>
              <a:t>Lorem ipsum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446408" y="5385055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400" dirty="0" err="1">
                <a:solidFill>
                  <a:schemeClr val="tx2"/>
                </a:solidFill>
              </a:rPr>
              <a:t>Lorem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ipsum</a:t>
            </a:r>
            <a:r>
              <a:rPr lang="en-US" sz="1400" dirty="0">
                <a:solidFill>
                  <a:schemeClr val="tx2"/>
                </a:solidFill>
              </a:rPr>
              <a:t>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951991" y="4272878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400" dirty="0" err="1">
                <a:solidFill>
                  <a:schemeClr val="tx2"/>
                </a:solidFill>
              </a:rPr>
              <a:t>Lorem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ipsum</a:t>
            </a:r>
            <a:r>
              <a:rPr lang="en-US" sz="1400" dirty="0">
                <a:solidFill>
                  <a:schemeClr val="tx2"/>
                </a:solidFill>
              </a:rPr>
              <a:t>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951991" y="2553921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1400" dirty="0" err="1">
                <a:solidFill>
                  <a:schemeClr val="tx2"/>
                </a:solidFill>
              </a:rPr>
              <a:t>Lorem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ipsum</a:t>
            </a:r>
            <a:r>
              <a:rPr lang="en-US" sz="1400" dirty="0">
                <a:solidFill>
                  <a:schemeClr val="tx2"/>
                </a:solidFill>
              </a:rPr>
              <a:t>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301476" y="4272878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err="1">
                <a:solidFill>
                  <a:schemeClr val="tx2"/>
                </a:solidFill>
              </a:rPr>
              <a:t>Lorem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ipsum</a:t>
            </a:r>
            <a:r>
              <a:rPr lang="en-US" sz="1400" dirty="0">
                <a:solidFill>
                  <a:schemeClr val="tx2"/>
                </a:solidFill>
              </a:rPr>
              <a:t>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301476" y="2553921"/>
            <a:ext cx="2954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err="1">
                <a:solidFill>
                  <a:schemeClr val="tx2"/>
                </a:solidFill>
              </a:rPr>
              <a:t>Lorem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ipsum</a:t>
            </a:r>
            <a:r>
              <a:rPr lang="en-US" sz="1400" dirty="0">
                <a:solidFill>
                  <a:schemeClr val="tx2"/>
                </a:solidFill>
              </a:rPr>
              <a:t>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4090902" y="2094175"/>
            <a:ext cx="1070527" cy="1070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7066" y="2485115"/>
            <a:ext cx="439875" cy="439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6449" y="1754262"/>
            <a:ext cx="419100" cy="4184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42132" y="2393002"/>
            <a:ext cx="335981" cy="4658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90674" y="4324810"/>
            <a:ext cx="428812" cy="4325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64563" y="5106201"/>
            <a:ext cx="310500" cy="43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40930" y="4303678"/>
            <a:ext cx="512145" cy="4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6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5547360" y="4671980"/>
            <a:ext cx="1097280" cy="1097280"/>
          </a:xfrm>
          <a:custGeom>
            <a:avLst/>
            <a:gdLst>
              <a:gd name="T0" fmla="*/ 12 w 1087"/>
              <a:gd name="T1" fmla="*/ 520 h 1087"/>
              <a:gd name="T2" fmla="*/ 566 w 1087"/>
              <a:gd name="T3" fmla="*/ 13 h 1087"/>
              <a:gd name="T4" fmla="*/ 1074 w 1087"/>
              <a:gd name="T5" fmla="*/ 567 h 1087"/>
              <a:gd name="T6" fmla="*/ 520 w 1087"/>
              <a:gd name="T7" fmla="*/ 1074 h 1087"/>
              <a:gd name="T8" fmla="*/ 12 w 1087"/>
              <a:gd name="T9" fmla="*/ 52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1087">
                <a:moveTo>
                  <a:pt x="12" y="520"/>
                </a:moveTo>
                <a:cubicBezTo>
                  <a:pt x="25" y="227"/>
                  <a:pt x="273" y="0"/>
                  <a:pt x="566" y="13"/>
                </a:cubicBezTo>
                <a:cubicBezTo>
                  <a:pt x="859" y="25"/>
                  <a:pt x="1087" y="273"/>
                  <a:pt x="1074" y="567"/>
                </a:cubicBezTo>
                <a:cubicBezTo>
                  <a:pt x="1061" y="860"/>
                  <a:pt x="813" y="1087"/>
                  <a:pt x="520" y="1074"/>
                </a:cubicBezTo>
                <a:cubicBezTo>
                  <a:pt x="227" y="1062"/>
                  <a:pt x="0" y="814"/>
                  <a:pt x="12" y="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7007687" y="3208156"/>
            <a:ext cx="1097280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089863" y="3208225"/>
            <a:ext cx="1097280" cy="1097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5547360" y="1744331"/>
            <a:ext cx="1097280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922984" y="3583779"/>
            <a:ext cx="346033" cy="346033"/>
          </a:xfrm>
          <a:prstGeom prst="ellipse">
            <a:avLst/>
          </a:prstGeom>
          <a:noFill/>
          <a:ln w="38100">
            <a:solidFill>
              <a:srgbClr val="B2B2B2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6"/>
            <a:endCxn id="10" idx="2"/>
          </p:cNvCxnSpPr>
          <p:nvPr userDrawn="1"/>
        </p:nvCxnSpPr>
        <p:spPr>
          <a:xfrm>
            <a:off x="6269017" y="3756796"/>
            <a:ext cx="738670" cy="0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4"/>
            <a:endCxn id="7" idx="1"/>
          </p:cNvCxnSpPr>
          <p:nvPr userDrawn="1"/>
        </p:nvCxnSpPr>
        <p:spPr>
          <a:xfrm>
            <a:off x="6096001" y="3929812"/>
            <a:ext cx="0" cy="755291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2"/>
            <a:endCxn id="13" idx="6"/>
          </p:cNvCxnSpPr>
          <p:nvPr userDrawn="1"/>
        </p:nvCxnSpPr>
        <p:spPr>
          <a:xfrm flipH="1">
            <a:off x="5187143" y="3756796"/>
            <a:ext cx="735841" cy="69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  <a:endCxn id="16" idx="4"/>
          </p:cNvCxnSpPr>
          <p:nvPr userDrawn="1"/>
        </p:nvCxnSpPr>
        <p:spPr>
          <a:xfrm flipH="1" flipV="1">
            <a:off x="6096000" y="2841611"/>
            <a:ext cx="1" cy="742168"/>
          </a:xfrm>
          <a:prstGeom prst="line">
            <a:avLst/>
          </a:prstGeom>
          <a:ln w="3175">
            <a:solidFill>
              <a:srgbClr val="B2B2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Our Core Focus</a:t>
            </a:r>
          </a:p>
        </p:txBody>
      </p:sp>
      <p:sp>
        <p:nvSpPr>
          <p:cNvPr id="24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Nam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55440" y="3208156"/>
            <a:ext cx="288463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Dolor sit </a:t>
            </a:r>
            <a:r>
              <a:rPr lang="en-US" sz="1800" dirty="0" err="1">
                <a:solidFill>
                  <a:schemeClr val="tx2"/>
                </a:solidFill>
              </a:rPr>
              <a:t>amet</a:t>
            </a:r>
            <a:endParaRPr lang="en-US" sz="1800" dirty="0">
              <a:solidFill>
                <a:schemeClr val="tx2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r>
              <a:rPr lang="en-US" sz="1200" dirty="0">
                <a:solidFill>
                  <a:schemeClr val="tx2"/>
                </a:solidFill>
              </a:rPr>
              <a:t> dolor sit </a:t>
            </a:r>
            <a:r>
              <a:rPr lang="en-US" sz="1200" dirty="0" err="1">
                <a:solidFill>
                  <a:schemeClr val="tx2"/>
                </a:solidFill>
              </a:rPr>
              <a:t>amet</a:t>
            </a:r>
            <a:r>
              <a:rPr lang="en-US" sz="1200" dirty="0">
                <a:solidFill>
                  <a:schemeClr val="tx2"/>
                </a:solidFill>
              </a:rPr>
              <a:t>, cons </a:t>
            </a:r>
            <a:r>
              <a:rPr lang="en-US" sz="1200" dirty="0" err="1">
                <a:solidFill>
                  <a:schemeClr val="tx2"/>
                </a:solidFill>
              </a:rPr>
              <a:t>eto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ectetur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adipiscing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elit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Aliquam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lacinia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turpis</a:t>
            </a:r>
            <a:r>
              <a:rPr lang="en-US" sz="1200" dirty="0">
                <a:solidFill>
                  <a:schemeClr val="tx2"/>
                </a:solidFill>
              </a:rPr>
              <a:t> in </a:t>
            </a:r>
            <a:r>
              <a:rPr lang="en-US" sz="1200" dirty="0" err="1">
                <a:solidFill>
                  <a:schemeClr val="tx2"/>
                </a:solidFill>
              </a:rPr>
              <a:t>varius</a:t>
            </a:r>
            <a:r>
              <a:rPr lang="en-US" sz="1200" dirty="0">
                <a:solidFill>
                  <a:schemeClr val="tx2"/>
                </a:solidFill>
              </a:rPr>
              <a:t> so </a:t>
            </a:r>
            <a:r>
              <a:rPr lang="en-US" sz="1200" dirty="0" err="1">
                <a:solidFill>
                  <a:schemeClr val="tx2"/>
                </a:solidFill>
              </a:rPr>
              <a:t>finibus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Phasellus</a:t>
            </a:r>
            <a:r>
              <a:rPr lang="en-US" sz="1200" dirty="0">
                <a:solidFill>
                  <a:schemeClr val="tx2"/>
                </a:solidFill>
              </a:rPr>
              <a:t> et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869195" y="1792027"/>
            <a:ext cx="28272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>
                <a:solidFill>
                  <a:schemeClr val="tx2"/>
                </a:solidFill>
              </a:rPr>
              <a:t>Adipiscing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elit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</a:rPr>
              <a:t>Mauris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nisl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nulla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ornare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nec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nunc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eget</a:t>
            </a:r>
            <a:r>
              <a:rPr lang="en-US" sz="1200" dirty="0">
                <a:solidFill>
                  <a:schemeClr val="tx2"/>
                </a:solidFill>
              </a:rPr>
              <a:t>, tempus </a:t>
            </a:r>
            <a:r>
              <a:rPr lang="en-US" sz="1200" dirty="0" err="1">
                <a:solidFill>
                  <a:schemeClr val="tx2"/>
                </a:solidFill>
              </a:rPr>
              <a:t>congue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urna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Ut</a:t>
            </a:r>
            <a:r>
              <a:rPr lang="en-US" sz="1200" dirty="0">
                <a:solidFill>
                  <a:schemeClr val="tx2"/>
                </a:solidFill>
              </a:rPr>
              <a:t> dictum non mi </a:t>
            </a:r>
            <a:r>
              <a:rPr lang="en-US" sz="1200" dirty="0" err="1">
                <a:solidFill>
                  <a:schemeClr val="tx2"/>
                </a:solidFill>
              </a:rPr>
              <a:t>ut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luctus</a:t>
            </a:r>
            <a:r>
              <a:rPr lang="en-US" sz="1200" dirty="0">
                <a:solidFill>
                  <a:schemeClr val="tx2"/>
                </a:solidFill>
              </a:rPr>
              <a:t>. In </a:t>
            </a:r>
            <a:r>
              <a:rPr lang="en-US" sz="1200" dirty="0" err="1">
                <a:solidFill>
                  <a:schemeClr val="tx2"/>
                </a:solidFill>
              </a:rPr>
              <a:t>varius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nec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831843" y="4671980"/>
            <a:ext cx="25765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>
                <a:solidFill>
                  <a:schemeClr val="tx2"/>
                </a:solidFill>
              </a:rPr>
              <a:t>Consequitor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</a:rPr>
              <a:t>Phasellus</a:t>
            </a:r>
            <a:r>
              <a:rPr lang="en-US" sz="1200" dirty="0">
                <a:solidFill>
                  <a:schemeClr val="tx2"/>
                </a:solidFill>
              </a:rPr>
              <a:t> id </a:t>
            </a:r>
            <a:r>
              <a:rPr lang="en-US" sz="1200" dirty="0" err="1">
                <a:solidFill>
                  <a:schemeClr val="tx2"/>
                </a:solidFill>
              </a:rPr>
              <a:t>vestibulum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mauris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Nunc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scelerisque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nisl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velit</a:t>
            </a:r>
            <a:r>
              <a:rPr lang="en-US" sz="1200" dirty="0">
                <a:solidFill>
                  <a:schemeClr val="tx2"/>
                </a:solidFill>
              </a:rPr>
              <a:t>, non </a:t>
            </a:r>
            <a:r>
              <a:rPr lang="en-US" sz="1200" dirty="0" err="1">
                <a:solidFill>
                  <a:schemeClr val="tx2"/>
                </a:solidFill>
              </a:rPr>
              <a:t>sodales</a:t>
            </a:r>
            <a:r>
              <a:rPr lang="en-US" sz="1200" dirty="0">
                <a:solidFill>
                  <a:schemeClr val="tx2"/>
                </a:solidFill>
              </a:rPr>
              <a:t> dolor </a:t>
            </a:r>
            <a:r>
              <a:rPr lang="en-US" sz="1200" dirty="0" err="1">
                <a:solidFill>
                  <a:schemeClr val="tx2"/>
                </a:solidFill>
              </a:rPr>
              <a:t>hendrerit</a:t>
            </a:r>
            <a:r>
              <a:rPr lang="en-US" sz="1200" dirty="0">
                <a:solidFill>
                  <a:schemeClr val="tx2"/>
                </a:solidFill>
              </a:rPr>
              <a:t> sit </a:t>
            </a:r>
            <a:r>
              <a:rPr lang="en-US" sz="1200" dirty="0" err="1">
                <a:solidFill>
                  <a:schemeClr val="tx2"/>
                </a:solidFill>
              </a:rPr>
              <a:t>amet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98883" y="3175183"/>
            <a:ext cx="27736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>
                <a:solidFill>
                  <a:schemeClr val="tx2"/>
                </a:solidFill>
              </a:rPr>
              <a:t>Lorem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Ipsum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</a:rPr>
              <a:t>In </a:t>
            </a:r>
            <a:r>
              <a:rPr lang="en-US" sz="1200" dirty="0" err="1">
                <a:solidFill>
                  <a:schemeClr val="tx2"/>
                </a:solidFill>
              </a:rPr>
              <a:t>ultricies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felis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blandit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rutrum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sagittis</a:t>
            </a:r>
            <a:r>
              <a:rPr lang="en-US" sz="1200" dirty="0">
                <a:solidFill>
                  <a:schemeClr val="tx2"/>
                </a:solidFill>
              </a:rPr>
              <a:t>. Integer </a:t>
            </a:r>
            <a:r>
              <a:rPr lang="en-US" sz="1200" dirty="0" err="1">
                <a:solidFill>
                  <a:schemeClr val="tx2"/>
                </a:solidFill>
              </a:rPr>
              <a:t>eget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lacinia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turpis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  <a:r>
              <a:rPr lang="en-US" sz="1200" dirty="0" err="1">
                <a:solidFill>
                  <a:schemeClr val="tx2"/>
                </a:solidFill>
              </a:rPr>
              <a:t>Interdum</a:t>
            </a:r>
            <a:r>
              <a:rPr lang="en-US" sz="1200" dirty="0">
                <a:solidFill>
                  <a:schemeClr val="tx2"/>
                </a:solidFill>
              </a:rPr>
              <a:t> et </a:t>
            </a:r>
            <a:r>
              <a:rPr lang="en-US" sz="1200" dirty="0" err="1">
                <a:solidFill>
                  <a:schemeClr val="tx2"/>
                </a:solidFill>
              </a:rPr>
              <a:t>malesuada</a:t>
            </a:r>
            <a:r>
              <a:rPr lang="en-US" sz="1200" dirty="0">
                <a:solidFill>
                  <a:schemeClr val="tx2"/>
                </a:solidFill>
              </a:rPr>
              <a:t> fames ac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5415" y="3399858"/>
            <a:ext cx="607408" cy="8085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8324" y="1926428"/>
            <a:ext cx="854231" cy="6016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73611" y="4934484"/>
            <a:ext cx="510094" cy="710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48550" y="3414629"/>
            <a:ext cx="815018" cy="6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61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Easy to edit </a:t>
            </a:r>
            <a:r>
              <a:rPr lang="en-US" dirty="0" err="1"/>
              <a:t>infographics</a:t>
            </a:r>
            <a:r>
              <a:rPr lang="en-US" dirty="0"/>
              <a:t> with smooth animations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51584" y="2109230"/>
            <a:ext cx="3070240" cy="1053035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45532" y="3138760"/>
            <a:ext cx="2364098" cy="234777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597632" y="3664458"/>
            <a:ext cx="3750228" cy="713161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886704" y="3874322"/>
            <a:ext cx="1567036" cy="804341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38485" y="2313100"/>
            <a:ext cx="689817" cy="581418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5259105" y="4095744"/>
            <a:ext cx="445749" cy="833446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491332" y="4084096"/>
            <a:ext cx="443527" cy="623225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722169" y="2444010"/>
            <a:ext cx="689693" cy="531408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825633" y="2140801"/>
            <a:ext cx="4113161" cy="1032048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9" idx="6"/>
          </p:cNvCxnSpPr>
          <p:nvPr userDrawn="1"/>
        </p:nvCxnSpPr>
        <p:spPr>
          <a:xfrm flipV="1">
            <a:off x="6882370" y="3413501"/>
            <a:ext cx="2184883" cy="12452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825633" y="3758922"/>
            <a:ext cx="2798759" cy="1103979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7253846" y="1497163"/>
            <a:ext cx="1118768" cy="1116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4068382" y="1556465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13852" y="1448780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901416" y="2589025"/>
            <a:ext cx="1044116" cy="10416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5400" y="4017442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595304" y="4887066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849112" y="4438372"/>
            <a:ext cx="1118768" cy="1116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552384" y="4467492"/>
            <a:ext cx="1118768" cy="1116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0938794" y="1533166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9050865" y="2903785"/>
            <a:ext cx="1044116" cy="10416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6671933" y="4661286"/>
            <a:ext cx="902232" cy="9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Lorem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ipsum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5309630" y="2641441"/>
            <a:ext cx="1572740" cy="1569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9000"/>
              </a:lnSpc>
            </a:pPr>
            <a:r>
              <a:rPr lang="en-US" sz="1800" dirty="0">
                <a:solidFill>
                  <a:schemeClr val="bg1"/>
                </a:solidFill>
              </a:rPr>
              <a:t>CORE</a:t>
            </a:r>
          </a:p>
          <a:p>
            <a:pPr algn="ctr">
              <a:lnSpc>
                <a:spcPct val="89000"/>
              </a:lnSpc>
            </a:pPr>
            <a:r>
              <a:rPr lang="en-US" sz="1800" dirty="0">
                <a:solidFill>
                  <a:schemeClr val="bg1"/>
                </a:solidFill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1233069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placeholder master slides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49184" y="1397000"/>
            <a:ext cx="3328416" cy="2644068"/>
          </a:xfrm>
        </p:spPr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31792" y="1397000"/>
            <a:ext cx="3328416" cy="2644068"/>
          </a:xfrm>
        </p:spPr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1397000"/>
            <a:ext cx="3328416" cy="2644068"/>
          </a:xfrm>
        </p:spPr>
      </p:sp>
      <p:sp>
        <p:nvSpPr>
          <p:cNvPr id="10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3328416" cy="750975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31792" y="3290093"/>
            <a:ext cx="3328416" cy="750975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7949184" y="3290093"/>
            <a:ext cx="3328416" cy="750975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9749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MySQL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64393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PHP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914400" y="409037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HTML5</a:t>
            </a:r>
          </a:p>
        </p:txBody>
      </p:sp>
      <p:sp>
        <p:nvSpPr>
          <p:cNvPr id="16" name="Rounded Rectangle 27"/>
          <p:cNvSpPr/>
          <p:nvPr userDrawn="1"/>
        </p:nvSpPr>
        <p:spPr>
          <a:xfrm rot="5400000">
            <a:off x="2470796" y="279139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ounded Rectangle 28"/>
          <p:cNvSpPr/>
          <p:nvPr userDrawn="1"/>
        </p:nvSpPr>
        <p:spPr>
          <a:xfrm>
            <a:off x="923807" y="4338387"/>
            <a:ext cx="2768078" cy="2250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8" name="Rounded Rectangle 29"/>
          <p:cNvSpPr/>
          <p:nvPr userDrawn="1"/>
        </p:nvSpPr>
        <p:spPr>
          <a:xfrm rot="5400000">
            <a:off x="2470796" y="334495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ounded Rectangle 30"/>
          <p:cNvSpPr/>
          <p:nvPr userDrawn="1"/>
        </p:nvSpPr>
        <p:spPr>
          <a:xfrm>
            <a:off x="923805" y="4891947"/>
            <a:ext cx="1801001" cy="2250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20" name="Rounded Rectangle 31"/>
          <p:cNvSpPr/>
          <p:nvPr userDrawn="1"/>
        </p:nvSpPr>
        <p:spPr>
          <a:xfrm rot="5400000">
            <a:off x="2470796" y="389851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ounded Rectangle 32"/>
          <p:cNvSpPr/>
          <p:nvPr userDrawn="1"/>
        </p:nvSpPr>
        <p:spPr>
          <a:xfrm>
            <a:off x="923805" y="5445507"/>
            <a:ext cx="2541377" cy="2250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31792" y="519749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MySQL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431792" y="464393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PHP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431792" y="409037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HTML5</a:t>
            </a:r>
          </a:p>
        </p:txBody>
      </p:sp>
      <p:sp>
        <p:nvSpPr>
          <p:cNvPr id="25" name="Rounded Rectangle 39"/>
          <p:cNvSpPr/>
          <p:nvPr userDrawn="1"/>
        </p:nvSpPr>
        <p:spPr>
          <a:xfrm rot="5400000">
            <a:off x="5988188" y="279139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ounded Rectangle 40"/>
          <p:cNvSpPr/>
          <p:nvPr userDrawn="1"/>
        </p:nvSpPr>
        <p:spPr>
          <a:xfrm>
            <a:off x="4441199" y="4338387"/>
            <a:ext cx="2768078" cy="2250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27" name="Rounded Rectangle 41"/>
          <p:cNvSpPr/>
          <p:nvPr userDrawn="1"/>
        </p:nvSpPr>
        <p:spPr>
          <a:xfrm rot="5400000">
            <a:off x="5988188" y="334495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ounded Rectangle 42"/>
          <p:cNvSpPr/>
          <p:nvPr userDrawn="1"/>
        </p:nvSpPr>
        <p:spPr>
          <a:xfrm>
            <a:off x="4441197" y="4891947"/>
            <a:ext cx="1801001" cy="2250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29" name="Rounded Rectangle 43"/>
          <p:cNvSpPr/>
          <p:nvPr userDrawn="1"/>
        </p:nvSpPr>
        <p:spPr>
          <a:xfrm rot="5400000">
            <a:off x="5988188" y="389851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" name="Rounded Rectangle 44"/>
          <p:cNvSpPr/>
          <p:nvPr userDrawn="1"/>
        </p:nvSpPr>
        <p:spPr>
          <a:xfrm>
            <a:off x="4441197" y="5445507"/>
            <a:ext cx="2541377" cy="2250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7927311" y="519749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MySQL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27311" y="464393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PHP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7927311" y="4090375"/>
            <a:ext cx="1250103" cy="230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HTML5</a:t>
            </a:r>
          </a:p>
        </p:txBody>
      </p:sp>
      <p:sp>
        <p:nvSpPr>
          <p:cNvPr id="34" name="Rounded Rectangle 48"/>
          <p:cNvSpPr/>
          <p:nvPr userDrawn="1"/>
        </p:nvSpPr>
        <p:spPr>
          <a:xfrm rot="5400000">
            <a:off x="9483707" y="279139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5" name="Rounded Rectangle 49"/>
          <p:cNvSpPr/>
          <p:nvPr userDrawn="1"/>
        </p:nvSpPr>
        <p:spPr>
          <a:xfrm>
            <a:off x="7936718" y="4338387"/>
            <a:ext cx="2768078" cy="2250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36" name="Rounded Rectangle 50"/>
          <p:cNvSpPr/>
          <p:nvPr userDrawn="1"/>
        </p:nvSpPr>
        <p:spPr>
          <a:xfrm rot="5400000">
            <a:off x="9483707" y="334495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7" name="Rounded Rectangle 51"/>
          <p:cNvSpPr/>
          <p:nvPr userDrawn="1"/>
        </p:nvSpPr>
        <p:spPr>
          <a:xfrm>
            <a:off x="7936716" y="4891947"/>
            <a:ext cx="1801001" cy="2250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38" name="Rounded Rectangle 52"/>
          <p:cNvSpPr/>
          <p:nvPr userDrawn="1"/>
        </p:nvSpPr>
        <p:spPr>
          <a:xfrm rot="5400000">
            <a:off x="9483707" y="3898518"/>
            <a:ext cx="225030" cy="331901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9" name="Rounded Rectangle 53"/>
          <p:cNvSpPr/>
          <p:nvPr userDrawn="1"/>
        </p:nvSpPr>
        <p:spPr>
          <a:xfrm>
            <a:off x="7936716" y="5445507"/>
            <a:ext cx="2541377" cy="2250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r>
              <a:rPr lang="en-US" sz="1200" dirty="0">
                <a:solidFill>
                  <a:srgbClr val="FFFFFF"/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70499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202"/>
          <a:stretch/>
        </p:blipFill>
        <p:spPr>
          <a:xfrm>
            <a:off x="4493059" y="5281411"/>
            <a:ext cx="3279341" cy="15765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505337" y="2152365"/>
            <a:ext cx="4990826" cy="1773261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 4</a:t>
            </a:r>
            <a:endParaRPr lang="lt-LT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05337" y="4071978"/>
            <a:ext cx="4990826" cy="52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771" y="809625"/>
            <a:ext cx="1711392" cy="1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3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placeholder master slides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1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semper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>
            <a:no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1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semper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Put your awesome subtitle here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27"/>
          </p:nvPr>
        </p:nvSpPr>
        <p:spPr>
          <a:xfrm>
            <a:off x="915925" y="1397000"/>
            <a:ext cx="5085589" cy="1472184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93536" y="1397000"/>
            <a:ext cx="5085589" cy="1472184"/>
          </a:xfrm>
        </p:spPr>
      </p:sp>
      <p:sp>
        <p:nvSpPr>
          <p:cNvPr id="1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</p:spPr>
      </p:sp>
      <p:sp>
        <p:nvSpPr>
          <p:cNvPr id="13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</p:spPr>
      </p:sp>
    </p:spTree>
    <p:extLst>
      <p:ext uri="{BB962C8B-B14F-4D97-AF65-F5344CB8AC3E}">
        <p14:creationId xmlns:p14="http://schemas.microsoft.com/office/powerpoint/2010/main" val="950158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placeholder master slides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92011" y="1396999"/>
            <a:ext cx="5085589" cy="4266109"/>
          </a:xfrm>
        </p:spPr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5085589" cy="4266109"/>
          </a:xfrm>
        </p:spPr>
      </p:sp>
      <p:sp>
        <p:nvSpPr>
          <p:cNvPr id="9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412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 userDrawn="1"/>
        </p:nvSpPr>
        <p:spPr>
          <a:xfrm>
            <a:off x="3049016" y="3473"/>
            <a:ext cx="3054096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Our wonderful team</a:t>
            </a:r>
          </a:p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consectetur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Aliquam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iaculis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aliquet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elementum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Aenean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pulvinar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eget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turpis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eget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sagittis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Ut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sollicitudin</a:t>
            </a:r>
            <a:r>
              <a:rPr lang="en-US" sz="1400" dirty="0">
                <a:solidFill>
                  <a:srgbClr val="FFFFFF"/>
                </a:solidFill>
              </a:rPr>
              <a:t> non </a:t>
            </a:r>
            <a:r>
              <a:rPr lang="en-US" sz="1400" dirty="0" err="1">
                <a:solidFill>
                  <a:srgbClr val="FFFFFF"/>
                </a:solidFill>
              </a:rPr>
              <a:t>porttitor</a:t>
            </a:r>
            <a:r>
              <a:rPr lang="en-US" sz="1400" dirty="0">
                <a:solidFill>
                  <a:srgbClr val="FFFFFF"/>
                </a:solidFill>
              </a:rPr>
              <a:t> id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53590" y="3429000"/>
            <a:ext cx="3054096" cy="3429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Our wonderful team</a:t>
            </a:r>
          </a:p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consectetur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Aliquam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iaculis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aliquet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elementum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Aenean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pulvinar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eget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turpis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eget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sagittis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Ut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sollicitudin</a:t>
            </a:r>
            <a:r>
              <a:rPr lang="en-US" sz="1400" dirty="0">
                <a:solidFill>
                  <a:srgbClr val="FFFFFF"/>
                </a:solidFill>
              </a:rPr>
              <a:t> non </a:t>
            </a:r>
            <a:r>
              <a:rPr lang="en-US" sz="1400" dirty="0" err="1">
                <a:solidFill>
                  <a:srgbClr val="FFFFFF"/>
                </a:solidFill>
              </a:rPr>
              <a:t>porttitor</a:t>
            </a:r>
            <a:r>
              <a:rPr lang="en-US" sz="1400" dirty="0">
                <a:solidFill>
                  <a:srgbClr val="FFFFFF"/>
                </a:solidFill>
              </a:rPr>
              <a:t> id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0251860" y="3940903"/>
            <a:ext cx="857556" cy="857554"/>
          </a:xfrm>
          <a:prstGeom prst="ellipse">
            <a:avLst/>
          </a:prstGeom>
          <a:noFill/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Freeform 82"/>
          <p:cNvSpPr>
            <a:spLocks/>
          </p:cNvSpPr>
          <p:nvPr userDrawn="1"/>
        </p:nvSpPr>
        <p:spPr bwMode="invGray">
          <a:xfrm>
            <a:off x="4472338" y="704058"/>
            <a:ext cx="207453" cy="443696"/>
          </a:xfrm>
          <a:custGeom>
            <a:avLst/>
            <a:gdLst>
              <a:gd name="T0" fmla="*/ 75 w 113"/>
              <a:gd name="T1" fmla="*/ 241 h 241"/>
              <a:gd name="T2" fmla="*/ 25 w 113"/>
              <a:gd name="T3" fmla="*/ 241 h 241"/>
              <a:gd name="T4" fmla="*/ 25 w 113"/>
              <a:gd name="T5" fmla="*/ 120 h 241"/>
              <a:gd name="T6" fmla="*/ 0 w 113"/>
              <a:gd name="T7" fmla="*/ 120 h 241"/>
              <a:gd name="T8" fmla="*/ 0 w 113"/>
              <a:gd name="T9" fmla="*/ 79 h 241"/>
              <a:gd name="T10" fmla="*/ 25 w 113"/>
              <a:gd name="T11" fmla="*/ 79 h 241"/>
              <a:gd name="T12" fmla="*/ 25 w 113"/>
              <a:gd name="T13" fmla="*/ 54 h 241"/>
              <a:gd name="T14" fmla="*/ 79 w 113"/>
              <a:gd name="T15" fmla="*/ 0 h 241"/>
              <a:gd name="T16" fmla="*/ 113 w 113"/>
              <a:gd name="T17" fmla="*/ 0 h 241"/>
              <a:gd name="T18" fmla="*/ 113 w 113"/>
              <a:gd name="T19" fmla="*/ 41 h 241"/>
              <a:gd name="T20" fmla="*/ 92 w 113"/>
              <a:gd name="T21" fmla="*/ 41 h 241"/>
              <a:gd name="T22" fmla="*/ 75 w 113"/>
              <a:gd name="T23" fmla="*/ 58 h 241"/>
              <a:gd name="T24" fmla="*/ 75 w 113"/>
              <a:gd name="T25" fmla="*/ 79 h 241"/>
              <a:gd name="T26" fmla="*/ 113 w 113"/>
              <a:gd name="T27" fmla="*/ 79 h 241"/>
              <a:gd name="T28" fmla="*/ 109 w 113"/>
              <a:gd name="T29" fmla="*/ 120 h 241"/>
              <a:gd name="T30" fmla="*/ 75 w 113"/>
              <a:gd name="T31" fmla="*/ 120 h 241"/>
              <a:gd name="T32" fmla="*/ 75 w 113"/>
              <a:gd name="T3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3" h="241">
                <a:moveTo>
                  <a:pt x="75" y="241"/>
                </a:moveTo>
                <a:cubicBezTo>
                  <a:pt x="25" y="241"/>
                  <a:pt x="25" y="241"/>
                  <a:pt x="25" y="241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79"/>
                  <a:pt x="0" y="79"/>
                  <a:pt x="0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20"/>
                  <a:pt x="39" y="0"/>
                  <a:pt x="79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76" y="41"/>
                  <a:pt x="75" y="47"/>
                  <a:pt x="75" y="58"/>
                </a:cubicBezTo>
                <a:cubicBezTo>
                  <a:pt x="75" y="79"/>
                  <a:pt x="75" y="79"/>
                  <a:pt x="75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75" y="120"/>
                  <a:pt x="75" y="120"/>
                  <a:pt x="75" y="120"/>
                </a:cubicBezTo>
                <a:lnTo>
                  <a:pt x="7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0" name="Freeform 80"/>
          <p:cNvSpPr>
            <a:spLocks/>
          </p:cNvSpPr>
          <p:nvPr userDrawn="1"/>
        </p:nvSpPr>
        <p:spPr bwMode="invGray">
          <a:xfrm>
            <a:off x="10528176" y="4166034"/>
            <a:ext cx="304925" cy="407293"/>
          </a:xfrm>
          <a:custGeom>
            <a:avLst/>
            <a:gdLst>
              <a:gd name="T0" fmla="*/ 150 w 181"/>
              <a:gd name="T1" fmla="*/ 181 h 241"/>
              <a:gd name="T2" fmla="*/ 91 w 181"/>
              <a:gd name="T3" fmla="*/ 181 h 241"/>
              <a:gd name="T4" fmla="*/ 69 w 181"/>
              <a:gd name="T5" fmla="*/ 172 h 241"/>
              <a:gd name="T6" fmla="*/ 61 w 181"/>
              <a:gd name="T7" fmla="*/ 151 h 241"/>
              <a:gd name="T8" fmla="*/ 61 w 181"/>
              <a:gd name="T9" fmla="*/ 121 h 241"/>
              <a:gd name="T10" fmla="*/ 150 w 181"/>
              <a:gd name="T11" fmla="*/ 121 h 241"/>
              <a:gd name="T12" fmla="*/ 172 w 181"/>
              <a:gd name="T13" fmla="*/ 112 h 241"/>
              <a:gd name="T14" fmla="*/ 181 w 181"/>
              <a:gd name="T15" fmla="*/ 91 h 241"/>
              <a:gd name="T16" fmla="*/ 172 w 181"/>
              <a:gd name="T17" fmla="*/ 69 h 241"/>
              <a:gd name="T18" fmla="*/ 150 w 181"/>
              <a:gd name="T19" fmla="*/ 60 h 241"/>
              <a:gd name="T20" fmla="*/ 61 w 181"/>
              <a:gd name="T21" fmla="*/ 60 h 241"/>
              <a:gd name="T22" fmla="*/ 61 w 181"/>
              <a:gd name="T23" fmla="*/ 30 h 241"/>
              <a:gd name="T24" fmla="*/ 52 w 181"/>
              <a:gd name="T25" fmla="*/ 9 h 241"/>
              <a:gd name="T26" fmla="*/ 31 w 181"/>
              <a:gd name="T27" fmla="*/ 0 h 241"/>
              <a:gd name="T28" fmla="*/ 9 w 181"/>
              <a:gd name="T29" fmla="*/ 9 h 241"/>
              <a:gd name="T30" fmla="*/ 0 w 181"/>
              <a:gd name="T31" fmla="*/ 30 h 241"/>
              <a:gd name="T32" fmla="*/ 0 w 181"/>
              <a:gd name="T33" fmla="*/ 151 h 241"/>
              <a:gd name="T34" fmla="*/ 27 w 181"/>
              <a:gd name="T35" fmla="*/ 215 h 241"/>
              <a:gd name="T36" fmla="*/ 91 w 181"/>
              <a:gd name="T37" fmla="*/ 241 h 241"/>
              <a:gd name="T38" fmla="*/ 150 w 181"/>
              <a:gd name="T39" fmla="*/ 241 h 241"/>
              <a:gd name="T40" fmla="*/ 172 w 181"/>
              <a:gd name="T41" fmla="*/ 232 h 241"/>
              <a:gd name="T42" fmla="*/ 181 w 181"/>
              <a:gd name="T43" fmla="*/ 211 h 241"/>
              <a:gd name="T44" fmla="*/ 172 w 181"/>
              <a:gd name="T45" fmla="*/ 190 h 241"/>
              <a:gd name="T46" fmla="*/ 150 w 181"/>
              <a:gd name="T47" fmla="*/ 18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" h="241">
                <a:moveTo>
                  <a:pt x="150" y="181"/>
                </a:moveTo>
                <a:cubicBezTo>
                  <a:pt x="91" y="181"/>
                  <a:pt x="91" y="181"/>
                  <a:pt x="91" y="181"/>
                </a:cubicBezTo>
                <a:cubicBezTo>
                  <a:pt x="82" y="181"/>
                  <a:pt x="75" y="178"/>
                  <a:pt x="69" y="172"/>
                </a:cubicBezTo>
                <a:cubicBezTo>
                  <a:pt x="64" y="166"/>
                  <a:pt x="61" y="159"/>
                  <a:pt x="61" y="15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9" y="121"/>
                  <a:pt x="166" y="118"/>
                  <a:pt x="172" y="112"/>
                </a:cubicBezTo>
                <a:cubicBezTo>
                  <a:pt x="178" y="106"/>
                  <a:pt x="181" y="99"/>
                  <a:pt x="181" y="91"/>
                </a:cubicBezTo>
                <a:cubicBezTo>
                  <a:pt x="181" y="82"/>
                  <a:pt x="178" y="75"/>
                  <a:pt x="172" y="69"/>
                </a:cubicBezTo>
                <a:cubicBezTo>
                  <a:pt x="166" y="63"/>
                  <a:pt x="159" y="60"/>
                  <a:pt x="150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5"/>
                  <a:pt x="52" y="9"/>
                </a:cubicBezTo>
                <a:cubicBezTo>
                  <a:pt x="46" y="3"/>
                  <a:pt x="39" y="0"/>
                  <a:pt x="31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5"/>
                  <a:pt x="0" y="22"/>
                  <a:pt x="0" y="30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76"/>
                  <a:pt x="9" y="197"/>
                  <a:pt x="27" y="215"/>
                </a:cubicBezTo>
                <a:cubicBezTo>
                  <a:pt x="44" y="232"/>
                  <a:pt x="66" y="241"/>
                  <a:pt x="91" y="241"/>
                </a:cubicBezTo>
                <a:cubicBezTo>
                  <a:pt x="150" y="241"/>
                  <a:pt x="150" y="241"/>
                  <a:pt x="150" y="241"/>
                </a:cubicBezTo>
                <a:cubicBezTo>
                  <a:pt x="159" y="241"/>
                  <a:pt x="166" y="238"/>
                  <a:pt x="172" y="232"/>
                </a:cubicBezTo>
                <a:cubicBezTo>
                  <a:pt x="178" y="226"/>
                  <a:pt x="181" y="219"/>
                  <a:pt x="181" y="211"/>
                </a:cubicBezTo>
                <a:cubicBezTo>
                  <a:pt x="181" y="203"/>
                  <a:pt x="178" y="196"/>
                  <a:pt x="172" y="190"/>
                </a:cubicBezTo>
                <a:cubicBezTo>
                  <a:pt x="166" y="184"/>
                  <a:pt x="159" y="181"/>
                  <a:pt x="150" y="1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Oval 10"/>
          <p:cNvSpPr/>
          <p:nvPr userDrawn="1"/>
        </p:nvSpPr>
        <p:spPr>
          <a:xfrm>
            <a:off x="4147286" y="475794"/>
            <a:ext cx="857556" cy="857554"/>
          </a:xfrm>
          <a:prstGeom prst="ellipse">
            <a:avLst/>
          </a:prstGeom>
          <a:noFill/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3240" cy="3438144"/>
          </a:xfrm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49016" y="0"/>
            <a:ext cx="3063240" cy="3438144"/>
          </a:xfrm>
        </p:spPr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8032" y="0"/>
            <a:ext cx="3063240" cy="3438144"/>
          </a:xfrm>
        </p:spPr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47048" y="0"/>
            <a:ext cx="3063240" cy="3438144"/>
          </a:xfrm>
        </p:spPr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128760" y="3438144"/>
            <a:ext cx="3063240" cy="3438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3419856"/>
            <a:ext cx="3063240" cy="3438144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049016" y="3419856"/>
            <a:ext cx="3063240" cy="3438144"/>
          </a:xfrm>
        </p:spPr>
      </p:sp>
      <p:sp>
        <p:nvSpPr>
          <p:cNvPr id="1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</p:sp>
    </p:spTree>
    <p:extLst>
      <p:ext uri="{BB962C8B-B14F-4D97-AF65-F5344CB8AC3E}">
        <p14:creationId xmlns:p14="http://schemas.microsoft.com/office/powerpoint/2010/main" val="1513439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 userDrawn="1"/>
        </p:nvSpPr>
        <p:spPr>
          <a:xfrm>
            <a:off x="2028749" y="0"/>
            <a:ext cx="2048256" cy="1728216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419856"/>
            <a:ext cx="2048256" cy="17282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7498" y="1709928"/>
            <a:ext cx="2048256" cy="1728216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086247" y="5129784"/>
            <a:ext cx="2048256" cy="1728216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114996" y="3419856"/>
            <a:ext cx="2048256" cy="1728216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143744" y="1709928"/>
            <a:ext cx="2048256" cy="1728216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 anchorCtr="0"/>
          <a:lstStyle/>
          <a:p>
            <a:pPr algn="ctr"/>
            <a:r>
              <a:rPr lang="en-US" sz="1400" dirty="0" err="1">
                <a:solidFill>
                  <a:srgbClr val="FFFFFF"/>
                </a:solidFill>
              </a:rPr>
              <a:t>Lorem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Ipsum</a:t>
            </a:r>
            <a:r>
              <a:rPr lang="en-US" sz="1400" dirty="0">
                <a:solidFill>
                  <a:srgbClr val="FFFFFF"/>
                </a:solidFill>
              </a:rPr>
              <a:t>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 etc.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48256" cy="1728216"/>
          </a:xfrm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28749" y="0"/>
            <a:ext cx="2048256" cy="1728216"/>
          </a:xfrm>
        </p:spPr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57498" y="0"/>
            <a:ext cx="2048256" cy="1728216"/>
          </a:xfrm>
        </p:spPr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86247" y="0"/>
            <a:ext cx="2048256" cy="1728216"/>
          </a:xfrm>
        </p:spPr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0143744" y="0"/>
            <a:ext cx="2048256" cy="1728216"/>
          </a:xfrm>
        </p:spPr>
      </p:sp>
      <p:sp>
        <p:nvSpPr>
          <p:cNvPr id="1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</p:sp>
      <p:sp>
        <p:nvSpPr>
          <p:cNvPr id="1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</p:sp>
      <p:sp>
        <p:nvSpPr>
          <p:cNvPr id="20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</p:sp>
      <p:sp>
        <p:nvSpPr>
          <p:cNvPr id="21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</p:sp>
      <p:sp>
        <p:nvSpPr>
          <p:cNvPr id="2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10163252" y="1719072"/>
            <a:ext cx="2048256" cy="1728216"/>
          </a:xfrm>
        </p:spPr>
      </p:sp>
      <p:sp>
        <p:nvSpPr>
          <p:cNvPr id="23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</p:sp>
      <p:sp>
        <p:nvSpPr>
          <p:cNvPr id="2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</p:sp>
      <p:sp>
        <p:nvSpPr>
          <p:cNvPr id="25" name="Picture Placeholder 14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</p:sp>
      <p:sp>
        <p:nvSpPr>
          <p:cNvPr id="26" name="Picture Placeholder 15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</p:sp>
      <p:sp>
        <p:nvSpPr>
          <p:cNvPr id="27" name="Picture Placeholder 16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</p:sp>
      <p:sp>
        <p:nvSpPr>
          <p:cNvPr id="28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</p:sp>
      <p:sp>
        <p:nvSpPr>
          <p:cNvPr id="29" name="Picture Placeholder 18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</p:sp>
      <p:sp>
        <p:nvSpPr>
          <p:cNvPr id="30" name="Picture Placeholder 19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</p:sp>
      <p:sp>
        <p:nvSpPr>
          <p:cNvPr id="31" name="Picture Placeholder 20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</p:sp>
      <p:sp>
        <p:nvSpPr>
          <p:cNvPr id="32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</p:sp>
      <p:sp>
        <p:nvSpPr>
          <p:cNvPr id="33" name="Picture Placeholder 22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</p:sp>
      <p:sp>
        <p:nvSpPr>
          <p:cNvPr id="34" name="Picture Placeholder 2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</p:sp>
      <p:sp>
        <p:nvSpPr>
          <p:cNvPr id="35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</p:sp>
    </p:spTree>
    <p:extLst>
      <p:ext uri="{BB962C8B-B14F-4D97-AF65-F5344CB8AC3E}">
        <p14:creationId xmlns:p14="http://schemas.microsoft.com/office/powerpoint/2010/main" val="3256190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placeholder master slides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5453743" cy="4266109"/>
          </a:xfrm>
        </p:spPr>
      </p:sp>
      <p:sp>
        <p:nvSpPr>
          <p:cNvPr id="17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626065" y="1415276"/>
            <a:ext cx="5052639" cy="4247832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5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placeholder master slides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10363200" cy="4266109"/>
          </a:xfrm>
        </p:spPr>
      </p:sp>
      <p:sp>
        <p:nvSpPr>
          <p:cNvPr id="9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914400" y="5663275"/>
            <a:ext cx="10363200" cy="750975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51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placeholder master slides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" y="1396999"/>
            <a:ext cx="10363200" cy="5461001"/>
          </a:xfrm>
        </p:spPr>
      </p:sp>
    </p:spTree>
    <p:extLst>
      <p:ext uri="{BB962C8B-B14F-4D97-AF65-F5344CB8AC3E}">
        <p14:creationId xmlns:p14="http://schemas.microsoft.com/office/powerpoint/2010/main" val="389040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</p:sp>
    </p:spTree>
    <p:extLst>
      <p:ext uri="{BB962C8B-B14F-4D97-AF65-F5344CB8AC3E}">
        <p14:creationId xmlns:p14="http://schemas.microsoft.com/office/powerpoint/2010/main" val="3402666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graphicFrame>
        <p:nvGraphicFramePr>
          <p:cNvPr id="4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47084858"/>
              </p:ext>
            </p:extLst>
          </p:nvPr>
        </p:nvGraphicFramePr>
        <p:xfrm>
          <a:off x="4660694" y="1780249"/>
          <a:ext cx="2808010" cy="228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61614814"/>
              </p:ext>
            </p:extLst>
          </p:nvPr>
        </p:nvGraphicFramePr>
        <p:xfrm>
          <a:off x="8276048" y="1780249"/>
          <a:ext cx="2808010" cy="228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TextBox 48"/>
          <p:cNvSpPr txBox="1"/>
          <p:nvPr userDrawn="1"/>
        </p:nvSpPr>
        <p:spPr>
          <a:xfrm>
            <a:off x="1486007" y="4241801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900" spc="-67" dirty="0">
                <a:solidFill>
                  <a:schemeClr val="bg1"/>
                </a:solidFill>
              </a:rPr>
              <a:t>January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5024190" y="4241801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900" spc="-67" dirty="0">
                <a:solidFill>
                  <a:schemeClr val="bg1"/>
                </a:solidFill>
              </a:rPr>
              <a:t>February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8639544" y="4241801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900" spc="-67" dirty="0">
                <a:solidFill>
                  <a:schemeClr val="bg1"/>
                </a:solidFill>
              </a:rPr>
              <a:t>March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2018268" y="2595448"/>
            <a:ext cx="101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900" spc="-67" dirty="0">
                <a:solidFill>
                  <a:schemeClr val="bg1"/>
                </a:solidFill>
              </a:rPr>
              <a:t>60%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5556451" y="2595448"/>
            <a:ext cx="101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900" spc="-67" dirty="0">
                <a:solidFill>
                  <a:schemeClr val="bg1"/>
                </a:solidFill>
              </a:rPr>
              <a:t>72%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9171806" y="2595448"/>
            <a:ext cx="101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kern="900" spc="-67" dirty="0">
                <a:solidFill>
                  <a:schemeClr val="bg1"/>
                </a:solidFill>
              </a:rPr>
              <a:t>85%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5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344840"/>
              </p:ext>
            </p:extLst>
          </p:nvPr>
        </p:nvGraphicFramePr>
        <p:xfrm>
          <a:off x="1045340" y="1632829"/>
          <a:ext cx="2808010" cy="228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itle 14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Put your awesome title here</a:t>
            </a: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Subtitles should also be awesome if all possible</a:t>
            </a:r>
          </a:p>
        </p:txBody>
      </p:sp>
    </p:spTree>
    <p:extLst>
      <p:ext uri="{BB962C8B-B14F-4D97-AF65-F5344CB8AC3E}">
        <p14:creationId xmlns:p14="http://schemas.microsoft.com/office/powerpoint/2010/main" val="37184398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32" name="Rectangle 31"/>
          <p:cNvSpPr/>
          <p:nvPr userDrawn="1"/>
        </p:nvSpPr>
        <p:spPr>
          <a:xfrm>
            <a:off x="793019" y="524186"/>
            <a:ext cx="3104068" cy="269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 dirty="0">
                <a:solidFill>
                  <a:srgbClr val="FFFFFF"/>
                </a:solidFill>
              </a:rPr>
              <a:t>Key point</a:t>
            </a:r>
          </a:p>
          <a:p>
            <a:pPr>
              <a:lnSpc>
                <a:spcPct val="90000"/>
              </a:lnSpc>
            </a:pPr>
            <a:endParaRPr lang="en-US" sz="2133" dirty="0">
              <a:solidFill>
                <a:srgbClr val="FFFFFF"/>
              </a:solidFill>
            </a:endParaRPr>
          </a:p>
          <a:p>
            <a:pPr>
              <a:lnSpc>
                <a:spcPct val="99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amet, </a:t>
            </a:r>
            <a:r>
              <a:rPr lang="en-US" sz="1467" dirty="0" err="1">
                <a:solidFill>
                  <a:srgbClr val="FFFFFF"/>
                </a:solidFill>
              </a:rPr>
              <a:t>consectetur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adipiscing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elit</a:t>
            </a:r>
            <a:r>
              <a:rPr lang="en-US" sz="1467" dirty="0">
                <a:solidFill>
                  <a:srgbClr val="FFFFFF"/>
                </a:solidFill>
              </a:rPr>
              <a:t>. </a:t>
            </a:r>
            <a:r>
              <a:rPr lang="en-US" sz="1467" dirty="0" err="1">
                <a:solidFill>
                  <a:srgbClr val="FFFFFF"/>
                </a:solidFill>
              </a:rPr>
              <a:t>Mauris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eros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sapien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ultrices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ut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felis</a:t>
            </a:r>
            <a:r>
              <a:rPr lang="en-US" sz="1467" dirty="0">
                <a:solidFill>
                  <a:srgbClr val="FFFFFF"/>
                </a:solidFill>
              </a:rPr>
              <a:t> non, </a:t>
            </a:r>
            <a:r>
              <a:rPr lang="en-US" sz="1467" dirty="0" err="1">
                <a:solidFill>
                  <a:srgbClr val="FFFFFF"/>
                </a:solidFill>
              </a:rPr>
              <a:t>dapibus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ornare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leo</a:t>
            </a:r>
            <a:r>
              <a:rPr lang="en-US" sz="1467" dirty="0">
                <a:solidFill>
                  <a:srgbClr val="FFFFFF"/>
                </a:solidFill>
              </a:rPr>
              <a:t>. In </a:t>
            </a:r>
            <a:r>
              <a:rPr lang="en-US" sz="1467" dirty="0" err="1">
                <a:solidFill>
                  <a:srgbClr val="FFFFFF"/>
                </a:solidFill>
              </a:rPr>
              <a:t>finibus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mauris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nec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lacinia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condimentum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massa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est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ultrices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tellus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ut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ultrices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lectus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sem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nec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erat</a:t>
            </a:r>
            <a:r>
              <a:rPr lang="en-US" sz="1467" dirty="0">
                <a:solidFill>
                  <a:srgbClr val="FFFFFF"/>
                </a:solidFill>
              </a:rPr>
              <a:t>. </a:t>
            </a:r>
            <a:r>
              <a:rPr lang="en-US" sz="1467" dirty="0" err="1">
                <a:solidFill>
                  <a:srgbClr val="FFFFFF"/>
                </a:solidFill>
              </a:rPr>
              <a:t>Phasellus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diam</a:t>
            </a:r>
            <a:r>
              <a:rPr lang="en-US" sz="1467" dirty="0">
                <a:solidFill>
                  <a:srgbClr val="FFFFFF"/>
                </a:solidFill>
              </a:rPr>
              <a:t> ex, </a:t>
            </a:r>
            <a:r>
              <a:rPr lang="en-US" sz="1467" dirty="0" err="1">
                <a:solidFill>
                  <a:srgbClr val="FFFFFF"/>
                </a:solidFill>
              </a:rPr>
              <a:t>auctor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sed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luctus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eget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mollis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vel</a:t>
            </a:r>
            <a:endParaRPr lang="en-US" sz="1467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268" y="4320345"/>
            <a:ext cx="1081575" cy="718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17344" y="4205109"/>
            <a:ext cx="822825" cy="75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8670" y="4197358"/>
            <a:ext cx="677925" cy="769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85514" y="4211058"/>
            <a:ext cx="1004985" cy="8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b="2595"/>
          <a:stretch/>
        </p:blipFill>
        <p:spPr>
          <a:xfrm>
            <a:off x="4493059" y="5271511"/>
            <a:ext cx="3279341" cy="158648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D381E-0BC5-44A2-B77C-56577A0FAC03}" type="datetimeFigureOut">
              <a:rPr lang="lt-LT" smtClean="0"/>
              <a:pPr/>
              <a:t>2021-11-10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C26B0-D571-42F9-9FB7-DBB2D912BCEA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with bullets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47244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idx="13" hasCustomPrompt="1"/>
          </p:nvPr>
        </p:nvSpPr>
        <p:spPr>
          <a:xfrm>
            <a:off x="5953125" y="1229518"/>
            <a:ext cx="47244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70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4397" y="1782979"/>
            <a:ext cx="7826271" cy="1408994"/>
            <a:chOff x="914397" y="1782979"/>
            <a:chExt cx="7826271" cy="1408994"/>
          </a:xfrm>
          <a:solidFill>
            <a:schemeClr val="bg1"/>
          </a:solidFill>
        </p:grpSpPr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25722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049138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91439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1385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50576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29767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408958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88149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567340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6465317" y="1782979"/>
              <a:ext cx="691530" cy="1408994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821636" y="3657570"/>
            <a:ext cx="589475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</a:rPr>
              <a:t>Lorem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ipsum</a:t>
            </a:r>
            <a:r>
              <a:rPr lang="en-US" sz="1400" dirty="0">
                <a:solidFill>
                  <a:schemeClr val="bg1"/>
                </a:solidFill>
              </a:rPr>
              <a:t>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Freeform 12"/>
          <p:cNvSpPr>
            <a:spLocks noEditPoints="1"/>
          </p:cNvSpPr>
          <p:nvPr userDrawn="1"/>
        </p:nvSpPr>
        <p:spPr bwMode="auto">
          <a:xfrm>
            <a:off x="914397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/>
          <p:cNvSpPr>
            <a:spLocks noEditPoints="1"/>
          </p:cNvSpPr>
          <p:nvPr userDrawn="1"/>
        </p:nvSpPr>
        <p:spPr bwMode="auto">
          <a:xfrm>
            <a:off x="1707147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/>
          <p:cNvSpPr>
            <a:spLocks noEditPoints="1"/>
          </p:cNvSpPr>
          <p:nvPr userDrawn="1"/>
        </p:nvSpPr>
        <p:spPr bwMode="auto">
          <a:xfrm>
            <a:off x="2499896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/>
          <p:cNvSpPr>
            <a:spLocks noEditPoints="1"/>
          </p:cNvSpPr>
          <p:nvPr userDrawn="1"/>
        </p:nvSpPr>
        <p:spPr bwMode="auto">
          <a:xfrm>
            <a:off x="3292645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2"/>
          <p:cNvSpPr>
            <a:spLocks noEditPoints="1"/>
          </p:cNvSpPr>
          <p:nvPr userDrawn="1"/>
        </p:nvSpPr>
        <p:spPr bwMode="auto">
          <a:xfrm>
            <a:off x="4085395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/>
          <p:cNvSpPr>
            <a:spLocks noEditPoints="1"/>
          </p:cNvSpPr>
          <p:nvPr userDrawn="1"/>
        </p:nvSpPr>
        <p:spPr bwMode="auto">
          <a:xfrm>
            <a:off x="4878144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 noEditPoints="1"/>
          </p:cNvSpPr>
          <p:nvPr userDrawn="1"/>
        </p:nvSpPr>
        <p:spPr bwMode="auto">
          <a:xfrm>
            <a:off x="5670893" y="4023189"/>
            <a:ext cx="691441" cy="1377873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8927970" y="4545444"/>
            <a:ext cx="1550617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</a:rPr>
              <a:t>70%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ipsum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1" name="Text Placeholder 9"/>
          <p:cNvSpPr txBox="1">
            <a:spLocks/>
          </p:cNvSpPr>
          <p:nvPr userDrawn="1"/>
        </p:nvSpPr>
        <p:spPr>
          <a:xfrm>
            <a:off x="914398" y="1458183"/>
            <a:ext cx="5181602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 spc="-13"/>
            </a:lvl1pPr>
            <a:lvl2pPr marL="459306" indent="-230712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/>
            </a:lvl2pPr>
            <a:lvl3pPr marL="687900" indent="-228594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/>
            </a:lvl3pPr>
            <a:lvl4pPr marL="916494" indent="-228594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/>
            </a:lvl4pPr>
            <a:lvl5pPr marL="1145089" indent="-228594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/>
            </a:lvl5pPr>
            <a:lvl6pPr marL="335271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6pPr>
            <a:lvl7pPr marL="3962301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7pPr>
            <a:lvl8pPr marL="457188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8pPr>
            <a:lvl9pPr marL="5181470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at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malesuada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rhoncus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sapien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sagittis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neque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3" name="Freeform 13"/>
          <p:cNvSpPr>
            <a:spLocks noEditPoints="1"/>
          </p:cNvSpPr>
          <p:nvPr userDrawn="1"/>
        </p:nvSpPr>
        <p:spPr bwMode="auto">
          <a:xfrm>
            <a:off x="914397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 noEditPoints="1"/>
          </p:cNvSpPr>
          <p:nvPr userDrawn="1"/>
        </p:nvSpPr>
        <p:spPr bwMode="auto">
          <a:xfrm>
            <a:off x="1707145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3"/>
          <p:cNvSpPr>
            <a:spLocks noEditPoints="1"/>
          </p:cNvSpPr>
          <p:nvPr userDrawn="1"/>
        </p:nvSpPr>
        <p:spPr bwMode="auto">
          <a:xfrm>
            <a:off x="2499893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 noEditPoints="1"/>
          </p:cNvSpPr>
          <p:nvPr userDrawn="1"/>
        </p:nvSpPr>
        <p:spPr bwMode="auto">
          <a:xfrm>
            <a:off x="3292640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3"/>
          <p:cNvSpPr>
            <a:spLocks noEditPoints="1"/>
          </p:cNvSpPr>
          <p:nvPr userDrawn="1"/>
        </p:nvSpPr>
        <p:spPr bwMode="auto">
          <a:xfrm>
            <a:off x="4085395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3"/>
          <p:cNvSpPr>
            <a:spLocks noEditPoints="1"/>
          </p:cNvSpPr>
          <p:nvPr userDrawn="1"/>
        </p:nvSpPr>
        <p:spPr bwMode="auto">
          <a:xfrm>
            <a:off x="4878146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3"/>
          <p:cNvSpPr>
            <a:spLocks noEditPoints="1"/>
          </p:cNvSpPr>
          <p:nvPr userDrawn="1"/>
        </p:nvSpPr>
        <p:spPr bwMode="auto">
          <a:xfrm>
            <a:off x="5670889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3"/>
          <p:cNvSpPr>
            <a:spLocks noEditPoints="1"/>
          </p:cNvSpPr>
          <p:nvPr userDrawn="1"/>
        </p:nvSpPr>
        <p:spPr bwMode="auto">
          <a:xfrm>
            <a:off x="6463636" y="1782979"/>
            <a:ext cx="691530" cy="1408994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 userDrawn="1"/>
        </p:nvSpPr>
        <p:spPr>
          <a:xfrm>
            <a:off x="8927970" y="2428840"/>
            <a:ext cx="1550617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chemeClr val="bg1"/>
                </a:solidFill>
              </a:rPr>
              <a:t>80%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ipsum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6463647" y="4023189"/>
            <a:ext cx="2276940" cy="1377873"/>
            <a:chOff x="6463647" y="4023189"/>
            <a:chExt cx="2276940" cy="1377873"/>
          </a:xfrm>
          <a:solidFill>
            <a:schemeClr val="bg1"/>
          </a:solidFill>
        </p:grpSpPr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646364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7256397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8049146" y="4023189"/>
              <a:ext cx="691441" cy="1377873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9628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b="65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 userDrawn="1"/>
        </p:nvSpPr>
        <p:spPr>
          <a:xfrm>
            <a:off x="793018" y="524186"/>
            <a:ext cx="5195032" cy="105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33" dirty="0">
                <a:solidFill>
                  <a:srgbClr val="FFFFFF"/>
                </a:solidFill>
              </a:rPr>
              <a:t>Consistent Growth</a:t>
            </a:r>
          </a:p>
          <a:p>
            <a:pPr>
              <a:lnSpc>
                <a:spcPct val="99000"/>
              </a:lnSpc>
            </a:pPr>
            <a:r>
              <a:rPr lang="en-US" sz="1467" dirty="0">
                <a:solidFill>
                  <a:srgbClr val="FFFFFF"/>
                </a:solidFill>
              </a:rPr>
              <a:t>Lorem ipsum dolor sit amet, </a:t>
            </a:r>
            <a:r>
              <a:rPr lang="en-US" sz="1467" dirty="0" err="1">
                <a:solidFill>
                  <a:srgbClr val="FFFFFF"/>
                </a:solidFill>
              </a:rPr>
              <a:t>consectetur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adipiscing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elit</a:t>
            </a:r>
            <a:r>
              <a:rPr lang="en-US" sz="1467" dirty="0">
                <a:solidFill>
                  <a:srgbClr val="FFFFFF"/>
                </a:solidFill>
              </a:rPr>
              <a:t>. </a:t>
            </a:r>
            <a:r>
              <a:rPr lang="en-US" sz="1467" dirty="0" err="1">
                <a:solidFill>
                  <a:srgbClr val="FFFFFF"/>
                </a:solidFill>
              </a:rPr>
              <a:t>Mauris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eros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sapien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ultrices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ut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felis</a:t>
            </a:r>
            <a:r>
              <a:rPr lang="en-US" sz="1467" dirty="0">
                <a:solidFill>
                  <a:srgbClr val="FFFFFF"/>
                </a:solidFill>
              </a:rPr>
              <a:t> non, </a:t>
            </a:r>
            <a:r>
              <a:rPr lang="en-US" sz="1467" dirty="0" err="1">
                <a:solidFill>
                  <a:srgbClr val="FFFFFF"/>
                </a:solidFill>
              </a:rPr>
              <a:t>dapibus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ornare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leo</a:t>
            </a:r>
            <a:r>
              <a:rPr lang="en-US" sz="1467" dirty="0">
                <a:solidFill>
                  <a:srgbClr val="FFFFFF"/>
                </a:solidFill>
              </a:rPr>
              <a:t>. In </a:t>
            </a:r>
            <a:r>
              <a:rPr lang="en-US" sz="1467" dirty="0" err="1">
                <a:solidFill>
                  <a:srgbClr val="FFFFFF"/>
                </a:solidFill>
              </a:rPr>
              <a:t>finibus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mauris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nec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lacinia</a:t>
            </a:r>
            <a:r>
              <a:rPr lang="en-US" sz="1467" dirty="0">
                <a:solidFill>
                  <a:srgbClr val="FFFFFF"/>
                </a:solidFill>
              </a:rPr>
              <a:t> </a:t>
            </a:r>
            <a:r>
              <a:rPr lang="en-US" sz="1467" dirty="0" err="1">
                <a:solidFill>
                  <a:srgbClr val="FFFFFF"/>
                </a:solidFill>
              </a:rPr>
              <a:t>condimentum</a:t>
            </a:r>
            <a:r>
              <a:rPr lang="en-US" sz="1467" dirty="0">
                <a:solidFill>
                  <a:srgbClr val="FFFFFF"/>
                </a:solidFill>
              </a:rPr>
              <a:t>, </a:t>
            </a:r>
            <a:r>
              <a:rPr lang="en-US" sz="1467" dirty="0" err="1">
                <a:solidFill>
                  <a:srgbClr val="FFFFFF"/>
                </a:solidFill>
              </a:rPr>
              <a:t>massa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7" name="Rounded Rectangle 50"/>
          <p:cNvSpPr/>
          <p:nvPr userDrawn="1"/>
        </p:nvSpPr>
        <p:spPr>
          <a:xfrm>
            <a:off x="2013566" y="4475122"/>
            <a:ext cx="803663" cy="9383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18%</a:t>
            </a:r>
          </a:p>
        </p:txBody>
      </p:sp>
      <p:sp>
        <p:nvSpPr>
          <p:cNvPr id="8" name="Rounded Rectangle 52"/>
          <p:cNvSpPr/>
          <p:nvPr userDrawn="1"/>
        </p:nvSpPr>
        <p:spPr>
          <a:xfrm>
            <a:off x="3158156" y="3954203"/>
            <a:ext cx="803663" cy="1459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2B2B2D"/>
                </a:solidFill>
              </a:rPr>
              <a:t>45%</a:t>
            </a:r>
          </a:p>
        </p:txBody>
      </p:sp>
      <p:sp>
        <p:nvSpPr>
          <p:cNvPr id="9" name="Rounded Rectangle 54"/>
          <p:cNvSpPr/>
          <p:nvPr userDrawn="1"/>
        </p:nvSpPr>
        <p:spPr>
          <a:xfrm>
            <a:off x="4302746" y="4112771"/>
            <a:ext cx="803663" cy="13006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40%</a:t>
            </a:r>
          </a:p>
        </p:txBody>
      </p:sp>
      <p:sp>
        <p:nvSpPr>
          <p:cNvPr id="10" name="Rounded Rectangle 56"/>
          <p:cNvSpPr/>
          <p:nvPr userDrawn="1"/>
        </p:nvSpPr>
        <p:spPr>
          <a:xfrm>
            <a:off x="5447336" y="3390686"/>
            <a:ext cx="803663" cy="2022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68%</a:t>
            </a:r>
          </a:p>
        </p:txBody>
      </p:sp>
      <p:sp>
        <p:nvSpPr>
          <p:cNvPr id="11" name="Rounded Rectangle 58"/>
          <p:cNvSpPr/>
          <p:nvPr userDrawn="1"/>
        </p:nvSpPr>
        <p:spPr>
          <a:xfrm>
            <a:off x="6591926" y="3607831"/>
            <a:ext cx="803663" cy="180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62%</a:t>
            </a:r>
          </a:p>
        </p:txBody>
      </p:sp>
      <p:sp>
        <p:nvSpPr>
          <p:cNvPr id="12" name="Rounded Rectangle 60"/>
          <p:cNvSpPr/>
          <p:nvPr userDrawn="1"/>
        </p:nvSpPr>
        <p:spPr>
          <a:xfrm>
            <a:off x="7736516" y="3139728"/>
            <a:ext cx="803663" cy="22736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80%</a:t>
            </a:r>
          </a:p>
        </p:txBody>
      </p:sp>
      <p:sp>
        <p:nvSpPr>
          <p:cNvPr id="13" name="Rounded Rectangle 62"/>
          <p:cNvSpPr/>
          <p:nvPr userDrawn="1"/>
        </p:nvSpPr>
        <p:spPr>
          <a:xfrm>
            <a:off x="8881106" y="3607831"/>
            <a:ext cx="803663" cy="180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64%</a:t>
            </a:r>
          </a:p>
        </p:txBody>
      </p:sp>
      <p:sp>
        <p:nvSpPr>
          <p:cNvPr id="14" name="Rounded Rectangle 64"/>
          <p:cNvSpPr/>
          <p:nvPr userDrawn="1"/>
        </p:nvSpPr>
        <p:spPr>
          <a:xfrm>
            <a:off x="10025700" y="2605415"/>
            <a:ext cx="803663" cy="2808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b="1" dirty="0">
                <a:solidFill>
                  <a:srgbClr val="2B2B2D"/>
                </a:solidFill>
              </a:rPr>
              <a:t>94%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160189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015594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876869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726413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575957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425501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275045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2165131" y="5567266"/>
            <a:ext cx="534687" cy="367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73741" y="2302682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73741" y="2990395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73741" y="3678109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73741" y="5053537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0%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73741" y="4365823"/>
            <a:ext cx="992460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624" y="1700809"/>
            <a:ext cx="271890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Axis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31097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1980604" y="3369495"/>
            <a:ext cx="7098440" cy="0"/>
          </a:xfrm>
          <a:prstGeom prst="line">
            <a:avLst/>
          </a:prstGeom>
          <a:noFill/>
          <a:ln w="41275" cap="rnd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916267" y="3095252"/>
            <a:ext cx="2264708" cy="1894923"/>
            <a:chOff x="6687200" y="2321439"/>
            <a:chExt cx="1698531" cy="1421192"/>
          </a:xfrm>
        </p:grpSpPr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7658548" y="2321439"/>
              <a:ext cx="727183" cy="1421192"/>
            </a:xfrm>
            <a:custGeom>
              <a:avLst/>
              <a:gdLst>
                <a:gd name="T0" fmla="*/ 0 w 548"/>
                <a:gd name="T1" fmla="*/ 916 h 1071"/>
                <a:gd name="T2" fmla="*/ 0 w 548"/>
                <a:gd name="T3" fmla="*/ 1071 h 1071"/>
                <a:gd name="T4" fmla="*/ 548 w 548"/>
                <a:gd name="T5" fmla="*/ 533 h 1071"/>
                <a:gd name="T6" fmla="*/ 0 w 548"/>
                <a:gd name="T7" fmla="*/ 0 h 1071"/>
                <a:gd name="T8" fmla="*/ 0 w 548"/>
                <a:gd name="T9" fmla="*/ 15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71">
                  <a:moveTo>
                    <a:pt x="0" y="916"/>
                  </a:moveTo>
                  <a:lnTo>
                    <a:pt x="0" y="1071"/>
                  </a:lnTo>
                  <a:lnTo>
                    <a:pt x="548" y="533"/>
                  </a:ln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687201" y="3536950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6687200" y="2527121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011027" y="1748813"/>
            <a:ext cx="2264707" cy="1884307"/>
            <a:chOff x="758270" y="1311610"/>
            <a:chExt cx="1698530" cy="1413230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58270" y="1311610"/>
              <a:ext cx="727183" cy="1413230"/>
            </a:xfrm>
            <a:custGeom>
              <a:avLst/>
              <a:gdLst>
                <a:gd name="T0" fmla="*/ 548 w 548"/>
                <a:gd name="T1" fmla="*/ 149 h 1065"/>
                <a:gd name="T2" fmla="*/ 548 w 548"/>
                <a:gd name="T3" fmla="*/ 0 h 1065"/>
                <a:gd name="T4" fmla="*/ 0 w 548"/>
                <a:gd name="T5" fmla="*/ 532 h 1065"/>
                <a:gd name="T6" fmla="*/ 548 w 548"/>
                <a:gd name="T7" fmla="*/ 1065 h 1065"/>
                <a:gd name="T8" fmla="*/ 548 w 548"/>
                <a:gd name="T9" fmla="*/ 91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65">
                  <a:moveTo>
                    <a:pt x="548" y="149"/>
                  </a:moveTo>
                  <a:lnTo>
                    <a:pt x="548" y="0"/>
                  </a:lnTo>
                  <a:lnTo>
                    <a:pt x="0" y="532"/>
                  </a:lnTo>
                  <a:lnTo>
                    <a:pt x="548" y="1065"/>
                  </a:lnTo>
                  <a:lnTo>
                    <a:pt x="548" y="916"/>
                  </a:lnTo>
                </a:path>
              </a:pathLst>
            </a:cu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1485453" y="1509330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485453" y="2527121"/>
              <a:ext cx="971347" cy="0"/>
            </a:xfrm>
            <a:prstGeom prst="line">
              <a:avLst/>
            </a:prstGeom>
            <a:noFill/>
            <a:ln w="41275" cap="rnd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5" name="Oval 14"/>
          <p:cNvSpPr/>
          <p:nvPr userDrawn="1"/>
        </p:nvSpPr>
        <p:spPr>
          <a:xfrm>
            <a:off x="3294758" y="1648912"/>
            <a:ext cx="743989" cy="74398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140419" y="4343939"/>
            <a:ext cx="743989" cy="74398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245309" y="1771368"/>
            <a:ext cx="5451091" cy="114884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dirty="0">
                <a:solidFill>
                  <a:schemeClr val="tx2"/>
                </a:solidFill>
              </a:rPr>
              <a:t>Back-end infrastructure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Aliquam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iaculis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aliquet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elementum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Aenean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pulvinar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eget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turpis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eget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sagittis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lorem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sollicitudin</a:t>
            </a:r>
            <a:r>
              <a:rPr lang="en-US" sz="1467" dirty="0">
                <a:solidFill>
                  <a:schemeClr val="tx2"/>
                </a:solidFill>
              </a:rPr>
              <a:t> non </a:t>
            </a:r>
            <a:r>
              <a:rPr lang="en-US" sz="1467" dirty="0" err="1">
                <a:solidFill>
                  <a:schemeClr val="tx2"/>
                </a:solidFill>
              </a:rPr>
              <a:t>porttitor</a:t>
            </a:r>
            <a:r>
              <a:rPr lang="en-US" sz="1467" dirty="0">
                <a:solidFill>
                  <a:schemeClr val="tx2"/>
                </a:solidFill>
              </a:rPr>
              <a:t> id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455334" y="4468973"/>
            <a:ext cx="5565220" cy="114884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200" dirty="0">
                <a:solidFill>
                  <a:schemeClr val="tx2"/>
                </a:solidFill>
              </a:rPr>
              <a:t>Fully-developed e-commerce</a:t>
            </a:r>
          </a:p>
          <a:p>
            <a:pPr algn="r">
              <a:lnSpc>
                <a:spcPct val="89000"/>
              </a:lnSpc>
            </a:pPr>
            <a:r>
              <a:rPr lang="en-US" sz="1467" dirty="0" err="1">
                <a:solidFill>
                  <a:schemeClr val="tx2"/>
                </a:solidFill>
              </a:rPr>
              <a:t>viverra</a:t>
            </a:r>
            <a:r>
              <a:rPr lang="en-US" sz="1467" dirty="0">
                <a:solidFill>
                  <a:schemeClr val="tx2"/>
                </a:solidFill>
              </a:rPr>
              <a:t> sit amet </a:t>
            </a:r>
            <a:r>
              <a:rPr lang="en-US" sz="1467" dirty="0" err="1">
                <a:solidFill>
                  <a:schemeClr val="tx2"/>
                </a:solidFill>
              </a:rPr>
              <a:t>justo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Vestibulum</a:t>
            </a:r>
            <a:r>
              <a:rPr lang="en-US" sz="1467" dirty="0">
                <a:solidFill>
                  <a:schemeClr val="tx2"/>
                </a:solidFill>
              </a:rPr>
              <a:t> ante ipsum </a:t>
            </a:r>
            <a:r>
              <a:rPr lang="en-US" sz="1467" dirty="0" err="1">
                <a:solidFill>
                  <a:schemeClr val="tx2"/>
                </a:solidFill>
              </a:rPr>
              <a:t>primis</a:t>
            </a:r>
            <a:r>
              <a:rPr lang="en-US" sz="1467" dirty="0">
                <a:solidFill>
                  <a:schemeClr val="tx2"/>
                </a:solidFill>
              </a:rPr>
              <a:t> in </a:t>
            </a:r>
            <a:r>
              <a:rPr lang="en-US" sz="1467" dirty="0" err="1">
                <a:solidFill>
                  <a:schemeClr val="tx2"/>
                </a:solidFill>
              </a:rPr>
              <a:t>faucibus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orci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luctus</a:t>
            </a:r>
            <a:r>
              <a:rPr lang="en-US" sz="1467" dirty="0">
                <a:solidFill>
                  <a:schemeClr val="tx2"/>
                </a:solidFill>
              </a:rPr>
              <a:t> et </a:t>
            </a:r>
            <a:r>
              <a:rPr lang="en-US" sz="1467" dirty="0" err="1">
                <a:solidFill>
                  <a:schemeClr val="tx2"/>
                </a:solidFill>
              </a:rPr>
              <a:t>ultrices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posuere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cubilia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Curae</a:t>
            </a:r>
            <a:r>
              <a:rPr lang="en-US" sz="1467" dirty="0">
                <a:solidFill>
                  <a:schemeClr val="tx2"/>
                </a:solidFill>
              </a:rPr>
              <a:t>; </a:t>
            </a:r>
            <a:r>
              <a:rPr lang="en-US" sz="1467" dirty="0" err="1">
                <a:solidFill>
                  <a:schemeClr val="tx2"/>
                </a:solidFill>
              </a:rPr>
              <a:t>Mauris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est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metus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elementum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turpis</a:t>
            </a:r>
            <a:r>
              <a:rPr lang="en-US" sz="1467" dirty="0">
                <a:solidFill>
                  <a:schemeClr val="tx2"/>
                </a:solidFill>
              </a:rPr>
              <a:t> vitae, </a:t>
            </a:r>
            <a:r>
              <a:rPr lang="en-US" sz="1467" dirty="0" err="1">
                <a:solidFill>
                  <a:schemeClr val="tx2"/>
                </a:solidFill>
              </a:rPr>
              <a:t>sodales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porta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orci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9" name="Title 33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Opposite arrow infographic</a:t>
            </a:r>
          </a:p>
        </p:txBody>
      </p:sp>
      <p:sp>
        <p:nvSpPr>
          <p:cNvPr id="2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Is easily edited and fully animated</a:t>
            </a:r>
          </a:p>
        </p:txBody>
      </p:sp>
      <p:sp>
        <p:nvSpPr>
          <p:cNvPr id="21" name="Freeform 33"/>
          <p:cNvSpPr>
            <a:spLocks noChangeAspect="1" noEditPoints="1"/>
          </p:cNvSpPr>
          <p:nvPr userDrawn="1"/>
        </p:nvSpPr>
        <p:spPr bwMode="auto">
          <a:xfrm>
            <a:off x="1659260" y="2344264"/>
            <a:ext cx="650619" cy="632000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Freeform 21"/>
          <p:cNvSpPr>
            <a:spLocks noEditPoints="1"/>
          </p:cNvSpPr>
          <p:nvPr userDrawn="1"/>
        </p:nvSpPr>
        <p:spPr bwMode="auto">
          <a:xfrm>
            <a:off x="9833408" y="3727723"/>
            <a:ext cx="631077" cy="629984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64710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Arc 5"/>
          <p:cNvSpPr/>
          <p:nvPr userDrawn="1"/>
        </p:nvSpPr>
        <p:spPr>
          <a:xfrm>
            <a:off x="1727200" y="3530091"/>
            <a:ext cx="1759073" cy="1281528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Arc 6"/>
          <p:cNvSpPr/>
          <p:nvPr userDrawn="1"/>
        </p:nvSpPr>
        <p:spPr>
          <a:xfrm>
            <a:off x="5221843" y="3532231"/>
            <a:ext cx="1753199" cy="1277248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Arc 7"/>
          <p:cNvSpPr/>
          <p:nvPr userDrawn="1"/>
        </p:nvSpPr>
        <p:spPr>
          <a:xfrm>
            <a:off x="1738743" y="2263468"/>
            <a:ext cx="5236300" cy="3814773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Arc 8"/>
          <p:cNvSpPr/>
          <p:nvPr userDrawn="1"/>
        </p:nvSpPr>
        <p:spPr>
          <a:xfrm>
            <a:off x="3481493" y="1574076"/>
            <a:ext cx="6975043" cy="5081491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 userDrawn="1"/>
        </p:nvSpPr>
        <p:spPr>
          <a:xfrm>
            <a:off x="6953528" y="3528385"/>
            <a:ext cx="1763752" cy="1284936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Arc 10"/>
          <p:cNvSpPr/>
          <p:nvPr userDrawn="1"/>
        </p:nvSpPr>
        <p:spPr>
          <a:xfrm>
            <a:off x="6960547" y="2896853"/>
            <a:ext cx="3497480" cy="2548000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Arc 11"/>
          <p:cNvSpPr/>
          <p:nvPr userDrawn="1"/>
        </p:nvSpPr>
        <p:spPr>
          <a:xfrm>
            <a:off x="5229013" y="2905760"/>
            <a:ext cx="3482339" cy="2530187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Arc 12"/>
          <p:cNvSpPr/>
          <p:nvPr userDrawn="1"/>
        </p:nvSpPr>
        <p:spPr>
          <a:xfrm>
            <a:off x="3481493" y="2922415"/>
            <a:ext cx="3480544" cy="2496877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c 13"/>
          <p:cNvSpPr/>
          <p:nvPr userDrawn="1"/>
        </p:nvSpPr>
        <p:spPr>
          <a:xfrm>
            <a:off x="3472717" y="2263468"/>
            <a:ext cx="5236300" cy="3814773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Oval 14"/>
          <p:cNvSpPr/>
          <p:nvPr userDrawn="1"/>
        </p:nvSpPr>
        <p:spPr>
          <a:xfrm rot="5400000">
            <a:off x="2699516" y="2206983"/>
            <a:ext cx="670560" cy="6657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6" name="Oval 15"/>
          <p:cNvSpPr/>
          <p:nvPr userDrawn="1"/>
        </p:nvSpPr>
        <p:spPr>
          <a:xfrm rot="5400000">
            <a:off x="6331847" y="1975289"/>
            <a:ext cx="670560" cy="66579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7" name="Oval 16"/>
          <p:cNvSpPr/>
          <p:nvPr userDrawn="1"/>
        </p:nvSpPr>
        <p:spPr>
          <a:xfrm rot="5400000">
            <a:off x="7410977" y="1361456"/>
            <a:ext cx="670560" cy="6657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8" name="Title 26"/>
          <p:cNvSpPr>
            <a:spLocks noGrp="1"/>
          </p:cNvSpPr>
          <p:nvPr>
            <p:ph type="title"/>
          </p:nvPr>
        </p:nvSpPr>
        <p:spPr>
          <a:xfrm>
            <a:off x="914400" y="279961"/>
            <a:ext cx="8170333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Multiple connections make simplicity out of complexity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14400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Node one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14400" y="4109893"/>
            <a:ext cx="1638936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Rectangle 20"/>
          <p:cNvSpPr/>
          <p:nvPr userDrawn="1"/>
        </p:nvSpPr>
        <p:spPr>
          <a:xfrm>
            <a:off x="2659253" y="4109893"/>
            <a:ext cx="1638936" cy="121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Rectangle 21"/>
          <p:cNvSpPr/>
          <p:nvPr userDrawn="1"/>
        </p:nvSpPr>
        <p:spPr>
          <a:xfrm>
            <a:off x="4404107" y="4109893"/>
            <a:ext cx="1638936" cy="1219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Rectangle 22"/>
          <p:cNvSpPr/>
          <p:nvPr userDrawn="1"/>
        </p:nvSpPr>
        <p:spPr>
          <a:xfrm>
            <a:off x="6148960" y="4109893"/>
            <a:ext cx="1638936" cy="121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/>
          <p:cNvSpPr/>
          <p:nvPr userDrawn="1"/>
        </p:nvSpPr>
        <p:spPr>
          <a:xfrm>
            <a:off x="7893813" y="4109893"/>
            <a:ext cx="1638936" cy="1219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/>
          <p:cNvSpPr/>
          <p:nvPr userDrawn="1"/>
        </p:nvSpPr>
        <p:spPr>
          <a:xfrm>
            <a:off x="9638664" y="4109893"/>
            <a:ext cx="1638936" cy="1219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ectangle 25"/>
          <p:cNvSpPr/>
          <p:nvPr userDrawn="1"/>
        </p:nvSpPr>
        <p:spPr>
          <a:xfrm>
            <a:off x="2673281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Node two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399388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Node three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47345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Node four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906227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Node five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643259" y="4232278"/>
            <a:ext cx="1625600" cy="16516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Node six</a:t>
            </a:r>
          </a:p>
          <a:p>
            <a:r>
              <a:rPr lang="en-US" sz="1600" dirty="0">
                <a:solidFill>
                  <a:schemeClr val="bg1"/>
                </a:solidFill>
              </a:rPr>
              <a:t>Ria qui del ium aut ex et estrum non sequis volupta doluptas illuptas</a:t>
            </a:r>
          </a:p>
        </p:txBody>
      </p:sp>
      <p:sp>
        <p:nvSpPr>
          <p:cNvPr id="31" name="Oval 30"/>
          <p:cNvSpPr/>
          <p:nvPr userDrawn="1"/>
        </p:nvSpPr>
        <p:spPr>
          <a:xfrm rot="5400000">
            <a:off x="4823241" y="2591045"/>
            <a:ext cx="670560" cy="6657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32" name="Pie 34"/>
          <p:cNvSpPr/>
          <p:nvPr userDrawn="1"/>
        </p:nvSpPr>
        <p:spPr>
          <a:xfrm rot="5400000">
            <a:off x="6875295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Pie 35"/>
          <p:cNvSpPr/>
          <p:nvPr userDrawn="1"/>
        </p:nvSpPr>
        <p:spPr>
          <a:xfrm rot="5400000">
            <a:off x="5130441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Pie 36"/>
          <p:cNvSpPr/>
          <p:nvPr userDrawn="1"/>
        </p:nvSpPr>
        <p:spPr>
          <a:xfrm rot="5400000">
            <a:off x="3385588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Pie 37"/>
          <p:cNvSpPr/>
          <p:nvPr userDrawn="1"/>
        </p:nvSpPr>
        <p:spPr>
          <a:xfrm rot="5400000">
            <a:off x="1640735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Pie 38"/>
          <p:cNvSpPr/>
          <p:nvPr userDrawn="1"/>
        </p:nvSpPr>
        <p:spPr>
          <a:xfrm rot="5400000">
            <a:off x="8620148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Pie 39"/>
          <p:cNvSpPr/>
          <p:nvPr userDrawn="1"/>
        </p:nvSpPr>
        <p:spPr>
          <a:xfrm rot="5400000">
            <a:off x="10364999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8" name="Oval 37"/>
          <p:cNvSpPr/>
          <p:nvPr userDrawn="1"/>
        </p:nvSpPr>
        <p:spPr>
          <a:xfrm rot="5400000">
            <a:off x="8934232" y="2616973"/>
            <a:ext cx="670560" cy="66579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67" b="1" dirty="0">
                <a:solidFill>
                  <a:schemeClr val="tx2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43255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7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Established process in place from day one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001261" y="3599903"/>
            <a:ext cx="982760" cy="982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7"/>
          <p:cNvSpPr/>
          <p:nvPr userDrawn="1"/>
        </p:nvSpPr>
        <p:spPr>
          <a:xfrm>
            <a:off x="2535715" y="3599903"/>
            <a:ext cx="982760" cy="9827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/>
          <p:nvPr userDrawn="1"/>
        </p:nvSpPr>
        <p:spPr>
          <a:xfrm>
            <a:off x="4070168" y="3599903"/>
            <a:ext cx="982760" cy="9827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9"/>
          <p:cNvSpPr/>
          <p:nvPr userDrawn="1"/>
        </p:nvSpPr>
        <p:spPr>
          <a:xfrm>
            <a:off x="5604621" y="3599903"/>
            <a:ext cx="982760" cy="9827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0"/>
          <p:cNvSpPr/>
          <p:nvPr userDrawn="1"/>
        </p:nvSpPr>
        <p:spPr>
          <a:xfrm>
            <a:off x="7139075" y="3599903"/>
            <a:ext cx="982760" cy="9827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Oval 11"/>
          <p:cNvSpPr/>
          <p:nvPr userDrawn="1"/>
        </p:nvSpPr>
        <p:spPr>
          <a:xfrm>
            <a:off x="8673528" y="3599903"/>
            <a:ext cx="982760" cy="9827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12"/>
          <p:cNvSpPr/>
          <p:nvPr userDrawn="1"/>
        </p:nvSpPr>
        <p:spPr>
          <a:xfrm>
            <a:off x="10207979" y="3599903"/>
            <a:ext cx="982760" cy="982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Oval 13"/>
          <p:cNvSpPr/>
          <p:nvPr userDrawn="1"/>
        </p:nvSpPr>
        <p:spPr>
          <a:xfrm>
            <a:off x="5303584" y="1397000"/>
            <a:ext cx="1584835" cy="158483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Integrated</a:t>
            </a:r>
          </a:p>
          <a:p>
            <a:pPr algn="ctr"/>
            <a:r>
              <a:rPr lang="en-US" sz="2133" dirty="0">
                <a:solidFill>
                  <a:schemeClr val="tx2"/>
                </a:solidFill>
              </a:rPr>
              <a:t>Feedback</a:t>
            </a:r>
          </a:p>
        </p:txBody>
      </p:sp>
      <p:cxnSp>
        <p:nvCxnSpPr>
          <p:cNvPr id="15" name="Elbow Connector 24"/>
          <p:cNvCxnSpPr>
            <a:stCxn id="11" idx="0"/>
            <a:endCxn id="9" idx="0"/>
          </p:cNvCxnSpPr>
          <p:nvPr userDrawn="1"/>
        </p:nvCxnSpPr>
        <p:spPr>
          <a:xfrm rot="16200000" flipV="1">
            <a:off x="6096002" y="2065449"/>
            <a:ext cx="16933" cy="3068907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8"/>
          <p:cNvCxnSpPr>
            <a:stCxn id="11" idx="0"/>
            <a:endCxn id="12" idx="0"/>
          </p:cNvCxnSpPr>
          <p:nvPr userDrawn="1"/>
        </p:nvCxnSpPr>
        <p:spPr>
          <a:xfrm rot="5400000" flipH="1" flipV="1">
            <a:off x="8397682" y="2832676"/>
            <a:ext cx="16933" cy="1534453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4"/>
          <p:cNvCxnSpPr>
            <a:stCxn id="9" idx="0"/>
            <a:endCxn id="8" idx="0"/>
          </p:cNvCxnSpPr>
          <p:nvPr userDrawn="1"/>
        </p:nvCxnSpPr>
        <p:spPr>
          <a:xfrm rot="16200000" flipV="1">
            <a:off x="3794322" y="2832676"/>
            <a:ext cx="16933" cy="1534453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37"/>
          <p:cNvCxnSpPr>
            <a:stCxn id="8" idx="0"/>
            <a:endCxn id="7" idx="0"/>
          </p:cNvCxnSpPr>
          <p:nvPr userDrawn="1"/>
        </p:nvCxnSpPr>
        <p:spPr>
          <a:xfrm rot="16200000" flipV="1">
            <a:off x="2259868" y="2832676"/>
            <a:ext cx="16933" cy="1534453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40"/>
          <p:cNvCxnSpPr>
            <a:stCxn id="12" idx="0"/>
            <a:endCxn id="13" idx="0"/>
          </p:cNvCxnSpPr>
          <p:nvPr userDrawn="1"/>
        </p:nvCxnSpPr>
        <p:spPr>
          <a:xfrm rot="5400000" flipH="1" flipV="1">
            <a:off x="9932134" y="2832677"/>
            <a:ext cx="16933" cy="1534451"/>
          </a:xfrm>
          <a:prstGeom prst="bentConnector3">
            <a:avLst>
              <a:gd name="adj1" fmla="val 1800000"/>
            </a:avLst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4"/>
            <a:endCxn id="10" idx="0"/>
          </p:cNvCxnSpPr>
          <p:nvPr userDrawn="1"/>
        </p:nvCxnSpPr>
        <p:spPr>
          <a:xfrm>
            <a:off x="6096001" y="2981835"/>
            <a:ext cx="0" cy="618068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814119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Brief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56933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Strategy</a:t>
            </a:r>
          </a:p>
          <a:p>
            <a:pPr lvl="0"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874661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Creative</a:t>
            </a:r>
          </a:p>
          <a:p>
            <a:pPr lvl="0"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417476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Build</a:t>
            </a:r>
          </a:p>
          <a:p>
            <a:pPr lvl="0"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960291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Test</a:t>
            </a:r>
          </a:p>
          <a:p>
            <a:pPr lvl="0"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478019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Market</a:t>
            </a:r>
          </a:p>
          <a:p>
            <a:pPr lvl="0"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020833" y="4709035"/>
            <a:ext cx="13684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Measure</a:t>
            </a:r>
          </a:p>
          <a:p>
            <a:pPr lvl="0"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0120" y="3870893"/>
            <a:ext cx="501975" cy="50116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9262" y="3830366"/>
            <a:ext cx="372600" cy="5218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92630" y="3833708"/>
            <a:ext cx="554769" cy="5538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29487" y="3830366"/>
            <a:ext cx="533025" cy="527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5197" y="3847004"/>
            <a:ext cx="510516" cy="54941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628" y="3899816"/>
            <a:ext cx="595181" cy="39367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29185" y="3829130"/>
            <a:ext cx="548550" cy="5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44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The shift in mobile development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88122590"/>
              </p:ext>
            </p:extLst>
          </p:nvPr>
        </p:nvGraphicFramePr>
        <p:xfrm>
          <a:off x="1231513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3386395486"/>
              </p:ext>
            </p:extLst>
          </p:nvPr>
        </p:nvGraphicFramePr>
        <p:xfrm>
          <a:off x="6570127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2129543" y="1554021"/>
            <a:ext cx="95378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29543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Ria qui del ium aut ex et estrum </a:t>
            </a:r>
            <a:r>
              <a:rPr lang="en-US" sz="1467" dirty="0" err="1">
                <a:solidFill>
                  <a:schemeClr val="tx2"/>
                </a:solidFill>
              </a:rPr>
              <a:t>nonsequis</a:t>
            </a:r>
            <a:r>
              <a:rPr lang="en-US" sz="1467" dirty="0">
                <a:solidFill>
                  <a:schemeClr val="tx2"/>
                </a:solidFill>
              </a:rPr>
              <a:t> volupta doluptas illuptas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1005787" y="1654175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609" y="1554021"/>
            <a:ext cx="95378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610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Ria qui del ium aut ex et estrum </a:t>
            </a:r>
            <a:r>
              <a:rPr lang="en-US" sz="1467" dirty="0" err="1">
                <a:solidFill>
                  <a:schemeClr val="tx2"/>
                </a:solidFill>
              </a:rPr>
              <a:t>nonsequis</a:t>
            </a:r>
            <a:r>
              <a:rPr lang="en-US" sz="1467" dirty="0">
                <a:solidFill>
                  <a:schemeClr val="tx2"/>
                </a:solidFill>
              </a:rPr>
              <a:t> volupta doluptas illuptas 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1513" y="1907113"/>
            <a:ext cx="501975" cy="501167"/>
          </a:xfrm>
          <a:prstGeom prst="rect">
            <a:avLst/>
          </a:prstGeom>
        </p:spPr>
      </p:pic>
      <p:sp>
        <p:nvSpPr>
          <p:cNvPr id="30" name="Oval 29"/>
          <p:cNvSpPr/>
          <p:nvPr userDrawn="1"/>
        </p:nvSpPr>
        <p:spPr>
          <a:xfrm>
            <a:off x="6218908" y="1590048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4634" y="1842986"/>
            <a:ext cx="501975" cy="5011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-42000"/>
          </a:blip>
          <a:stretch>
            <a:fillRect/>
          </a:stretch>
        </p:blipFill>
        <p:spPr>
          <a:xfrm>
            <a:off x="954986" y="2871817"/>
            <a:ext cx="272054" cy="3810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lum bright="-44000"/>
          </a:blip>
          <a:stretch>
            <a:fillRect/>
          </a:stretch>
        </p:blipFill>
        <p:spPr>
          <a:xfrm>
            <a:off x="838998" y="3524731"/>
            <a:ext cx="405064" cy="404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854787" y="4164220"/>
            <a:ext cx="389187" cy="3847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lum bright="-28000"/>
          </a:blip>
          <a:stretch>
            <a:fillRect/>
          </a:stretch>
        </p:blipFill>
        <p:spPr>
          <a:xfrm>
            <a:off x="863003" y="4797755"/>
            <a:ext cx="372753" cy="4011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817971" y="5487736"/>
            <a:ext cx="434570" cy="2874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bright="-42000"/>
          </a:blip>
          <a:stretch>
            <a:fillRect/>
          </a:stretch>
        </p:blipFill>
        <p:spPr>
          <a:xfrm>
            <a:off x="6281051" y="2903545"/>
            <a:ext cx="272054" cy="3810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lum bright="-44000"/>
          </a:blip>
          <a:stretch>
            <a:fillRect/>
          </a:stretch>
        </p:blipFill>
        <p:spPr>
          <a:xfrm>
            <a:off x="6165063" y="3556459"/>
            <a:ext cx="405064" cy="4044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6180852" y="4195948"/>
            <a:ext cx="389187" cy="3847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lum bright="-28000"/>
          </a:blip>
          <a:stretch>
            <a:fillRect/>
          </a:stretch>
        </p:blipFill>
        <p:spPr>
          <a:xfrm>
            <a:off x="6189068" y="4829483"/>
            <a:ext cx="372753" cy="4011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lum bright="-26000"/>
          </a:blip>
          <a:stretch>
            <a:fillRect/>
          </a:stretch>
        </p:blipFill>
        <p:spPr>
          <a:xfrm>
            <a:off x="6144036" y="5519464"/>
            <a:ext cx="434570" cy="2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2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Stacked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96817947"/>
              </p:ext>
            </p:extLst>
          </p:nvPr>
        </p:nvGraphicFramePr>
        <p:xfrm>
          <a:off x="914400" y="1452034"/>
          <a:ext cx="10363200" cy="46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Area chart with color-coded legend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809623" y="3166536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ea typeface="Open Sans Semibold" pitchFamily="34" charset="0"/>
                <a:cs typeface="Open Sans Semibold" pitchFamily="34" charset="0"/>
              </a:rPr>
              <a:t>Series 5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809623" y="5156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a typeface="Open Sans Semibold" pitchFamily="34" charset="0"/>
                <a:cs typeface="Open Sans Semibold" pitchFamily="34" charset="0"/>
              </a:rPr>
              <a:t>Series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809623" y="4749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ea typeface="Open Sans Semibold" pitchFamily="34" charset="0"/>
                <a:cs typeface="Open Sans Semibold" pitchFamily="34" charset="0"/>
              </a:rPr>
              <a:t>Series 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809623" y="4241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ea typeface="Open Sans Semibold" pitchFamily="34" charset="0"/>
                <a:cs typeface="Open Sans Semibold" pitchFamily="34" charset="0"/>
              </a:rPr>
              <a:t>Series 3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09623" y="3632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  <a:ea typeface="Open Sans Semibold" pitchFamily="34" charset="0"/>
                <a:cs typeface="Open Sans Semibold" pitchFamily="34" charset="0"/>
              </a:rPr>
              <a:t>Series 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76088" y="1546891"/>
            <a:ext cx="188513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Open Sans Semibold" pitchFamily="34" charset="0"/>
                <a:cs typeface="Open Sans Semibold" pitchFamily="34" charset="0"/>
              </a:rPr>
              <a:t>Net Growth Rate (%)</a:t>
            </a:r>
          </a:p>
        </p:txBody>
      </p:sp>
    </p:spTree>
    <p:extLst>
      <p:ext uri="{BB962C8B-B14F-4D97-AF65-F5344CB8AC3E}">
        <p14:creationId xmlns:p14="http://schemas.microsoft.com/office/powerpoint/2010/main" val="180810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72750" y="1993339"/>
            <a:ext cx="1695450" cy="33475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                             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Stacked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58617492"/>
              </p:ext>
            </p:extLst>
          </p:nvPr>
        </p:nvGraphicFramePr>
        <p:xfrm>
          <a:off x="914400" y="1452034"/>
          <a:ext cx="10363200" cy="46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Area chart with color-coded legend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809623" y="3166536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ea typeface="Open Sans Semibold" pitchFamily="34" charset="0"/>
                <a:cs typeface="Open Sans Semibold" pitchFamily="34" charset="0"/>
              </a:rPr>
              <a:t>Series 5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809623" y="5156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a typeface="Open Sans Semibold" pitchFamily="34" charset="0"/>
                <a:cs typeface="Open Sans Semibold" pitchFamily="34" charset="0"/>
              </a:rPr>
              <a:t>Series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809623" y="4749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ea typeface="Open Sans Semibold" pitchFamily="34" charset="0"/>
                <a:cs typeface="Open Sans Semibold" pitchFamily="34" charset="0"/>
              </a:rPr>
              <a:t>Series 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809623" y="42418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ea typeface="Open Sans Semibold" pitchFamily="34" charset="0"/>
                <a:cs typeface="Open Sans Semibold" pitchFamily="34" charset="0"/>
              </a:rPr>
              <a:t>Series 3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09623" y="3632201"/>
            <a:ext cx="548227" cy="184666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  <a:ea typeface="Open Sans Semibold" pitchFamily="34" charset="0"/>
                <a:cs typeface="Open Sans Semibold" pitchFamily="34" charset="0"/>
              </a:rPr>
              <a:t>Series 4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76088" y="1546891"/>
            <a:ext cx="188513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Open Sans Semibold" pitchFamily="34" charset="0"/>
                <a:cs typeface="Open Sans Semibold" pitchFamily="34" charset="0"/>
              </a:rPr>
              <a:t>Net Growth Rate (%)</a:t>
            </a:r>
          </a:p>
        </p:txBody>
      </p:sp>
    </p:spTree>
    <p:extLst>
      <p:ext uri="{BB962C8B-B14F-4D97-AF65-F5344CB8AC3E}">
        <p14:creationId xmlns:p14="http://schemas.microsoft.com/office/powerpoint/2010/main" val="1647751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Growth</a:t>
            </a:r>
          </a:p>
        </p:txBody>
      </p:sp>
      <p:graphicFrame>
        <p:nvGraphicFramePr>
          <p:cNvPr id="7" name="Chart Placeholder 1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82465273"/>
              </p:ext>
            </p:extLst>
          </p:nvPr>
        </p:nvGraphicFramePr>
        <p:xfrm>
          <a:off x="914400" y="1452034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Placeholder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7609777"/>
              </p:ext>
            </p:extLst>
          </p:nvPr>
        </p:nvGraphicFramePr>
        <p:xfrm>
          <a:off x="6440603" y="1452034"/>
          <a:ext cx="50800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 revenue by region</a:t>
            </a:r>
          </a:p>
        </p:txBody>
      </p:sp>
      <p:sp>
        <p:nvSpPr>
          <p:cNvPr id="10" name="Freeform 14"/>
          <p:cNvSpPr/>
          <p:nvPr userDrawn="1"/>
        </p:nvSpPr>
        <p:spPr>
          <a:xfrm flipH="1" flipV="1">
            <a:off x="3996619" y="4644960"/>
            <a:ext cx="600287" cy="272627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25915 w 525915"/>
              <a:gd name="connsiteY0" fmla="*/ 265258 h 265258"/>
              <a:gd name="connsiteX1" fmla="*/ 345440 w 525915"/>
              <a:gd name="connsiteY1" fmla="*/ 0 h 265258"/>
              <a:gd name="connsiteX2" fmla="*/ 0 w 525915"/>
              <a:gd name="connsiteY2" fmla="*/ 0 h 2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915" h="265258">
                <a:moveTo>
                  <a:pt x="525915" y="26525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4051" y="1855193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23%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40544" y="351919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19%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04051" y="4678671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21%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780402" y="4678671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16%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797738" y="186196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35%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6" name="Freeform 23"/>
          <p:cNvSpPr/>
          <p:nvPr userDrawn="1"/>
        </p:nvSpPr>
        <p:spPr>
          <a:xfrm flipV="1">
            <a:off x="1808479" y="4581128"/>
            <a:ext cx="927148" cy="33645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52619 w 552619"/>
              <a:gd name="connsiteY0" fmla="*/ 255373 h 255373"/>
              <a:gd name="connsiteX1" fmla="*/ 345440 w 552619"/>
              <a:gd name="connsiteY1" fmla="*/ 0 h 255373"/>
              <a:gd name="connsiteX2" fmla="*/ 0 w 552619"/>
              <a:gd name="connsiteY2" fmla="*/ 0 h 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19" h="255373">
                <a:moveTo>
                  <a:pt x="552619" y="255373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3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7"/>
          <p:cNvSpPr/>
          <p:nvPr userDrawn="1"/>
        </p:nvSpPr>
        <p:spPr>
          <a:xfrm flipH="1">
            <a:off x="9699376" y="2085495"/>
            <a:ext cx="720987" cy="527415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1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574966" y="186196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59%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19" name="Freeform 25"/>
          <p:cNvSpPr/>
          <p:nvPr userDrawn="1"/>
        </p:nvSpPr>
        <p:spPr>
          <a:xfrm flipV="1">
            <a:off x="8514055" y="4815233"/>
            <a:ext cx="311175" cy="55743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81897 w 581897"/>
              <a:gd name="connsiteY0" fmla="*/ 220430 h 220430"/>
              <a:gd name="connsiteX1" fmla="*/ 345440 w 581897"/>
              <a:gd name="connsiteY1" fmla="*/ 0 h 220430"/>
              <a:gd name="connsiteX2" fmla="*/ 0 w 581897"/>
              <a:gd name="connsiteY2" fmla="*/ 0 h 22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7" h="220430">
                <a:moveTo>
                  <a:pt x="581897" y="22043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542230" y="5133759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23%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1" name="Freeform 30"/>
          <p:cNvSpPr/>
          <p:nvPr userDrawn="1"/>
        </p:nvSpPr>
        <p:spPr>
          <a:xfrm flipV="1">
            <a:off x="7755695" y="4445908"/>
            <a:ext cx="455516" cy="206768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77892 w 477892"/>
              <a:gd name="connsiteY0" fmla="*/ 124716 h 124716"/>
              <a:gd name="connsiteX1" fmla="*/ 345440 w 477892"/>
              <a:gd name="connsiteY1" fmla="*/ 0 h 124716"/>
              <a:gd name="connsiteX2" fmla="*/ 0 w 477892"/>
              <a:gd name="connsiteY2" fmla="*/ 0 h 12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892" h="124716">
                <a:moveTo>
                  <a:pt x="477892" y="124716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3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41790" y="4445909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7%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3" name="Freeform 32"/>
          <p:cNvSpPr/>
          <p:nvPr userDrawn="1"/>
        </p:nvSpPr>
        <p:spPr>
          <a:xfrm flipV="1">
            <a:off x="7355002" y="3935493"/>
            <a:ext cx="594993" cy="52448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12910 w 512910"/>
              <a:gd name="connsiteY0" fmla="*/ 145300 h 145300"/>
              <a:gd name="connsiteX1" fmla="*/ 345440 w 512910"/>
              <a:gd name="connsiteY1" fmla="*/ 0 h 145300"/>
              <a:gd name="connsiteX2" fmla="*/ 0 w 512910"/>
              <a:gd name="connsiteY2" fmla="*/ 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10" h="145300">
                <a:moveTo>
                  <a:pt x="512910" y="1453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365840" y="3749033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6%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5" name="Freeform 37"/>
          <p:cNvSpPr/>
          <p:nvPr userDrawn="1"/>
        </p:nvSpPr>
        <p:spPr>
          <a:xfrm>
            <a:off x="7355003" y="2768742"/>
            <a:ext cx="677333" cy="163241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58800 w 558800"/>
              <a:gd name="connsiteY0" fmla="*/ 206341 h 206341"/>
              <a:gd name="connsiteX1" fmla="*/ 345440 w 558800"/>
              <a:gd name="connsiteY1" fmla="*/ 0 h 206341"/>
              <a:gd name="connsiteX2" fmla="*/ 0 w 558800"/>
              <a:gd name="connsiteY2" fmla="*/ 0 h 2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206341">
                <a:moveTo>
                  <a:pt x="558800" y="206341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5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365840" y="2529834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16%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7" name="Freeform 39"/>
          <p:cNvSpPr/>
          <p:nvPr userDrawn="1"/>
        </p:nvSpPr>
        <p:spPr>
          <a:xfrm>
            <a:off x="7609003" y="2085495"/>
            <a:ext cx="948829" cy="457323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683" h="199747">
                <a:moveTo>
                  <a:pt x="438683" y="199747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6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582744" y="1861965"/>
            <a:ext cx="807913" cy="37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dirty="0">
                <a:solidFill>
                  <a:schemeClr val="tx2"/>
                </a:solidFill>
                <a:ea typeface="Open Sans Extrabold" pitchFamily="34" charset="0"/>
                <a:cs typeface="Open Sans Extrabold" pitchFamily="34" charset="0"/>
              </a:rPr>
              <a:t>11%</a:t>
            </a:r>
            <a:endParaRPr lang="en-US" sz="1100" dirty="0">
              <a:solidFill>
                <a:schemeClr val="tx2"/>
              </a:solidFill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100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24682" y="3449055"/>
            <a:ext cx="64312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E.U.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8594354" y="3449055"/>
            <a:ext cx="73661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APAC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1700522" y="3750067"/>
            <a:ext cx="603057" cy="0"/>
          </a:xfrm>
          <a:prstGeom prst="line">
            <a:avLst/>
          </a:prstGeom>
          <a:noFill/>
          <a:ln w="3175">
            <a:solidFill>
              <a:schemeClr val="accent4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Freeform 35"/>
          <p:cNvSpPr/>
          <p:nvPr userDrawn="1"/>
        </p:nvSpPr>
        <p:spPr>
          <a:xfrm flipH="1">
            <a:off x="3962399" y="2085495"/>
            <a:ext cx="646007" cy="457323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1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6"/>
          <p:cNvSpPr/>
          <p:nvPr userDrawn="1"/>
        </p:nvSpPr>
        <p:spPr>
          <a:xfrm>
            <a:off x="1808479" y="2085495"/>
            <a:ext cx="980259" cy="527415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  <a:gd name="connsiteX0" fmla="*/ 482551 w 482551"/>
              <a:gd name="connsiteY0" fmla="*/ 226698 h 226698"/>
              <a:gd name="connsiteX1" fmla="*/ 345440 w 482551"/>
              <a:gd name="connsiteY1" fmla="*/ 0 h 226698"/>
              <a:gd name="connsiteX2" fmla="*/ 0 w 482551"/>
              <a:gd name="connsiteY2" fmla="*/ 0 h 2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51" h="226698">
                <a:moveTo>
                  <a:pt x="482551" y="22669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5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56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27586379"/>
              </p:ext>
            </p:extLst>
          </p:nvPr>
        </p:nvGraphicFramePr>
        <p:xfrm>
          <a:off x="4439099" y="2159001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53035434"/>
              </p:ext>
            </p:extLst>
          </p:nvPr>
        </p:nvGraphicFramePr>
        <p:xfrm>
          <a:off x="8054453" y="2159001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6821405"/>
              </p:ext>
            </p:extLst>
          </p:nvPr>
        </p:nvGraphicFramePr>
        <p:xfrm>
          <a:off x="872067" y="2158999"/>
          <a:ext cx="32512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Market saturation by month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5191" y="99060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Totally fictitious, but still very encouraging data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1048" y="4800600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 dirty="0">
                <a:solidFill>
                  <a:schemeClr val="bg1"/>
                </a:solidFill>
              </a:rPr>
              <a:t>January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231" y="4800600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 dirty="0">
                <a:solidFill>
                  <a:schemeClr val="bg1"/>
                </a:solidFill>
              </a:rPr>
              <a:t>February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14585" y="4800600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 dirty="0">
                <a:solidFill>
                  <a:schemeClr val="bg1"/>
                </a:solidFill>
              </a:rPr>
              <a:t>March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amet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38919" y="3081419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 dirty="0">
                <a:solidFill>
                  <a:schemeClr val="bg1"/>
                </a:solidFill>
              </a:rPr>
              <a:t>60%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77102" y="3081419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 dirty="0">
                <a:solidFill>
                  <a:schemeClr val="bg1"/>
                </a:solidFill>
              </a:rPr>
              <a:t>72%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92458" y="3081419"/>
            <a:ext cx="117519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 dirty="0">
                <a:solidFill>
                  <a:schemeClr val="bg1"/>
                </a:solidFill>
              </a:rPr>
              <a:t>85%</a:t>
            </a:r>
            <a:endParaRPr lang="en-US" sz="26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3202"/>
          <a:stretch/>
        </p:blipFill>
        <p:spPr>
          <a:xfrm rot="16200000">
            <a:off x="9869464" y="2754478"/>
            <a:ext cx="3136943" cy="150812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with bullets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9448800" cy="4627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Duis</a:t>
            </a:r>
            <a:r>
              <a:rPr lang="en-US" dirty="0"/>
              <a:t>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lt-LT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Integer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dictum </a:t>
            </a:r>
            <a:r>
              <a:rPr lang="en-US" dirty="0" err="1"/>
              <a:t>sollicitudin</a:t>
            </a:r>
            <a:endParaRPr lang="en-US" dirty="0"/>
          </a:p>
          <a:p>
            <a:r>
              <a:rPr lang="en-US" dirty="0" err="1"/>
              <a:t>Proin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Duis non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egestas</a:t>
            </a:r>
            <a:endParaRPr lang="en-US" dirty="0"/>
          </a:p>
          <a:p>
            <a:r>
              <a:rPr lang="en-US" dirty="0"/>
              <a:t>Maecenas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ligula,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vel.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dictum.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vitae </a:t>
            </a:r>
            <a:r>
              <a:rPr lang="en-US" dirty="0" err="1"/>
              <a:t>faucibus</a:t>
            </a:r>
            <a:r>
              <a:rPr lang="en-US" dirty="0"/>
              <a:t> at, </a:t>
            </a:r>
            <a:r>
              <a:rPr lang="en-US" dirty="0" err="1"/>
              <a:t>ornare</a:t>
            </a:r>
            <a:r>
              <a:rPr lang="en-US" dirty="0"/>
              <a:t> id </a:t>
            </a:r>
            <a:r>
              <a:rPr lang="en-US" dirty="0" err="1"/>
              <a:t>diam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01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09041133"/>
              </p:ext>
            </p:extLst>
          </p:nvPr>
        </p:nvGraphicFramePr>
        <p:xfrm>
          <a:off x="4439099" y="2091267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8908835"/>
              </p:ext>
            </p:extLst>
          </p:nvPr>
        </p:nvGraphicFramePr>
        <p:xfrm>
          <a:off x="8054453" y="2091267"/>
          <a:ext cx="3251200" cy="264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30464195"/>
              </p:ext>
            </p:extLst>
          </p:nvPr>
        </p:nvGraphicFramePr>
        <p:xfrm>
          <a:off x="872067" y="2091265"/>
          <a:ext cx="32512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0468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Market saturation by month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9941" y="99060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Totally fictitious, but still very encouraging data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1048" y="4732866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 dirty="0">
                <a:solidFill>
                  <a:schemeClr val="tx2"/>
                </a:solidFill>
              </a:rPr>
              <a:t>January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231" y="4732866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 dirty="0">
                <a:solidFill>
                  <a:schemeClr val="tx2"/>
                </a:solidFill>
              </a:rPr>
              <a:t>February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14585" y="4732866"/>
            <a:ext cx="273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kern="900" spc="-67" dirty="0">
                <a:solidFill>
                  <a:schemeClr val="tx2"/>
                </a:solidFill>
              </a:rPr>
              <a:t>March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Lorem ipsum dolor sit amet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38919" y="3013685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 dirty="0">
                <a:solidFill>
                  <a:schemeClr val="accent1"/>
                </a:solidFill>
              </a:rPr>
              <a:t>60%</a:t>
            </a:r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77102" y="3013685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 dirty="0">
                <a:solidFill>
                  <a:schemeClr val="accent4"/>
                </a:solidFill>
              </a:rPr>
              <a:t>72%</a:t>
            </a:r>
            <a:endParaRPr lang="en-US" sz="2667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92457" y="3013685"/>
            <a:ext cx="117519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kern="900" spc="-67" dirty="0">
                <a:solidFill>
                  <a:schemeClr val="accent5">
                    <a:lumMod val="50000"/>
                  </a:schemeClr>
                </a:solidFill>
              </a:rPr>
              <a:t>85%</a:t>
            </a:r>
            <a:endParaRPr lang="en-US" sz="2667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66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Performance is up in all sectors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88358755"/>
              </p:ext>
            </p:extLst>
          </p:nvPr>
        </p:nvGraphicFramePr>
        <p:xfrm>
          <a:off x="609600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12223952"/>
              </p:ext>
            </p:extLst>
          </p:nvPr>
        </p:nvGraphicFramePr>
        <p:xfrm>
          <a:off x="3183467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05883977"/>
              </p:ext>
            </p:extLst>
          </p:nvPr>
        </p:nvGraphicFramePr>
        <p:xfrm>
          <a:off x="5757333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022787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 dirty="0">
                <a:solidFill>
                  <a:schemeClr val="accent1"/>
                </a:solidFill>
              </a:rPr>
              <a:t>$126bn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 ex et estrum </a:t>
            </a:r>
            <a:r>
              <a:rPr lang="en-US" sz="1600" dirty="0" err="1">
                <a:solidFill>
                  <a:schemeClr val="tx2"/>
                </a:solidFill>
              </a:rPr>
              <a:t>nonsequis</a:t>
            </a:r>
            <a:r>
              <a:rPr lang="en-US" sz="1600" dirty="0">
                <a:solidFill>
                  <a:schemeClr val="tx2"/>
                </a:solidFill>
              </a:rPr>
              <a:t> volupta doluptas illuptas </a:t>
            </a:r>
            <a:r>
              <a:rPr lang="en-US" sz="1600" dirty="0" err="1">
                <a:solidFill>
                  <a:schemeClr val="tx2"/>
                </a:solidFill>
              </a:rPr>
              <a:t>magnam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volupidit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eritatae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Nequuntis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6654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$98bn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 ex et estrum </a:t>
            </a:r>
            <a:r>
              <a:rPr lang="en-US" sz="1600" dirty="0" err="1">
                <a:solidFill>
                  <a:schemeClr val="tx2"/>
                </a:solidFill>
              </a:rPr>
              <a:t>nonsequis</a:t>
            </a:r>
            <a:r>
              <a:rPr lang="en-US" sz="1600" dirty="0">
                <a:solidFill>
                  <a:schemeClr val="tx2"/>
                </a:solidFill>
              </a:rPr>
              <a:t> volupta doluptas illuptas </a:t>
            </a:r>
            <a:r>
              <a:rPr lang="en-US" sz="1600" dirty="0" err="1">
                <a:solidFill>
                  <a:schemeClr val="tx2"/>
                </a:solidFill>
              </a:rPr>
              <a:t>magnam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volupidit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eritatae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Nequuntis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70520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 dirty="0">
                <a:solidFill>
                  <a:schemeClr val="accent5"/>
                </a:solidFill>
              </a:rPr>
              <a:t>$180bn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 ex et estrum </a:t>
            </a:r>
            <a:r>
              <a:rPr lang="en-US" sz="1600" dirty="0" err="1">
                <a:solidFill>
                  <a:schemeClr val="tx2"/>
                </a:solidFill>
              </a:rPr>
              <a:t>nonsequis</a:t>
            </a:r>
            <a:r>
              <a:rPr lang="en-US" sz="1600" dirty="0">
                <a:solidFill>
                  <a:schemeClr val="tx2"/>
                </a:solidFill>
              </a:rPr>
              <a:t> volupta doluptas illuptas </a:t>
            </a:r>
            <a:r>
              <a:rPr lang="en-US" sz="1600" dirty="0" err="1">
                <a:solidFill>
                  <a:schemeClr val="tx2"/>
                </a:solidFill>
              </a:rPr>
              <a:t>magnam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volupidit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eritatae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Nequuntis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1272" y="6280386"/>
            <a:ext cx="139424" cy="328295"/>
          </a:xfrm>
          <a:prstGeom prst="rect">
            <a:avLst/>
          </a:prstGeom>
          <a:ln>
            <a:noFill/>
          </a:ln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>
            <a:off x="1097332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Freeform 7"/>
          <p:cNvSpPr>
            <a:spLocks noEditPoints="1"/>
          </p:cNvSpPr>
          <p:nvPr userDrawn="1"/>
        </p:nvSpPr>
        <p:spPr bwMode="auto">
          <a:xfrm>
            <a:off x="11312407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>
            <a:off x="11673257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" name="Oval 24"/>
          <p:cNvSpPr/>
          <p:nvPr userDrawn="1"/>
        </p:nvSpPr>
        <p:spPr>
          <a:xfrm>
            <a:off x="11235789" y="6317295"/>
            <a:ext cx="279899" cy="279899"/>
          </a:xfrm>
          <a:prstGeom prst="ellipse">
            <a:avLst/>
          </a:prstGeom>
          <a:solidFill>
            <a:schemeClr val="bg1">
              <a:alpha val="0"/>
            </a:schemeClr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Oval 25"/>
          <p:cNvSpPr/>
          <p:nvPr userDrawn="1"/>
        </p:nvSpPr>
        <p:spPr>
          <a:xfrm>
            <a:off x="10866991" y="6317295"/>
            <a:ext cx="279899" cy="279899"/>
          </a:xfrm>
          <a:prstGeom prst="ellipse">
            <a:avLst/>
          </a:prstGeom>
          <a:solidFill>
            <a:schemeClr val="bg1">
              <a:alpha val="0"/>
            </a:schemeClr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Oval 26"/>
          <p:cNvSpPr/>
          <p:nvPr userDrawn="1"/>
        </p:nvSpPr>
        <p:spPr>
          <a:xfrm rot="10800000">
            <a:off x="11603591" y="6317292"/>
            <a:ext cx="279899" cy="279899"/>
          </a:xfrm>
          <a:prstGeom prst="ellipse">
            <a:avLst/>
          </a:prstGeom>
          <a:solidFill>
            <a:schemeClr val="bg1">
              <a:alpha val="0"/>
            </a:schemeClr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42380633"/>
              </p:ext>
            </p:extLst>
          </p:nvPr>
        </p:nvGraphicFramePr>
        <p:xfrm>
          <a:off x="8331200" y="10922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TextBox 28"/>
          <p:cNvSpPr txBox="1"/>
          <p:nvPr userDrawn="1"/>
        </p:nvSpPr>
        <p:spPr>
          <a:xfrm>
            <a:off x="1826526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 dirty="0">
                <a:solidFill>
                  <a:schemeClr val="tx2"/>
                </a:solidFill>
              </a:rPr>
              <a:t>71%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5057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 dirty="0">
                <a:solidFill>
                  <a:schemeClr val="tx2"/>
                </a:solidFill>
              </a:rPr>
              <a:t>47%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6961342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 dirty="0">
                <a:solidFill>
                  <a:schemeClr val="tx2"/>
                </a:solidFill>
              </a:rPr>
              <a:t>80%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537629" y="1900157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kern="900" spc="-67" dirty="0">
                <a:solidFill>
                  <a:schemeClr val="tx2"/>
                </a:solidFill>
              </a:rPr>
              <a:t>28%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8744387" y="3225801"/>
            <a:ext cx="2431613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kern="900" spc="-67" dirty="0">
                <a:solidFill>
                  <a:schemeClr val="accent5">
                    <a:lumMod val="50000"/>
                  </a:schemeClr>
                </a:solidFill>
              </a:rPr>
              <a:t>$44bn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Ria qui del ium aut ex et estrum </a:t>
            </a:r>
            <a:r>
              <a:rPr lang="en-US" sz="1600" dirty="0" err="1">
                <a:solidFill>
                  <a:schemeClr val="tx2"/>
                </a:solidFill>
              </a:rPr>
              <a:t>nonsequis</a:t>
            </a:r>
            <a:r>
              <a:rPr lang="en-US" sz="1600" dirty="0">
                <a:solidFill>
                  <a:schemeClr val="tx2"/>
                </a:solidFill>
              </a:rPr>
              <a:t> volupta doluptas illuptas </a:t>
            </a:r>
            <a:r>
              <a:rPr lang="en-US" sz="1600" dirty="0" err="1">
                <a:solidFill>
                  <a:schemeClr val="tx2"/>
                </a:solidFill>
              </a:rPr>
              <a:t>magnam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autem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volupidit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eatem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quas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eritatae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err="1">
                <a:solidFill>
                  <a:schemeClr val="tx2"/>
                </a:solidFill>
              </a:rPr>
              <a:t>Nequuntis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2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Few things are more wonderful than bar charts that go up</a:t>
            </a:r>
          </a:p>
        </p:txBody>
      </p:sp>
      <p:sp>
        <p:nvSpPr>
          <p:cNvPr id="7" name="Text Placeholder 71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Put your wonderful subtitle here</a:t>
            </a:r>
          </a:p>
        </p:txBody>
      </p:sp>
      <p:sp>
        <p:nvSpPr>
          <p:cNvPr id="8" name="Rounded Rectangle 37"/>
          <p:cNvSpPr/>
          <p:nvPr userDrawn="1"/>
        </p:nvSpPr>
        <p:spPr>
          <a:xfrm>
            <a:off x="2467875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ounded Rectangle 38"/>
          <p:cNvSpPr/>
          <p:nvPr userDrawn="1"/>
        </p:nvSpPr>
        <p:spPr>
          <a:xfrm>
            <a:off x="2467875" y="4716496"/>
            <a:ext cx="459773" cy="8620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10" name="Rounded Rectangle 39"/>
          <p:cNvSpPr/>
          <p:nvPr userDrawn="1"/>
        </p:nvSpPr>
        <p:spPr>
          <a:xfrm>
            <a:off x="3452103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ounded Rectangle 40"/>
          <p:cNvSpPr/>
          <p:nvPr userDrawn="1"/>
        </p:nvSpPr>
        <p:spPr>
          <a:xfrm>
            <a:off x="3452103" y="4237890"/>
            <a:ext cx="459773" cy="13406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45%</a:t>
            </a:r>
          </a:p>
        </p:txBody>
      </p:sp>
      <p:sp>
        <p:nvSpPr>
          <p:cNvPr id="12" name="Rounded Rectangle 41"/>
          <p:cNvSpPr/>
          <p:nvPr userDrawn="1"/>
        </p:nvSpPr>
        <p:spPr>
          <a:xfrm>
            <a:off x="4436331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Rounded Rectangle 42"/>
          <p:cNvSpPr/>
          <p:nvPr userDrawn="1"/>
        </p:nvSpPr>
        <p:spPr>
          <a:xfrm>
            <a:off x="4436331" y="4383578"/>
            <a:ext cx="459773" cy="1195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14" name="Rounded Rectangle 43"/>
          <p:cNvSpPr/>
          <p:nvPr userDrawn="1"/>
        </p:nvSpPr>
        <p:spPr>
          <a:xfrm>
            <a:off x="5420559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Rounded Rectangle 44"/>
          <p:cNvSpPr/>
          <p:nvPr userDrawn="1"/>
        </p:nvSpPr>
        <p:spPr>
          <a:xfrm>
            <a:off x="5420559" y="3720146"/>
            <a:ext cx="459773" cy="18584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16" name="Rounded Rectangle 45"/>
          <p:cNvSpPr/>
          <p:nvPr userDrawn="1"/>
        </p:nvSpPr>
        <p:spPr>
          <a:xfrm>
            <a:off x="6404787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7" name="Rounded Rectangle 46"/>
          <p:cNvSpPr/>
          <p:nvPr userDrawn="1"/>
        </p:nvSpPr>
        <p:spPr>
          <a:xfrm>
            <a:off x="6404787" y="3919653"/>
            <a:ext cx="459773" cy="165892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62%</a:t>
            </a:r>
          </a:p>
        </p:txBody>
      </p:sp>
      <p:sp>
        <p:nvSpPr>
          <p:cNvPr id="18" name="Rounded Rectangle 47"/>
          <p:cNvSpPr/>
          <p:nvPr userDrawn="1"/>
        </p:nvSpPr>
        <p:spPr>
          <a:xfrm>
            <a:off x="7389015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9" name="Rounded Rectangle 48"/>
          <p:cNvSpPr/>
          <p:nvPr userDrawn="1"/>
        </p:nvSpPr>
        <p:spPr>
          <a:xfrm>
            <a:off x="7389015" y="3489573"/>
            <a:ext cx="459773" cy="208900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20" name="Rounded Rectangle 49"/>
          <p:cNvSpPr/>
          <p:nvPr userDrawn="1"/>
        </p:nvSpPr>
        <p:spPr>
          <a:xfrm>
            <a:off x="8373243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Rounded Rectangle 50"/>
          <p:cNvSpPr/>
          <p:nvPr userDrawn="1"/>
        </p:nvSpPr>
        <p:spPr>
          <a:xfrm>
            <a:off x="8373243" y="3919653"/>
            <a:ext cx="459773" cy="1658929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64%</a:t>
            </a:r>
          </a:p>
        </p:txBody>
      </p:sp>
      <p:sp>
        <p:nvSpPr>
          <p:cNvPr id="22" name="Rounded Rectangle 51"/>
          <p:cNvSpPr/>
          <p:nvPr userDrawn="1"/>
        </p:nvSpPr>
        <p:spPr>
          <a:xfrm>
            <a:off x="9357475" y="2839610"/>
            <a:ext cx="459773" cy="273897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Rounded Rectangle 52"/>
          <p:cNvSpPr/>
          <p:nvPr userDrawn="1"/>
        </p:nvSpPr>
        <p:spPr>
          <a:xfrm>
            <a:off x="9357475" y="2998661"/>
            <a:ext cx="459773" cy="257992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333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593907" y="1999631"/>
            <a:ext cx="2001893" cy="5212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bg1"/>
                </a:solidFill>
              </a:rPr>
              <a:t>Lorem ipsum dolor sit amet, </a:t>
            </a:r>
            <a:r>
              <a:rPr lang="en-US" sz="1467" dirty="0" err="1">
                <a:solidFill>
                  <a:schemeClr val="bg1"/>
                </a:solidFill>
              </a:rPr>
              <a:t>consectetur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498843" y="3153043"/>
            <a:ext cx="192021" cy="19202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6" name="Straight Connector 25"/>
          <p:cNvCxnSpPr>
            <a:stCxn id="25" idx="0"/>
            <a:endCxn id="24" idx="2"/>
          </p:cNvCxnSpPr>
          <p:nvPr userDrawn="1"/>
        </p:nvCxnSpPr>
        <p:spPr>
          <a:xfrm flipV="1">
            <a:off x="9594854" y="2520928"/>
            <a:ext cx="0" cy="63211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9357475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373243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394058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404786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5415514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2014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426242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3436970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2012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2482559" y="5719928"/>
            <a:ext cx="459775" cy="3375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2011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114130" y="2720518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100%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114130" y="3352370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75%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1114130" y="3984222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50%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1114130" y="5247928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0%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114130" y="4616075"/>
            <a:ext cx="853412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25%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1295467" y="2167534"/>
            <a:ext cx="2337973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67" dirty="0">
                <a:solidFill>
                  <a:schemeClr val="tx2"/>
                </a:solidFill>
              </a:rPr>
              <a:t>Axis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6937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Category growth in a circular chart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You can put a subtitle here that is awesome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7234" y="2084217"/>
            <a:ext cx="2751967" cy="3451073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133" dirty="0">
                <a:solidFill>
                  <a:schemeClr val="tx2"/>
                </a:solidFill>
              </a:rPr>
              <a:t>What’s important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Is to remember that you can replace the </a:t>
            </a:r>
            <a:r>
              <a:rPr lang="en-US" sz="1467" dirty="0" err="1">
                <a:solidFill>
                  <a:schemeClr val="tx2"/>
                </a:solidFill>
              </a:rPr>
              <a:t>lorem</a:t>
            </a:r>
            <a:r>
              <a:rPr lang="en-US" sz="1467" dirty="0">
                <a:solidFill>
                  <a:schemeClr val="tx2"/>
                </a:solidFill>
              </a:rPr>
              <a:t> ipsum text with other text. An example of </a:t>
            </a:r>
            <a:r>
              <a:rPr lang="en-US" sz="1467" dirty="0" err="1">
                <a:solidFill>
                  <a:schemeClr val="tx2"/>
                </a:solidFill>
              </a:rPr>
              <a:t>lorem</a:t>
            </a:r>
            <a:r>
              <a:rPr lang="en-US" sz="1467" dirty="0">
                <a:solidFill>
                  <a:schemeClr val="tx2"/>
                </a:solidFill>
              </a:rPr>
              <a:t> ipsum is, “Lorem ipsum dolor sit amet, consectetur adipiscing elit. Aenean dui felis, posuere a lacus sed, consequat facilisis leo. Nulla varius sollicitudin orci ac malesuada. Donec dapibus ex tortor, pellentesque tincidunt elit viverra at.”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597170" y="2294584"/>
            <a:ext cx="3001999" cy="3001997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9"/>
          <p:cNvSpPr/>
          <p:nvPr userDrawn="1"/>
        </p:nvSpPr>
        <p:spPr>
          <a:xfrm>
            <a:off x="4961950" y="2659365"/>
            <a:ext cx="2272439" cy="2272439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Oval 10"/>
          <p:cNvSpPr/>
          <p:nvPr userDrawn="1"/>
        </p:nvSpPr>
        <p:spPr>
          <a:xfrm>
            <a:off x="5328041" y="3025455"/>
            <a:ext cx="1540259" cy="1540259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Oval 11"/>
          <p:cNvSpPr/>
          <p:nvPr userDrawn="1"/>
        </p:nvSpPr>
        <p:spPr>
          <a:xfrm>
            <a:off x="4233327" y="1930742"/>
            <a:ext cx="3729685" cy="3729685"/>
          </a:xfrm>
          <a:prstGeom prst="ellipse">
            <a:avLst/>
          </a:prstGeom>
          <a:ln w="381000" cap="rnd" cmpd="sng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Arc 12"/>
          <p:cNvSpPr/>
          <p:nvPr userDrawn="1"/>
        </p:nvSpPr>
        <p:spPr>
          <a:xfrm>
            <a:off x="4597170" y="2294584"/>
            <a:ext cx="3001999" cy="3001997"/>
          </a:xfrm>
          <a:prstGeom prst="arc">
            <a:avLst/>
          </a:prstGeom>
          <a:ln w="381000" cap="rnd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Arc 13"/>
          <p:cNvSpPr/>
          <p:nvPr userDrawn="1"/>
        </p:nvSpPr>
        <p:spPr>
          <a:xfrm>
            <a:off x="4961950" y="2659365"/>
            <a:ext cx="2272439" cy="2272439"/>
          </a:xfrm>
          <a:prstGeom prst="arc">
            <a:avLst>
              <a:gd name="adj1" fmla="val 16200000"/>
              <a:gd name="adj2" fmla="val 4074945"/>
            </a:avLst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c 14"/>
          <p:cNvSpPr/>
          <p:nvPr userDrawn="1"/>
        </p:nvSpPr>
        <p:spPr>
          <a:xfrm>
            <a:off x="5328041" y="3025455"/>
            <a:ext cx="1540259" cy="1540259"/>
          </a:xfrm>
          <a:prstGeom prst="arc">
            <a:avLst>
              <a:gd name="adj1" fmla="val 16200000"/>
              <a:gd name="adj2" fmla="val 9376870"/>
            </a:avLst>
          </a:prstGeom>
          <a:ln w="381000" cap="rnd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Arc 15"/>
          <p:cNvSpPr/>
          <p:nvPr userDrawn="1"/>
        </p:nvSpPr>
        <p:spPr>
          <a:xfrm>
            <a:off x="4233327" y="1930742"/>
            <a:ext cx="3729685" cy="3729685"/>
          </a:xfrm>
          <a:prstGeom prst="arc">
            <a:avLst>
              <a:gd name="adj1" fmla="val 16200000"/>
              <a:gd name="adj2" fmla="val 19195557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16"/>
          <p:cNvSpPr/>
          <p:nvPr userDrawn="1"/>
        </p:nvSpPr>
        <p:spPr>
          <a:xfrm>
            <a:off x="9515752" y="1831122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 dirty="0">
                <a:solidFill>
                  <a:schemeClr val="accent1"/>
                </a:solidFill>
              </a:rPr>
              <a:t>15%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Category A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752" y="3015078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26%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Category B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515752" y="4162691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 dirty="0">
                <a:solidFill>
                  <a:schemeClr val="accent5"/>
                </a:solidFill>
              </a:rPr>
              <a:t>44%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Category 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515752" y="5279324"/>
            <a:ext cx="2122061" cy="71090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>
              <a:lnSpc>
                <a:spcPct val="89000"/>
              </a:lnSpc>
            </a:pPr>
            <a:r>
              <a:rPr lang="en-US" sz="2667" b="1" dirty="0">
                <a:solidFill>
                  <a:schemeClr val="accent5">
                    <a:lumMod val="50000"/>
                  </a:schemeClr>
                </a:solidFill>
              </a:rPr>
              <a:t>71%</a:t>
            </a:r>
          </a:p>
          <a:p>
            <a:pPr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Category D</a:t>
            </a:r>
          </a:p>
        </p:txBody>
      </p:sp>
      <p:sp>
        <p:nvSpPr>
          <p:cNvPr id="21" name="Freeform 28"/>
          <p:cNvSpPr/>
          <p:nvPr userDrawn="1"/>
        </p:nvSpPr>
        <p:spPr>
          <a:xfrm>
            <a:off x="6098169" y="4565252"/>
            <a:ext cx="2803112" cy="1061032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6972135" y="4505299"/>
            <a:ext cx="1848928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7641489" y="3357687"/>
            <a:ext cx="1179575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7255659" y="2197661"/>
            <a:ext cx="1565404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12"/>
          <p:cNvSpPr>
            <a:spLocks noChangeArrowheads="1"/>
          </p:cNvSpPr>
          <p:nvPr userDrawn="1"/>
        </p:nvSpPr>
        <p:spPr bwMode="auto">
          <a:xfrm>
            <a:off x="8821063" y="1798028"/>
            <a:ext cx="751403" cy="75140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6" name="Oval 12"/>
          <p:cNvSpPr>
            <a:spLocks noChangeArrowheads="1"/>
          </p:cNvSpPr>
          <p:nvPr userDrawn="1"/>
        </p:nvSpPr>
        <p:spPr bwMode="auto">
          <a:xfrm>
            <a:off x="8821063" y="2981984"/>
            <a:ext cx="751403" cy="7514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7" name="Oval 12"/>
          <p:cNvSpPr>
            <a:spLocks noChangeArrowheads="1"/>
          </p:cNvSpPr>
          <p:nvPr userDrawn="1"/>
        </p:nvSpPr>
        <p:spPr bwMode="auto">
          <a:xfrm>
            <a:off x="8821063" y="4129597"/>
            <a:ext cx="751403" cy="75140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 userDrawn="1"/>
        </p:nvSpPr>
        <p:spPr bwMode="auto">
          <a:xfrm>
            <a:off x="8821063" y="5246231"/>
            <a:ext cx="751403" cy="75140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7503" y="2003658"/>
            <a:ext cx="598524" cy="340145"/>
          </a:xfrm>
          <a:prstGeom prst="rect">
            <a:avLst/>
          </a:prstGeom>
        </p:spPr>
      </p:pic>
      <p:sp>
        <p:nvSpPr>
          <p:cNvPr id="30" name="Freeform 41"/>
          <p:cNvSpPr>
            <a:spLocks noChangeAspect="1" noEditPoints="1"/>
          </p:cNvSpPr>
          <p:nvPr userDrawn="1"/>
        </p:nvSpPr>
        <p:spPr bwMode="auto">
          <a:xfrm>
            <a:off x="9020679" y="5408552"/>
            <a:ext cx="352171" cy="426760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Freeform 33"/>
          <p:cNvSpPr>
            <a:spLocks noChangeAspect="1" noEditPoints="1"/>
          </p:cNvSpPr>
          <p:nvPr userDrawn="1"/>
        </p:nvSpPr>
        <p:spPr bwMode="auto">
          <a:xfrm>
            <a:off x="8976281" y="3145195"/>
            <a:ext cx="452543" cy="439589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8988451" y="4297347"/>
            <a:ext cx="416628" cy="415904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3" name="Rectangle 32"/>
          <p:cNvSpPr/>
          <p:nvPr userDrawn="1"/>
        </p:nvSpPr>
        <p:spPr>
          <a:xfrm>
            <a:off x="5941944" y="1759500"/>
            <a:ext cx="308098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41944" y="2125681"/>
            <a:ext cx="31290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5941944" y="2482931"/>
            <a:ext cx="31290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5941944" y="2866973"/>
            <a:ext cx="32893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dirty="0">
                <a:solidFill>
                  <a:srgbClr val="FFFFFF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675852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Category growth in a circular chart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You can put a subtitle here that is awesome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048000" y="2107640"/>
            <a:ext cx="2637264" cy="2787587"/>
            <a:chOff x="3447877" y="1592601"/>
            <a:chExt cx="2251499" cy="2379835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883020" y="2156080"/>
              <a:ext cx="1381216" cy="1381216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2" name="Arc 11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arc">
              <a:avLst/>
            </a:prstGeom>
            <a:ln w="266700" cap="rnd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3" name="Arc 12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arc">
              <a:avLst>
                <a:gd name="adj1" fmla="val 16200000"/>
                <a:gd name="adj2" fmla="val 4074945"/>
              </a:avLst>
            </a:prstGeom>
            <a:ln w="266700" cap="rnd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Arc 13"/>
            <p:cNvSpPr>
              <a:spLocks noChangeAspect="1"/>
            </p:cNvSpPr>
            <p:nvPr/>
          </p:nvSpPr>
          <p:spPr>
            <a:xfrm>
              <a:off x="3883020" y="2156080"/>
              <a:ext cx="1381216" cy="1381216"/>
            </a:xfrm>
            <a:prstGeom prst="arc">
              <a:avLst>
                <a:gd name="adj1" fmla="val 16200000"/>
                <a:gd name="adj2" fmla="val 9376870"/>
              </a:avLst>
            </a:prstGeom>
            <a:ln w="266700" cap="rnd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4450046" y="1592601"/>
              <a:ext cx="263031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4456458" y="1815476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4456458" y="2038350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6502400" y="2107640"/>
            <a:ext cx="2637264" cy="2787587"/>
            <a:chOff x="3447877" y="1592601"/>
            <a:chExt cx="2251499" cy="2379835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883020" y="2156080"/>
              <a:ext cx="1381216" cy="1381216"/>
            </a:xfrm>
            <a:prstGeom prst="ellipse">
              <a:avLst/>
            </a:prstGeom>
            <a:ln w="266700" cap="rnd" cmpd="sng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2" name="Arc 21"/>
            <p:cNvSpPr>
              <a:spLocks noChangeAspect="1"/>
            </p:cNvSpPr>
            <p:nvPr/>
          </p:nvSpPr>
          <p:spPr>
            <a:xfrm>
              <a:off x="3447877" y="1720938"/>
              <a:ext cx="2251499" cy="2251498"/>
            </a:xfrm>
            <a:prstGeom prst="arc">
              <a:avLst>
                <a:gd name="adj1" fmla="val 16200000"/>
                <a:gd name="adj2" fmla="val 2582671"/>
              </a:avLst>
            </a:prstGeom>
            <a:ln w="266700" cap="rnd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3" name="Arc 22"/>
            <p:cNvSpPr>
              <a:spLocks noChangeAspect="1"/>
            </p:cNvSpPr>
            <p:nvPr/>
          </p:nvSpPr>
          <p:spPr>
            <a:xfrm>
              <a:off x="3666805" y="1939867"/>
              <a:ext cx="1813644" cy="1813642"/>
            </a:xfrm>
            <a:prstGeom prst="arc">
              <a:avLst>
                <a:gd name="adj1" fmla="val 16200000"/>
                <a:gd name="adj2" fmla="val 8081272"/>
              </a:avLst>
            </a:prstGeom>
            <a:ln w="266700" cap="rnd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4" name="Arc 23"/>
            <p:cNvSpPr>
              <a:spLocks noChangeAspect="1"/>
            </p:cNvSpPr>
            <p:nvPr/>
          </p:nvSpPr>
          <p:spPr>
            <a:xfrm>
              <a:off x="3883020" y="2156079"/>
              <a:ext cx="1381216" cy="1381216"/>
            </a:xfrm>
            <a:prstGeom prst="arc">
              <a:avLst>
                <a:gd name="adj1" fmla="val 16200000"/>
                <a:gd name="adj2" fmla="val 3960138"/>
              </a:avLst>
            </a:prstGeom>
            <a:ln w="266700" cap="rnd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50046" y="1592601"/>
              <a:ext cx="263031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456458" y="1815476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456458" y="2038350"/>
              <a:ext cx="267136" cy="26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600" dirty="0">
                  <a:solidFill>
                    <a:srgbClr val="FFFFFF"/>
                  </a:solidFill>
                </a:rPr>
                <a:t>C</a:t>
              </a: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176675" y="5257801"/>
            <a:ext cx="3231699" cy="747512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In </a:t>
            </a:r>
            <a:r>
              <a:rPr lang="en-US" sz="1467" dirty="0" err="1">
                <a:solidFill>
                  <a:schemeClr val="tx2"/>
                </a:solidFill>
              </a:rPr>
              <a:t>finibus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mauris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nec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lacinia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condimentum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massa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est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ultrices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tellus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ultrices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lectus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669612" y="5257801"/>
            <a:ext cx="3231699" cy="747512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adipiscing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elit</a:t>
            </a:r>
            <a:r>
              <a:rPr lang="en-US" sz="1467" dirty="0">
                <a:solidFill>
                  <a:schemeClr val="tx2"/>
                </a:solidFill>
              </a:rPr>
              <a:t>. </a:t>
            </a:r>
            <a:r>
              <a:rPr lang="en-US" sz="1467" dirty="0" err="1">
                <a:solidFill>
                  <a:schemeClr val="tx2"/>
                </a:solidFill>
              </a:rPr>
              <a:t>Mauris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eros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sapien</a:t>
            </a:r>
            <a:r>
              <a:rPr lang="en-US" sz="1467" dirty="0">
                <a:solidFill>
                  <a:schemeClr val="tx2"/>
                </a:solidFill>
              </a:rPr>
              <a:t>, </a:t>
            </a:r>
            <a:r>
              <a:rPr lang="en-US" sz="1467" dirty="0" err="1">
                <a:solidFill>
                  <a:schemeClr val="tx2"/>
                </a:solidFill>
              </a:rPr>
              <a:t>ultrices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ut</a:t>
            </a:r>
            <a:endParaRPr lang="en-US" sz="1467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8448262" y="4150392"/>
            <a:ext cx="1270765" cy="0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8883228" y="3210055"/>
            <a:ext cx="835801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8153623" y="2292463"/>
            <a:ext cx="1565407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12"/>
          <p:cNvSpPr>
            <a:spLocks noChangeArrowheads="1"/>
          </p:cNvSpPr>
          <p:nvPr userDrawn="1"/>
        </p:nvSpPr>
        <p:spPr bwMode="auto">
          <a:xfrm>
            <a:off x="9719028" y="1892829"/>
            <a:ext cx="751403" cy="75140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34" name="Oval 12"/>
          <p:cNvSpPr>
            <a:spLocks noChangeArrowheads="1"/>
          </p:cNvSpPr>
          <p:nvPr userDrawn="1"/>
        </p:nvSpPr>
        <p:spPr bwMode="auto">
          <a:xfrm>
            <a:off x="9719027" y="2834352"/>
            <a:ext cx="751403" cy="7514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35" name="Oval 12"/>
          <p:cNvSpPr>
            <a:spLocks noChangeArrowheads="1"/>
          </p:cNvSpPr>
          <p:nvPr userDrawn="1"/>
        </p:nvSpPr>
        <p:spPr bwMode="auto">
          <a:xfrm>
            <a:off x="9719027" y="3774691"/>
            <a:ext cx="751403" cy="75140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45%</a:t>
            </a:r>
          </a:p>
        </p:txBody>
      </p:sp>
      <p:cxnSp>
        <p:nvCxnSpPr>
          <p:cNvPr id="36" name="Straight Connector 35"/>
          <p:cNvCxnSpPr>
            <a:stCxn id="41" idx="6"/>
            <a:endCxn id="11" idx="0"/>
          </p:cNvCxnSpPr>
          <p:nvPr userDrawn="1"/>
        </p:nvCxnSpPr>
        <p:spPr>
          <a:xfrm flipV="1">
            <a:off x="1950443" y="2767664"/>
            <a:ext cx="2416191" cy="1382729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0" idx="6"/>
            <a:endCxn id="10" idx="0"/>
          </p:cNvCxnSpPr>
          <p:nvPr userDrawn="1"/>
        </p:nvCxnSpPr>
        <p:spPr>
          <a:xfrm flipV="1">
            <a:off x="1950443" y="2514405"/>
            <a:ext cx="2416191" cy="695648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0"/>
            <a:endCxn id="39" idx="6"/>
          </p:cNvCxnSpPr>
          <p:nvPr userDrawn="1"/>
        </p:nvCxnSpPr>
        <p:spPr>
          <a:xfrm flipH="1" flipV="1">
            <a:off x="1950445" y="2255829"/>
            <a:ext cx="2416188" cy="2136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12"/>
          <p:cNvSpPr>
            <a:spLocks noChangeArrowheads="1"/>
          </p:cNvSpPr>
          <p:nvPr userDrawn="1"/>
        </p:nvSpPr>
        <p:spPr bwMode="auto">
          <a:xfrm>
            <a:off x="1199041" y="1880128"/>
            <a:ext cx="751403" cy="75140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1199040" y="2834352"/>
            <a:ext cx="751403" cy="7514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68%</a:t>
            </a:r>
          </a:p>
        </p:txBody>
      </p:sp>
      <p:sp>
        <p:nvSpPr>
          <p:cNvPr id="41" name="Oval 12"/>
          <p:cNvSpPr>
            <a:spLocks noChangeArrowheads="1"/>
          </p:cNvSpPr>
          <p:nvPr userDrawn="1"/>
        </p:nvSpPr>
        <p:spPr bwMode="auto">
          <a:xfrm>
            <a:off x="1199040" y="3774691"/>
            <a:ext cx="751403" cy="75140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1851338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1" y="-8267"/>
            <a:ext cx="11790415" cy="6858000"/>
          </a:xfrm>
          <a:prstGeom prst="rect">
            <a:avLst/>
          </a:prstGeom>
        </p:spPr>
      </p:pic>
      <p:sp>
        <p:nvSpPr>
          <p:cNvPr id="4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graphicFrame>
        <p:nvGraphicFramePr>
          <p:cNvPr id="45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75962127"/>
              </p:ext>
            </p:extLst>
          </p:nvPr>
        </p:nvGraphicFramePr>
        <p:xfrm>
          <a:off x="409574" y="387351"/>
          <a:ext cx="11376022" cy="5735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cap="none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Month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cap="all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S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M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T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W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T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F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cap="all" spc="-20" baseline="0" dirty="0">
                          <a:solidFill>
                            <a:schemeClr val="bg1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S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Something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End of Something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10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Something else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That’s enough of something else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17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1"/>
                          </a:solidFill>
                          <a:latin typeface="+mn-lt"/>
                        </a:rPr>
                        <a:t>Now we start this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24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  <a:ea typeface="Open Sans Semibold" pitchFamily="34" charset="0"/>
                          <a:cs typeface="Open Sans Semibold" pitchFamily="34" charset="0"/>
                        </a:rPr>
                        <a:t>26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All good things must</a:t>
                      </a:r>
                      <a:r>
                        <a:rPr lang="en-US" sz="1300" b="0" spc="-20" baseline="0" dirty="0">
                          <a:solidFill>
                            <a:schemeClr val="tx2"/>
                          </a:solidFill>
                          <a:latin typeface="+mn-lt"/>
                        </a:rPr>
                        <a:t> come to pass</a:t>
                      </a:r>
                      <a:endParaRPr lang="en-US" sz="1300" b="0" spc="-2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spc="-20" dirty="0">
                          <a:solidFill>
                            <a:schemeClr val="tx2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1937"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572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30,000 foot overview page one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areas to put your awesome content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82258"/>
            <a:ext cx="3291939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6183" y="2033599"/>
            <a:ext cx="3291939" cy="39325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474741" y="1582258"/>
            <a:ext cx="3291939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Second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76525" y="2033599"/>
            <a:ext cx="3291939" cy="3932588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83877" y="1582258"/>
            <a:ext cx="3291939" cy="451342"/>
          </a:xfrm>
          <a:prstGeom prst="rect">
            <a:avLst/>
          </a:prstGeom>
          <a:solidFill>
            <a:schemeClr val="tx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Third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85661" y="2033599"/>
            <a:ext cx="3291939" cy="3932588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86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30,000 foot overview page one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Lots of areas to put your awesome content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82258"/>
            <a:ext cx="3291939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6183" y="2033599"/>
            <a:ext cx="3291939" cy="3932588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bg1"/>
                </a:solidFill>
              </a:rPr>
              <a:t>Lorem ipsum dolor sit amet, </a:t>
            </a:r>
            <a:r>
              <a:rPr lang="en-US" sz="1467" dirty="0" err="1">
                <a:solidFill>
                  <a:schemeClr val="bg1"/>
                </a:solidFill>
              </a:rPr>
              <a:t>consectetur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474741" y="1582258"/>
            <a:ext cx="3291939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Second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76525" y="2033599"/>
            <a:ext cx="3291939" cy="3932588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bg1"/>
                </a:solidFill>
              </a:rPr>
              <a:t>Lorem ipsum dolor sit amet, </a:t>
            </a:r>
            <a:r>
              <a:rPr lang="en-US" sz="1467" dirty="0" err="1">
                <a:solidFill>
                  <a:schemeClr val="bg1"/>
                </a:solidFill>
              </a:rPr>
              <a:t>consectetur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83877" y="1582258"/>
            <a:ext cx="3291939" cy="451342"/>
          </a:xfrm>
          <a:prstGeom prst="rect">
            <a:avLst/>
          </a:prstGeom>
          <a:solidFill>
            <a:schemeClr val="tx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Third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85661" y="2033599"/>
            <a:ext cx="3291939" cy="3932588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bg1"/>
                </a:solidFill>
              </a:rPr>
              <a:t>Lorem ipsum dolor sit amet, </a:t>
            </a:r>
            <a:r>
              <a:rPr lang="en-US" sz="1467" dirty="0" err="1">
                <a:solidFill>
                  <a:schemeClr val="bg1"/>
                </a:solidFill>
              </a:rPr>
              <a:t>consectetur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33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30,000 foot overview page one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areas to put your awesome content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37803"/>
            <a:ext cx="3291939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6183" y="1989145"/>
            <a:ext cx="3291939" cy="16128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3847942"/>
            <a:ext cx="3291939" cy="451342"/>
          </a:xfrm>
          <a:prstGeom prst="rect">
            <a:avLst/>
          </a:prstGeom>
          <a:solidFill>
            <a:schemeClr val="accent4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Fourth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" y="4299284"/>
            <a:ext cx="3291939" cy="1612825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74741" y="1537803"/>
            <a:ext cx="3291939" cy="451342"/>
          </a:xfrm>
          <a:prstGeom prst="rect">
            <a:avLst/>
          </a:prstGeom>
          <a:solidFill>
            <a:schemeClr val="accent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Second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76525" y="1989145"/>
            <a:ext cx="3291939" cy="1612825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74741" y="3847942"/>
            <a:ext cx="3291939" cy="451342"/>
          </a:xfrm>
          <a:prstGeom prst="rect">
            <a:avLst/>
          </a:prstGeom>
          <a:solidFill>
            <a:schemeClr val="accent5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Fifth category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76525" y="4299284"/>
            <a:ext cx="3291939" cy="161282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/>
              <a:t>Lorem ipsum dolor sit amet, </a:t>
            </a:r>
            <a:r>
              <a:rPr lang="en-US" sz="1467" dirty="0" err="1"/>
              <a:t>consectetur</a:t>
            </a:r>
            <a:endParaRPr lang="en-US" sz="1467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983877" y="1537803"/>
            <a:ext cx="3291939" cy="4513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Third category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85661" y="1989145"/>
            <a:ext cx="3291939" cy="1612825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83877" y="3847942"/>
            <a:ext cx="3291939" cy="4513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rgbClr val="FFFFFF"/>
                </a:solidFill>
              </a:rPr>
              <a:t>Sixth category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85661" y="4299284"/>
            <a:ext cx="3291939" cy="161282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268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666" t="21968" r="12379" b="342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1537803"/>
            <a:ext cx="5056227" cy="451342"/>
          </a:xfrm>
          <a:prstGeom prst="rect">
            <a:avLst/>
          </a:prstGeom>
          <a:solidFill>
            <a:schemeClr val="accent1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First category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4400" y="1989145"/>
            <a:ext cx="5056227" cy="16128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3847942"/>
            <a:ext cx="5056227" cy="451342"/>
          </a:xfrm>
          <a:prstGeom prst="rect">
            <a:avLst/>
          </a:prstGeom>
          <a:solidFill>
            <a:schemeClr val="accent5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Third category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" y="4299284"/>
            <a:ext cx="5056227" cy="161282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18633" y="1537803"/>
            <a:ext cx="5056227" cy="4513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Second category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21373" y="1989145"/>
            <a:ext cx="5056227" cy="1612825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/>
              <a:t>Lorem ipsum dolor sit amet, </a:t>
            </a:r>
            <a:r>
              <a:rPr lang="en-US" sz="1467" dirty="0" err="1"/>
              <a:t>consectetur</a:t>
            </a:r>
            <a:endParaRPr lang="en-US" sz="1467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218633" y="3847942"/>
            <a:ext cx="5056227" cy="451342"/>
          </a:xfrm>
          <a:prstGeom prst="rect">
            <a:avLst/>
          </a:prstGeom>
          <a:solidFill>
            <a:schemeClr val="tx2"/>
          </a:solidFill>
        </p:spPr>
        <p:txBody>
          <a:bodyPr wrap="square" lIns="121920" tIns="60960" rIns="121920" bIns="60960" rtlCol="0" anchor="b" anchorCtr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Fourth category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21373" y="4299284"/>
            <a:ext cx="5056227" cy="1612825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121920" tIns="60960" rIns="121920" bIns="60960" rtlCol="0">
            <a:noAutofit/>
          </a:bodyPr>
          <a:lstStyle/>
          <a:p>
            <a:r>
              <a:rPr lang="en-US" sz="1467" dirty="0">
                <a:solidFill>
                  <a:schemeClr val="tx2"/>
                </a:solidFill>
              </a:rPr>
              <a:t>Lorem ipsum dolor sit amet, </a:t>
            </a:r>
            <a:r>
              <a:rPr lang="en-US" sz="1467" dirty="0" err="1">
                <a:solidFill>
                  <a:schemeClr val="tx2"/>
                </a:solidFill>
              </a:rPr>
              <a:t>consectetur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30,000 foot overview page one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Lots of areas to put your awesome content</a:t>
            </a:r>
          </a:p>
        </p:txBody>
      </p:sp>
    </p:spTree>
    <p:extLst>
      <p:ext uri="{BB962C8B-B14F-4D97-AF65-F5344CB8AC3E}">
        <p14:creationId xmlns:p14="http://schemas.microsoft.com/office/powerpoint/2010/main" val="256781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81E-0BC5-44A2-B77C-56577A0FAC03}" type="datetimeFigureOut">
              <a:rPr lang="lt-LT" smtClean="0"/>
              <a:t>2021-11-10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26B0-D571-42F9-9FB7-DBB2D912BC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40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9" r:id="rId2"/>
    <p:sldLayoutId id="2147483753" r:id="rId3"/>
    <p:sldLayoutId id="2147483754" r:id="rId4"/>
    <p:sldLayoutId id="2147483755" r:id="rId5"/>
    <p:sldLayoutId id="2147483714" r:id="rId6"/>
    <p:sldLayoutId id="2147483756" r:id="rId7"/>
    <p:sldLayoutId id="2147483711" r:id="rId8"/>
    <p:sldLayoutId id="2147483712" r:id="rId9"/>
    <p:sldLayoutId id="2147483751" r:id="rId10"/>
    <p:sldLayoutId id="2147483752" r:id="rId11"/>
    <p:sldLayoutId id="2147483720" r:id="rId12"/>
    <p:sldLayoutId id="2147483713" r:id="rId13"/>
    <p:sldLayoutId id="2147483724" r:id="rId14"/>
    <p:sldLayoutId id="2147483715" r:id="rId15"/>
    <p:sldLayoutId id="2147483716" r:id="rId16"/>
    <p:sldLayoutId id="2147483717" r:id="rId17"/>
    <p:sldLayoutId id="2147483718" r:id="rId18"/>
    <p:sldLayoutId id="2147483721" r:id="rId19"/>
    <p:sldLayoutId id="2147483722" r:id="rId20"/>
    <p:sldLayoutId id="2147483723" r:id="rId21"/>
    <p:sldLayoutId id="2147483728" r:id="rId22"/>
    <p:sldLayoutId id="2147483725" r:id="rId23"/>
    <p:sldLayoutId id="2147483729" r:id="rId24"/>
    <p:sldLayoutId id="2147483726" r:id="rId25"/>
    <p:sldLayoutId id="2147483730" r:id="rId26"/>
    <p:sldLayoutId id="2147483727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7" r:id="rId47"/>
    <p:sldLayoutId id="2147483759" r:id="rId48"/>
    <p:sldLayoutId id="2147483758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  <p:sldLayoutId id="2147483771" r:id="rId60"/>
    <p:sldLayoutId id="2147483772" r:id="rId61"/>
    <p:sldLayoutId id="2147483773" r:id="rId62"/>
    <p:sldLayoutId id="2147483774" r:id="rId63"/>
    <p:sldLayoutId id="2147483775" r:id="rId64"/>
    <p:sldLayoutId id="2147483776" r:id="rId65"/>
    <p:sldLayoutId id="2147483777" r:id="rId66"/>
    <p:sldLayoutId id="2147483778" r:id="rId67"/>
    <p:sldLayoutId id="2147483779" r:id="rId68"/>
    <p:sldLayoutId id="2147483780" r:id="rId69"/>
    <p:sldLayoutId id="2147483786" r:id="rId70"/>
    <p:sldLayoutId id="2147483785" r:id="rId71"/>
    <p:sldLayoutId id="2147483781" r:id="rId72"/>
    <p:sldLayoutId id="2147483782" r:id="rId73"/>
    <p:sldLayoutId id="2147483787" r:id="rId74"/>
    <p:sldLayoutId id="2147483789" r:id="rId75"/>
    <p:sldLayoutId id="2147483790" r:id="rId76"/>
    <p:sldLayoutId id="2147483788" r:id="rId77"/>
    <p:sldLayoutId id="2147483783" r:id="rId78"/>
    <p:sldLayoutId id="2147483784" r:id="rId79"/>
    <p:sldLayoutId id="2147483791" r:id="rId80"/>
    <p:sldLayoutId id="2147483793" r:id="rId81"/>
    <p:sldLayoutId id="2147483794" r:id="rId82"/>
    <p:sldLayoutId id="2147483795" r:id="rId83"/>
    <p:sldLayoutId id="2147483796" r:id="rId84"/>
    <p:sldLayoutId id="2147483797" r:id="rId85"/>
    <p:sldLayoutId id="2147483798" r:id="rId86"/>
    <p:sldLayoutId id="2147483815" r:id="rId87"/>
    <p:sldLayoutId id="2147483799" r:id="rId88"/>
    <p:sldLayoutId id="2147483800" r:id="rId89"/>
    <p:sldLayoutId id="2147483817" r:id="rId90"/>
    <p:sldLayoutId id="2147483801" r:id="rId91"/>
    <p:sldLayoutId id="2147483802" r:id="rId92"/>
    <p:sldLayoutId id="2147483804" r:id="rId93"/>
    <p:sldLayoutId id="2147483803" r:id="rId94"/>
    <p:sldLayoutId id="2147483805" r:id="rId95"/>
    <p:sldLayoutId id="2147483806" r:id="rId96"/>
    <p:sldLayoutId id="2147483816" r:id="rId97"/>
    <p:sldLayoutId id="2147483810" r:id="rId98"/>
    <p:sldLayoutId id="2147483807" r:id="rId99"/>
    <p:sldLayoutId id="2147483812" r:id="rId100"/>
    <p:sldLayoutId id="2147483814" r:id="rId101"/>
    <p:sldLayoutId id="2147483811" r:id="rId102"/>
    <p:sldLayoutId id="2147483818" r:id="rId10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825997" cy="1600200"/>
          </a:xfrm>
        </p:spPr>
        <p:txBody>
          <a:bodyPr/>
          <a:lstStyle/>
          <a:p>
            <a:r>
              <a:rPr lang="lt-L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Koordinuotos COVID ribojimų patikrinimų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</a:t>
            </a:r>
            <a:r>
              <a:rPr lang="lt-L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38331" y="206988"/>
            <a:ext cx="6955084" cy="4873625"/>
          </a:xfrm>
        </p:spPr>
        <p:txBody>
          <a:bodyPr>
            <a:normAutofit fontScale="25000" lnSpcReduction="2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 gyventojų tankumu ir geografija Lietuva yra panaši į Skandinavijos šalis, tačiau jose fiksuojamas daug mažesnis užsikrėtimų skaičius nei Lietuvoje. Viena pagrindinių priežasčių – </a:t>
            </a:r>
            <a:r>
              <a:rPr lang="lt-LT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ribojimų ir būtinų apsaugos priemonių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nesilaikymas, leidžiantis virusui sparčiai plisti visuomenės tarpe.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Ribojimų ir apsaugos priemonių </a:t>
            </a:r>
            <a:r>
              <a:rPr lang="lt-LT" sz="7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esilaikym</a:t>
            </a:r>
            <a:r>
              <a:rPr lang="lt-LT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lt-LT" sz="7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„baudžiami</a:t>
            </a:r>
            <a:r>
              <a:rPr lang="lt-LT" sz="7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artimiausi </a:t>
            </a: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bendruomenės nariai, ypač, vyriausieji, turintys gretutinių ligų, o taip pat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bendrapilie</a:t>
            </a:r>
            <a:r>
              <a:rPr lang="lt-LT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čiai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nuostolius dėl ribojimų patiriančios veiklos ir </a:t>
            </a:r>
            <a:r>
              <a:rPr lang="lt-LT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Koordinuotų COVID ribojimų patikrinimų 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</a:t>
            </a:r>
            <a:r>
              <a:rPr lang="lt-LT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GB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tikslas</a:t>
            </a:r>
            <a:r>
              <a:rPr lang="en-GB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sukurti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geresnes</a:t>
            </a:r>
            <a:r>
              <a:rPr lang="en-GB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prielaidas</a:t>
            </a:r>
            <a:r>
              <a:rPr lang="lt-LT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LR Vyriausybės nustatytų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alavim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laikymuisi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sudaryti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lygas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pilie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iams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informuoti</a:t>
            </a:r>
            <a:r>
              <a:rPr lang="en-GB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apie pastebėtus pažeidimus, vienu,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lengvai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siekiamu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Misijos koordinuojamos siekiant neapkrauti verslo keliais patikrinimais skirtingu metu.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Misijų </a:t>
            </a:r>
            <a:r>
              <a:rPr lang="lt-LT" sz="7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vietos </a:t>
            </a: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numatytos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remiantis</a:t>
            </a:r>
            <a:r>
              <a:rPr lang="lt-LT" sz="7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turimais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duomenimis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didžiausią epidemiologinę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ą turinčias vietas, fiksuojamus židinius, 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vietas, kuriose sistemiškai nesilaikoma </a:t>
            </a:r>
            <a:r>
              <a:rPr lang="en-GB" sz="7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reikalavim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ų, vietas apie kurias dėl ribojimų nesilaikymo praneša gyventojai. 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Misijų metu bus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tikrinama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laikomasi GP reikalavimo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asmuo naudojasi sau priklausančiu GP</a:t>
            </a:r>
            <a:r>
              <a:rPr lang="en-GB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atliekami periodiniai testai darbuotojams, kuriems privaloma testuotis pagal LRV reikalavimus, ar laikomasi ploto</a:t>
            </a: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ribojimo, kt. reikalavimų</a:t>
            </a:r>
            <a:r>
              <a:rPr lang="lt-LT" sz="7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vietose kur GP nėra reikalingas ir kitų nustatytų ribojimų laikymosi. </a:t>
            </a:r>
            <a:endParaRPr lang="lt-LT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lt-L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endParaRPr lang="lt-L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lt-L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VDI, VMVT, VVTAT, NVSC, Lietuvos policijos koordinuotos misijos</a:t>
            </a:r>
          </a:p>
          <a:p>
            <a:pPr algn="just"/>
            <a:endParaRPr lang="lt-L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Lapkričio – gruodžio mėn.</a:t>
            </a:r>
          </a:p>
          <a:p>
            <a:pPr algn="just"/>
            <a:endParaRPr lang="lt-L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Pirmoji misija: </a:t>
            </a:r>
          </a:p>
          <a:p>
            <a:pPr algn="just"/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lapkričio 12 d. – lapkričio 17 d.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06263"/>
      </p:ext>
    </p:extLst>
  </p:cSld>
  <p:clrMapOvr>
    <a:masterClrMapping/>
  </p:clrMapOvr>
</p:sld>
</file>

<file path=ppt/theme/theme1.xml><?xml version="1.0" encoding="utf-8"?>
<a:theme xmlns:a="http://schemas.openxmlformats.org/drawingml/2006/main" name="LRV">
  <a:themeElements>
    <a:clrScheme name="LRV">
      <a:dk1>
        <a:sysClr val="windowText" lastClr="000000"/>
      </a:dk1>
      <a:lt1>
        <a:sysClr val="window" lastClr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LRV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RV" id="{6DB0C80D-DA4E-4808-A72B-68B59270323B}" vid="{C96877AC-83D4-42B1-B519-CFD49B50A6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LRV</Template>
  <TotalTime>3630</TotalTime>
  <Words>244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</vt:lpstr>
      <vt:lpstr>LRV</vt:lpstr>
      <vt:lpstr>Koordinuotos COVID ribojimų patikrinimų misijos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Inga Kvaraciejienė</dc:creator>
  <cp:lastModifiedBy>Giedrė Balčytytė</cp:lastModifiedBy>
  <cp:revision>100</cp:revision>
  <dcterms:created xsi:type="dcterms:W3CDTF">2017-05-26T06:04:11Z</dcterms:created>
  <dcterms:modified xsi:type="dcterms:W3CDTF">2021-11-10T11:57:24Z</dcterms:modified>
</cp:coreProperties>
</file>