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1" r:id="rId2"/>
  </p:sldMasterIdLst>
  <p:notesMasterIdLst>
    <p:notesMasterId r:id="rId16"/>
  </p:notesMasterIdLst>
  <p:sldIdLst>
    <p:sldId id="256" r:id="rId3"/>
    <p:sldId id="286" r:id="rId4"/>
    <p:sldId id="288" r:id="rId5"/>
    <p:sldId id="279" r:id="rId6"/>
    <p:sldId id="280" r:id="rId7"/>
    <p:sldId id="287" r:id="rId8"/>
    <p:sldId id="291" r:id="rId9"/>
    <p:sldId id="289" r:id="rId10"/>
    <p:sldId id="283" r:id="rId11"/>
    <p:sldId id="282" r:id="rId12"/>
    <p:sldId id="285" r:id="rId13"/>
    <p:sldId id="281" r:id="rId14"/>
    <p:sldId id="292" r:id="rId15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ūratė Jazbutytė" initials="JJ" lastIdx="6" clrIdx="0">
    <p:extLst>
      <p:ext uri="{19B8F6BF-5375-455C-9EA6-DF929625EA0E}">
        <p15:presenceInfo xmlns:p15="http://schemas.microsoft.com/office/powerpoint/2012/main" userId="S::jurate.jazbutyte@lrv.lt::c86d0d0d-e3e5-47dc-979f-147be8a4c5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3A"/>
    <a:srgbClr val="FFFFFF"/>
    <a:srgbClr val="34DF55"/>
    <a:srgbClr val="317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83EAEF-C5E1-454F-A6F6-4875D2734991}" v="8" dt="2021-04-26T18:04:37.52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CDCD"/>
          </a:solidFill>
        </a:fill>
      </a:tcStyle>
    </a:wholeTbl>
    <a:band2H>
      <a:tcTxStyle/>
      <a:tcStyle>
        <a:tcBdr/>
        <a:fill>
          <a:solidFill>
            <a:srgbClr val="E6E7E7"/>
          </a:solidFill>
        </a:fill>
      </a:tcStyle>
    </a:band2H>
    <a:firstCol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381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381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CD5F1"/>
          </a:solidFill>
        </a:fill>
      </a:tcStyle>
    </a:wholeTbl>
    <a:band2H>
      <a:tcTxStyle/>
      <a:tcStyle>
        <a:tcBdr/>
        <a:fill>
          <a:solidFill>
            <a:srgbClr val="E7EBF8"/>
          </a:solidFill>
        </a:fill>
      </a:tcStyle>
    </a:band2H>
    <a:firstCol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381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381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CDDA"/>
          </a:solidFill>
        </a:fill>
      </a:tcStyle>
    </a:wholeTbl>
    <a:band2H>
      <a:tcTxStyle/>
      <a:tcStyle>
        <a:tcBdr/>
        <a:fill>
          <a:solidFill>
            <a:srgbClr val="E6E8ED"/>
          </a:solidFill>
        </a:fill>
      </a:tcStyle>
    </a:band2H>
    <a:firstCol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381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381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7"/>
          </a:solidFill>
        </a:fill>
      </a:tcStyle>
    </a:wholeTbl>
    <a:band2H>
      <a:tcTxStyle/>
      <a:tcStyle>
        <a:tcBdr/>
        <a:fill>
          <a:solidFill>
            <a:srgbClr val="3C3C3C"/>
          </a:solidFill>
        </a:fill>
      </a:tcStyle>
    </a:band2H>
    <a:firstCol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C3C3C"/>
          </a:solidFill>
        </a:fill>
      </a:tcStyle>
    </a:lastRow>
    <a:fir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CDCD"/>
          </a:solidFill>
        </a:fill>
      </a:tcStyle>
    </a:wholeTbl>
    <a:band2H>
      <a:tcTxStyle/>
      <a:tcStyle>
        <a:tcBdr/>
        <a:fill>
          <a:solidFill>
            <a:srgbClr val="E6E7E7"/>
          </a:solidFill>
        </a:fill>
      </a:tcStyle>
    </a:band2H>
    <a:firstCol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381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381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6"/>
    <p:restoredTop sz="94686"/>
  </p:normalViewPr>
  <p:slideViewPr>
    <p:cSldViewPr snapToGrid="0" snapToObjects="1">
      <p:cViewPr varScale="1">
        <p:scale>
          <a:sx n="54" d="100"/>
          <a:sy n="54" d="100"/>
        </p:scale>
        <p:origin x="94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us Gurskas" userId="4ea76d34-40af-4b01-a9c3-9cae9288330e" providerId="ADAL" clId="{BE83EAEF-C5E1-454F-A6F6-4875D2734991}"/>
    <pc:docChg chg="custSel addSld delSld modSld sldOrd">
      <pc:chgData name="Marius Gurskas" userId="4ea76d34-40af-4b01-a9c3-9cae9288330e" providerId="ADAL" clId="{BE83EAEF-C5E1-454F-A6F6-4875D2734991}" dt="2021-04-27T04:02:31.387" v="412" actId="1076"/>
      <pc:docMkLst>
        <pc:docMk/>
      </pc:docMkLst>
      <pc:sldChg chg="del">
        <pc:chgData name="Marius Gurskas" userId="4ea76d34-40af-4b01-a9c3-9cae9288330e" providerId="ADAL" clId="{BE83EAEF-C5E1-454F-A6F6-4875D2734991}" dt="2021-04-23T11:16:01.643" v="1" actId="47"/>
        <pc:sldMkLst>
          <pc:docMk/>
          <pc:sldMk cId="0" sldId="261"/>
        </pc:sldMkLst>
      </pc:sldChg>
      <pc:sldChg chg="modSp mod modNotesTx">
        <pc:chgData name="Marius Gurskas" userId="4ea76d34-40af-4b01-a9c3-9cae9288330e" providerId="ADAL" clId="{BE83EAEF-C5E1-454F-A6F6-4875D2734991}" dt="2021-04-27T04:00:10.197" v="397" actId="1076"/>
        <pc:sldMkLst>
          <pc:docMk/>
          <pc:sldMk cId="2280856209" sldId="279"/>
        </pc:sldMkLst>
        <pc:spChg chg="mod">
          <ac:chgData name="Marius Gurskas" userId="4ea76d34-40af-4b01-a9c3-9cae9288330e" providerId="ADAL" clId="{BE83EAEF-C5E1-454F-A6F6-4875D2734991}" dt="2021-04-27T04:00:10.197" v="397" actId="1076"/>
          <ac:spMkLst>
            <pc:docMk/>
            <pc:sldMk cId="2280856209" sldId="279"/>
            <ac:spMk id="4" creationId="{75E1B44D-C5CA-45CB-A178-DE5DD2EA1F97}"/>
          </ac:spMkLst>
        </pc:spChg>
        <pc:spChg chg="mod">
          <ac:chgData name="Marius Gurskas" userId="4ea76d34-40af-4b01-a9c3-9cae9288330e" providerId="ADAL" clId="{BE83EAEF-C5E1-454F-A6F6-4875D2734991}" dt="2021-04-27T04:00:01.726" v="396" actId="20577"/>
          <ac:spMkLst>
            <pc:docMk/>
            <pc:sldMk cId="2280856209" sldId="279"/>
            <ac:spMk id="571" creationId="{00000000-0000-0000-0000-000000000000}"/>
          </ac:spMkLst>
        </pc:spChg>
      </pc:sldChg>
      <pc:sldChg chg="modSp mod">
        <pc:chgData name="Marius Gurskas" userId="4ea76d34-40af-4b01-a9c3-9cae9288330e" providerId="ADAL" clId="{BE83EAEF-C5E1-454F-A6F6-4875D2734991}" dt="2021-04-27T04:02:31.387" v="412" actId="1076"/>
        <pc:sldMkLst>
          <pc:docMk/>
          <pc:sldMk cId="3655094514" sldId="280"/>
        </pc:sldMkLst>
        <pc:spChg chg="mod">
          <ac:chgData name="Marius Gurskas" userId="4ea76d34-40af-4b01-a9c3-9cae9288330e" providerId="ADAL" clId="{BE83EAEF-C5E1-454F-A6F6-4875D2734991}" dt="2021-04-27T04:02:31.387" v="412" actId="1076"/>
          <ac:spMkLst>
            <pc:docMk/>
            <pc:sldMk cId="3655094514" sldId="280"/>
            <ac:spMk id="3" creationId="{EE03F76D-4F19-473D-87D9-5A40B725DD8C}"/>
          </ac:spMkLst>
        </pc:spChg>
        <pc:spChg chg="mod">
          <ac:chgData name="Marius Gurskas" userId="4ea76d34-40af-4b01-a9c3-9cae9288330e" providerId="ADAL" clId="{BE83EAEF-C5E1-454F-A6F6-4875D2734991}" dt="2021-04-27T04:02:05.020" v="408" actId="14100"/>
          <ac:spMkLst>
            <pc:docMk/>
            <pc:sldMk cId="3655094514" sldId="280"/>
            <ac:spMk id="4" creationId="{75E1B44D-C5CA-45CB-A178-DE5DD2EA1F97}"/>
          </ac:spMkLst>
        </pc:spChg>
        <pc:spChg chg="mod">
          <ac:chgData name="Marius Gurskas" userId="4ea76d34-40af-4b01-a9c3-9cae9288330e" providerId="ADAL" clId="{BE83EAEF-C5E1-454F-A6F6-4875D2734991}" dt="2021-04-27T04:02:26.465" v="411" actId="1076"/>
          <ac:spMkLst>
            <pc:docMk/>
            <pc:sldMk cId="3655094514" sldId="280"/>
            <ac:spMk id="7" creationId="{2163308B-E746-4220-9888-119DB9652068}"/>
          </ac:spMkLst>
        </pc:spChg>
        <pc:spChg chg="mod">
          <ac:chgData name="Marius Gurskas" userId="4ea76d34-40af-4b01-a9c3-9cae9288330e" providerId="ADAL" clId="{BE83EAEF-C5E1-454F-A6F6-4875D2734991}" dt="2021-04-27T04:02:22.686" v="410" actId="1076"/>
          <ac:spMkLst>
            <pc:docMk/>
            <pc:sldMk cId="3655094514" sldId="280"/>
            <ac:spMk id="8" creationId="{8EA6F692-2236-4EAB-A80E-EA1A71355E09}"/>
          </ac:spMkLst>
        </pc:spChg>
        <pc:spChg chg="mod">
          <ac:chgData name="Marius Gurskas" userId="4ea76d34-40af-4b01-a9c3-9cae9288330e" providerId="ADAL" clId="{BE83EAEF-C5E1-454F-A6F6-4875D2734991}" dt="2021-04-27T04:02:17.432" v="409" actId="1076"/>
          <ac:spMkLst>
            <pc:docMk/>
            <pc:sldMk cId="3655094514" sldId="280"/>
            <ac:spMk id="9" creationId="{093C733F-21D6-4B36-A9F9-B33E71094A9A}"/>
          </ac:spMkLst>
        </pc:spChg>
        <pc:spChg chg="mod">
          <ac:chgData name="Marius Gurskas" userId="4ea76d34-40af-4b01-a9c3-9cae9288330e" providerId="ADAL" clId="{BE83EAEF-C5E1-454F-A6F6-4875D2734991}" dt="2021-04-27T04:01:53.955" v="407" actId="20577"/>
          <ac:spMkLst>
            <pc:docMk/>
            <pc:sldMk cId="3655094514" sldId="280"/>
            <ac:spMk id="571" creationId="{00000000-0000-0000-0000-000000000000}"/>
          </ac:spMkLst>
        </pc:spChg>
      </pc:sldChg>
      <pc:sldChg chg="ord">
        <pc:chgData name="Marius Gurskas" userId="4ea76d34-40af-4b01-a9c3-9cae9288330e" providerId="ADAL" clId="{BE83EAEF-C5E1-454F-A6F6-4875D2734991}" dt="2021-04-26T17:46:56.134" v="181"/>
        <pc:sldMkLst>
          <pc:docMk/>
          <pc:sldMk cId="1152778717" sldId="281"/>
        </pc:sldMkLst>
      </pc:sldChg>
      <pc:sldChg chg="del">
        <pc:chgData name="Marius Gurskas" userId="4ea76d34-40af-4b01-a9c3-9cae9288330e" providerId="ADAL" clId="{BE83EAEF-C5E1-454F-A6F6-4875D2734991}" dt="2021-04-23T11:15:25.342" v="0" actId="47"/>
        <pc:sldMkLst>
          <pc:docMk/>
          <pc:sldMk cId="3567196866" sldId="284"/>
        </pc:sldMkLst>
      </pc:sldChg>
      <pc:sldChg chg="modSp mod">
        <pc:chgData name="Marius Gurskas" userId="4ea76d34-40af-4b01-a9c3-9cae9288330e" providerId="ADAL" clId="{BE83EAEF-C5E1-454F-A6F6-4875D2734991}" dt="2021-04-27T03:51:10.812" v="316" actId="20577"/>
        <pc:sldMkLst>
          <pc:docMk/>
          <pc:sldMk cId="1412963534" sldId="285"/>
        </pc:sldMkLst>
        <pc:spChg chg="mod">
          <ac:chgData name="Marius Gurskas" userId="4ea76d34-40af-4b01-a9c3-9cae9288330e" providerId="ADAL" clId="{BE83EAEF-C5E1-454F-A6F6-4875D2734991}" dt="2021-04-27T03:51:10.812" v="316" actId="20577"/>
          <ac:spMkLst>
            <pc:docMk/>
            <pc:sldMk cId="1412963534" sldId="285"/>
            <ac:spMk id="571" creationId="{00000000-0000-0000-0000-000000000000}"/>
          </ac:spMkLst>
        </pc:spChg>
      </pc:sldChg>
      <pc:sldChg chg="modSp mod">
        <pc:chgData name="Marius Gurskas" userId="4ea76d34-40af-4b01-a9c3-9cae9288330e" providerId="ADAL" clId="{BE83EAEF-C5E1-454F-A6F6-4875D2734991}" dt="2021-04-27T03:57:35.324" v="380" actId="14100"/>
        <pc:sldMkLst>
          <pc:docMk/>
          <pc:sldMk cId="2482967706" sldId="286"/>
        </pc:sldMkLst>
        <pc:spChg chg="mod">
          <ac:chgData name="Marius Gurskas" userId="4ea76d34-40af-4b01-a9c3-9cae9288330e" providerId="ADAL" clId="{BE83EAEF-C5E1-454F-A6F6-4875D2734991}" dt="2021-04-27T03:56:27.784" v="376" actId="1076"/>
          <ac:spMkLst>
            <pc:docMk/>
            <pc:sldMk cId="2482967706" sldId="286"/>
            <ac:spMk id="8" creationId="{B356AB3A-B0C8-4C46-8B78-B63B8D3B6139}"/>
          </ac:spMkLst>
        </pc:spChg>
        <pc:grpChg chg="mod">
          <ac:chgData name="Marius Gurskas" userId="4ea76d34-40af-4b01-a9c3-9cae9288330e" providerId="ADAL" clId="{BE83EAEF-C5E1-454F-A6F6-4875D2734991}" dt="2021-04-27T03:57:35.324" v="380" actId="14100"/>
          <ac:grpSpMkLst>
            <pc:docMk/>
            <pc:sldMk cId="2482967706" sldId="286"/>
            <ac:grpSpMk id="22" creationId="{36BE8493-D400-43E5-AABB-939A995696F3}"/>
          </ac:grpSpMkLst>
        </pc:grpChg>
      </pc:sldChg>
      <pc:sldChg chg="modNotesTx">
        <pc:chgData name="Marius Gurskas" userId="4ea76d34-40af-4b01-a9c3-9cae9288330e" providerId="ADAL" clId="{BE83EAEF-C5E1-454F-A6F6-4875D2734991}" dt="2021-04-26T17:40:32.060" v="173" actId="20577"/>
        <pc:sldMkLst>
          <pc:docMk/>
          <pc:sldMk cId="2941762752" sldId="287"/>
        </pc:sldMkLst>
      </pc:sldChg>
      <pc:sldChg chg="modSp mod">
        <pc:chgData name="Marius Gurskas" userId="4ea76d34-40af-4b01-a9c3-9cae9288330e" providerId="ADAL" clId="{BE83EAEF-C5E1-454F-A6F6-4875D2734991}" dt="2021-04-27T03:59:43.654" v="394" actId="1076"/>
        <pc:sldMkLst>
          <pc:docMk/>
          <pc:sldMk cId="1544026277" sldId="288"/>
        </pc:sldMkLst>
        <pc:spChg chg="mod">
          <ac:chgData name="Marius Gurskas" userId="4ea76d34-40af-4b01-a9c3-9cae9288330e" providerId="ADAL" clId="{BE83EAEF-C5E1-454F-A6F6-4875D2734991}" dt="2021-04-27T03:59:43.654" v="394" actId="1076"/>
          <ac:spMkLst>
            <pc:docMk/>
            <pc:sldMk cId="1544026277" sldId="288"/>
            <ac:spMk id="8" creationId="{B356AB3A-B0C8-4C46-8B78-B63B8D3B6139}"/>
          </ac:spMkLst>
        </pc:spChg>
        <pc:spChg chg="mod">
          <ac:chgData name="Marius Gurskas" userId="4ea76d34-40af-4b01-a9c3-9cae9288330e" providerId="ADAL" clId="{BE83EAEF-C5E1-454F-A6F6-4875D2734991}" dt="2021-04-27T03:59:07.299" v="392" actId="14100"/>
          <ac:spMkLst>
            <pc:docMk/>
            <pc:sldMk cId="1544026277" sldId="288"/>
            <ac:spMk id="592" creationId="{00000000-0000-0000-0000-000000000000}"/>
          </ac:spMkLst>
        </pc:spChg>
      </pc:sldChg>
      <pc:sldChg chg="addSp delSp modSp new mod">
        <pc:chgData name="Marius Gurskas" userId="4ea76d34-40af-4b01-a9c3-9cae9288330e" providerId="ADAL" clId="{BE83EAEF-C5E1-454F-A6F6-4875D2734991}" dt="2021-04-23T11:22:37.370" v="32" actId="1076"/>
        <pc:sldMkLst>
          <pc:docMk/>
          <pc:sldMk cId="4166989373" sldId="289"/>
        </pc:sldMkLst>
        <pc:spChg chg="del">
          <ac:chgData name="Marius Gurskas" userId="4ea76d34-40af-4b01-a9c3-9cae9288330e" providerId="ADAL" clId="{BE83EAEF-C5E1-454F-A6F6-4875D2734991}" dt="2021-04-23T11:21:42.612" v="4" actId="478"/>
          <ac:spMkLst>
            <pc:docMk/>
            <pc:sldMk cId="4166989373" sldId="289"/>
            <ac:spMk id="2" creationId="{162FD37E-4B2A-4590-AF35-287C6697EDED}"/>
          </ac:spMkLst>
        </pc:spChg>
        <pc:spChg chg="del">
          <ac:chgData name="Marius Gurskas" userId="4ea76d34-40af-4b01-a9c3-9cae9288330e" providerId="ADAL" clId="{BE83EAEF-C5E1-454F-A6F6-4875D2734991}" dt="2021-04-23T11:21:45.378" v="5" actId="478"/>
          <ac:spMkLst>
            <pc:docMk/>
            <pc:sldMk cId="4166989373" sldId="289"/>
            <ac:spMk id="3" creationId="{D7B646F6-A01D-4ED3-851F-A0E6738E2786}"/>
          </ac:spMkLst>
        </pc:spChg>
        <pc:spChg chg="del">
          <ac:chgData name="Marius Gurskas" userId="4ea76d34-40af-4b01-a9c3-9cae9288330e" providerId="ADAL" clId="{BE83EAEF-C5E1-454F-A6F6-4875D2734991}" dt="2021-04-23T11:21:40.929" v="3" actId="478"/>
          <ac:spMkLst>
            <pc:docMk/>
            <pc:sldMk cId="4166989373" sldId="289"/>
            <ac:spMk id="4" creationId="{0F81F543-D9DD-4C26-9550-6E3D1C2A7BCD}"/>
          </ac:spMkLst>
        </pc:spChg>
        <pc:spChg chg="mod">
          <ac:chgData name="Marius Gurskas" userId="4ea76d34-40af-4b01-a9c3-9cae9288330e" providerId="ADAL" clId="{BE83EAEF-C5E1-454F-A6F6-4875D2734991}" dt="2021-04-23T11:22:25.462" v="31" actId="1076"/>
          <ac:spMkLst>
            <pc:docMk/>
            <pc:sldMk cId="4166989373" sldId="289"/>
            <ac:spMk id="5" creationId="{E8FE63C7-E4BF-4255-9540-8A354F53E120}"/>
          </ac:spMkLst>
        </pc:spChg>
        <pc:picChg chg="add mod">
          <ac:chgData name="Marius Gurskas" userId="4ea76d34-40af-4b01-a9c3-9cae9288330e" providerId="ADAL" clId="{BE83EAEF-C5E1-454F-A6F6-4875D2734991}" dt="2021-04-23T11:22:37.370" v="32" actId="1076"/>
          <ac:picMkLst>
            <pc:docMk/>
            <pc:sldMk cId="4166989373" sldId="289"/>
            <ac:picMk id="7" creationId="{F7B9430D-3FC2-47DC-ACB4-F22BB611DCAB}"/>
          </ac:picMkLst>
        </pc:picChg>
      </pc:sldChg>
      <pc:sldChg chg="addSp delSp modSp del mod modClrScheme chgLayout">
        <pc:chgData name="Marius Gurskas" userId="4ea76d34-40af-4b01-a9c3-9cae9288330e" providerId="ADAL" clId="{BE83EAEF-C5E1-454F-A6F6-4875D2734991}" dt="2021-04-26T18:05:20.117" v="256" actId="47"/>
        <pc:sldMkLst>
          <pc:docMk/>
          <pc:sldMk cId="1842355093" sldId="290"/>
        </pc:sldMkLst>
        <pc:spChg chg="mod">
          <ac:chgData name="Marius Gurskas" userId="4ea76d34-40af-4b01-a9c3-9cae9288330e" providerId="ADAL" clId="{BE83EAEF-C5E1-454F-A6F6-4875D2734991}" dt="2021-04-26T18:04:31.642" v="219" actId="27636"/>
          <ac:spMkLst>
            <pc:docMk/>
            <pc:sldMk cId="1842355093" sldId="290"/>
            <ac:spMk id="2" creationId="{6743D17A-D946-4423-AB15-43315F69B114}"/>
          </ac:spMkLst>
        </pc:spChg>
        <pc:spChg chg="add del mod">
          <ac:chgData name="Marius Gurskas" userId="4ea76d34-40af-4b01-a9c3-9cae9288330e" providerId="ADAL" clId="{BE83EAEF-C5E1-454F-A6F6-4875D2734991}" dt="2021-04-26T18:03:01.719" v="209" actId="478"/>
          <ac:spMkLst>
            <pc:docMk/>
            <pc:sldMk cId="1842355093" sldId="290"/>
            <ac:spMk id="3" creationId="{74839CF6-6967-42FF-B087-5E972E8589A1}"/>
          </ac:spMkLst>
        </pc:spChg>
        <pc:spChg chg="add del mod">
          <ac:chgData name="Marius Gurskas" userId="4ea76d34-40af-4b01-a9c3-9cae9288330e" providerId="ADAL" clId="{BE83EAEF-C5E1-454F-A6F6-4875D2734991}" dt="2021-04-26T18:02:43.393" v="205" actId="26606"/>
          <ac:spMkLst>
            <pc:docMk/>
            <pc:sldMk cId="1842355093" sldId="290"/>
            <ac:spMk id="4" creationId="{55C4D71A-B5D5-495B-8CBC-C595E89643F0}"/>
          </ac:spMkLst>
        </pc:spChg>
        <pc:spChg chg="add del mod">
          <ac:chgData name="Marius Gurskas" userId="4ea76d34-40af-4b01-a9c3-9cae9288330e" providerId="ADAL" clId="{BE83EAEF-C5E1-454F-A6F6-4875D2734991}" dt="2021-04-26T18:02:43.393" v="205" actId="26606"/>
          <ac:spMkLst>
            <pc:docMk/>
            <pc:sldMk cId="1842355093" sldId="290"/>
            <ac:spMk id="5" creationId="{0F7A0AF5-C3EC-4AF9-8C59-3F8BAD98AF2C}"/>
          </ac:spMkLst>
        </pc:spChg>
        <pc:spChg chg="add mod">
          <ac:chgData name="Marius Gurskas" userId="4ea76d34-40af-4b01-a9c3-9cae9288330e" providerId="ADAL" clId="{BE83EAEF-C5E1-454F-A6F6-4875D2734991}" dt="2021-04-26T18:03:16.593" v="217" actId="20577"/>
          <ac:spMkLst>
            <pc:docMk/>
            <pc:sldMk cId="1842355093" sldId="290"/>
            <ac:spMk id="7" creationId="{DD95CA79-B50E-435C-AB43-7EF7BABE4AAA}"/>
          </ac:spMkLst>
        </pc:spChg>
        <pc:spChg chg="del">
          <ac:chgData name="Marius Gurskas" userId="4ea76d34-40af-4b01-a9c3-9cae9288330e" providerId="ADAL" clId="{BE83EAEF-C5E1-454F-A6F6-4875D2734991}" dt="2021-04-26T18:01:45.482" v="184" actId="478"/>
          <ac:spMkLst>
            <pc:docMk/>
            <pc:sldMk cId="1842355093" sldId="290"/>
            <ac:spMk id="9" creationId="{ABF10997-05C4-4BAC-86BB-374E0EDFC181}"/>
          </ac:spMkLst>
        </pc:spChg>
        <pc:spChg chg="del">
          <ac:chgData name="Marius Gurskas" userId="4ea76d34-40af-4b01-a9c3-9cae9288330e" providerId="ADAL" clId="{BE83EAEF-C5E1-454F-A6F6-4875D2734991}" dt="2021-04-26T18:01:42.989" v="183" actId="478"/>
          <ac:spMkLst>
            <pc:docMk/>
            <pc:sldMk cId="1842355093" sldId="290"/>
            <ac:spMk id="10" creationId="{544F27D7-0D91-4D65-BFE4-B37D3D78CEA4}"/>
          </ac:spMkLst>
        </pc:spChg>
        <pc:spChg chg="del">
          <ac:chgData name="Marius Gurskas" userId="4ea76d34-40af-4b01-a9c3-9cae9288330e" providerId="ADAL" clId="{BE83EAEF-C5E1-454F-A6F6-4875D2734991}" dt="2021-04-26T18:01:37.540" v="182" actId="478"/>
          <ac:spMkLst>
            <pc:docMk/>
            <pc:sldMk cId="1842355093" sldId="290"/>
            <ac:spMk id="11" creationId="{C361FD90-3E8F-42CF-B2BA-AB4FBFB17064}"/>
          </ac:spMkLst>
        </pc:spChg>
        <pc:spChg chg="add del mod">
          <ac:chgData name="Marius Gurskas" userId="4ea76d34-40af-4b01-a9c3-9cae9288330e" providerId="ADAL" clId="{BE83EAEF-C5E1-454F-A6F6-4875D2734991}" dt="2021-04-26T18:03:05.691" v="210" actId="478"/>
          <ac:spMkLst>
            <pc:docMk/>
            <pc:sldMk cId="1842355093" sldId="290"/>
            <ac:spMk id="12" creationId="{037649AD-C8CE-4865-81C0-37FB7E61A6D3}"/>
          </ac:spMkLst>
        </pc:spChg>
        <pc:spChg chg="add del mod">
          <ac:chgData name="Marius Gurskas" userId="4ea76d34-40af-4b01-a9c3-9cae9288330e" providerId="ADAL" clId="{BE83EAEF-C5E1-454F-A6F6-4875D2734991}" dt="2021-04-26T18:02:59.412" v="208" actId="478"/>
          <ac:spMkLst>
            <pc:docMk/>
            <pc:sldMk cId="1842355093" sldId="290"/>
            <ac:spMk id="14" creationId="{DA621507-68C8-4E6B-824B-A396F08F2D49}"/>
          </ac:spMkLst>
        </pc:spChg>
      </pc:sldChg>
      <pc:sldChg chg="addSp delSp modSp mod">
        <pc:chgData name="Marius Gurskas" userId="4ea76d34-40af-4b01-a9c3-9cae9288330e" providerId="ADAL" clId="{BE83EAEF-C5E1-454F-A6F6-4875D2734991}" dt="2021-04-26T17:44:34.429" v="179" actId="1076"/>
        <pc:sldMkLst>
          <pc:docMk/>
          <pc:sldMk cId="3293417930" sldId="291"/>
        </pc:sldMkLst>
        <pc:picChg chg="add mod">
          <ac:chgData name="Marius Gurskas" userId="4ea76d34-40af-4b01-a9c3-9cae9288330e" providerId="ADAL" clId="{BE83EAEF-C5E1-454F-A6F6-4875D2734991}" dt="2021-04-26T17:44:34.429" v="179" actId="1076"/>
          <ac:picMkLst>
            <pc:docMk/>
            <pc:sldMk cId="3293417930" sldId="291"/>
            <ac:picMk id="3" creationId="{51975D78-06A5-42A4-B3AC-00B734E0F921}"/>
          </ac:picMkLst>
        </pc:picChg>
        <pc:picChg chg="del">
          <ac:chgData name="Marius Gurskas" userId="4ea76d34-40af-4b01-a9c3-9cae9288330e" providerId="ADAL" clId="{BE83EAEF-C5E1-454F-A6F6-4875D2734991}" dt="2021-04-26T17:42:41.934" v="174" actId="478"/>
          <ac:picMkLst>
            <pc:docMk/>
            <pc:sldMk cId="3293417930" sldId="291"/>
            <ac:picMk id="7" creationId="{F7B9430D-3FC2-47DC-ACB4-F22BB611DCAB}"/>
          </ac:picMkLst>
        </pc:picChg>
      </pc:sldChg>
      <pc:sldChg chg="addSp delSp modSp mod">
        <pc:chgData name="Marius Gurskas" userId="4ea76d34-40af-4b01-a9c3-9cae9288330e" providerId="ADAL" clId="{BE83EAEF-C5E1-454F-A6F6-4875D2734991}" dt="2021-04-26T18:05:06.938" v="255" actId="478"/>
        <pc:sldMkLst>
          <pc:docMk/>
          <pc:sldMk cId="1612688221" sldId="292"/>
        </pc:sldMkLst>
        <pc:spChg chg="del mod">
          <ac:chgData name="Marius Gurskas" userId="4ea76d34-40af-4b01-a9c3-9cae9288330e" providerId="ADAL" clId="{BE83EAEF-C5E1-454F-A6F6-4875D2734991}" dt="2021-04-26T18:05:04.515" v="254" actId="478"/>
          <ac:spMkLst>
            <pc:docMk/>
            <pc:sldMk cId="1612688221" sldId="292"/>
            <ac:spMk id="2" creationId="{D1331C42-8B22-2940-9F8E-D3400774D6A9}"/>
          </ac:spMkLst>
        </pc:spChg>
        <pc:spChg chg="mod">
          <ac:chgData name="Marius Gurskas" userId="4ea76d34-40af-4b01-a9c3-9cae9288330e" providerId="ADAL" clId="{BE83EAEF-C5E1-454F-A6F6-4875D2734991}" dt="2021-04-26T18:04:37.525" v="221"/>
          <ac:spMkLst>
            <pc:docMk/>
            <pc:sldMk cId="1612688221" sldId="292"/>
            <ac:spMk id="4" creationId="{BC3C541C-E162-1546-B909-84F9C66EA1F3}"/>
          </ac:spMkLst>
        </pc:spChg>
        <pc:spChg chg="add del mod">
          <ac:chgData name="Marius Gurskas" userId="4ea76d34-40af-4b01-a9c3-9cae9288330e" providerId="ADAL" clId="{BE83EAEF-C5E1-454F-A6F6-4875D2734991}" dt="2021-04-26T18:05:06.938" v="255" actId="478"/>
          <ac:spMkLst>
            <pc:docMk/>
            <pc:sldMk cId="1612688221" sldId="292"/>
            <ac:spMk id="5" creationId="{72FD1B6D-CCFD-4974-A636-DAB8ED405FF0}"/>
          </ac:spMkLst>
        </pc:spChg>
        <pc:spChg chg="mod">
          <ac:chgData name="Marius Gurskas" userId="4ea76d34-40af-4b01-a9c3-9cae9288330e" providerId="ADAL" clId="{BE83EAEF-C5E1-454F-A6F6-4875D2734991}" dt="2021-04-26T18:04:50.880" v="252" actId="20577"/>
          <ac:spMkLst>
            <pc:docMk/>
            <pc:sldMk cId="1612688221" sldId="292"/>
            <ac:spMk id="43" creationId="{C9EA9DE4-1B39-4546-92A7-D5ACD3FDB8FE}"/>
          </ac:spMkLst>
        </pc:spChg>
      </pc:sldChg>
      <pc:sldMasterChg chg="delSldLayout">
        <pc:chgData name="Marius Gurskas" userId="4ea76d34-40af-4b01-a9c3-9cae9288330e" providerId="ADAL" clId="{BE83EAEF-C5E1-454F-A6F6-4875D2734991}" dt="2021-04-26T18:05:20.117" v="256" actId="47"/>
        <pc:sldMasterMkLst>
          <pc:docMk/>
          <pc:sldMasterMk cId="0" sldId="2147483648"/>
        </pc:sldMasterMkLst>
        <pc:sldLayoutChg chg="del">
          <pc:chgData name="Marius Gurskas" userId="4ea76d34-40af-4b01-a9c3-9cae9288330e" providerId="ADAL" clId="{BE83EAEF-C5E1-454F-A6F6-4875D2734991}" dt="2021-04-26T18:05:20.117" v="256" actId="47"/>
          <pc:sldLayoutMkLst>
            <pc:docMk/>
            <pc:sldMasterMk cId="0" sldId="2147483648"/>
            <pc:sldLayoutMk cId="0" sldId="214748366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0" name="Shape 5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1pPr>
    <a:lvl2pPr indent="2286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2pPr>
    <a:lvl3pPr indent="4572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3pPr>
    <a:lvl4pPr indent="6858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4pPr>
    <a:lvl5pPr indent="9144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5pPr>
    <a:lvl6pPr indent="11430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6pPr>
    <a:lvl7pPr indent="13716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7pPr>
    <a:lvl8pPr indent="16002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8pPr>
    <a:lvl9pPr indent="18288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3463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45352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1562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•	Vizualinę koncepciją atskleidžia ne tik ženklas (Lithuania-</a:t>
            </a:r>
            <a:r>
              <a:rPr lang="lt-LT" dirty="0" err="1"/>
              <a:t>Co</a:t>
            </a:r>
            <a:r>
              <a:rPr lang="lt-LT" dirty="0"/>
              <a:t>-</a:t>
            </a:r>
            <a:r>
              <a:rPr lang="lt-LT" dirty="0" err="1"/>
              <a:t>create</a:t>
            </a:r>
            <a:r>
              <a:rPr lang="lt-LT" dirty="0"/>
              <a:t>) – svarbi visa dizaino elementų naudojimo visuma: šriftas, spalvos, piktogramų naudojimas ir kt. priemonės, reikalingos vieningai komunikuoti apie šalį.</a:t>
            </a:r>
          </a:p>
        </p:txBody>
      </p:sp>
    </p:spTree>
    <p:extLst>
      <p:ext uri="{BB962C8B-B14F-4D97-AF65-F5344CB8AC3E}">
        <p14:creationId xmlns:p14="http://schemas.microsoft.com/office/powerpoint/2010/main" val="268244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adzia bendra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raphic 7"/>
          <p:cNvSpPr/>
          <p:nvPr/>
        </p:nvSpPr>
        <p:spPr>
          <a:xfrm>
            <a:off x="1122361" y="2689224"/>
            <a:ext cx="793433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26" name="Graphic 4" descr="Graphic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62" y="8074025"/>
            <a:ext cx="7934326" cy="127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511300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1540042" y="3296651"/>
            <a:ext cx="7194885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40042" y="6755331"/>
            <a:ext cx="2919662" cy="74034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539875" y="8378748"/>
            <a:ext cx="2919829" cy="6661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5293726" y="8378748"/>
            <a:ext cx="2919832" cy="6661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+ foto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raphic 9"/>
          <p:cNvGrpSpPr/>
          <p:nvPr/>
        </p:nvGrpSpPr>
        <p:grpSpPr>
          <a:xfrm>
            <a:off x="17726024" y="333373"/>
            <a:ext cx="285755" cy="285757"/>
            <a:chOff x="0" y="0"/>
            <a:chExt cx="285753" cy="285756"/>
          </a:xfrm>
        </p:grpSpPr>
        <p:sp>
          <p:nvSpPr>
            <p:cNvPr id="334" name="Freeform: Shape 12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35" name="Freeform: Shape 13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597290" cy="11224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39" name="Picture Placeholder 4"/>
          <p:cNvSpPr>
            <a:spLocks noGrp="1"/>
          </p:cNvSpPr>
          <p:nvPr>
            <p:ph type="pic" idx="21"/>
          </p:nvPr>
        </p:nvSpPr>
        <p:spPr>
          <a:xfrm>
            <a:off x="9345613" y="780440"/>
            <a:ext cx="8578853" cy="90223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0" name="Text Placeholder 13"/>
          <p:cNvSpPr>
            <a:spLocks noGrp="1"/>
          </p:cNvSpPr>
          <p:nvPr>
            <p:ph type="body" sz="half" idx="22"/>
          </p:nvPr>
        </p:nvSpPr>
        <p:spPr>
          <a:xfrm>
            <a:off x="1123198" y="3980117"/>
            <a:ext cx="7597290" cy="5814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009716EB-2CBA-9346-98BE-DD335D5279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FC0597CC-B74A-8B4C-BFCC-052F6B43CB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+ fo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aphic 9"/>
          <p:cNvGrpSpPr/>
          <p:nvPr/>
        </p:nvGrpSpPr>
        <p:grpSpPr>
          <a:xfrm>
            <a:off x="17726024" y="333373"/>
            <a:ext cx="285755" cy="285757"/>
            <a:chOff x="0" y="0"/>
            <a:chExt cx="285753" cy="285756"/>
          </a:xfrm>
        </p:grpSpPr>
        <p:sp>
          <p:nvSpPr>
            <p:cNvPr id="348" name="Freeform: Shape 12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49" name="Freeform: Shape 13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351" name="Picture Placeholder 4"/>
          <p:cNvSpPr>
            <a:spLocks noGrp="1"/>
          </p:cNvSpPr>
          <p:nvPr>
            <p:ph type="pic" idx="21"/>
          </p:nvPr>
        </p:nvSpPr>
        <p:spPr>
          <a:xfrm>
            <a:off x="9345613" y="780440"/>
            <a:ext cx="8578853" cy="90223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597290" cy="11224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54" name="Text Placeholder 13"/>
          <p:cNvSpPr>
            <a:spLocks noGrp="1"/>
          </p:cNvSpPr>
          <p:nvPr>
            <p:ph type="body" sz="half" idx="22"/>
          </p:nvPr>
        </p:nvSpPr>
        <p:spPr>
          <a:xfrm>
            <a:off x="1123198" y="3980117"/>
            <a:ext cx="7597290" cy="5153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A0985BE3-2794-9440-923A-D5849701B7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DFE81AF9-7A78-2342-9127-C34D2F2E3B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+ foto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icture Placeholder 4"/>
          <p:cNvSpPr>
            <a:spLocks noGrp="1"/>
          </p:cNvSpPr>
          <p:nvPr>
            <p:ph type="pic" idx="21"/>
          </p:nvPr>
        </p:nvSpPr>
        <p:spPr>
          <a:xfrm>
            <a:off x="9345613" y="780440"/>
            <a:ext cx="8578853" cy="90223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7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597290" cy="11224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>
                <a:solidFill>
                  <a:srgbClr val="34DF55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198" y="9488585"/>
            <a:ext cx="7597290" cy="32594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4DF55"/>
                </a:solidFill>
              </a:defRPr>
            </a:lvl1pPr>
            <a:lvl2pPr>
              <a:defRPr sz="2000">
                <a:solidFill>
                  <a:srgbClr val="34DF55"/>
                </a:solidFill>
              </a:defRPr>
            </a:lvl2pPr>
            <a:lvl3pPr>
              <a:defRPr sz="2000">
                <a:solidFill>
                  <a:srgbClr val="34DF55"/>
                </a:solidFill>
              </a:defRPr>
            </a:lvl3pPr>
            <a:lvl4pPr>
              <a:defRPr sz="2000">
                <a:solidFill>
                  <a:srgbClr val="34DF55"/>
                </a:solidFill>
              </a:defRPr>
            </a:lvl4pPr>
            <a:lvl5pPr>
              <a:defRPr sz="2000">
                <a:solidFill>
                  <a:srgbClr val="34DF5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372" name="Graphic 2"/>
          <p:cNvGrpSpPr/>
          <p:nvPr/>
        </p:nvGrpSpPr>
        <p:grpSpPr>
          <a:xfrm>
            <a:off x="17771726" y="659803"/>
            <a:ext cx="285755" cy="285757"/>
            <a:chOff x="0" y="0"/>
            <a:chExt cx="285753" cy="285756"/>
          </a:xfrm>
        </p:grpSpPr>
        <p:sp>
          <p:nvSpPr>
            <p:cNvPr id="369" name="Freeform: Shape 5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70" name="Freeform: Shape 6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71" name="Freeform: Shape 7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3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ext Placeholder 118">
            <a:extLst>
              <a:ext uri="{FF2B5EF4-FFF2-40B4-BE49-F238E27FC236}">
                <a16:creationId xmlns:a16="http://schemas.microsoft.com/office/drawing/2014/main" id="{DFAF7914-83E2-3847-B2A3-1311E11374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DF03D114-7B4D-9C4B-8216-11378EDDF9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C8763CEC-D6BF-2F4C-A476-8C56A6A2FF48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1123198" y="3980117"/>
            <a:ext cx="7597290" cy="5153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387" name="Freeform: Shape 7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88" name="Freeform: Shape 8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89" name="Freeform: Shape 9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pic>
        <p:nvPicPr>
          <p:cNvPr id="391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262" y="6918325"/>
            <a:ext cx="5705478" cy="2895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" name="Graphic 2"/>
          <p:cNvGrpSpPr/>
          <p:nvPr/>
        </p:nvGrpSpPr>
        <p:grpSpPr>
          <a:xfrm>
            <a:off x="11853863" y="6775449"/>
            <a:ext cx="285755" cy="287343"/>
            <a:chOff x="0" y="0"/>
            <a:chExt cx="285753" cy="287341"/>
          </a:xfrm>
        </p:grpSpPr>
        <p:sp>
          <p:nvSpPr>
            <p:cNvPr id="392" name="Freeform: Shape 13"/>
            <p:cNvSpPr/>
            <p:nvPr/>
          </p:nvSpPr>
          <p:spPr>
            <a:xfrm>
              <a:off x="-1" y="-1"/>
              <a:ext cx="285755" cy="287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93" name="Freeform: Shape 14"/>
            <p:cNvSpPr/>
            <p:nvPr/>
          </p:nvSpPr>
          <p:spPr>
            <a:xfrm>
              <a:off x="129539" y="63004"/>
              <a:ext cx="26674" cy="16037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94" name="Freeform: Shape 15"/>
            <p:cNvSpPr/>
            <p:nvPr/>
          </p:nvSpPr>
          <p:spPr>
            <a:xfrm>
              <a:off x="62864" y="129827"/>
              <a:ext cx="160025" cy="2673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3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65541" y="7801933"/>
            <a:ext cx="5388322" cy="1779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465539" y="7143029"/>
            <a:ext cx="3333754" cy="5842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/>
            </a:lvl1pPr>
          </a:lstStyle>
          <a:p>
            <a:endParaRPr dirty="0"/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46FF3B20-A1FF-F84E-A74F-3E9855429A8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EF639854-EAB7-D145-8C5C-DA7C971D91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406" name="Freeform: Shape 7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07" name="Freeform: Shape 8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08" name="Freeform: Shape 9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pic>
        <p:nvPicPr>
          <p:cNvPr id="410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3695700"/>
            <a:ext cx="5705475" cy="2895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4" name="Graphic 2"/>
          <p:cNvGrpSpPr/>
          <p:nvPr/>
        </p:nvGrpSpPr>
        <p:grpSpPr>
          <a:xfrm>
            <a:off x="6686549" y="3552822"/>
            <a:ext cx="285755" cy="285758"/>
            <a:chOff x="0" y="0"/>
            <a:chExt cx="285753" cy="285756"/>
          </a:xfrm>
        </p:grpSpPr>
        <p:sp>
          <p:nvSpPr>
            <p:cNvPr id="411" name="Freeform: Shape 13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12" name="Freeform: Shape 14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13" name="Freeform: Shape 15"/>
            <p:cNvSpPr/>
            <p:nvPr/>
          </p:nvSpPr>
          <p:spPr>
            <a:xfrm>
              <a:off x="62864" y="129109"/>
              <a:ext cx="160024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4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8228" y="4578703"/>
            <a:ext cx="5388324" cy="1779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7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98226" y="3919797"/>
            <a:ext cx="3333754" cy="5842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/>
            </a:lvl1pPr>
          </a:lstStyle>
          <a:p>
            <a:endParaRPr/>
          </a:p>
        </p:txBody>
      </p:sp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47302A8A-D3F3-C94A-92C3-2FCDEE733D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C33C4FE4-6E62-5545-AA15-6EB2B83743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425" name="Freeform: Shape 7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26" name="Freeform: Shape 8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27" name="Freeform: Shape 9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pic>
        <p:nvPicPr>
          <p:cNvPr id="429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6918325"/>
            <a:ext cx="5705475" cy="2895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3" name="Graphic 2"/>
          <p:cNvGrpSpPr/>
          <p:nvPr/>
        </p:nvGrpSpPr>
        <p:grpSpPr>
          <a:xfrm>
            <a:off x="6686549" y="6775449"/>
            <a:ext cx="285755" cy="287343"/>
            <a:chOff x="0" y="0"/>
            <a:chExt cx="285753" cy="287341"/>
          </a:xfrm>
        </p:grpSpPr>
        <p:sp>
          <p:nvSpPr>
            <p:cNvPr id="430" name="Freeform: Shape 13"/>
            <p:cNvSpPr/>
            <p:nvPr/>
          </p:nvSpPr>
          <p:spPr>
            <a:xfrm>
              <a:off x="-1" y="-1"/>
              <a:ext cx="285755" cy="287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31" name="Freeform: Shape 14"/>
            <p:cNvSpPr/>
            <p:nvPr/>
          </p:nvSpPr>
          <p:spPr>
            <a:xfrm>
              <a:off x="129539" y="63004"/>
              <a:ext cx="26674" cy="16037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32" name="Freeform: Shape 15"/>
            <p:cNvSpPr/>
            <p:nvPr/>
          </p:nvSpPr>
          <p:spPr>
            <a:xfrm>
              <a:off x="62864" y="129827"/>
              <a:ext cx="160024" cy="2673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4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8228" y="7801933"/>
            <a:ext cx="5388324" cy="1779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6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98226" y="7143029"/>
            <a:ext cx="3333754" cy="5842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/>
            </a:lvl1pPr>
          </a:lstStyle>
          <a:p>
            <a:endParaRPr dirty="0"/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54DE560A-FCF2-7647-89F2-0FE612FF15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FF2D05D3-7E6A-B84F-8C7F-0CCC9EA405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444" name="Freeform: Shape 7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45" name="Freeform: Shape 8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46" name="Freeform: Shape 9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pic>
        <p:nvPicPr>
          <p:cNvPr id="448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2913" y="3695700"/>
            <a:ext cx="5705478" cy="2895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Graphic 2"/>
          <p:cNvGrpSpPr/>
          <p:nvPr/>
        </p:nvGrpSpPr>
        <p:grpSpPr>
          <a:xfrm>
            <a:off x="17435512" y="3552822"/>
            <a:ext cx="285755" cy="285758"/>
            <a:chOff x="0" y="0"/>
            <a:chExt cx="285753" cy="285756"/>
          </a:xfrm>
        </p:grpSpPr>
        <p:sp>
          <p:nvSpPr>
            <p:cNvPr id="449" name="Freeform: Shape 13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50" name="Freeform: Shape 14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51" name="Freeform: Shape 15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4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47380" y="4578703"/>
            <a:ext cx="5388324" cy="1779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47380" y="3919797"/>
            <a:ext cx="3333753" cy="5842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/>
            </a:lvl1pPr>
          </a:lstStyle>
          <a:p>
            <a:endParaRPr/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0D093C60-16E8-8F48-A8F1-87D50FA82B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6181E950-736E-C345-B772-2CFCDF7DC6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463" name="Freeform: Shape 7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64" name="Freeform: Shape 8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65" name="Freeform: Shape 9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pic>
        <p:nvPicPr>
          <p:cNvPr id="467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2913" y="7059613"/>
            <a:ext cx="5705478" cy="28956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1" name="Graphic 2"/>
          <p:cNvGrpSpPr/>
          <p:nvPr/>
        </p:nvGrpSpPr>
        <p:grpSpPr>
          <a:xfrm>
            <a:off x="17435512" y="6916737"/>
            <a:ext cx="285755" cy="285758"/>
            <a:chOff x="0" y="0"/>
            <a:chExt cx="285753" cy="285756"/>
          </a:xfrm>
        </p:grpSpPr>
        <p:sp>
          <p:nvSpPr>
            <p:cNvPr id="468" name="Freeform: Shape 13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69" name="Freeform: Shape 14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70" name="Freeform: Shape 15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4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47380" y="7942880"/>
            <a:ext cx="5388324" cy="1779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74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47380" y="7283973"/>
            <a:ext cx="3333753" cy="5842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/>
            </a:lvl1pPr>
          </a:lstStyle>
          <a:p>
            <a:endParaRPr dirty="0"/>
          </a:p>
        </p:txBody>
      </p:sp>
      <p:sp>
        <p:nvSpPr>
          <p:cNvPr id="4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392FB217-493C-9841-AD9C-C24CE08A7E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12954F70-3100-0742-8151-8F243D7438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baiga visi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raphic 7"/>
          <p:cNvSpPr/>
          <p:nvPr/>
        </p:nvSpPr>
        <p:spPr>
          <a:xfrm>
            <a:off x="1122361" y="2689224"/>
            <a:ext cx="793433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grpSp>
        <p:nvGrpSpPr>
          <p:cNvPr id="488" name="Graphic 7"/>
          <p:cNvGrpSpPr/>
          <p:nvPr/>
        </p:nvGrpSpPr>
        <p:grpSpPr>
          <a:xfrm>
            <a:off x="5659436" y="7064370"/>
            <a:ext cx="3101983" cy="431808"/>
            <a:chOff x="-1" y="-2"/>
            <a:chExt cx="3101982" cy="431806"/>
          </a:xfrm>
        </p:grpSpPr>
        <p:sp>
          <p:nvSpPr>
            <p:cNvPr id="483" name="Freeform: Shape 10"/>
            <p:cNvSpPr/>
            <p:nvPr/>
          </p:nvSpPr>
          <p:spPr>
            <a:xfrm>
              <a:off x="-2" y="101125"/>
              <a:ext cx="2997818" cy="33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extrusionOk="0">
                  <a:moveTo>
                    <a:pt x="21043" y="21600"/>
                  </a:moveTo>
                  <a:lnTo>
                    <a:pt x="557" y="21600"/>
                  </a:lnTo>
                  <a:cubicBezTo>
                    <a:pt x="253" y="21600"/>
                    <a:pt x="0" y="19354"/>
                    <a:pt x="0" y="16646"/>
                  </a:cubicBezTo>
                  <a:lnTo>
                    <a:pt x="0" y="4954"/>
                  </a:lnTo>
                  <a:cubicBezTo>
                    <a:pt x="0" y="2246"/>
                    <a:pt x="253" y="0"/>
                    <a:pt x="557" y="0"/>
                  </a:cubicBezTo>
                  <a:lnTo>
                    <a:pt x="21035" y="0"/>
                  </a:lnTo>
                  <a:cubicBezTo>
                    <a:pt x="21340" y="0"/>
                    <a:pt x="21593" y="2246"/>
                    <a:pt x="21593" y="4954"/>
                  </a:cubicBezTo>
                  <a:lnTo>
                    <a:pt x="21593" y="16646"/>
                  </a:lnTo>
                  <a:cubicBezTo>
                    <a:pt x="21600" y="19354"/>
                    <a:pt x="21347" y="21600"/>
                    <a:pt x="21043" y="21600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grpSp>
          <p:nvGrpSpPr>
            <p:cNvPr id="487" name="Graphic 7"/>
            <p:cNvGrpSpPr/>
            <p:nvPr/>
          </p:nvGrpSpPr>
          <p:grpSpPr>
            <a:xfrm>
              <a:off x="2895591" y="-3"/>
              <a:ext cx="206391" cy="202257"/>
              <a:chOff x="0" y="-1"/>
              <a:chExt cx="206390" cy="202255"/>
            </a:xfrm>
          </p:grpSpPr>
          <p:sp>
            <p:nvSpPr>
              <p:cNvPr id="484" name="Freeform: Shape 12"/>
              <p:cNvSpPr/>
              <p:nvPr/>
            </p:nvSpPr>
            <p:spPr>
              <a:xfrm>
                <a:off x="-1" y="-2"/>
                <a:ext cx="206392" cy="202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5724" y="0"/>
                      <a:pt x="1512" y="3456"/>
                      <a:pt x="324" y="8100"/>
                    </a:cubicBezTo>
                    <a:cubicBezTo>
                      <a:pt x="108" y="8856"/>
                      <a:pt x="0" y="9720"/>
                      <a:pt x="0" y="10584"/>
                    </a:cubicBezTo>
                    <a:cubicBezTo>
                      <a:pt x="0" y="10584"/>
                      <a:pt x="0" y="10692"/>
                      <a:pt x="0" y="10692"/>
                    </a:cubicBezTo>
                    <a:cubicBezTo>
                      <a:pt x="0" y="10692"/>
                      <a:pt x="0" y="10800"/>
                      <a:pt x="0" y="10800"/>
                    </a:cubicBezTo>
                    <a:cubicBezTo>
                      <a:pt x="0" y="16740"/>
                      <a:pt x="4860" y="21600"/>
                      <a:pt x="10800" y="21600"/>
                    </a:cubicBezTo>
                    <a:cubicBezTo>
                      <a:pt x="16740" y="21600"/>
                      <a:pt x="21600" y="16740"/>
                      <a:pt x="21600" y="10800"/>
                    </a:cubicBezTo>
                    <a:cubicBezTo>
                      <a:pt x="21600" y="4860"/>
                      <a:pt x="16740" y="0"/>
                      <a:pt x="10800" y="0"/>
                    </a:cubicBezTo>
                    <a:close/>
                  </a:path>
                </a:pathLst>
              </a:custGeom>
              <a:solidFill>
                <a:srgbClr val="083B3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  <p:sp>
            <p:nvSpPr>
              <p:cNvPr id="485" name="Freeform: Shape 13"/>
              <p:cNvSpPr/>
              <p:nvPr/>
            </p:nvSpPr>
            <p:spPr>
              <a:xfrm>
                <a:off x="92873" y="44494"/>
                <a:ext cx="19610" cy="113264"/>
              </a:xfrm>
              <a:prstGeom prst="rect">
                <a:avLst/>
              </a:prstGeom>
              <a:solidFill>
                <a:srgbClr val="36DF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  <p:sp>
            <p:nvSpPr>
              <p:cNvPr id="486" name="Freeform: Shape 14"/>
              <p:cNvSpPr/>
              <p:nvPr/>
            </p:nvSpPr>
            <p:spPr>
              <a:xfrm>
                <a:off x="45404" y="92024"/>
                <a:ext cx="115580" cy="19217"/>
              </a:xfrm>
              <a:prstGeom prst="rect">
                <a:avLst/>
              </a:prstGeom>
              <a:solidFill>
                <a:srgbClr val="36DF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</p:grpSp>
      </p:grpSp>
      <p:sp>
        <p:nvSpPr>
          <p:cNvPr id="489" name="Title Text"/>
          <p:cNvSpPr txBox="1">
            <a:spLocks noGrp="1"/>
          </p:cNvSpPr>
          <p:nvPr>
            <p:ph type="title"/>
          </p:nvPr>
        </p:nvSpPr>
        <p:spPr>
          <a:xfrm>
            <a:off x="1540042" y="3296653"/>
            <a:ext cx="7194885" cy="8386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40042" y="5349921"/>
            <a:ext cx="3823528" cy="2145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1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781566" y="7198159"/>
            <a:ext cx="2165337" cy="3231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49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954000" y="952500"/>
            <a:ext cx="3672429" cy="1905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baiga bendra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raphic 7"/>
          <p:cNvSpPr/>
          <p:nvPr/>
        </p:nvSpPr>
        <p:spPr>
          <a:xfrm>
            <a:off x="1122361" y="2689224"/>
            <a:ext cx="793433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grpSp>
        <p:nvGrpSpPr>
          <p:cNvPr id="506" name="Graphic 7"/>
          <p:cNvGrpSpPr/>
          <p:nvPr/>
        </p:nvGrpSpPr>
        <p:grpSpPr>
          <a:xfrm>
            <a:off x="5659436" y="7064370"/>
            <a:ext cx="3101983" cy="431808"/>
            <a:chOff x="-1" y="-2"/>
            <a:chExt cx="3101982" cy="431806"/>
          </a:xfrm>
        </p:grpSpPr>
        <p:sp>
          <p:nvSpPr>
            <p:cNvPr id="501" name="Freeform: Shape 10"/>
            <p:cNvSpPr/>
            <p:nvPr/>
          </p:nvSpPr>
          <p:spPr>
            <a:xfrm>
              <a:off x="-2" y="101125"/>
              <a:ext cx="2997818" cy="33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extrusionOk="0">
                  <a:moveTo>
                    <a:pt x="21043" y="21600"/>
                  </a:moveTo>
                  <a:lnTo>
                    <a:pt x="557" y="21600"/>
                  </a:lnTo>
                  <a:cubicBezTo>
                    <a:pt x="253" y="21600"/>
                    <a:pt x="0" y="19354"/>
                    <a:pt x="0" y="16646"/>
                  </a:cubicBezTo>
                  <a:lnTo>
                    <a:pt x="0" y="4954"/>
                  </a:lnTo>
                  <a:cubicBezTo>
                    <a:pt x="0" y="2246"/>
                    <a:pt x="253" y="0"/>
                    <a:pt x="557" y="0"/>
                  </a:cubicBezTo>
                  <a:lnTo>
                    <a:pt x="21035" y="0"/>
                  </a:lnTo>
                  <a:cubicBezTo>
                    <a:pt x="21340" y="0"/>
                    <a:pt x="21593" y="2246"/>
                    <a:pt x="21593" y="4954"/>
                  </a:cubicBezTo>
                  <a:lnTo>
                    <a:pt x="21593" y="16646"/>
                  </a:lnTo>
                  <a:cubicBezTo>
                    <a:pt x="21600" y="19354"/>
                    <a:pt x="21347" y="21600"/>
                    <a:pt x="21043" y="21600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grpSp>
          <p:nvGrpSpPr>
            <p:cNvPr id="505" name="Graphic 7"/>
            <p:cNvGrpSpPr/>
            <p:nvPr/>
          </p:nvGrpSpPr>
          <p:grpSpPr>
            <a:xfrm>
              <a:off x="2895591" y="-3"/>
              <a:ext cx="206391" cy="202257"/>
              <a:chOff x="0" y="-1"/>
              <a:chExt cx="206390" cy="202255"/>
            </a:xfrm>
          </p:grpSpPr>
          <p:sp>
            <p:nvSpPr>
              <p:cNvPr id="502" name="Freeform: Shape 12"/>
              <p:cNvSpPr/>
              <p:nvPr/>
            </p:nvSpPr>
            <p:spPr>
              <a:xfrm>
                <a:off x="-1" y="-2"/>
                <a:ext cx="206392" cy="202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5724" y="0"/>
                      <a:pt x="1512" y="3456"/>
                      <a:pt x="324" y="8100"/>
                    </a:cubicBezTo>
                    <a:cubicBezTo>
                      <a:pt x="108" y="8856"/>
                      <a:pt x="0" y="9720"/>
                      <a:pt x="0" y="10584"/>
                    </a:cubicBezTo>
                    <a:cubicBezTo>
                      <a:pt x="0" y="10584"/>
                      <a:pt x="0" y="10692"/>
                      <a:pt x="0" y="10692"/>
                    </a:cubicBezTo>
                    <a:cubicBezTo>
                      <a:pt x="0" y="10692"/>
                      <a:pt x="0" y="10800"/>
                      <a:pt x="0" y="10800"/>
                    </a:cubicBezTo>
                    <a:cubicBezTo>
                      <a:pt x="0" y="16740"/>
                      <a:pt x="4860" y="21600"/>
                      <a:pt x="10800" y="21600"/>
                    </a:cubicBezTo>
                    <a:cubicBezTo>
                      <a:pt x="16740" y="21600"/>
                      <a:pt x="21600" y="16740"/>
                      <a:pt x="21600" y="10800"/>
                    </a:cubicBezTo>
                    <a:cubicBezTo>
                      <a:pt x="21600" y="4860"/>
                      <a:pt x="16740" y="0"/>
                      <a:pt x="10800" y="0"/>
                    </a:cubicBezTo>
                    <a:close/>
                  </a:path>
                </a:pathLst>
              </a:custGeom>
              <a:solidFill>
                <a:srgbClr val="083B3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  <p:sp>
            <p:nvSpPr>
              <p:cNvPr id="503" name="Freeform: Shape 13"/>
              <p:cNvSpPr/>
              <p:nvPr/>
            </p:nvSpPr>
            <p:spPr>
              <a:xfrm>
                <a:off x="92873" y="44494"/>
                <a:ext cx="19610" cy="113264"/>
              </a:xfrm>
              <a:prstGeom prst="rect">
                <a:avLst/>
              </a:prstGeom>
              <a:solidFill>
                <a:srgbClr val="36DF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  <p:sp>
            <p:nvSpPr>
              <p:cNvPr id="504" name="Freeform: Shape 14"/>
              <p:cNvSpPr/>
              <p:nvPr/>
            </p:nvSpPr>
            <p:spPr>
              <a:xfrm>
                <a:off x="45404" y="92024"/>
                <a:ext cx="115580" cy="19217"/>
              </a:xfrm>
              <a:prstGeom prst="rect">
                <a:avLst/>
              </a:prstGeom>
              <a:solidFill>
                <a:srgbClr val="36DF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</p:grpSp>
      </p:grpSp>
      <p:pic>
        <p:nvPicPr>
          <p:cNvPr id="507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511300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Title Text"/>
          <p:cNvSpPr txBox="1">
            <a:spLocks noGrp="1"/>
          </p:cNvSpPr>
          <p:nvPr>
            <p:ph type="title"/>
          </p:nvPr>
        </p:nvSpPr>
        <p:spPr>
          <a:xfrm>
            <a:off x="1540042" y="3296653"/>
            <a:ext cx="7194885" cy="8386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5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40042" y="5349921"/>
            <a:ext cx="3823528" cy="2145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781566" y="7198159"/>
            <a:ext cx="2165337" cy="3231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5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10006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198" y="9488585"/>
            <a:ext cx="5721356" cy="32594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Text Placeholder 118"/>
          <p:cNvSpPr>
            <a:spLocks noGrp="1"/>
          </p:cNvSpPr>
          <p:nvPr>
            <p:ph type="body" sz="quarter" idx="22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6E40837-908F-1B47-AA6B-5214E81EFC5E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1123197" y="3980117"/>
            <a:ext cx="13421144" cy="5153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endParaRPr dirty="0"/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4EE31685-A5AB-2E4B-951F-DECF24834D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dra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raphic 7">
            <a:extLst>
              <a:ext uri="{FF2B5EF4-FFF2-40B4-BE49-F238E27FC236}">
                <a16:creationId xmlns:a16="http://schemas.microsoft.com/office/drawing/2014/main" id="{11592967-B58D-0546-882A-B526B4FDBFDC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25" name="Graphic 4" descr="Graphic 4">
            <a:extLst>
              <a:ext uri="{FF2B5EF4-FFF2-40B4-BE49-F238E27FC236}">
                <a16:creationId xmlns:a16="http://schemas.microsoft.com/office/drawing/2014/main" id="{F06550ED-4B82-1846-84C2-09BDB74A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itle Text">
            <a:extLst>
              <a:ext uri="{FF2B5EF4-FFF2-40B4-BE49-F238E27FC236}">
                <a16:creationId xmlns:a16="http://schemas.microsoft.com/office/drawing/2014/main" id="{363A88A0-1757-3C43-AB45-719BD6D0A91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CF86EE34-0866-4F42-B3B2-CD70F6AD4BAD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F5C8CE5-8952-4341-AC48-7C92C0175B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44" y="1074738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3DE8D29B-60C5-834C-971F-2CB6034C7D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</p:spTree>
    <p:extLst>
      <p:ext uri="{BB962C8B-B14F-4D97-AF65-F5344CB8AC3E}">
        <p14:creationId xmlns:p14="http://schemas.microsoft.com/office/powerpoint/2010/main" val="246789279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dra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raphic 7"/>
          <p:cNvSpPr/>
          <p:nvPr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26" name="Graphic 4" descr="Graphic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44" y="1074738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75" name="Picture Placeholder 15">
            <a:extLst>
              <a:ext uri="{FF2B5EF4-FFF2-40B4-BE49-F238E27FC236}">
                <a16:creationId xmlns:a16="http://schemas.microsoft.com/office/drawing/2014/main" id="{45D20CE2-F251-514A-9798-3CEE16BF71F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76" name="Picture Placeholder 15">
            <a:extLst>
              <a:ext uri="{FF2B5EF4-FFF2-40B4-BE49-F238E27FC236}">
                <a16:creationId xmlns:a16="http://schemas.microsoft.com/office/drawing/2014/main" id="{A8F1FC3F-4663-DC4F-874C-891B097932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</p:spTree>
    <p:extLst>
      <p:ext uri="{BB962C8B-B14F-4D97-AF65-F5344CB8AC3E}">
        <p14:creationId xmlns:p14="http://schemas.microsoft.com/office/powerpoint/2010/main" val="10086620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utions 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8ACE6DC0-D3C6-DD42-87F1-463345D0545E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51DDFCD2-FF41-4C42-B5E6-3594394B8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390EB081-B0DD-EC49-B38C-5F438383D5A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553C1079-5922-1A4B-BADF-A82D3E455A8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8DC97D1-B721-D848-9B8C-42500E2002E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5A7FFC95-DFE5-7F46-90DA-3F3AD1DA6D9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0" name="Picture 33" descr="Picture 33">
            <a:extLst>
              <a:ext uri="{FF2B5EF4-FFF2-40B4-BE49-F238E27FC236}">
                <a16:creationId xmlns:a16="http://schemas.microsoft.com/office/drawing/2014/main" id="{50ED4EAB-06DE-2847-B193-5C180AE84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2618062" cy="18959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083726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ltur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0428F85E-FEAB-F14B-87FC-98A05C1F726F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B9347706-8258-724F-BF6B-1B7DBA366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D1D092FB-F391-9F48-8A10-4749ACFBA11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19AF8CF7-4068-0241-A850-94BE8E6E2F50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50CFF9-56DB-7046-9132-B3D0D1A3EFF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0B5C89A-54E2-1B4F-98BD-58BB36E1DD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9" name="Picture 15" descr="Picture 15">
            <a:extLst>
              <a:ext uri="{FF2B5EF4-FFF2-40B4-BE49-F238E27FC236}">
                <a16:creationId xmlns:a16="http://schemas.microsoft.com/office/drawing/2014/main" id="{82117FEE-491E-9F4E-967F-05091315C7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2610867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565887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0428F85E-FEAB-F14B-87FC-98A05C1F726F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B9347706-8258-724F-BF6B-1B7DBA366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D1D092FB-F391-9F48-8A10-4749ACFBA11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19AF8CF7-4068-0241-A850-94BE8E6E2F50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50CFF9-56DB-7046-9132-B3D0D1A3EFF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0B5C89A-54E2-1B4F-98BD-58BB36E1DD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1" name="Picture 13" descr="Picture 13">
            <a:extLst>
              <a:ext uri="{FF2B5EF4-FFF2-40B4-BE49-F238E27FC236}">
                <a16:creationId xmlns:a16="http://schemas.microsoft.com/office/drawing/2014/main" id="{109DDC3F-487D-CD48-ABEE-EA9594E253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466" y="534988"/>
            <a:ext cx="2612445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028273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77B58E46-5FCA-E840-BE01-BD9E1DDA0733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0CA6D5F5-CA88-D64E-9D07-5D21BDD4B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B1B92E6F-28E2-D049-B484-D8CE1F04A64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ACC8985E-B8A5-5546-B8C8-35810DE6959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7DA38A-AD48-7C47-85F4-ACBDE60E94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DD04979F-34D8-1E4E-8EC6-10BD35787BF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1" name="Picture 29" descr="Picture 29">
            <a:extLst>
              <a:ext uri="{FF2B5EF4-FFF2-40B4-BE49-F238E27FC236}">
                <a16:creationId xmlns:a16="http://schemas.microsoft.com/office/drawing/2014/main" id="{5DE1266D-8437-5546-89F4-2FA8987D6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2610866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643940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f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77B58E46-5FCA-E840-BE01-BD9E1DDA0733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0CA6D5F5-CA88-D64E-9D07-5D21BDD4B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B1B92E6F-28E2-D049-B484-D8CE1F04A64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ACC8985E-B8A5-5546-B8C8-35810DE6959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7DA38A-AD48-7C47-85F4-ACBDE60E94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DD04979F-34D8-1E4E-8EC6-10BD35787BF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0" name="Picture 31" descr="Picture 31">
            <a:extLst>
              <a:ext uri="{FF2B5EF4-FFF2-40B4-BE49-F238E27FC236}">
                <a16:creationId xmlns:a16="http://schemas.microsoft.com/office/drawing/2014/main" id="{03504165-3EE5-4246-BF38-CA24E87099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3" y="534988"/>
            <a:ext cx="2610867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69946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vernanc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7">
            <a:extLst>
              <a:ext uri="{FF2B5EF4-FFF2-40B4-BE49-F238E27FC236}">
                <a16:creationId xmlns:a16="http://schemas.microsoft.com/office/drawing/2014/main" id="{9AF459FA-0A18-C945-A534-939227681D6A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9" name="Graphic 4" descr="Graphic 4">
            <a:extLst>
              <a:ext uri="{FF2B5EF4-FFF2-40B4-BE49-F238E27FC236}">
                <a16:creationId xmlns:a16="http://schemas.microsoft.com/office/drawing/2014/main" id="{F57D5F9F-6038-B342-A8C8-EFFA0FDAB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>
            <a:extLst>
              <a:ext uri="{FF2B5EF4-FFF2-40B4-BE49-F238E27FC236}">
                <a16:creationId xmlns:a16="http://schemas.microsoft.com/office/drawing/2014/main" id="{E5C6787D-217B-A344-BB79-4EC8879B9FD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707EF0E2-ED1A-DF47-9F85-CAC07F9E4B98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3B3E7C2E-DE37-E248-A884-7415065A0E9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en-US" err="1"/>
              <a:t>Spauskite</a:t>
            </a:r>
            <a:r>
              <a:rPr lang="en-US"/>
              <a:t> </a:t>
            </a:r>
            <a:r>
              <a:rPr lang="en-US" err="1"/>
              <a:t>kad</a:t>
            </a:r>
            <a:r>
              <a:rPr lang="en-US"/>
              <a:t> </a:t>
            </a:r>
            <a:r>
              <a:rPr lang="en-US" err="1"/>
              <a:t>įterpti</a:t>
            </a:r>
            <a:r>
              <a:rPr lang="en-US"/>
              <a:t> </a:t>
            </a:r>
            <a:r>
              <a:rPr lang="en-US" err="1"/>
              <a:t>paveikslėlį</a:t>
            </a:r>
            <a:endParaRPr/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ECF6C02E-C75F-8543-980B-77CC8D867B3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6" name="Picture 21" descr="Picture 21">
            <a:extLst>
              <a:ext uri="{FF2B5EF4-FFF2-40B4-BE49-F238E27FC236}">
                <a16:creationId xmlns:a16="http://schemas.microsoft.com/office/drawing/2014/main" id="{E54A8E97-549E-3846-949B-F0EED7C5F8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3084846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143605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vernanc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7">
            <a:extLst>
              <a:ext uri="{FF2B5EF4-FFF2-40B4-BE49-F238E27FC236}">
                <a16:creationId xmlns:a16="http://schemas.microsoft.com/office/drawing/2014/main" id="{9AF459FA-0A18-C945-A534-939227681D6A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9" name="Graphic 4" descr="Graphic 4">
            <a:extLst>
              <a:ext uri="{FF2B5EF4-FFF2-40B4-BE49-F238E27FC236}">
                <a16:creationId xmlns:a16="http://schemas.microsoft.com/office/drawing/2014/main" id="{F57D5F9F-6038-B342-A8C8-EFFA0FDAB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>
            <a:extLst>
              <a:ext uri="{FF2B5EF4-FFF2-40B4-BE49-F238E27FC236}">
                <a16:creationId xmlns:a16="http://schemas.microsoft.com/office/drawing/2014/main" id="{E5C6787D-217B-A344-BB79-4EC8879B9FD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707EF0E2-ED1A-DF47-9F85-CAC07F9E4B98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3B3E7C2E-DE37-E248-A884-7415065A0E9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en-US" err="1"/>
              <a:t>Spauskite</a:t>
            </a:r>
            <a:r>
              <a:rPr lang="en-US"/>
              <a:t> </a:t>
            </a:r>
            <a:r>
              <a:rPr lang="en-US" err="1"/>
              <a:t>kad</a:t>
            </a:r>
            <a:r>
              <a:rPr lang="en-US"/>
              <a:t> </a:t>
            </a:r>
            <a:r>
              <a:rPr lang="en-US" err="1"/>
              <a:t>įterpti</a:t>
            </a:r>
            <a:r>
              <a:rPr lang="en-US"/>
              <a:t> </a:t>
            </a:r>
            <a:r>
              <a:rPr lang="en-US" err="1"/>
              <a:t>paveikslėlį</a:t>
            </a:r>
            <a:endParaRPr/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ECF6C02E-C75F-8543-980B-77CC8D867B3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5" name="Picture 23" descr="Picture 23">
            <a:extLst>
              <a:ext uri="{FF2B5EF4-FFF2-40B4-BE49-F238E27FC236}">
                <a16:creationId xmlns:a16="http://schemas.microsoft.com/office/drawing/2014/main" id="{7A1A1754-01A3-DD4B-8B16-476CAEBC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3084845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708690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D4D4B345-4D2C-F546-BE2F-D35C59558E0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FAE98DB3-2884-844A-9B8A-D8F030399BD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4571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F44CE2D-B549-C846-B412-EDDC9D6FC62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4854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5E42-37C0-EF48-8DEF-4E0838E2502A}"/>
              </a:ext>
            </a:extLst>
          </p:cNvPr>
          <p:cNvSpPr txBox="1"/>
          <p:nvPr userDrawn="1"/>
        </p:nvSpPr>
        <p:spPr>
          <a:xfrm>
            <a:off x="3123210" y="901337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4305-5017-E940-9EA6-BA60658DED5D}"/>
              </a:ext>
            </a:extLst>
          </p:cNvPr>
          <p:cNvSpPr txBox="1"/>
          <p:nvPr userDrawn="1"/>
        </p:nvSpPr>
        <p:spPr>
          <a:xfrm>
            <a:off x="3301340" y="650767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319CC5BA-75F6-2142-BC58-7C2FD3528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BC61C52-D5BB-9D46-8C45-A25DEB5750B8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7FA0CA5-6D1F-2541-85CD-92499ABDA264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9" name="Text Placeholder 118">
            <a:extLst>
              <a:ext uri="{FF2B5EF4-FFF2-40B4-BE49-F238E27FC236}">
                <a16:creationId xmlns:a16="http://schemas.microsoft.com/office/drawing/2014/main" id="{DE8CEFBB-5B83-B344-B4B1-D4EEDBE7BEC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3369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10006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198" y="9488585"/>
            <a:ext cx="5721356" cy="32594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2" name="Text Placeholder 118"/>
          <p:cNvSpPr>
            <a:spLocks noGrp="1"/>
          </p:cNvSpPr>
          <p:nvPr>
            <p:ph type="body" sz="quarter" idx="22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23" name="Text Placeholder 13"/>
          <p:cNvSpPr>
            <a:spLocks noGrp="1"/>
          </p:cNvSpPr>
          <p:nvPr>
            <p:ph type="body" sz="half" idx="23" hasCustomPrompt="1"/>
          </p:nvPr>
        </p:nvSpPr>
        <p:spPr>
          <a:xfrm>
            <a:off x="1123197" y="3980117"/>
            <a:ext cx="13421144" cy="5153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lt-LT" dirty="0" err="1"/>
              <a:t>text</a:t>
            </a:r>
            <a:endParaRPr dirty="0"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AB0D36E6-726C-0342-B74B-310CE47C5A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2D5F29-801D-A34D-9CF2-8B43D07D699C}"/>
              </a:ext>
            </a:extLst>
          </p:cNvPr>
          <p:cNvSpPr txBox="1"/>
          <p:nvPr userDrawn="1"/>
        </p:nvSpPr>
        <p:spPr>
          <a:xfrm>
            <a:off x="11456126" y="-128016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D4D4B345-4D2C-F546-BE2F-D35C59558E0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FAE98DB3-2884-844A-9B8A-D8F030399BD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4571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F44CE2D-B549-C846-B412-EDDC9D6FC62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4854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5E42-37C0-EF48-8DEF-4E0838E2502A}"/>
              </a:ext>
            </a:extLst>
          </p:cNvPr>
          <p:cNvSpPr txBox="1"/>
          <p:nvPr userDrawn="1"/>
        </p:nvSpPr>
        <p:spPr>
          <a:xfrm>
            <a:off x="3123210" y="901337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4305-5017-E940-9EA6-BA60658DED5D}"/>
              </a:ext>
            </a:extLst>
          </p:cNvPr>
          <p:cNvSpPr txBox="1"/>
          <p:nvPr userDrawn="1"/>
        </p:nvSpPr>
        <p:spPr>
          <a:xfrm>
            <a:off x="3301340" y="650767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Freeform: Shape 12">
            <a:extLst>
              <a:ext uri="{FF2B5EF4-FFF2-40B4-BE49-F238E27FC236}">
                <a16:creationId xmlns:a16="http://schemas.microsoft.com/office/drawing/2014/main" id="{6668672A-5174-DF47-9D09-829262B4C9BD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3" name="Freeform: Shape 13">
            <a:extLst>
              <a:ext uri="{FF2B5EF4-FFF2-40B4-BE49-F238E27FC236}">
                <a16:creationId xmlns:a16="http://schemas.microsoft.com/office/drawing/2014/main" id="{C19B460F-CB49-5F4B-BA79-EB2690350DBC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4" name="Text Placeholder 118">
            <a:extLst>
              <a:ext uri="{FF2B5EF4-FFF2-40B4-BE49-F238E27FC236}">
                <a16:creationId xmlns:a16="http://schemas.microsoft.com/office/drawing/2014/main" id="{FC864347-BF17-E745-8280-107E666FFB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D6CEB963-08A3-B74E-B02C-F1FC5E498B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105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2D5F29-801D-A34D-9CF2-8B43D07D699C}"/>
              </a:ext>
            </a:extLst>
          </p:cNvPr>
          <p:cNvSpPr txBox="1"/>
          <p:nvPr userDrawn="1"/>
        </p:nvSpPr>
        <p:spPr>
          <a:xfrm>
            <a:off x="11456126" y="-128016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415040-0816-5B4C-B197-6BA5DBC685D7}"/>
              </a:ext>
            </a:extLst>
          </p:cNvPr>
          <p:cNvSpPr txBox="1"/>
          <p:nvPr userDrawn="1"/>
        </p:nvSpPr>
        <p:spPr>
          <a:xfrm>
            <a:off x="13467806" y="-80989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FD4C8-4AAC-CA47-A947-D3D6251A8652}"/>
              </a:ext>
            </a:extLst>
          </p:cNvPr>
          <p:cNvSpPr txBox="1"/>
          <p:nvPr userDrawn="1"/>
        </p:nvSpPr>
        <p:spPr>
          <a:xfrm>
            <a:off x="12187646" y="-10058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D4D4B345-4D2C-F546-BE2F-D35C59558E0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FAE98DB3-2884-844A-9B8A-D8F030399BD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4571"/>
            <a:ext cx="7122675" cy="1400784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F44CE2D-B549-C846-B412-EDDC9D6FC62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4854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5E42-37C0-EF48-8DEF-4E0838E2502A}"/>
              </a:ext>
            </a:extLst>
          </p:cNvPr>
          <p:cNvSpPr txBox="1"/>
          <p:nvPr userDrawn="1"/>
        </p:nvSpPr>
        <p:spPr>
          <a:xfrm>
            <a:off x="3123210" y="901337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4305-5017-E940-9EA6-BA60658DED5D}"/>
              </a:ext>
            </a:extLst>
          </p:cNvPr>
          <p:cNvSpPr txBox="1"/>
          <p:nvPr userDrawn="1"/>
        </p:nvSpPr>
        <p:spPr>
          <a:xfrm>
            <a:off x="3301340" y="650767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4" name="icons-03.png" descr="icons-03.png">
            <a:extLst>
              <a:ext uri="{FF2B5EF4-FFF2-40B4-BE49-F238E27FC236}">
                <a16:creationId xmlns:a16="http://schemas.microsoft.com/office/drawing/2014/main" id="{E6335EEC-72B4-6C45-A64B-617DC3B2E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19D95338-8606-404C-904D-A586312EF58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9" name="Text Placeholder 118">
            <a:extLst>
              <a:ext uri="{FF2B5EF4-FFF2-40B4-BE49-F238E27FC236}">
                <a16:creationId xmlns:a16="http://schemas.microsoft.com/office/drawing/2014/main" id="{B5EED0C7-DB0F-B545-8A89-FF7DCB1AD5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9247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omus faktas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769B77CA-4D7E-AF42-B540-3B559FB5245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7769341"/>
            <a:ext cx="7122675" cy="144292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6" name="Freeform: Shape 12">
            <a:extLst>
              <a:ext uri="{FF2B5EF4-FFF2-40B4-BE49-F238E27FC236}">
                <a16:creationId xmlns:a16="http://schemas.microsoft.com/office/drawing/2014/main" id="{95FCA414-54C5-264E-9DC4-CAE40FB03B35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7" name="Freeform: Shape 13">
            <a:extLst>
              <a:ext uri="{FF2B5EF4-FFF2-40B4-BE49-F238E27FC236}">
                <a16:creationId xmlns:a16="http://schemas.microsoft.com/office/drawing/2014/main" id="{2F78CA76-3735-8B49-AFBF-A9BAF749E24B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8" name="Title Text">
            <a:extLst>
              <a:ext uri="{FF2B5EF4-FFF2-40B4-BE49-F238E27FC236}">
                <a16:creationId xmlns:a16="http://schemas.microsoft.com/office/drawing/2014/main" id="{F5D17E12-103A-FA46-9DBD-BA8824E63AF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7D2D5E4B-5FA3-7241-9DCB-1E4085D634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5A4BC844-CBB2-3146-A022-11E6DB9564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0942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omus faktas 02_cop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ody Level One…">
            <a:extLst>
              <a:ext uri="{FF2B5EF4-FFF2-40B4-BE49-F238E27FC236}">
                <a16:creationId xmlns:a16="http://schemas.microsoft.com/office/drawing/2014/main" id="{EE63BB9C-BCE6-9949-B8D1-506DA64FEA71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7769341"/>
            <a:ext cx="7122675" cy="144292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32D088D7-3F84-7449-B797-51B12D936448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4BDD248A-82F2-7746-9CF0-936243B6EC09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9" name="Title Text">
            <a:extLst>
              <a:ext uri="{FF2B5EF4-FFF2-40B4-BE49-F238E27FC236}">
                <a16:creationId xmlns:a16="http://schemas.microsoft.com/office/drawing/2014/main" id="{CA09B98F-4473-514C-A836-CA0FB2EDA96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62E75ADB-0CDD-164F-A86A-3F6451C829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3A09610-AA6E-DE4B-99B8-92564C65D9A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46398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omus faktas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>
            <a:extLst>
              <a:ext uri="{FF2B5EF4-FFF2-40B4-BE49-F238E27FC236}">
                <a16:creationId xmlns:a16="http://schemas.microsoft.com/office/drawing/2014/main" id="{75E15DD2-0EB5-AB49-9B5A-3EA5A1678AD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35" name="Body Level One…">
            <a:extLst>
              <a:ext uri="{FF2B5EF4-FFF2-40B4-BE49-F238E27FC236}">
                <a16:creationId xmlns:a16="http://schemas.microsoft.com/office/drawing/2014/main" id="{96D1031D-CD31-6944-8422-76CD234CC77B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7772401"/>
            <a:ext cx="7122675" cy="1439862"/>
          </a:xfrm>
          <a:prstGeom prst="rect">
            <a:avLst/>
          </a:prstGeom>
        </p:spPr>
        <p:txBody>
          <a:bodyPr anchor="t" anchorCtr="0"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7" name="icons-03.png" descr="icons-03.png">
            <a:extLst>
              <a:ext uri="{FF2B5EF4-FFF2-40B4-BE49-F238E27FC236}">
                <a16:creationId xmlns:a16="http://schemas.microsoft.com/office/drawing/2014/main" id="{7FC2B79B-1FAD-8E4F-A82C-F8F6FECD8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0289AFE6-CEBA-A547-88AC-8F2F861616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59F53BDD-A335-A94B-8941-D459DE2035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6759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liu faktu pateikimas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8">
            <a:extLst>
              <a:ext uri="{FF2B5EF4-FFF2-40B4-BE49-F238E27FC236}">
                <a16:creationId xmlns:a16="http://schemas.microsoft.com/office/drawing/2014/main" id="{06E8A4D4-FB80-1648-B533-18531C9A9D6C}"/>
              </a:ext>
            </a:extLst>
          </p:cNvPr>
          <p:cNvSpPr/>
          <p:nvPr userDrawn="1"/>
        </p:nvSpPr>
        <p:spPr>
          <a:xfrm>
            <a:off x="13823955" y="549725"/>
            <a:ext cx="392248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43" name="Freeform: Shape 9">
            <a:extLst>
              <a:ext uri="{FF2B5EF4-FFF2-40B4-BE49-F238E27FC236}">
                <a16:creationId xmlns:a16="http://schemas.microsoft.com/office/drawing/2014/main" id="{429B3271-9FBA-D84E-8B27-1DCF5A3D3805}"/>
              </a:ext>
            </a:extLst>
          </p:cNvPr>
          <p:cNvSpPr/>
          <p:nvPr userDrawn="1"/>
        </p:nvSpPr>
        <p:spPr>
          <a:xfrm>
            <a:off x="9361713" y="545831"/>
            <a:ext cx="3922488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chemeClr val="accent2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44" name="Freeform: Shape 10">
            <a:extLst>
              <a:ext uri="{FF2B5EF4-FFF2-40B4-BE49-F238E27FC236}">
                <a16:creationId xmlns:a16="http://schemas.microsoft.com/office/drawing/2014/main" id="{62311ABB-F590-9F4C-A5D1-AF6CD913A7CB}"/>
              </a:ext>
            </a:extLst>
          </p:cNvPr>
          <p:cNvSpPr/>
          <p:nvPr userDrawn="1"/>
        </p:nvSpPr>
        <p:spPr>
          <a:xfrm>
            <a:off x="13823953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45" name="Freeform: Shape 14">
            <a:extLst>
              <a:ext uri="{FF2B5EF4-FFF2-40B4-BE49-F238E27FC236}">
                <a16:creationId xmlns:a16="http://schemas.microsoft.com/office/drawing/2014/main" id="{CB9D4D07-CAB6-EB45-9551-B8D418390BFF}"/>
              </a:ext>
            </a:extLst>
          </p:cNvPr>
          <p:cNvSpPr/>
          <p:nvPr userDrawn="1"/>
        </p:nvSpPr>
        <p:spPr>
          <a:xfrm>
            <a:off x="9361712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E59E6AB-D4F2-DE47-A9D1-29EFE42216B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22075" y="1077693"/>
            <a:ext cx="3201764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Spauskite kad įterpti paveikslėlį</a:t>
            </a:r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BFC70D1E-630E-E245-85D1-16A1BF30C1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22073" y="8199718"/>
            <a:ext cx="3201765" cy="1012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F052B40A-C83E-834D-823A-F65A63E123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86416" y="8196148"/>
            <a:ext cx="3199663" cy="10161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65480EF6-DC1E-CF47-8317-BA9D92B0B4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186416" y="3413293"/>
            <a:ext cx="3199663" cy="1016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3E9D501-D40B-754A-BA41-E7DF60FDA0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22073" y="5853058"/>
            <a:ext cx="3201765" cy="17891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086BDAAB-05DF-784B-927D-40B7508F54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186416" y="1074737"/>
            <a:ext cx="3199663" cy="1793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  <a:endParaRPr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A3822D10-F010-A94A-9796-5CCC2CD7112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22073" y="3425665"/>
            <a:ext cx="3201765" cy="1003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59" name="Freeform: Shape 12">
            <a:extLst>
              <a:ext uri="{FF2B5EF4-FFF2-40B4-BE49-F238E27FC236}">
                <a16:creationId xmlns:a16="http://schemas.microsoft.com/office/drawing/2014/main" id="{9D3016EA-11F8-F746-A8B5-73A12C7575BB}"/>
              </a:ext>
            </a:extLst>
          </p:cNvPr>
          <p:cNvSpPr/>
          <p:nvPr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60" name="Freeform: Shape 13">
            <a:extLst>
              <a:ext uri="{FF2B5EF4-FFF2-40B4-BE49-F238E27FC236}">
                <a16:creationId xmlns:a16="http://schemas.microsoft.com/office/drawing/2014/main" id="{76716094-1010-D441-A176-26F8A31CDA9F}"/>
              </a:ext>
            </a:extLst>
          </p:cNvPr>
          <p:cNvSpPr/>
          <p:nvPr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63" name="Title Text">
            <a:extLst>
              <a:ext uri="{FF2B5EF4-FFF2-40B4-BE49-F238E27FC236}">
                <a16:creationId xmlns:a16="http://schemas.microsoft.com/office/drawing/2014/main" id="{BEAEB7D6-67C8-A248-9972-8578808AEB03}"/>
              </a:ext>
            </a:extLst>
          </p:cNvPr>
          <p:cNvSpPr txBox="1">
            <a:spLocks noGrp="1"/>
          </p:cNvSpPr>
          <p:nvPr userDrawn="1"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66" name="Picture Placeholder 4">
            <a:extLst>
              <a:ext uri="{FF2B5EF4-FFF2-40B4-BE49-F238E27FC236}">
                <a16:creationId xmlns:a16="http://schemas.microsoft.com/office/drawing/2014/main" id="{400F5F19-0280-FC42-BFA3-3BC88BCAAFFD}"/>
              </a:ext>
            </a:extLst>
          </p:cNvPr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14186416" y="5865702"/>
            <a:ext cx="3199663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Spauskite kad įterpti paveikslėlį</a:t>
            </a:r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7FB58FED-0E70-1B4A-8132-5F9388A1D4A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99D63664-BC84-C146-BA2B-EE36744168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7004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8708">
          <p15:clr>
            <a:srgbClr val="FBAE40"/>
          </p15:clr>
        </p15:guide>
        <p15:guide id="3" pos="836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liu faktu pateikimas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>
            <a:extLst>
              <a:ext uri="{FF2B5EF4-FFF2-40B4-BE49-F238E27FC236}">
                <a16:creationId xmlns:a16="http://schemas.microsoft.com/office/drawing/2014/main" id="{BEAEB7D6-67C8-A248-9972-8578808AEB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35" name="Freeform: Shape 8">
            <a:extLst>
              <a:ext uri="{FF2B5EF4-FFF2-40B4-BE49-F238E27FC236}">
                <a16:creationId xmlns:a16="http://schemas.microsoft.com/office/drawing/2014/main" id="{1992F67E-4167-8F48-A212-92EB8A114D8E}"/>
              </a:ext>
            </a:extLst>
          </p:cNvPr>
          <p:cNvSpPr/>
          <p:nvPr userDrawn="1"/>
        </p:nvSpPr>
        <p:spPr>
          <a:xfrm>
            <a:off x="13823955" y="549725"/>
            <a:ext cx="392248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6" name="Freeform: Shape 9">
            <a:extLst>
              <a:ext uri="{FF2B5EF4-FFF2-40B4-BE49-F238E27FC236}">
                <a16:creationId xmlns:a16="http://schemas.microsoft.com/office/drawing/2014/main" id="{94618178-BD06-5E44-99F9-5E857B9FAEF9}"/>
              </a:ext>
            </a:extLst>
          </p:cNvPr>
          <p:cNvSpPr/>
          <p:nvPr userDrawn="1"/>
        </p:nvSpPr>
        <p:spPr>
          <a:xfrm>
            <a:off x="9361713" y="545831"/>
            <a:ext cx="3922488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chemeClr val="accent2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7" name="Freeform: Shape 10">
            <a:extLst>
              <a:ext uri="{FF2B5EF4-FFF2-40B4-BE49-F238E27FC236}">
                <a16:creationId xmlns:a16="http://schemas.microsoft.com/office/drawing/2014/main" id="{E9DA9764-25B9-884B-A690-BF0E571B0E56}"/>
              </a:ext>
            </a:extLst>
          </p:cNvPr>
          <p:cNvSpPr/>
          <p:nvPr userDrawn="1"/>
        </p:nvSpPr>
        <p:spPr>
          <a:xfrm>
            <a:off x="13823953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8" name="Freeform: Shape 14">
            <a:extLst>
              <a:ext uri="{FF2B5EF4-FFF2-40B4-BE49-F238E27FC236}">
                <a16:creationId xmlns:a16="http://schemas.microsoft.com/office/drawing/2014/main" id="{5EEC5730-DFB2-2D4F-AD41-A21828917AB4}"/>
              </a:ext>
            </a:extLst>
          </p:cNvPr>
          <p:cNvSpPr/>
          <p:nvPr userDrawn="1"/>
        </p:nvSpPr>
        <p:spPr>
          <a:xfrm>
            <a:off x="9361712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0CBF38C-4242-6348-BB09-6038A4C3994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22075" y="1077693"/>
            <a:ext cx="3201764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Spauskite kad įterpti paveikslėlį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0BE2CB84-FC40-D24E-AEDC-A8D7A2A79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22073" y="8199718"/>
            <a:ext cx="3201765" cy="1012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AFEB900A-C493-0B4B-8987-8B7D02F569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86416" y="8196148"/>
            <a:ext cx="3199663" cy="10161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B6F7363C-AABA-8E48-9181-1FA8276F54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186416" y="3413293"/>
            <a:ext cx="3199663" cy="1016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080D3CF6-7AD4-014E-BA30-3E400BA55D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22073" y="5853058"/>
            <a:ext cx="3201765" cy="17891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33C62D17-C15E-E644-A628-818037BA26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186416" y="1074737"/>
            <a:ext cx="3199663" cy="1793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  <a:endParaRPr dirty="0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684453E6-4645-0B44-A5EA-AED70ACE40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22073" y="3425665"/>
            <a:ext cx="3201765" cy="1003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A00CE089-5702-BC4E-B009-6DF4CC564D6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4186416" y="5865702"/>
            <a:ext cx="3199663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Spauskite kad įterpti paveikslėlį</a:t>
            </a:r>
          </a:p>
        </p:txBody>
      </p:sp>
      <p:sp>
        <p:nvSpPr>
          <p:cNvPr id="33" name="Freeform: Shape 12">
            <a:extLst>
              <a:ext uri="{FF2B5EF4-FFF2-40B4-BE49-F238E27FC236}">
                <a16:creationId xmlns:a16="http://schemas.microsoft.com/office/drawing/2014/main" id="{C32ECB8D-30F7-F545-8A32-47F9373D75FA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4" name="Freeform: Shape 13">
            <a:extLst>
              <a:ext uri="{FF2B5EF4-FFF2-40B4-BE49-F238E27FC236}">
                <a16:creationId xmlns:a16="http://schemas.microsoft.com/office/drawing/2014/main" id="{16391ECD-5C22-D446-AD16-1C6FF5B05971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111E60C8-F354-3F46-AA5A-DB73AC95DD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2EA475C8-FF1A-774F-A4A9-0E31F4FEC3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7149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liu faktu pateikimas 03">
    <p:bg>
      <p:bgPr>
        <a:solidFill>
          <a:srgbClr val="003C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>
            <a:extLst>
              <a:ext uri="{FF2B5EF4-FFF2-40B4-BE49-F238E27FC236}">
                <a16:creationId xmlns:a16="http://schemas.microsoft.com/office/drawing/2014/main" id="{A5DC82AA-9FDA-C545-A818-1D5436026BE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9" name="Freeform: Shape 8">
            <a:extLst>
              <a:ext uri="{FF2B5EF4-FFF2-40B4-BE49-F238E27FC236}">
                <a16:creationId xmlns:a16="http://schemas.microsoft.com/office/drawing/2014/main" id="{FEAC69BE-C1DE-F649-BB4F-2AF8CF364AB4}"/>
              </a:ext>
            </a:extLst>
          </p:cNvPr>
          <p:cNvSpPr/>
          <p:nvPr userDrawn="1"/>
        </p:nvSpPr>
        <p:spPr>
          <a:xfrm>
            <a:off x="13823955" y="549725"/>
            <a:ext cx="392248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A8DA4B00-49C3-1A46-8B34-21B98CFC6E86}"/>
              </a:ext>
            </a:extLst>
          </p:cNvPr>
          <p:cNvSpPr/>
          <p:nvPr userDrawn="1"/>
        </p:nvSpPr>
        <p:spPr>
          <a:xfrm>
            <a:off x="9361713" y="545831"/>
            <a:ext cx="3922488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chemeClr val="accent2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FF244598-D95E-3044-8E33-5CE55075C973}"/>
              </a:ext>
            </a:extLst>
          </p:cNvPr>
          <p:cNvSpPr/>
          <p:nvPr userDrawn="1"/>
        </p:nvSpPr>
        <p:spPr>
          <a:xfrm>
            <a:off x="13823953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3" name="Freeform: Shape 14">
            <a:extLst>
              <a:ext uri="{FF2B5EF4-FFF2-40B4-BE49-F238E27FC236}">
                <a16:creationId xmlns:a16="http://schemas.microsoft.com/office/drawing/2014/main" id="{0C455898-D6F8-0640-8415-334F18A43A62}"/>
              </a:ext>
            </a:extLst>
          </p:cNvPr>
          <p:cNvSpPr/>
          <p:nvPr userDrawn="1"/>
        </p:nvSpPr>
        <p:spPr>
          <a:xfrm>
            <a:off x="9361712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E572054D-8786-044A-88ED-287AF4EB123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22075" y="1077693"/>
            <a:ext cx="3201764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3D2D813-E146-BC46-8435-4DC4F39CBE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22073" y="8199718"/>
            <a:ext cx="3201765" cy="1012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BC08298-14E6-054A-993E-9FA8DDE154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86416" y="8196148"/>
            <a:ext cx="3199663" cy="10161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7247D1A1-ADCB-BA4F-B0D1-EAC6CD61EB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186416" y="3413293"/>
            <a:ext cx="3199663" cy="1016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AE43F7E4-D8D7-4140-8BB7-6D0506CEA7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22073" y="5853058"/>
            <a:ext cx="3201765" cy="17891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accent3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798304EB-6FF7-E044-8387-A6E483E05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186416" y="1074737"/>
            <a:ext cx="3199663" cy="17936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accent3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B067EAA7-5F4C-DE49-B3B1-7B54F60E3A9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22073" y="3425665"/>
            <a:ext cx="3201765" cy="1003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94710D1F-FA7A-9945-A3BE-3F73D0F3E33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4186416" y="5865702"/>
            <a:ext cx="3199663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pic>
        <p:nvPicPr>
          <p:cNvPr id="38" name="icons-03.png" descr="icons-03.png">
            <a:extLst>
              <a:ext uri="{FF2B5EF4-FFF2-40B4-BE49-F238E27FC236}">
                <a16:creationId xmlns:a16="http://schemas.microsoft.com/office/drawing/2014/main" id="{E59D767A-E943-CC43-BEFC-5DF68EBAF5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 Placeholder 118">
            <a:extLst>
              <a:ext uri="{FF2B5EF4-FFF2-40B4-BE49-F238E27FC236}">
                <a16:creationId xmlns:a16="http://schemas.microsoft.com/office/drawing/2014/main" id="{4FC7E91C-DCA6-C24F-9AE1-EE1137F64C1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F2BD48E6-0DC2-D84A-A01F-C70F829ACF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9279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5" orient="horz" pos="5803">
          <p15:clr>
            <a:srgbClr val="FBAE40"/>
          </p15:clr>
        </p15:guide>
        <p15:guide id="6" orient="horz" pos="6143">
          <p15:clr>
            <a:srgbClr val="FBAE40"/>
          </p15:clr>
        </p15:guide>
        <p15:guide id="8" pos="10840">
          <p15:clr>
            <a:srgbClr val="FBAE40"/>
          </p15:clr>
        </p15:guide>
        <p15:guide id="9" pos="11180">
          <p15:clr>
            <a:srgbClr val="FBAE40"/>
          </p15:clr>
        </p15:guide>
        <p15:guide id="10" pos="5624">
          <p15:clr>
            <a:srgbClr val="FBAE40"/>
          </p15:clr>
        </p15:guide>
        <p15:guide id="11" pos="5896">
          <p15:clr>
            <a:srgbClr val="FBAE40"/>
          </p15:clr>
        </p15:guide>
        <p15:guide id="12" pos="8368">
          <p15:clr>
            <a:srgbClr val="FBAE40"/>
          </p15:clr>
        </p15:guide>
        <p15:guide id="13" pos="8708">
          <p15:clr>
            <a:srgbClr val="FBAE40"/>
          </p15:clr>
        </p15:guide>
        <p15:guide id="14" pos="110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raste + foto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1AE3696-C093-D346-86F6-90EF83D74565}"/>
              </a:ext>
            </a:extLst>
          </p:cNvPr>
          <p:cNvSpPr>
            <a:spLocks noGrp="1"/>
          </p:cNvSpPr>
          <p:nvPr>
            <p:ph type="pic" idx="34" hasCustomPrompt="1"/>
          </p:nvPr>
        </p:nvSpPr>
        <p:spPr>
          <a:xfrm>
            <a:off x="9899650" y="534988"/>
            <a:ext cx="7848600" cy="9217025"/>
          </a:xfrm>
          <a:prstGeom prst="roundRect">
            <a:avLst>
              <a:gd name="adj" fmla="val 2033"/>
            </a:avLst>
          </a:prstGeom>
        </p:spPr>
        <p:txBody>
          <a:bodyPr lIns="0" tIns="0" rIns="0" bIns="0" anchor="ctr" anchorCtr="1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46F916E0-4E1B-3746-82B0-10B465FDD69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79500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CC08FACD-3843-2F4E-8CFF-156FEE316E33}"/>
              </a:ext>
            </a:extLst>
          </p:cNvPr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1079500" y="6371616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0B798E7-FCB2-CB49-B00A-54E08E6D6A7E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79500" y="8851899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9" name="icons-03.png" descr="icons-03.png">
            <a:extLst>
              <a:ext uri="{FF2B5EF4-FFF2-40B4-BE49-F238E27FC236}">
                <a16:creationId xmlns:a16="http://schemas.microsoft.com/office/drawing/2014/main" id="{282593C7-047A-AE41-9180-DC11F1283D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59DCCA0B-A87A-7B4E-A8E6-63D244DFAB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47C767BD-410A-6941-A63E-3523CE676C4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307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ste + diagrama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7FD47B-C441-824B-8B05-54E76AEF7F4A}"/>
              </a:ext>
            </a:extLst>
          </p:cNvPr>
          <p:cNvSpPr txBox="1"/>
          <p:nvPr userDrawn="1"/>
        </p:nvSpPr>
        <p:spPr>
          <a:xfrm>
            <a:off x="4144488" y="3776353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Title Text">
            <a:extLst>
              <a:ext uri="{FF2B5EF4-FFF2-40B4-BE49-F238E27FC236}">
                <a16:creationId xmlns:a16="http://schemas.microsoft.com/office/drawing/2014/main" id="{FE6D8F30-307D-1E4A-B2F3-310B154ADF4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6455DF1D-F8AB-7A4A-AEA8-85BA3CE35694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1616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9" name="Body Level One…">
            <a:extLst>
              <a:ext uri="{FF2B5EF4-FFF2-40B4-BE49-F238E27FC236}">
                <a16:creationId xmlns:a16="http://schemas.microsoft.com/office/drawing/2014/main" id="{63ED4585-F009-7945-899C-07F69EE2C150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1899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11" name="Freeform: Shape 12">
            <a:extLst>
              <a:ext uri="{FF2B5EF4-FFF2-40B4-BE49-F238E27FC236}">
                <a16:creationId xmlns:a16="http://schemas.microsoft.com/office/drawing/2014/main" id="{5C2F4E1A-884B-2B49-A16F-DAD9BB973027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2" name="Freeform: Shape 13">
            <a:extLst>
              <a:ext uri="{FF2B5EF4-FFF2-40B4-BE49-F238E27FC236}">
                <a16:creationId xmlns:a16="http://schemas.microsoft.com/office/drawing/2014/main" id="{2A90113A-1476-2F44-9B5E-62CD7032167E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F0B1F9F2-CF49-2747-9B8B-AA0C13E934F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4" name="Text Placeholder 118">
            <a:extLst>
              <a:ext uri="{FF2B5EF4-FFF2-40B4-BE49-F238E27FC236}">
                <a16:creationId xmlns:a16="http://schemas.microsoft.com/office/drawing/2014/main" id="{6B96419C-9F45-5F42-887F-4DADBDE3A7A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58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omus faktas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AD09B943-64EA-9F4A-A38F-104856318D66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1123198" y="9488585"/>
            <a:ext cx="5721356" cy="32594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A1B047A7-6B52-0A4C-BE3B-8A993C8B4B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67A74177-2DB0-2243-91CE-62799EA4AF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ste + diagrama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7FD47B-C441-824B-8B05-54E76AEF7F4A}"/>
              </a:ext>
            </a:extLst>
          </p:cNvPr>
          <p:cNvSpPr txBox="1"/>
          <p:nvPr userDrawn="1"/>
        </p:nvSpPr>
        <p:spPr>
          <a:xfrm>
            <a:off x="4144488" y="3776353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Title Text">
            <a:extLst>
              <a:ext uri="{FF2B5EF4-FFF2-40B4-BE49-F238E27FC236}">
                <a16:creationId xmlns:a16="http://schemas.microsoft.com/office/drawing/2014/main" id="{FE6D8F30-307D-1E4A-B2F3-310B154ADF4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6455DF1D-F8AB-7A4A-AEA8-85BA3CE35694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1616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9" name="Body Level One…">
            <a:extLst>
              <a:ext uri="{FF2B5EF4-FFF2-40B4-BE49-F238E27FC236}">
                <a16:creationId xmlns:a16="http://schemas.microsoft.com/office/drawing/2014/main" id="{63ED4585-F009-7945-899C-07F69EE2C150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1899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E6F41F7-4350-BC4B-BF96-58591C70A383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D45CE25-2262-0B4D-BCFC-4A07FAE124C2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2C458E90-C7AD-854D-A499-22F0C33F305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634AACC7-68E7-244E-9CA8-59499A959C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5774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raste + diagram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7FD47B-C441-824B-8B05-54E76AEF7F4A}"/>
              </a:ext>
            </a:extLst>
          </p:cNvPr>
          <p:cNvSpPr txBox="1"/>
          <p:nvPr userDrawn="1"/>
        </p:nvSpPr>
        <p:spPr>
          <a:xfrm>
            <a:off x="4144488" y="3776353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Title Text">
            <a:extLst>
              <a:ext uri="{FF2B5EF4-FFF2-40B4-BE49-F238E27FC236}">
                <a16:creationId xmlns:a16="http://schemas.microsoft.com/office/drawing/2014/main" id="{FE6D8F30-307D-1E4A-B2F3-310B154ADF4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6455DF1D-F8AB-7A4A-AEA8-85BA3CE35694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1616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9" name="Body Level One…">
            <a:extLst>
              <a:ext uri="{FF2B5EF4-FFF2-40B4-BE49-F238E27FC236}">
                <a16:creationId xmlns:a16="http://schemas.microsoft.com/office/drawing/2014/main" id="{63ED4585-F009-7945-899C-07F69EE2C150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1899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9" name="icons-03.png" descr="icons-03.png">
            <a:extLst>
              <a:ext uri="{FF2B5EF4-FFF2-40B4-BE49-F238E27FC236}">
                <a16:creationId xmlns:a16="http://schemas.microsoft.com/office/drawing/2014/main" id="{1B5611FF-A016-A148-A15B-2488D0C6A6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47C5DC06-21F0-C645-8B00-5A1111DB2F7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4D75E167-4DC4-CF4A-B628-5B3DCB9811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48158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+ fo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4DE61E4D-8A82-214B-A30F-99978D47602D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9899650" y="534988"/>
            <a:ext cx="7848600" cy="9217025"/>
          </a:xfrm>
          <a:prstGeom prst="roundRect">
            <a:avLst>
              <a:gd name="adj" fmla="val 2033"/>
            </a:avLst>
          </a:prstGeom>
        </p:spPr>
        <p:txBody>
          <a:bodyPr lIns="0" tIns="0" rIns="0" bIns="0" anchor="ctr" anchorCtr="1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33" name="Title Text">
            <a:extLst>
              <a:ext uri="{FF2B5EF4-FFF2-40B4-BE49-F238E27FC236}">
                <a16:creationId xmlns:a16="http://schemas.microsoft.com/office/drawing/2014/main" id="{BC16B39F-E11C-6646-8F84-1A765D2B0E8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34" name="Body Level One…">
            <a:extLst>
              <a:ext uri="{FF2B5EF4-FFF2-40B4-BE49-F238E27FC236}">
                <a16:creationId xmlns:a16="http://schemas.microsoft.com/office/drawing/2014/main" id="{E5441785-E2E2-CA41-9833-84CA588475A7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1615"/>
            <a:ext cx="7122675" cy="284064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DC4EFD-203B-1A4C-B11F-3536EE76EB6B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BE168C3-872C-0646-9C1E-561873843C63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33267EA7-944B-CA41-87E0-12D03D7CFD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5B1487E2-6E88-5641-9F03-3C81B8AA7C4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5092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+ foto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1AE3696-C093-D346-86F6-90EF83D74565}"/>
              </a:ext>
            </a:extLst>
          </p:cNvPr>
          <p:cNvSpPr>
            <a:spLocks noGrp="1"/>
          </p:cNvSpPr>
          <p:nvPr>
            <p:ph type="pic" idx="34" hasCustomPrompt="1"/>
          </p:nvPr>
        </p:nvSpPr>
        <p:spPr>
          <a:xfrm>
            <a:off x="9899650" y="534988"/>
            <a:ext cx="7848600" cy="9217025"/>
          </a:xfrm>
          <a:prstGeom prst="roundRect">
            <a:avLst>
              <a:gd name="adj" fmla="val 2033"/>
            </a:avLst>
          </a:prstGeom>
        </p:spPr>
        <p:txBody>
          <a:bodyPr lIns="0" tIns="0" rIns="0" bIns="0" anchor="ctr" anchorCtr="1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46F916E0-4E1B-3746-82B0-10B465FDD69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79500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CC08FACD-3843-2F4E-8CFF-156FEE316E33}"/>
              </a:ext>
            </a:extLst>
          </p:cNvPr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1079500" y="6371615"/>
            <a:ext cx="7122675" cy="2840647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9" name="icons-03.png" descr="icons-03.png">
            <a:extLst>
              <a:ext uri="{FF2B5EF4-FFF2-40B4-BE49-F238E27FC236}">
                <a16:creationId xmlns:a16="http://schemas.microsoft.com/office/drawing/2014/main" id="{0D328306-65A0-AD46-A659-E5B5BE452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18">
            <a:extLst>
              <a:ext uri="{FF2B5EF4-FFF2-40B4-BE49-F238E27FC236}">
                <a16:creationId xmlns:a16="http://schemas.microsoft.com/office/drawing/2014/main" id="{6F63D82D-91B8-2D42-8B46-9B5E12BCF9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FBC14265-086E-D24A-929E-BB6A207299C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5224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ltas remeli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5992249"/>
            <a:ext cx="5892805" cy="3240088"/>
          </a:xfrm>
          <a:prstGeom prst="rect">
            <a:avLst/>
          </a:prstGeom>
          <a:noFill/>
          <a:ln w="12700">
            <a:miter lim="400000"/>
          </a:ln>
        </p:spPr>
      </p:pic>
      <p:grpSp>
        <p:nvGrpSpPr>
          <p:cNvPr id="433" name="Graphic 2"/>
          <p:cNvGrpSpPr/>
          <p:nvPr/>
        </p:nvGrpSpPr>
        <p:grpSpPr>
          <a:xfrm>
            <a:off x="6829427" y="5857506"/>
            <a:ext cx="285755" cy="287343"/>
            <a:chOff x="0" y="0"/>
            <a:chExt cx="285753" cy="287341"/>
          </a:xfrm>
        </p:grpSpPr>
        <p:sp>
          <p:nvSpPr>
            <p:cNvPr id="430" name="Freeform: Shape 13"/>
            <p:cNvSpPr/>
            <p:nvPr/>
          </p:nvSpPr>
          <p:spPr>
            <a:xfrm>
              <a:off x="-1" y="-1"/>
              <a:ext cx="285755" cy="287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  <p:sp>
          <p:nvSpPr>
            <p:cNvPr id="431" name="Freeform: Shape 14"/>
            <p:cNvSpPr/>
            <p:nvPr/>
          </p:nvSpPr>
          <p:spPr>
            <a:xfrm>
              <a:off x="129539" y="63004"/>
              <a:ext cx="26674" cy="16037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  <p:sp>
          <p:nvSpPr>
            <p:cNvPr id="432" name="Freeform: Shape 15"/>
            <p:cNvSpPr/>
            <p:nvPr/>
          </p:nvSpPr>
          <p:spPr>
            <a:xfrm>
              <a:off x="62864" y="129827"/>
              <a:ext cx="160024" cy="2673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</p:grpSp>
      <p:sp>
        <p:nvSpPr>
          <p:cNvPr id="4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39863" y="7772399"/>
            <a:ext cx="5246689" cy="1079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 err="1"/>
              <a:t>Pastraipos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43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439863" y="6367463"/>
            <a:ext cx="6889750" cy="7207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FA5171DA-A599-9147-A8C8-988A04C45941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88DC6C38-7CE0-4B45-B697-B419333357AC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4099DA5A-80D4-8944-AE7D-87EE15B3F8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  <p:sp>
        <p:nvSpPr>
          <p:cNvPr id="17" name="Text Placeholder 118">
            <a:extLst>
              <a:ext uri="{FF2B5EF4-FFF2-40B4-BE49-F238E27FC236}">
                <a16:creationId xmlns:a16="http://schemas.microsoft.com/office/drawing/2014/main" id="{635CE1F3-031B-B140-92AD-913EBA34383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05955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s remel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7" descr="Graphic 7">
            <a:extLst>
              <a:ext uri="{FF2B5EF4-FFF2-40B4-BE49-F238E27FC236}">
                <a16:creationId xmlns:a16="http://schemas.microsoft.com/office/drawing/2014/main" id="{94258195-D570-9046-BF96-FEA876060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3537104"/>
            <a:ext cx="5892805" cy="3240088"/>
          </a:xfrm>
          <a:prstGeom prst="rect">
            <a:avLst/>
          </a:prstGeom>
          <a:noFill/>
          <a:ln w="12700">
            <a:miter lim="400000"/>
          </a:ln>
        </p:spPr>
      </p:pic>
      <p:grpSp>
        <p:nvGrpSpPr>
          <p:cNvPr id="41" name="Graphic 2">
            <a:extLst>
              <a:ext uri="{FF2B5EF4-FFF2-40B4-BE49-F238E27FC236}">
                <a16:creationId xmlns:a16="http://schemas.microsoft.com/office/drawing/2014/main" id="{4DF3419E-D67F-6148-BB28-D291BB8A3C07}"/>
              </a:ext>
            </a:extLst>
          </p:cNvPr>
          <p:cNvGrpSpPr/>
          <p:nvPr userDrawn="1"/>
        </p:nvGrpSpPr>
        <p:grpSpPr>
          <a:xfrm>
            <a:off x="6829427" y="3402361"/>
            <a:ext cx="285755" cy="287343"/>
            <a:chOff x="0" y="0"/>
            <a:chExt cx="285753" cy="287341"/>
          </a:xfrm>
        </p:grpSpPr>
        <p:sp>
          <p:nvSpPr>
            <p:cNvPr id="42" name="Freeform: Shape 13">
              <a:extLst>
                <a:ext uri="{FF2B5EF4-FFF2-40B4-BE49-F238E27FC236}">
                  <a16:creationId xmlns:a16="http://schemas.microsoft.com/office/drawing/2014/main" id="{CAE560A5-ECE3-4240-BC25-0D081FF25C34}"/>
                </a:ext>
              </a:extLst>
            </p:cNvPr>
            <p:cNvSpPr/>
            <p:nvPr/>
          </p:nvSpPr>
          <p:spPr>
            <a:xfrm>
              <a:off x="-1" y="-1"/>
              <a:ext cx="285755" cy="287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  <p:sp>
          <p:nvSpPr>
            <p:cNvPr id="43" name="Freeform: Shape 14">
              <a:extLst>
                <a:ext uri="{FF2B5EF4-FFF2-40B4-BE49-F238E27FC236}">
                  <a16:creationId xmlns:a16="http://schemas.microsoft.com/office/drawing/2014/main" id="{3F05F631-86AC-2345-AA82-0CC7587165F7}"/>
                </a:ext>
              </a:extLst>
            </p:cNvPr>
            <p:cNvSpPr/>
            <p:nvPr/>
          </p:nvSpPr>
          <p:spPr>
            <a:xfrm>
              <a:off x="129539" y="63004"/>
              <a:ext cx="26674" cy="16037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  <p:sp>
          <p:nvSpPr>
            <p:cNvPr id="44" name="Freeform: Shape 15">
              <a:extLst>
                <a:ext uri="{FF2B5EF4-FFF2-40B4-BE49-F238E27FC236}">
                  <a16:creationId xmlns:a16="http://schemas.microsoft.com/office/drawing/2014/main" id="{A9E415C3-B29A-C44C-8770-AE00BEBBEFDB}"/>
                </a:ext>
              </a:extLst>
            </p:cNvPr>
            <p:cNvSpPr/>
            <p:nvPr/>
          </p:nvSpPr>
          <p:spPr>
            <a:xfrm>
              <a:off x="62864" y="129827"/>
              <a:ext cx="160024" cy="2673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</p:grpSp>
      <p:sp>
        <p:nvSpPr>
          <p:cNvPr id="45" name="Body Level One…">
            <a:extLst>
              <a:ext uri="{FF2B5EF4-FFF2-40B4-BE49-F238E27FC236}">
                <a16:creationId xmlns:a16="http://schemas.microsoft.com/office/drawing/2014/main" id="{90D4A573-71B2-9442-AAFD-3CCE61B34D1B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39863" y="5317254"/>
            <a:ext cx="5246689" cy="1079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 err="1"/>
              <a:t>Pastraipos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50B81BE-3E6B-8A43-89E2-81FF166EB5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9863" y="3912318"/>
            <a:ext cx="7127875" cy="7207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DDADA769-0136-1543-AEB6-CEC8D72EB5C3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552D1E32-2448-5642-801C-7854CCE94394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37E4A403-F98F-EE45-96DB-9B61846C8A3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  <p:sp>
        <p:nvSpPr>
          <p:cNvPr id="17" name="Text Placeholder 118">
            <a:extLst>
              <a:ext uri="{FF2B5EF4-FFF2-40B4-BE49-F238E27FC236}">
                <a16:creationId xmlns:a16="http://schemas.microsoft.com/office/drawing/2014/main" id="{46D74A9F-85D8-364F-AB54-EAD42A93C4C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69444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baiga visi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7">
            <a:extLst>
              <a:ext uri="{FF2B5EF4-FFF2-40B4-BE49-F238E27FC236}">
                <a16:creationId xmlns:a16="http://schemas.microsoft.com/office/drawing/2014/main" id="{6B121AC6-DCF4-8C40-B5CE-0B0F6801BAF5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5" name="Title Text">
            <a:extLst>
              <a:ext uri="{FF2B5EF4-FFF2-40B4-BE49-F238E27FC236}">
                <a16:creationId xmlns:a16="http://schemas.microsoft.com/office/drawing/2014/main" id="{67E12979-870D-4241-BC0F-AD076983526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8109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73E0A6B3-9EE4-B643-9173-DEA11591B34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3" y="5143500"/>
            <a:ext cx="4061976" cy="191199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DD06D8-84AF-454E-B99E-6D7E87A039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9500" y="1074738"/>
            <a:ext cx="2503194" cy="1189037"/>
          </a:xfrm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34DF55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</p:spTree>
    <p:extLst>
      <p:ext uri="{BB962C8B-B14F-4D97-AF65-F5344CB8AC3E}">
        <p14:creationId xmlns:p14="http://schemas.microsoft.com/office/powerpoint/2010/main" val="241795423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baiga bendra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7">
            <a:extLst>
              <a:ext uri="{FF2B5EF4-FFF2-40B4-BE49-F238E27FC236}">
                <a16:creationId xmlns:a16="http://schemas.microsoft.com/office/drawing/2014/main" id="{3F98BE15-8DC4-8548-A5B1-CB9FF122A4BA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pic>
        <p:nvPicPr>
          <p:cNvPr id="18" name="Picture 5" descr="Picture 5">
            <a:extLst>
              <a:ext uri="{FF2B5EF4-FFF2-40B4-BE49-F238E27FC236}">
                <a16:creationId xmlns:a16="http://schemas.microsoft.com/office/drawing/2014/main" id="{E95A32FB-FD7A-1245-BC18-003732B5F1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2044" y="1074738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Body Level One…">
            <a:extLst>
              <a:ext uri="{FF2B5EF4-FFF2-40B4-BE49-F238E27FC236}">
                <a16:creationId xmlns:a16="http://schemas.microsoft.com/office/drawing/2014/main" id="{13628A33-1F79-8C47-8021-75AAF587CEE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3" y="5143500"/>
            <a:ext cx="4061976" cy="191199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FBC1BE51-1E18-B84F-8C13-643D6E72F4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7851" y="6773767"/>
            <a:ext cx="2779887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003C3A"/>
            </a:solidFill>
            <a:round/>
          </a:ln>
        </p:spPr>
        <p:txBody>
          <a:bodyPr lIns="72000" tIns="0" rIns="72000" bIns="0" anchor="ctr" anchorCtr="1">
            <a:noAutofit/>
          </a:bodyPr>
          <a:lstStyle>
            <a:lvl1pPr algn="ctr">
              <a:defRPr sz="2000">
                <a:solidFill>
                  <a:srgbClr val="003C3A"/>
                </a:solidFill>
              </a:defRPr>
            </a:lvl1pPr>
          </a:lstStyle>
          <a:p>
            <a:r>
              <a:rPr lang="en-US" dirty="0" err="1"/>
              <a:t>Svetainės</a:t>
            </a:r>
            <a:r>
              <a:rPr lang="en-US" dirty="0"/>
              <a:t> </a:t>
            </a:r>
            <a:r>
              <a:rPr lang="en-US" dirty="0" err="1"/>
              <a:t>adresas</a:t>
            </a:r>
            <a:endParaRPr dirty="0"/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D788EE57-7DF8-C445-852B-34617FD2F70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8109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650589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baiga bendra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7">
            <a:extLst>
              <a:ext uri="{FF2B5EF4-FFF2-40B4-BE49-F238E27FC236}">
                <a16:creationId xmlns:a16="http://schemas.microsoft.com/office/drawing/2014/main" id="{289D53AD-9224-5E46-9DB9-3E6A8052A383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98421761-7FCE-BF48-B0F0-B088F9CA2E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3" y="5143500"/>
            <a:ext cx="4061976" cy="191199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21" name="Picture 10" descr="Picture 10">
            <a:extLst>
              <a:ext uri="{FF2B5EF4-FFF2-40B4-BE49-F238E27FC236}">
                <a16:creationId xmlns:a16="http://schemas.microsoft.com/office/drawing/2014/main" id="{AA98E408-272E-124B-A340-60C90EE0F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2044" y="1074738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 Placeholder 118">
            <a:extLst>
              <a:ext uri="{FF2B5EF4-FFF2-40B4-BE49-F238E27FC236}">
                <a16:creationId xmlns:a16="http://schemas.microsoft.com/office/drawing/2014/main" id="{2ADF91FC-6B14-E04B-AB97-338022DCE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7851" y="6773767"/>
            <a:ext cx="2779887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accent2"/>
            </a:solidFill>
            <a:round/>
          </a:ln>
        </p:spPr>
        <p:txBody>
          <a:bodyPr lIns="72000" tIns="0" rIns="72000" bIns="0" anchor="ctr" anchorCtr="1">
            <a:noAutofit/>
          </a:bodyPr>
          <a:lstStyle>
            <a:lvl1pPr algn="ctr">
              <a:defRPr sz="2000"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Svetainės</a:t>
            </a:r>
            <a:r>
              <a:rPr lang="en-US" dirty="0"/>
              <a:t> </a:t>
            </a:r>
            <a:r>
              <a:rPr lang="en-US" dirty="0" err="1"/>
              <a:t>adresas</a:t>
            </a:r>
            <a:endParaRPr dirty="0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1F8700F1-7C05-104E-9477-DA207355D4A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8109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539015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ščia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13827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omus faktas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153" name="Freeform: Shape 4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154" name="Freeform: Shape 5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155" name="Freeform: Shape 6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200" y="9488585"/>
            <a:ext cx="2919662" cy="3142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>
                <a:solidFill>
                  <a:schemeClr val="accent2"/>
                </a:solidFill>
              </a:defRPr>
            </a:lvl2pPr>
            <a:lvl3pPr>
              <a:defRPr sz="20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E2FD1220-0674-2A49-B7C6-7F10680E3B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4" name="Text Placeholder 118">
            <a:extLst>
              <a:ext uri="{FF2B5EF4-FFF2-40B4-BE49-F238E27FC236}">
                <a16:creationId xmlns:a16="http://schemas.microsoft.com/office/drawing/2014/main" id="{0C861C9E-E348-FF42-A891-9D99F882D4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liu faktu pateikimas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: Shape 8"/>
          <p:cNvSpPr/>
          <p:nvPr/>
        </p:nvSpPr>
        <p:spPr>
          <a:xfrm>
            <a:off x="13820775" y="476249"/>
            <a:ext cx="404812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35DF5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71" name="Freeform: Shape 9"/>
          <p:cNvSpPr/>
          <p:nvPr/>
        </p:nvSpPr>
        <p:spPr>
          <a:xfrm>
            <a:off x="9296400" y="476249"/>
            <a:ext cx="404812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35DF5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72" name="Freeform: Shape 10"/>
          <p:cNvSpPr/>
          <p:nvPr/>
        </p:nvSpPr>
        <p:spPr>
          <a:xfrm>
            <a:off x="13820775" y="5381625"/>
            <a:ext cx="4048127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35DF5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73" name="Freeform: Shape 14"/>
          <p:cNvSpPr/>
          <p:nvPr/>
        </p:nvSpPr>
        <p:spPr>
          <a:xfrm>
            <a:off x="9296400" y="5381625"/>
            <a:ext cx="4048127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35DF5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grpSp>
        <p:nvGrpSpPr>
          <p:cNvPr id="176" name="Graphic 9"/>
          <p:cNvGrpSpPr/>
          <p:nvPr/>
        </p:nvGrpSpPr>
        <p:grpSpPr>
          <a:xfrm>
            <a:off x="17726024" y="333373"/>
            <a:ext cx="285755" cy="285757"/>
            <a:chOff x="0" y="0"/>
            <a:chExt cx="285753" cy="285756"/>
          </a:xfrm>
        </p:grpSpPr>
        <p:sp>
          <p:nvSpPr>
            <p:cNvPr id="174" name="Freeform: Shape 12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175" name="Freeform: Shape 13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9483031" y="8501002"/>
            <a:ext cx="3667129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80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14007405" y="8501002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81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14007405" y="3581929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82" name="Text Placeholder 29"/>
          <p:cNvSpPr>
            <a:spLocks noGrp="1"/>
          </p:cNvSpPr>
          <p:nvPr>
            <p:ph type="body" sz="quarter" idx="24"/>
          </p:nvPr>
        </p:nvSpPr>
        <p:spPr>
          <a:xfrm>
            <a:off x="9496679" y="5801245"/>
            <a:ext cx="3667128" cy="8204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83" name="Text Placeholder 29"/>
          <p:cNvSpPr>
            <a:spLocks noGrp="1"/>
          </p:cNvSpPr>
          <p:nvPr>
            <p:ph type="body" sz="quarter" idx="25"/>
          </p:nvPr>
        </p:nvSpPr>
        <p:spPr>
          <a:xfrm>
            <a:off x="14007402" y="831903"/>
            <a:ext cx="3667128" cy="8204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86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9529336" y="836493"/>
            <a:ext cx="1622201" cy="1238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7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13998339" y="5665494"/>
            <a:ext cx="1622201" cy="12382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" name="Text Placeholder 118">
            <a:extLst>
              <a:ext uri="{FF2B5EF4-FFF2-40B4-BE49-F238E27FC236}">
                <a16:creationId xmlns:a16="http://schemas.microsoft.com/office/drawing/2014/main" id="{114372FF-7247-8941-A8B5-D563B2DAC21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22" name="Text Placeholder 118">
            <a:extLst>
              <a:ext uri="{FF2B5EF4-FFF2-40B4-BE49-F238E27FC236}">
                <a16:creationId xmlns:a16="http://schemas.microsoft.com/office/drawing/2014/main" id="{A4FE14DD-376D-E549-B575-F9778F74516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E597839C-9B65-9740-9445-F7B8D1E455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85509" y="3581929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liu faktu pateikimas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Freeform: Shape 8"/>
          <p:cNvSpPr/>
          <p:nvPr/>
        </p:nvSpPr>
        <p:spPr>
          <a:xfrm>
            <a:off x="13820775" y="476249"/>
            <a:ext cx="404812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96" name="Freeform: Shape 9"/>
          <p:cNvSpPr/>
          <p:nvPr/>
        </p:nvSpPr>
        <p:spPr>
          <a:xfrm>
            <a:off x="9296400" y="476249"/>
            <a:ext cx="404812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97" name="Freeform: Shape 10"/>
          <p:cNvSpPr/>
          <p:nvPr/>
        </p:nvSpPr>
        <p:spPr>
          <a:xfrm>
            <a:off x="13820775" y="5381625"/>
            <a:ext cx="4048127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98" name="Freeform: Shape 14"/>
          <p:cNvSpPr/>
          <p:nvPr/>
        </p:nvSpPr>
        <p:spPr>
          <a:xfrm>
            <a:off x="9296400" y="5381625"/>
            <a:ext cx="4048127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grpSp>
        <p:nvGrpSpPr>
          <p:cNvPr id="201" name="Graphic 9"/>
          <p:cNvGrpSpPr/>
          <p:nvPr/>
        </p:nvGrpSpPr>
        <p:grpSpPr>
          <a:xfrm>
            <a:off x="17726024" y="333373"/>
            <a:ext cx="285755" cy="285757"/>
            <a:chOff x="0" y="0"/>
            <a:chExt cx="285753" cy="285756"/>
          </a:xfrm>
        </p:grpSpPr>
        <p:sp>
          <p:nvSpPr>
            <p:cNvPr id="199" name="Freeform: Shape 12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200" name="Freeform: Shape 13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1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9529336" y="836493"/>
            <a:ext cx="1622201" cy="1238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2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13998339" y="5665494"/>
            <a:ext cx="1622201" cy="12382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" name="Text Placeholder 118">
            <a:extLst>
              <a:ext uri="{FF2B5EF4-FFF2-40B4-BE49-F238E27FC236}">
                <a16:creationId xmlns:a16="http://schemas.microsoft.com/office/drawing/2014/main" id="{B3E6F17B-15F3-7C44-BFB3-B13BFD9BE17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22" name="Text Placeholder 118">
            <a:extLst>
              <a:ext uri="{FF2B5EF4-FFF2-40B4-BE49-F238E27FC236}">
                <a16:creationId xmlns:a16="http://schemas.microsoft.com/office/drawing/2014/main" id="{129792DD-FC2A-C640-BC83-740E09217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F9B1421E-DE33-D346-90B7-55AE5E5F9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83031" y="8501002"/>
            <a:ext cx="3667129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4CF083B-8826-4C4A-A294-23D6178610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007405" y="8501002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46992268-1E76-2F45-BC52-08ADBA1BE3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07405" y="3581929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6FE6D1B-CEF1-A144-BAFC-D60EE2BFA6C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96679" y="5801245"/>
            <a:ext cx="3667128" cy="8204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85F1B282-FB6D-0B4C-8843-FF5B883AD6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007402" y="831903"/>
            <a:ext cx="3667128" cy="8204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881FCEEF-CC11-6C42-8CEC-70535CAA9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85509" y="3581929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raste + fo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raphic 9"/>
          <p:cNvGrpSpPr/>
          <p:nvPr/>
        </p:nvGrpSpPr>
        <p:grpSpPr>
          <a:xfrm>
            <a:off x="17726024" y="333373"/>
            <a:ext cx="285755" cy="285757"/>
            <a:chOff x="0" y="0"/>
            <a:chExt cx="285753" cy="285756"/>
          </a:xfrm>
        </p:grpSpPr>
        <p:sp>
          <p:nvSpPr>
            <p:cNvPr id="260" name="Freeform: Shape 12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261" name="Freeform: Shape 13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198" y="8529849"/>
            <a:ext cx="7194885" cy="12729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Picture Placeholder 4"/>
          <p:cNvSpPr>
            <a:spLocks noGrp="1"/>
          </p:cNvSpPr>
          <p:nvPr>
            <p:ph type="pic" idx="21"/>
          </p:nvPr>
        </p:nvSpPr>
        <p:spPr>
          <a:xfrm>
            <a:off x="9345613" y="780440"/>
            <a:ext cx="8578853" cy="90223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7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1123950" y="7710137"/>
            <a:ext cx="7194550" cy="57626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25175A22-7E6A-EE44-A567-810EA546A1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B50721C3-B713-374B-A4A2-EB5B8D13C5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raste + diagram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319" name="Freeform: Shape 5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20" name="Freeform: Shape 6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21" name="Freeform: Shape 7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323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198" y="8529849"/>
            <a:ext cx="7194885" cy="127294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>
                <a:solidFill>
                  <a:schemeClr val="accent2"/>
                </a:solidFill>
              </a:defRPr>
            </a:lvl2pPr>
            <a:lvl3pPr>
              <a:defRPr sz="20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1123950" y="7710137"/>
            <a:ext cx="7194550" cy="5762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EDE752A7-DEDF-1948-8AA5-6BF6396E1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108328D2-3DE0-4B42-A885-EBB4CC7E72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740025" y="1154906"/>
            <a:ext cx="14630400" cy="2502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207625" y="3657600"/>
            <a:ext cx="7162800" cy="662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836225" y="9393557"/>
            <a:ext cx="270175" cy="2819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+mj-lt"/>
                <a:ea typeface="+mj-ea"/>
                <a:cs typeface="+mj-cs"/>
                <a:sym typeface="Inter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9" r:id="rId4"/>
    <p:sldLayoutId id="2147483660" r:id="rId5"/>
    <p:sldLayoutId id="2147483661" r:id="rId6"/>
    <p:sldLayoutId id="2147483662" r:id="rId7"/>
    <p:sldLayoutId id="2147483665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9pPr>
    </p:titleStyle>
    <p:bodyStyle>
      <a:lvl1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1pPr>
      <a:lvl2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2pPr>
      <a:lvl3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3pPr>
      <a:lvl4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4pPr>
      <a:lvl5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5pPr>
      <a:lvl6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6pPr>
      <a:lvl7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7pPr>
      <a:lvl8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8pPr>
      <a:lvl9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740025" y="1154906"/>
            <a:ext cx="14630400" cy="2502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207625" y="3657600"/>
            <a:ext cx="7162800" cy="1376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5BDF8-03E0-364C-A518-2D71471747C9}"/>
              </a:ext>
            </a:extLst>
          </p:cNvPr>
          <p:cNvSpPr txBox="1"/>
          <p:nvPr userDrawn="1"/>
        </p:nvSpPr>
        <p:spPr>
          <a:xfrm>
            <a:off x="6960637" y="6494106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6951B-F5ED-DB49-822D-71C4F779F0BC}"/>
              </a:ext>
            </a:extLst>
          </p:cNvPr>
          <p:cNvSpPr txBox="1"/>
          <p:nvPr userDrawn="1"/>
        </p:nvSpPr>
        <p:spPr>
          <a:xfrm>
            <a:off x="16589829" y="2528596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222E7-3677-1E47-848A-4AFA9A33FD51}"/>
              </a:ext>
            </a:extLst>
          </p:cNvPr>
          <p:cNvSpPr txBox="1"/>
          <p:nvPr userDrawn="1"/>
        </p:nvSpPr>
        <p:spPr>
          <a:xfrm>
            <a:off x="450574" y="339255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3323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9pPr>
    </p:titleStyle>
    <p:bodyStyle>
      <a:lvl1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1"/>
          </a:solidFill>
          <a:uFillTx/>
          <a:latin typeface="Inter" panose="020B0502030000000004" pitchFamily="34" charset="0"/>
          <a:ea typeface="Inter" panose="020B0502030000000004" pitchFamily="34" charset="0"/>
          <a:cs typeface="+mj-cs"/>
          <a:sym typeface="Inter Regular"/>
        </a:defRPr>
      </a:lvl1pPr>
      <a:lvl2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2pPr>
      <a:lvl3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3pPr>
      <a:lvl4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4pPr>
      <a:lvl5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5pPr>
      <a:lvl6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6pPr>
      <a:lvl7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7pPr>
      <a:lvl8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8pPr>
      <a:lvl9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9pPr>
    </p:otherStyle>
  </p:txStyles>
  <p:extLst>
    <p:ext uri="{27BBF7A9-308A-43DC-89C8-2F10F3537804}">
      <p15:sldGuideLst xmlns:p15="http://schemas.microsoft.com/office/powerpoint/2012/main">
        <p15:guide id="1" pos="680">
          <p15:clr>
            <a:srgbClr val="F26B43"/>
          </p15:clr>
        </p15:guide>
        <p15:guide id="2" orient="horz" pos="337">
          <p15:clr>
            <a:srgbClr val="F26B43"/>
          </p15:clr>
        </p15:guide>
        <p15:guide id="3" orient="horz" pos="677">
          <p15:clr>
            <a:srgbClr val="F26B43"/>
          </p15:clr>
        </p15:guide>
        <p15:guide id="4" orient="horz" pos="6143">
          <p15:clr>
            <a:srgbClr val="F26B43"/>
          </p15:clr>
        </p15:guide>
        <p15:guide id="5" orient="horz" pos="5803">
          <p15:clr>
            <a:srgbClr val="F26B43"/>
          </p15:clr>
        </p15:guide>
        <p15:guide id="6" pos="907">
          <p15:clr>
            <a:srgbClr val="F26B43"/>
          </p15:clr>
        </p15:guide>
        <p15:guide id="7" pos="5760">
          <p15:clr>
            <a:srgbClr val="F26B43"/>
          </p15:clr>
        </p15:guide>
        <p15:guide id="8" orient="horz" pos="3240">
          <p15:clr>
            <a:srgbClr val="F26B43"/>
          </p15:clr>
        </p15:guide>
        <p15:guide id="9" pos="10840">
          <p15:clr>
            <a:srgbClr val="F26B43"/>
          </p15:clr>
        </p15:guide>
        <p15:guide id="10" pos="5397">
          <p15:clr>
            <a:srgbClr val="F26B43"/>
          </p15:clr>
        </p15:guide>
        <p15:guide id="11" pos="5624">
          <p15:clr>
            <a:srgbClr val="F26B43"/>
          </p15:clr>
        </p15:guide>
        <p15:guide id="12" pos="5896">
          <p15:clr>
            <a:srgbClr val="F26B43"/>
          </p15:clr>
        </p15:guide>
        <p15:guide id="13" pos="11180">
          <p15:clr>
            <a:srgbClr val="F26B43"/>
          </p15:clr>
        </p15:guide>
        <p15:guide id="14" orient="horz" pos="1426">
          <p15:clr>
            <a:srgbClr val="F26B43"/>
          </p15:clr>
        </p15:guide>
        <p15:guide id="15" orient="horz" pos="1811">
          <p15:clr>
            <a:srgbClr val="F26B43"/>
          </p15:clr>
        </p15:guide>
        <p15:guide id="16" orient="horz" pos="3762">
          <p15:clr>
            <a:srgbClr val="F26B43"/>
          </p15:clr>
        </p15:guide>
        <p15:guide id="17" orient="horz" pos="4011">
          <p15:clr>
            <a:srgbClr val="F26B43"/>
          </p15:clr>
        </p15:guide>
        <p15:guide id="18" orient="horz" pos="4442">
          <p15:clr>
            <a:srgbClr val="F26B43"/>
          </p15:clr>
        </p15:guide>
        <p15:guide id="19" orient="horz" pos="4669">
          <p15:clr>
            <a:srgbClr val="F26B43"/>
          </p15:clr>
        </p15:guide>
        <p15:guide id="20" orient="horz" pos="4896">
          <p15:clr>
            <a:srgbClr val="F26B43"/>
          </p15:clr>
        </p15:guide>
        <p15:guide id="22" orient="horz" pos="5576">
          <p15:clr>
            <a:srgbClr val="F26B43"/>
          </p15:clr>
        </p15:guide>
        <p15:guide id="25" pos="62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lietuva.lt/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itle 1"/>
          <p:cNvSpPr txBox="1">
            <a:spLocks noGrp="1"/>
          </p:cNvSpPr>
          <p:nvPr>
            <p:ph type="title"/>
          </p:nvPr>
        </p:nvSpPr>
        <p:spPr>
          <a:xfrm>
            <a:off x="1261083" y="3201291"/>
            <a:ext cx="7255900" cy="320744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/>
            </a:lvl1pPr>
          </a:lstStyle>
          <a:p>
            <a:r>
              <a:rPr lang="lt-LT" dirty="0"/>
              <a:t>Lietuvos pristatymo užsienyje vizualinės tapatybės naudojimo gairės</a:t>
            </a:r>
            <a:endParaRPr dirty="0"/>
          </a:p>
        </p:txBody>
      </p:sp>
      <p:sp>
        <p:nvSpPr>
          <p:cNvPr id="534" name="Rectangle 5"/>
          <p:cNvSpPr txBox="1"/>
          <p:nvPr/>
        </p:nvSpPr>
        <p:spPr>
          <a:xfrm>
            <a:off x="14828988" y="9947655"/>
            <a:ext cx="275812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lvl1pPr>
          </a:lstStyle>
          <a:p>
            <a:r>
              <a:rPr dirty="0" err="1"/>
              <a:t>Nuotrauka</a:t>
            </a:r>
            <a:r>
              <a:rPr lang="lt-LT" dirty="0"/>
              <a:t>: Andrius Aleksandravičius</a:t>
            </a:r>
            <a:endParaRPr dirty="0"/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8F22CC8-3070-4756-9F9A-3A524BA36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83" y="8177157"/>
            <a:ext cx="2208760" cy="1136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78245C-07CF-426B-A9D2-FBB5D6722005}"/>
              </a:ext>
            </a:extLst>
          </p:cNvPr>
          <p:cNvSpPr txBox="1"/>
          <p:nvPr/>
        </p:nvSpPr>
        <p:spPr>
          <a:xfrm>
            <a:off x="1446970" y="6870439"/>
            <a:ext cx="6884125" cy="535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t-LT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Lietuvos įvaizdžio grupės vadovas </a:t>
            </a:r>
            <a:r>
              <a:rPr lang="lt-LT" dirty="0"/>
              <a:t>Marius Gurskas</a:t>
            </a: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18EB44D-4E05-440B-837F-98D53CFB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50" y="450796"/>
            <a:ext cx="10606838" cy="1122407"/>
          </a:xfrm>
        </p:spPr>
        <p:txBody>
          <a:bodyPr>
            <a:normAutofit fontScale="90000"/>
          </a:bodyPr>
          <a:lstStyle/>
          <a:p>
            <a:r>
              <a:rPr lang="lt-LT" dirty="0"/>
              <a:t>Vizualinės tapatybės sistema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D4C2B2AF-D61E-408E-A8C1-761A793C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50" y="1573202"/>
            <a:ext cx="5833222" cy="3945415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160B466-ACAF-4F1D-862D-87F1CB90D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972" y="1491957"/>
            <a:ext cx="4932412" cy="3994181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E0829263-652E-4C42-B18B-A81A92FEA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3932" y="1418055"/>
            <a:ext cx="6418611" cy="8027998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CDD177A1-EC4C-456C-B612-C890EF4EA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91" y="5706242"/>
            <a:ext cx="5872781" cy="3517578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A1B62BB7-606C-491E-8DC6-288D4D465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426" y="5995693"/>
            <a:ext cx="2998742" cy="34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213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itle 1"/>
          <p:cNvSpPr txBox="1">
            <a:spLocks noGrp="1"/>
          </p:cNvSpPr>
          <p:nvPr>
            <p:ph type="title"/>
          </p:nvPr>
        </p:nvSpPr>
        <p:spPr>
          <a:xfrm>
            <a:off x="1751264" y="994571"/>
            <a:ext cx="16336532" cy="9314426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lt-LT" dirty="0">
                <a:solidFill>
                  <a:srgbClr val="6FDC68"/>
                </a:solidFill>
              </a:rPr>
              <a:t>Vientisa šalies vizualinė reprezentacija</a:t>
            </a:r>
            <a:br>
              <a:rPr lang="lt-LT" dirty="0">
                <a:solidFill>
                  <a:srgbClr val="6FDC68"/>
                </a:solidFill>
              </a:rPr>
            </a:br>
            <a:br>
              <a:rPr lang="lt-LT" sz="4900" dirty="0">
                <a:solidFill>
                  <a:srgbClr val="6FDC68"/>
                </a:solidFill>
              </a:rPr>
            </a:br>
            <a:r>
              <a:rPr lang="lt-LT" sz="4000" dirty="0"/>
              <a:t>Įgyvendinant Lietuvos pristatymo užsienyje veiklas (konferencijos, parodos, organizuojant šalies komunikacijos ir rinkodaros kampanijas, rengiant spaudos pranešimus užsienio žiniasklaidai ir vykdant kitą šalies pristatymo veiklą), – vadovautis Lietuvos pristatymo užsienyje vizualinės tapatybės naudojimo gairėmis.</a:t>
            </a:r>
            <a:br>
              <a:rPr lang="lt-LT" sz="4000" dirty="0"/>
            </a:br>
            <a:br>
              <a:rPr lang="en-GB" sz="4000" dirty="0">
                <a:solidFill>
                  <a:srgbClr val="6FDC68"/>
                </a:solidFill>
              </a:rPr>
            </a:br>
            <a:r>
              <a:rPr lang="lt-LT" sz="4000" dirty="0"/>
              <a:t>Sukurti vizualinę tapatybę Lietuvos produktų ir paslaugų kilmės ženklui ,,Co-created in Lithuania“ ir jį registruoti.</a:t>
            </a:r>
            <a:br>
              <a:rPr lang="lt-LT" sz="4000" dirty="0"/>
            </a:br>
            <a:br>
              <a:rPr lang="lt-LT" sz="4000" dirty="0"/>
            </a:br>
            <a:br>
              <a:rPr lang="lt-LT" sz="4000" dirty="0"/>
            </a:br>
            <a:r>
              <a:rPr lang="lt-LT" sz="4000" dirty="0"/>
              <a:t>Atnaujinti ženklus ,,Work in Lithuania“, ,,Kurk Lietuvai“</a:t>
            </a:r>
            <a:r>
              <a:rPr lang="en-GB" sz="4000" dirty="0"/>
              <a:t>, </a:t>
            </a:r>
            <a:r>
              <a:rPr lang="lt-LT" sz="4000" dirty="0"/>
              <a:t>,,</a:t>
            </a:r>
            <a:r>
              <a:rPr lang="en-GB" sz="4000" dirty="0" err="1"/>
              <a:t>GovTechLab</a:t>
            </a:r>
            <a:r>
              <a:rPr lang="en-GB" sz="4000" dirty="0"/>
              <a:t>”</a:t>
            </a:r>
            <a:r>
              <a:rPr lang="lt-LT" sz="4000" dirty="0"/>
              <a:t>.</a:t>
            </a:r>
            <a:br>
              <a:rPr lang="lt-LT" sz="4000" dirty="0"/>
            </a:br>
            <a:br>
              <a:rPr lang="lt-LT" sz="4000" dirty="0"/>
            </a:br>
            <a:br>
              <a:rPr lang="lt-LT" sz="4000" dirty="0"/>
            </a:br>
            <a:r>
              <a:rPr lang="lt-LT" sz="4000" dirty="0"/>
              <a:t>Atnaujinti Lietuvos turizmo ženklą ,,Lithuania. </a:t>
            </a:r>
            <a:r>
              <a:rPr lang="lt-LT" sz="4000" dirty="0" err="1"/>
              <a:t>Real</a:t>
            </a:r>
            <a:r>
              <a:rPr lang="lt-LT" sz="4000" dirty="0"/>
              <a:t> </a:t>
            </a:r>
            <a:r>
              <a:rPr lang="lt-LT" sz="4000" dirty="0" err="1"/>
              <a:t>is</a:t>
            </a:r>
            <a:r>
              <a:rPr lang="lt-LT" sz="4000" dirty="0"/>
              <a:t> </a:t>
            </a:r>
            <a:r>
              <a:rPr lang="lt-LT" sz="4000" dirty="0" err="1"/>
              <a:t>beautiful</a:t>
            </a:r>
            <a:r>
              <a:rPr lang="lt-LT" sz="4000" dirty="0"/>
              <a:t>“.</a:t>
            </a:r>
            <a:br>
              <a:rPr lang="lt-LT" sz="4900" dirty="0"/>
            </a:br>
            <a:r>
              <a:rPr lang="en-GB" sz="4900" dirty="0"/>
              <a:t> </a:t>
            </a:r>
            <a:br>
              <a:rPr lang="lt-LT" dirty="0">
                <a:solidFill>
                  <a:schemeClr val="accent2"/>
                </a:solidFill>
              </a:rPr>
            </a:br>
            <a:r>
              <a:rPr lang="lt-LT" dirty="0">
                <a:solidFill>
                  <a:schemeClr val="accent2"/>
                </a:solidFill>
              </a:rPr>
              <a:t> 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75E1B44D-C5CA-45CB-A178-DE5DD2EA1F97}"/>
              </a:ext>
            </a:extLst>
          </p:cNvPr>
          <p:cNvSpPr/>
          <p:nvPr/>
        </p:nvSpPr>
        <p:spPr>
          <a:xfrm>
            <a:off x="1713831" y="832730"/>
            <a:ext cx="13945937" cy="1074375"/>
          </a:xfrm>
          <a:prstGeom prst="roundRect">
            <a:avLst>
              <a:gd name="adj" fmla="val 21037"/>
            </a:avLst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2B393-F2D0-4271-9683-2AB47719410E}"/>
              </a:ext>
            </a:extLst>
          </p:cNvPr>
          <p:cNvSpPr txBox="1"/>
          <p:nvPr/>
        </p:nvSpPr>
        <p:spPr>
          <a:xfrm>
            <a:off x="8686800" y="4686300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3F76D-4F19-473D-87D9-5A40B725DD8C}"/>
              </a:ext>
            </a:extLst>
          </p:cNvPr>
          <p:cNvSpPr txBox="1"/>
          <p:nvPr/>
        </p:nvSpPr>
        <p:spPr>
          <a:xfrm>
            <a:off x="561650" y="2310865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 fontScale="925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4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3308B-E746-4220-9888-119DB9652068}"/>
              </a:ext>
            </a:extLst>
          </p:cNvPr>
          <p:cNvSpPr txBox="1"/>
          <p:nvPr/>
        </p:nvSpPr>
        <p:spPr>
          <a:xfrm>
            <a:off x="561650" y="4951130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6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</a:t>
            </a:r>
            <a:endParaRPr kumimoji="0" lang="lt-LT" sz="9600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6F692-2236-4EAB-A80E-EA1A71355E09}"/>
              </a:ext>
            </a:extLst>
          </p:cNvPr>
          <p:cNvSpPr txBox="1"/>
          <p:nvPr/>
        </p:nvSpPr>
        <p:spPr>
          <a:xfrm>
            <a:off x="561650" y="7022582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 fontScale="92500" lnSpcReduction="1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6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3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C733F-21D6-4B36-A9F9-B33E71094A9A}"/>
              </a:ext>
            </a:extLst>
          </p:cNvPr>
          <p:cNvSpPr txBox="1"/>
          <p:nvPr/>
        </p:nvSpPr>
        <p:spPr>
          <a:xfrm>
            <a:off x="470210" y="8498965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 fontScale="92500" lnSpcReduction="1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6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4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1296353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itle 3"/>
          <p:cNvSpPr txBox="1">
            <a:spLocks noGrp="1"/>
          </p:cNvSpPr>
          <p:nvPr>
            <p:ph type="title"/>
          </p:nvPr>
        </p:nvSpPr>
        <p:spPr>
          <a:xfrm>
            <a:off x="669773" y="2443980"/>
            <a:ext cx="8100784" cy="5947658"/>
          </a:xfrm>
          <a:prstGeom prst="rect">
            <a:avLst/>
          </a:prstGeom>
        </p:spPr>
        <p:txBody>
          <a:bodyPr/>
          <a:lstStyle/>
          <a:p>
            <a:r>
              <a:rPr lang="lt-LT" dirty="0"/>
              <a:t>Partnerių įsitraukimas – svarbi sėkmės dalis</a:t>
            </a:r>
            <a:endParaRPr dirty="0"/>
          </a:p>
        </p:txBody>
      </p:sp>
      <p:grpSp>
        <p:nvGrpSpPr>
          <p:cNvPr id="596" name="Graphic 9"/>
          <p:cNvGrpSpPr/>
          <p:nvPr/>
        </p:nvGrpSpPr>
        <p:grpSpPr>
          <a:xfrm>
            <a:off x="17891763" y="216849"/>
            <a:ext cx="285755" cy="285757"/>
            <a:chOff x="0" y="0"/>
            <a:chExt cx="285753" cy="285756"/>
          </a:xfrm>
        </p:grpSpPr>
        <p:sp>
          <p:nvSpPr>
            <p:cNvPr id="594" name="Freeform: Shape 9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595" name="Freeform: Shape 10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pic>
        <p:nvPicPr>
          <p:cNvPr id="597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70" y="684262"/>
            <a:ext cx="2660652" cy="134620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6AB3A-B0C8-4C46-8B78-B63B8D3B6139}"/>
              </a:ext>
            </a:extLst>
          </p:cNvPr>
          <p:cNvSpPr txBox="1"/>
          <p:nvPr/>
        </p:nvSpPr>
        <p:spPr>
          <a:xfrm>
            <a:off x="9683180" y="5379520"/>
            <a:ext cx="8100784" cy="47050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lt-LT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 Medium" panose="020B0502030000000004" pitchFamily="34" charset="0"/>
                <a:ea typeface="Inter Medium" panose="020B0502030000000004" pitchFamily="34" charset="0"/>
                <a:sym typeface="Helvetica"/>
              </a:rPr>
              <a:t>Lietuvos dizaino asociacija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lt-LT" sz="2800" dirty="0">
                <a:latin typeface="Inter Medium" panose="020B0502030000000004" pitchFamily="34" charset="0"/>
                <a:ea typeface="Inter Medium" panose="020B0502030000000004" pitchFamily="34" charset="0"/>
              </a:rPr>
              <a:t>LiMA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lt-LT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 Medium" panose="020B0502030000000004" pitchFamily="34" charset="0"/>
                <a:ea typeface="Inter Medium" panose="020B0502030000000004" pitchFamily="34" charset="0"/>
                <a:sym typeface="Helvetica"/>
              </a:rPr>
              <a:t>Lietuvos komunikacijos asociacija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lt-LT" sz="2800" dirty="0">
                <a:latin typeface="Inter Medium" panose="020B0502030000000004" pitchFamily="34" charset="0"/>
                <a:ea typeface="Inter Medium" panose="020B0502030000000004" pitchFamily="34" charset="0"/>
              </a:rPr>
              <a:t>Ryšių su visuomene agentūrų asociacija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lt-LT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 Medium" panose="020B0502030000000004" pitchFamily="34" charset="0"/>
                <a:ea typeface="Inter Medium" panose="020B0502030000000004" pitchFamily="34" charset="0"/>
                <a:sym typeface="Helvetica"/>
              </a:rPr>
              <a:t>Užsienio reikalų ministerija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lt-LT" sz="2800" dirty="0">
                <a:latin typeface="Inter Medium" panose="020B0502030000000004" pitchFamily="34" charset="0"/>
                <a:ea typeface="Inter Medium" panose="020B0502030000000004" pitchFamily="34" charset="0"/>
              </a:rPr>
              <a:t>Kultūros ministerija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lt-LT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 Medium" panose="020B0502030000000004" pitchFamily="34" charset="0"/>
                <a:ea typeface="Inter Medium" panose="020B0502030000000004" pitchFamily="34" charset="0"/>
                <a:sym typeface="Helvetica"/>
              </a:rPr>
              <a:t>Lietuvos kultūros institutas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lt-LT" sz="2800" dirty="0">
                <a:latin typeface="Inter Medium" panose="020B0502030000000004" pitchFamily="34" charset="0"/>
                <a:ea typeface="Inter Medium" panose="020B0502030000000004" pitchFamily="34" charset="0"/>
              </a:rPr>
              <a:t>VšĮ ,,Investuok Lietuvoje“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lt-LT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 Medium" panose="020B0502030000000004" pitchFamily="34" charset="0"/>
                <a:ea typeface="Inter Medium" panose="020B0502030000000004" pitchFamily="34" charset="0"/>
                <a:sym typeface="Helvetica"/>
              </a:rPr>
              <a:t>VšĮ ,,Versli Lietuva“</a:t>
            </a:r>
          </a:p>
        </p:txBody>
      </p:sp>
      <p:pic>
        <p:nvPicPr>
          <p:cNvPr id="10" name="icons-11.png" descr="icons-11.png">
            <a:extLst>
              <a:ext uri="{FF2B5EF4-FFF2-40B4-BE49-F238E27FC236}">
                <a16:creationId xmlns:a16="http://schemas.microsoft.com/office/drawing/2014/main" id="{B9D644C5-001B-47F0-9861-6C4E4BEA0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734" y="7261124"/>
            <a:ext cx="187290" cy="18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cons-11.png" descr="icons-11.png">
            <a:extLst>
              <a:ext uri="{FF2B5EF4-FFF2-40B4-BE49-F238E27FC236}">
                <a16:creationId xmlns:a16="http://schemas.microsoft.com/office/drawing/2014/main" id="{D28F8F51-6A5B-4753-A210-C0655197F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492" y="5942784"/>
            <a:ext cx="187290" cy="18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cons-11.png" descr="icons-11.png">
            <a:extLst>
              <a:ext uri="{FF2B5EF4-FFF2-40B4-BE49-F238E27FC236}">
                <a16:creationId xmlns:a16="http://schemas.microsoft.com/office/drawing/2014/main" id="{5080E317-9138-4C63-8090-552B7D84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734" y="7694995"/>
            <a:ext cx="187290" cy="18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cons-11.png" descr="icons-11.png">
            <a:extLst>
              <a:ext uri="{FF2B5EF4-FFF2-40B4-BE49-F238E27FC236}">
                <a16:creationId xmlns:a16="http://schemas.microsoft.com/office/drawing/2014/main" id="{5BC463F9-D84D-4908-B71A-CD2FE24F8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327" y="8132489"/>
            <a:ext cx="187290" cy="18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cons-11.png" descr="icons-11.png">
            <a:extLst>
              <a:ext uri="{FF2B5EF4-FFF2-40B4-BE49-F238E27FC236}">
                <a16:creationId xmlns:a16="http://schemas.microsoft.com/office/drawing/2014/main" id="{25CE3E4B-E422-45E4-B2F2-72402E9C7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492" y="6415825"/>
            <a:ext cx="187290" cy="18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cons-11.png" descr="icons-11.png">
            <a:extLst>
              <a:ext uri="{FF2B5EF4-FFF2-40B4-BE49-F238E27FC236}">
                <a16:creationId xmlns:a16="http://schemas.microsoft.com/office/drawing/2014/main" id="{A7C912E1-9020-4B59-9BBD-C792EA946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734" y="6838474"/>
            <a:ext cx="187290" cy="18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cons-11.png" descr="icons-11.png">
            <a:extLst>
              <a:ext uri="{FF2B5EF4-FFF2-40B4-BE49-F238E27FC236}">
                <a16:creationId xmlns:a16="http://schemas.microsoft.com/office/drawing/2014/main" id="{004CBC37-D67A-4103-BFA2-9192A71EC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327" y="8511885"/>
            <a:ext cx="187290" cy="18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cons-11.png" descr="icons-11.png">
            <a:extLst>
              <a:ext uri="{FF2B5EF4-FFF2-40B4-BE49-F238E27FC236}">
                <a16:creationId xmlns:a16="http://schemas.microsoft.com/office/drawing/2014/main" id="{AC83872E-946D-46F2-8282-C8A27E825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492" y="8934534"/>
            <a:ext cx="187290" cy="18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cons-11.png" descr="icons-11.png">
            <a:extLst>
              <a:ext uri="{FF2B5EF4-FFF2-40B4-BE49-F238E27FC236}">
                <a16:creationId xmlns:a16="http://schemas.microsoft.com/office/drawing/2014/main" id="{23370D5F-A0A9-434F-9535-08C15762A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734" y="5543831"/>
            <a:ext cx="187290" cy="1872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277871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9EA9DE4-1B39-4546-92A7-D5ACD3FDB8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87851" y="6524269"/>
            <a:ext cx="2779887" cy="277908"/>
          </a:xfrm>
        </p:spPr>
        <p:txBody>
          <a:bodyPr/>
          <a:lstStyle/>
          <a:p>
            <a:r>
              <a:rPr lang="en-GB" dirty="0"/>
              <a:t>www.lietuva.lt</a:t>
            </a:r>
            <a:endParaRPr lang="en-L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3C541C-E162-1546-B909-84F9C66E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62" y="2872008"/>
            <a:ext cx="7122676" cy="810992"/>
          </a:xfrm>
        </p:spPr>
        <p:txBody>
          <a:bodyPr>
            <a:normAutofit fontScale="90000"/>
          </a:bodyPr>
          <a:lstStyle/>
          <a:p>
            <a:r>
              <a:rPr lang="lt-LT" b="0" dirty="0">
                <a:latin typeface="Inter Bold"/>
                <a:ea typeface="Inter Bold"/>
              </a:rPr>
              <a:t>Lietuva – atvira šalis kartu spręsti globalius iššūkius, kurti ir augti. </a:t>
            </a:r>
            <a:endParaRPr lang="en-LT" dirty="0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6F67C3C-D4C3-CE49-A37D-947477DDFC51}"/>
              </a:ext>
            </a:extLst>
          </p:cNvPr>
          <p:cNvSpPr txBox="1"/>
          <p:nvPr/>
        </p:nvSpPr>
        <p:spPr>
          <a:xfrm>
            <a:off x="11735574" y="9889800"/>
            <a:ext cx="6012676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500">
                <a:solidFill>
                  <a:srgbClr val="BFBFBF"/>
                </a:solidFill>
                <a:latin typeface="+mj-lt"/>
                <a:ea typeface="+mj-ea"/>
                <a:cs typeface="+mj-cs"/>
                <a:sym typeface="Inter Regular"/>
              </a:defRPr>
            </a:lvl1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sym typeface="Inter Regular"/>
              </a:rPr>
              <a:t>Nuotraukos šaltinis: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sym typeface="Inter Regular"/>
              </a:rPr>
              <a:t>pexels.com; </a:t>
            </a:r>
            <a:r>
              <a:rPr kumimoji="0" lang="lt-L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sym typeface="Inter Regular"/>
              </a:rPr>
              <a:t>a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sym typeface="Inter Regular"/>
              </a:rPr>
              <a:t>utorius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sym typeface="Inter Regular"/>
              </a:rPr>
              <a:t>: This Is Engineering</a:t>
            </a:r>
          </a:p>
        </p:txBody>
      </p:sp>
    </p:spTree>
    <p:extLst>
      <p:ext uri="{BB962C8B-B14F-4D97-AF65-F5344CB8AC3E}">
        <p14:creationId xmlns:p14="http://schemas.microsoft.com/office/powerpoint/2010/main" val="161268822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itle 3"/>
          <p:cNvSpPr txBox="1">
            <a:spLocks noGrp="1"/>
          </p:cNvSpPr>
          <p:nvPr>
            <p:ph type="title"/>
          </p:nvPr>
        </p:nvSpPr>
        <p:spPr>
          <a:xfrm>
            <a:off x="1474267" y="568154"/>
            <a:ext cx="8100784" cy="5947658"/>
          </a:xfrm>
          <a:prstGeom prst="rect">
            <a:avLst/>
          </a:prstGeom>
        </p:spPr>
        <p:txBody>
          <a:bodyPr/>
          <a:lstStyle/>
          <a:p>
            <a:r>
              <a:rPr lang="lt-LT" dirty="0"/>
              <a:t>Lietuvos pristatymo užsienyje sistema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6AB3A-B0C8-4C46-8B78-B63B8D3B6139}"/>
              </a:ext>
            </a:extLst>
          </p:cNvPr>
          <p:cNvSpPr txBox="1"/>
          <p:nvPr/>
        </p:nvSpPr>
        <p:spPr>
          <a:xfrm>
            <a:off x="1012625" y="2888898"/>
            <a:ext cx="16831238" cy="47050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t-LT" sz="3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" panose="020B0502030000000004" pitchFamily="34" charset="0"/>
                <a:ea typeface="Inter" panose="020B0502030000000004" pitchFamily="34" charset="0"/>
                <a:sym typeface="Helvetica"/>
              </a:rPr>
              <a:t>2019 m. </a:t>
            </a:r>
            <a:r>
              <a:rPr lang="lt-LT" sz="3000" dirty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  <a:r>
              <a:rPr kumimoji="0" lang="lt-LT" sz="3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" panose="020B0502030000000004" pitchFamily="34" charset="0"/>
                <a:ea typeface="Inter" panose="020B0502030000000004" pitchFamily="34" charset="0"/>
                <a:sym typeface="Helvetica"/>
              </a:rPr>
              <a:t>tliktas Lietuvos žinomumo ir reputacijos tyrimas Lietuvoje ir užsienio tikslinėse šalyse.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3000" dirty="0">
                <a:latin typeface="Inter" panose="020B0502030000000004" pitchFamily="34" charset="0"/>
                <a:ea typeface="Inter" panose="020B0502030000000004" pitchFamily="34" charset="0"/>
              </a:rPr>
              <a:t>2020 m. parengta Lietuvos pristatymo užsienyje 2020-2030 m. strategija.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3000" dirty="0">
                <a:latin typeface="Inter" panose="020B0502030000000004" pitchFamily="34" charset="0"/>
                <a:ea typeface="Inter" panose="020B0502030000000004" pitchFamily="34" charset="0"/>
              </a:rPr>
              <a:t>2020 m. sukurta tarpinstitucinė Lietuvos matomumo užsienio žiniasklaidoje stebėsenos sistema.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lt-LT" sz="3000" dirty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3000" b="1" dirty="0">
                <a:latin typeface="Inter" panose="020B0502030000000004" pitchFamily="34" charset="0"/>
                <a:ea typeface="Inter" panose="020B0502030000000004" pitchFamily="34" charset="0"/>
              </a:rPr>
              <a:t>2021 m. sukurtos Lietuvos pristatymo užsienyje  vizualinės tapatybės    naudojimo gairės.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lt-LT" sz="3000" b="1" dirty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3000" dirty="0">
                <a:latin typeface="Inter" panose="020B0502030000000004" pitchFamily="34" charset="0"/>
                <a:ea typeface="Inter" panose="020B0502030000000004" pitchFamily="34" charset="0"/>
              </a:rPr>
              <a:t>2021 m. vykdomi mokymai viešojo sektoriaus darbuotojams ,,Kaip efektyviai pristatyti Lietuvą užsienyje?“.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3000" dirty="0">
                <a:latin typeface="Inter" panose="020B0502030000000004" pitchFamily="34" charset="0"/>
                <a:ea typeface="Inter" panose="020B0502030000000004" pitchFamily="34" charset="0"/>
              </a:rPr>
              <a:t>2021 m. atnaujinta </a:t>
            </a:r>
            <a:r>
              <a:rPr lang="lt-LT" sz="3000" dirty="0" err="1">
                <a:latin typeface="Inter" panose="020B0502030000000004" pitchFamily="34" charset="0"/>
                <a:ea typeface="Inter" panose="020B0502030000000004" pitchFamily="34" charset="0"/>
              </a:rPr>
              <a:t>įvaizdinė</a:t>
            </a:r>
            <a:r>
              <a:rPr lang="lt-LT" sz="3000" dirty="0">
                <a:latin typeface="Inter" panose="020B0502030000000004" pitchFamily="34" charset="0"/>
                <a:ea typeface="Inter" panose="020B0502030000000004" pitchFamily="34" charset="0"/>
              </a:rPr>
              <a:t> svetainė </a:t>
            </a:r>
            <a:r>
              <a:rPr lang="lt-LT" sz="3000" dirty="0">
                <a:solidFill>
                  <a:srgbClr val="003C3A"/>
                </a:solidFill>
                <a:latin typeface="Inter" panose="020B0502030000000004" pitchFamily="34" charset="0"/>
                <a:ea typeface="Inter" panose="020B050203000000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www.lietuva.lt</a:t>
            </a:r>
            <a:r>
              <a:rPr lang="lt-LT" sz="3000" dirty="0">
                <a:solidFill>
                  <a:srgbClr val="003C3A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lt-LT" sz="3000" dirty="0">
                <a:latin typeface="Inter" panose="020B0502030000000004" pitchFamily="34" charset="0"/>
                <a:ea typeface="Inter" panose="020B0502030000000004" pitchFamily="34" charset="0"/>
              </a:rPr>
              <a:t>ir sukurtas šalies pristatymo priemonių paketas.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3000" dirty="0">
                <a:latin typeface="Inter" panose="020B0502030000000004" pitchFamily="34" charset="0"/>
                <a:ea typeface="Inter" panose="020B0502030000000004" pitchFamily="34" charset="0"/>
              </a:rPr>
              <a:t>202</a:t>
            </a:r>
            <a:r>
              <a:rPr lang="en-GB" sz="3000" dirty="0">
                <a:latin typeface="Inter" panose="020B0502030000000004" pitchFamily="34" charset="0"/>
                <a:ea typeface="Inter" panose="020B0502030000000004" pitchFamily="34" charset="0"/>
              </a:rPr>
              <a:t>1</a:t>
            </a:r>
            <a:r>
              <a:rPr lang="lt-LT" sz="3000" dirty="0">
                <a:latin typeface="Inter" panose="020B0502030000000004" pitchFamily="34" charset="0"/>
                <a:ea typeface="Inter" panose="020B0502030000000004" pitchFamily="34" charset="0"/>
              </a:rPr>
              <a:t> m. Komunikacijos projektų įgyvendinimas.</a:t>
            </a:r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36BE8493-D400-43E5-AABB-939A995696F3}"/>
              </a:ext>
            </a:extLst>
          </p:cNvPr>
          <p:cNvGrpSpPr/>
          <p:nvPr/>
        </p:nvGrpSpPr>
        <p:grpSpPr>
          <a:xfrm>
            <a:off x="10526722" y="5486401"/>
            <a:ext cx="4171364" cy="687752"/>
            <a:chOff x="-1" y="-2"/>
            <a:chExt cx="3558824" cy="375757"/>
          </a:xfrm>
        </p:grpSpPr>
        <p:sp>
          <p:nvSpPr>
            <p:cNvPr id="23" name="Freeform: Shape 10">
              <a:extLst>
                <a:ext uri="{FF2B5EF4-FFF2-40B4-BE49-F238E27FC236}">
                  <a16:creationId xmlns:a16="http://schemas.microsoft.com/office/drawing/2014/main" id="{9F348D29-45BD-446F-8031-64586E8EDC94}"/>
                </a:ext>
              </a:extLst>
            </p:cNvPr>
            <p:cNvSpPr/>
            <p:nvPr/>
          </p:nvSpPr>
          <p:spPr>
            <a:xfrm>
              <a:off x="-1" y="70961"/>
              <a:ext cx="3479953" cy="304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extrusionOk="0">
                  <a:moveTo>
                    <a:pt x="21043" y="21600"/>
                  </a:moveTo>
                  <a:lnTo>
                    <a:pt x="557" y="21600"/>
                  </a:lnTo>
                  <a:cubicBezTo>
                    <a:pt x="253" y="21600"/>
                    <a:pt x="0" y="19354"/>
                    <a:pt x="0" y="16646"/>
                  </a:cubicBezTo>
                  <a:lnTo>
                    <a:pt x="0" y="4954"/>
                  </a:lnTo>
                  <a:cubicBezTo>
                    <a:pt x="0" y="2246"/>
                    <a:pt x="253" y="0"/>
                    <a:pt x="557" y="0"/>
                  </a:cubicBezTo>
                  <a:lnTo>
                    <a:pt x="21035" y="0"/>
                  </a:lnTo>
                  <a:cubicBezTo>
                    <a:pt x="21340" y="0"/>
                    <a:pt x="21593" y="2246"/>
                    <a:pt x="21593" y="4954"/>
                  </a:cubicBezTo>
                  <a:lnTo>
                    <a:pt x="21593" y="16646"/>
                  </a:lnTo>
                  <a:cubicBezTo>
                    <a:pt x="21600" y="19354"/>
                    <a:pt x="21347" y="21600"/>
                    <a:pt x="21043" y="2160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pic>
          <p:nvPicPr>
            <p:cNvPr id="24" name="icons-11.png" descr="icons-11.png">
              <a:extLst>
                <a:ext uri="{FF2B5EF4-FFF2-40B4-BE49-F238E27FC236}">
                  <a16:creationId xmlns:a16="http://schemas.microsoft.com/office/drawing/2014/main" id="{D0066632-E950-488F-BB2C-D5D520E30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2028" y="-2"/>
              <a:ext cx="156795" cy="156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829677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itle 3"/>
          <p:cNvSpPr txBox="1">
            <a:spLocks noGrp="1"/>
          </p:cNvSpPr>
          <p:nvPr>
            <p:ph type="title"/>
          </p:nvPr>
        </p:nvSpPr>
        <p:spPr>
          <a:xfrm>
            <a:off x="737133" y="254646"/>
            <a:ext cx="16813733" cy="5903267"/>
          </a:xfrm>
          <a:prstGeom prst="rect">
            <a:avLst/>
          </a:prstGeom>
        </p:spPr>
        <p:txBody>
          <a:bodyPr/>
          <a:lstStyle/>
          <a:p>
            <a:r>
              <a:rPr lang="lt-LT" dirty="0"/>
              <a:t>Lietuvos pristatymo užsienyje sistema: partnerių įsitraukimas ir apimtis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6AB3A-B0C8-4C46-8B78-B63B8D3B6139}"/>
              </a:ext>
            </a:extLst>
          </p:cNvPr>
          <p:cNvSpPr txBox="1"/>
          <p:nvPr/>
        </p:nvSpPr>
        <p:spPr>
          <a:xfrm>
            <a:off x="855871" y="2443127"/>
            <a:ext cx="16831238" cy="47050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lt-LT" sz="2800" dirty="0">
                <a:latin typeface="Inter SemiBold" panose="020B0502030000000004" pitchFamily="34" charset="0"/>
                <a:ea typeface="Inter SemiBold" panose="020B0502030000000004" pitchFamily="34" charset="0"/>
              </a:rPr>
              <a:t>V</a:t>
            </a:r>
            <a:r>
              <a:rPr kumimoji="0" lang="lt-LT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 SemiBold" panose="020B0502030000000004" pitchFamily="34" charset="0"/>
                <a:ea typeface="Inter SemiBold" panose="020B0502030000000004" pitchFamily="34" charset="0"/>
                <a:sym typeface="Helvetica"/>
              </a:rPr>
              <a:t>isuomenės įtraukimas projekte ,,Lietuvos DNR“: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2800" dirty="0">
                <a:latin typeface="Inter" panose="020B0502030000000004" pitchFamily="34" charset="0"/>
                <a:ea typeface="Inter" panose="020B0502030000000004" pitchFamily="34" charset="0"/>
              </a:rPr>
              <a:t>Apklausta 6000 gyventojų.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lt-LT" sz="2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Inter SemiBold" panose="020B0502030000000004" pitchFamily="34" charset="0"/>
              <a:ea typeface="Inter SemiBold" panose="020B0502030000000004" pitchFamily="34" charset="0"/>
              <a:sym typeface="Helvetica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lt-LT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 SemiBold" panose="020B0502030000000004" pitchFamily="34" charset="0"/>
                <a:ea typeface="Inter SemiBold" panose="020B0502030000000004" pitchFamily="34" charset="0"/>
                <a:sym typeface="Helvetica"/>
              </a:rPr>
              <a:t>Lietuvos žinomumo ir reputacijos tyrimas Lietuvoje ir tikslinėse</a:t>
            </a: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 SemiBold" panose="020B0502030000000004" pitchFamily="34" charset="0"/>
                <a:ea typeface="Inter SemiBold" panose="020B0502030000000004" pitchFamily="34" charset="0"/>
                <a:sym typeface="Helvetica"/>
              </a:rPr>
              <a:t> u</a:t>
            </a:r>
            <a:r>
              <a:rPr kumimoji="0" lang="lt-LT" sz="2800" b="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 SemiBold" panose="020B0502030000000004" pitchFamily="34" charset="0"/>
                <a:ea typeface="Inter SemiBold" panose="020B0502030000000004" pitchFamily="34" charset="0"/>
                <a:sym typeface="Helvetica"/>
              </a:rPr>
              <a:t>žsienio</a:t>
            </a:r>
            <a:r>
              <a:rPr kumimoji="0" lang="lt-LT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 SemiBold" panose="020B0502030000000004" pitchFamily="34" charset="0"/>
                <a:ea typeface="Inter SemiBold" panose="020B0502030000000004" pitchFamily="34" charset="0"/>
                <a:sym typeface="Helvetica"/>
              </a:rPr>
              <a:t> šalyse: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2800" dirty="0">
                <a:latin typeface="Inter" panose="020B0502030000000004" pitchFamily="34" charset="0"/>
                <a:ea typeface="Inter" panose="020B0502030000000004" pitchFamily="34" charset="0"/>
              </a:rPr>
              <a:t>Kokybinė/kiekybinė a</a:t>
            </a:r>
            <a:r>
              <a:rPr kumimoji="0" lang="lt-LT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" panose="020B0502030000000004" pitchFamily="34" charset="0"/>
                <a:ea typeface="Inter" panose="020B0502030000000004" pitchFamily="34" charset="0"/>
                <a:sym typeface="Helvetica"/>
              </a:rPr>
              <a:t>pklausta:  1000 lietuvių ir </a:t>
            </a:r>
            <a:r>
              <a:rPr lang="lt-LT" sz="2800" dirty="0">
                <a:latin typeface="Inter" panose="020B0502030000000004" pitchFamily="34" charset="0"/>
                <a:ea typeface="Inter" panose="020B0502030000000004" pitchFamily="34" charset="0"/>
              </a:rPr>
              <a:t>7</a:t>
            </a:r>
            <a:r>
              <a:rPr kumimoji="0" lang="lt-LT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" panose="020B0502030000000004" pitchFamily="34" charset="0"/>
                <a:ea typeface="Inter" panose="020B0502030000000004" pitchFamily="34" charset="0"/>
                <a:sym typeface="Helvetica"/>
              </a:rPr>
              <a:t>000 užsieniečių.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2800" dirty="0">
                <a:latin typeface="Inter" panose="020B0502030000000004" pitchFamily="34" charset="0"/>
                <a:ea typeface="Inter" panose="020B0502030000000004" pitchFamily="34" charset="0"/>
              </a:rPr>
              <a:t>Įvyko 4 diskusijos su įvairių sričių Lietuvos ekspertais ir </a:t>
            </a:r>
            <a:r>
              <a:rPr kumimoji="0" lang="lt-LT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Inter" panose="020B0502030000000004" pitchFamily="34" charset="0"/>
                <a:ea typeface="Inter" panose="020B0502030000000004" pitchFamily="34" charset="0"/>
                <a:sym typeface="Helvetica"/>
              </a:rPr>
              <a:t>15 diskusijų su Lietuvos gyventojais.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2800" dirty="0">
                <a:latin typeface="Inter" panose="020B0502030000000004" pitchFamily="34" charset="0"/>
                <a:ea typeface="Inter" panose="020B0502030000000004" pitchFamily="34" charset="0"/>
              </a:rPr>
              <a:t>34 giluminiai interviu su lietuviais gyvenančiais užsienyje ir užsieniečiais Lietuvoje.</a:t>
            </a:r>
            <a:endParaRPr kumimoji="0" lang="lt-LT" sz="2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Inter" panose="020B0502030000000004" pitchFamily="34" charset="0"/>
              <a:ea typeface="Inter" panose="020B0502030000000004" pitchFamily="34" charset="0"/>
              <a:sym typeface="Helvetica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lt-LT" sz="2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Inter" panose="020B0502030000000004" pitchFamily="34" charset="0"/>
              <a:ea typeface="Inter" panose="020B0502030000000004" pitchFamily="34" charset="0"/>
              <a:sym typeface="Helvetica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lt-LT" sz="2800" dirty="0">
                <a:latin typeface="Inter SemiBold" panose="020B0502030000000004" pitchFamily="34" charset="0"/>
                <a:ea typeface="Inter SemiBold" panose="020B0502030000000004" pitchFamily="34" charset="0"/>
              </a:rPr>
              <a:t>Lietuvos pristatymo užsienyje 2020-2030 m. strategija: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2800" dirty="0">
                <a:latin typeface="Inter" panose="020B0502030000000004" pitchFamily="34" charset="0"/>
                <a:ea typeface="Inter" panose="020B0502030000000004" pitchFamily="34" charset="0"/>
              </a:rPr>
              <a:t>7 sesijos-diskusijos su įvairių sričių ekspertais.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>
                <a:latin typeface="Inter" panose="020B0502030000000004" pitchFamily="34" charset="0"/>
                <a:ea typeface="Inter" panose="020B0502030000000004" pitchFamily="34" charset="0"/>
              </a:rPr>
              <a:t>Atlikta analizė: </a:t>
            </a:r>
            <a:r>
              <a:rPr lang="lt-LT" sz="2800" dirty="0">
                <a:latin typeface="+mj-lt"/>
              </a:rPr>
              <a:t>strateginio planavimo dokumentai, tarptautiniai reitingai, Šiaurės ir Vidurio Europos šalių prekės ženklų analizė, tyrimų, žiniasklaidos pranešimų, užsienio šalių patirties analizė. </a:t>
            </a:r>
            <a:endParaRPr lang="lt-LT" sz="2800" dirty="0">
              <a:latin typeface="+mj-lt"/>
              <a:ea typeface="Inter" panose="020B0502030000000004" pitchFamily="34" charset="0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lt-LT" sz="2800" dirty="0">
              <a:latin typeface="Inter SemiBold" panose="020B0502030000000004" pitchFamily="34" charset="0"/>
              <a:ea typeface="Inter SemiBold" panose="020B0502030000000004" pitchFamily="34" charset="0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lt-LT" sz="2800" dirty="0">
                <a:latin typeface="Inter SemiBold" panose="020B0502030000000004" pitchFamily="34" charset="0"/>
                <a:ea typeface="Inter SemiBold" panose="020B0502030000000004" pitchFamily="34" charset="0"/>
              </a:rPr>
              <a:t>Tarpinstitucinė Lietuvos matomumo užsienio žiniasklaidoje stebėsenos sistema: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2800" dirty="0">
                <a:latin typeface="Inter" panose="020B0502030000000004" pitchFamily="34" charset="0"/>
                <a:ea typeface="Inter" panose="020B0502030000000004" pitchFamily="34" charset="0"/>
              </a:rPr>
              <a:t>Sistemos kūrime dalyvavo 22 institucijos, Kantar analitikų komandos ekspertai.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2800" dirty="0">
                <a:latin typeface="Inter" panose="020B0502030000000004" pitchFamily="34" charset="0"/>
                <a:ea typeface="Inter" panose="020B0502030000000004" pitchFamily="34" charset="0"/>
              </a:rPr>
              <a:t>Įvyko 5 darbinės sesijos-mokymai.</a:t>
            </a:r>
          </a:p>
        </p:txBody>
      </p:sp>
    </p:spTree>
    <p:extLst>
      <p:ext uri="{BB962C8B-B14F-4D97-AF65-F5344CB8AC3E}">
        <p14:creationId xmlns:p14="http://schemas.microsoft.com/office/powerpoint/2010/main" val="15440262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itle 1"/>
          <p:cNvSpPr txBox="1">
            <a:spLocks noGrp="1"/>
          </p:cNvSpPr>
          <p:nvPr>
            <p:ph type="title"/>
          </p:nvPr>
        </p:nvSpPr>
        <p:spPr>
          <a:xfrm>
            <a:off x="995304" y="2551424"/>
            <a:ext cx="16835496" cy="65925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lt-LT" dirty="0">
                <a:solidFill>
                  <a:srgbClr val="6FDC68"/>
                </a:solidFill>
              </a:rPr>
              <a:t> Vizualinė tapatybė:   Projekto tikslas   </a:t>
            </a:r>
            <a:br>
              <a:rPr lang="lt-LT" dirty="0">
                <a:solidFill>
                  <a:srgbClr val="6FDC68"/>
                </a:solidFill>
              </a:rPr>
            </a:br>
            <a:br>
              <a:rPr lang="lt-LT" dirty="0">
                <a:solidFill>
                  <a:srgbClr val="6FDC68"/>
                </a:solidFill>
              </a:rPr>
            </a:br>
            <a:r>
              <a:rPr lang="lt-LT" dirty="0">
                <a:solidFill>
                  <a:srgbClr val="34DF55"/>
                </a:solidFill>
              </a:rPr>
              <a:t>Didinti Lietuvos atpažįstamumą užsienio tikslinėse šalyse, kurti ir išlaikyti vientisą Lietuvos vizualinę reprezentaciją įgyvendinant šalies rinkodaros ir komunikacijos veiklas. </a:t>
            </a:r>
            <a:br>
              <a:rPr lang="lt-LT" dirty="0">
                <a:solidFill>
                  <a:schemeClr val="accent2"/>
                </a:solidFill>
              </a:rPr>
            </a:br>
            <a:r>
              <a:rPr lang="lt-LT" dirty="0">
                <a:solidFill>
                  <a:schemeClr val="accent2"/>
                </a:solidFill>
              </a:rPr>
              <a:t> 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75E1B44D-C5CA-45CB-A178-DE5DD2EA1F97}"/>
              </a:ext>
            </a:extLst>
          </p:cNvPr>
          <p:cNvSpPr/>
          <p:nvPr/>
        </p:nvSpPr>
        <p:spPr>
          <a:xfrm>
            <a:off x="7923380" y="2551424"/>
            <a:ext cx="5982493" cy="820426"/>
          </a:xfrm>
          <a:prstGeom prst="roundRect">
            <a:avLst>
              <a:gd name="adj" fmla="val 21037"/>
            </a:avLst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8562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itle 1"/>
          <p:cNvSpPr txBox="1">
            <a:spLocks noGrp="1"/>
          </p:cNvSpPr>
          <p:nvPr>
            <p:ph type="title"/>
          </p:nvPr>
        </p:nvSpPr>
        <p:spPr>
          <a:xfrm>
            <a:off x="1610945" y="1514476"/>
            <a:ext cx="15692495" cy="7524916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lt-LT" dirty="0">
                <a:solidFill>
                  <a:srgbClr val="6FDC68"/>
                </a:solidFill>
              </a:rPr>
              <a:t>Projekto apimtis   </a:t>
            </a:r>
            <a:br>
              <a:rPr lang="lt-LT" dirty="0">
                <a:solidFill>
                  <a:srgbClr val="6FDC68"/>
                </a:solidFill>
              </a:rPr>
            </a:br>
            <a:br>
              <a:rPr lang="lt-LT" sz="4900" dirty="0">
                <a:solidFill>
                  <a:srgbClr val="6FDC68"/>
                </a:solidFill>
              </a:rPr>
            </a:br>
            <a:br>
              <a:rPr lang="lt-LT" sz="4900" dirty="0">
                <a:solidFill>
                  <a:srgbClr val="6FDC68"/>
                </a:solidFill>
              </a:rPr>
            </a:br>
            <a:r>
              <a:rPr lang="en-GB" sz="4900" dirty="0"/>
              <a:t>Lietuvos pristatym</a:t>
            </a:r>
            <a:r>
              <a:rPr lang="lt-LT" sz="4900" dirty="0"/>
              <a:t>ą užsienyje reprezentuojančio ženklo ,,Lithuania co-create“ koncepcijos sukūrimas.</a:t>
            </a:r>
            <a:br>
              <a:rPr lang="lt-LT" sz="4900" dirty="0"/>
            </a:br>
            <a:br>
              <a:rPr lang="lt-LT" sz="4900" dirty="0"/>
            </a:br>
            <a:r>
              <a:rPr lang="lt-LT" sz="4900" dirty="0"/>
              <a:t>Ženklo ,,Lithuania co-create“ vizualinės išraiškos ir jos papildomų versijų komunikacijos sritims sukūrimas.</a:t>
            </a:r>
            <a:br>
              <a:rPr lang="lt-LT" sz="4900" dirty="0"/>
            </a:br>
            <a:br>
              <a:rPr lang="lt-LT" sz="4900" dirty="0"/>
            </a:br>
            <a:r>
              <a:rPr lang="lt-LT" sz="4900" dirty="0"/>
              <a:t>Šalies pristatymo priemonių vizualinės tapatybės sukūrimas.</a:t>
            </a:r>
            <a:br>
              <a:rPr lang="lt-LT" sz="4900" dirty="0"/>
            </a:br>
            <a:br>
              <a:rPr lang="lt-LT" sz="4900" dirty="0"/>
            </a:br>
            <a:r>
              <a:rPr lang="lt-LT" sz="4900" dirty="0"/>
              <a:t>Vizualinės tapatybės gairių naudojimo parengimas.</a:t>
            </a:r>
            <a:br>
              <a:rPr lang="lt-LT" dirty="0"/>
            </a:br>
            <a:br>
              <a:rPr lang="lt-LT" dirty="0">
                <a:solidFill>
                  <a:schemeClr val="accent2"/>
                </a:solidFill>
              </a:rPr>
            </a:br>
            <a:r>
              <a:rPr lang="lt-LT" dirty="0">
                <a:solidFill>
                  <a:schemeClr val="accent2"/>
                </a:solidFill>
              </a:rPr>
              <a:t> 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75E1B44D-C5CA-45CB-A178-DE5DD2EA1F97}"/>
              </a:ext>
            </a:extLst>
          </p:cNvPr>
          <p:cNvSpPr/>
          <p:nvPr/>
        </p:nvSpPr>
        <p:spPr>
          <a:xfrm>
            <a:off x="1414464" y="1397845"/>
            <a:ext cx="6319294" cy="1064349"/>
          </a:xfrm>
          <a:prstGeom prst="roundRect">
            <a:avLst>
              <a:gd name="adj" fmla="val 21037"/>
            </a:avLst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2B393-F2D0-4271-9683-2AB47719410E}"/>
              </a:ext>
            </a:extLst>
          </p:cNvPr>
          <p:cNvSpPr txBox="1"/>
          <p:nvPr/>
        </p:nvSpPr>
        <p:spPr>
          <a:xfrm>
            <a:off x="8686800" y="4686300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3F76D-4F19-473D-87D9-5A40B725DD8C}"/>
              </a:ext>
            </a:extLst>
          </p:cNvPr>
          <p:cNvSpPr txBox="1"/>
          <p:nvPr/>
        </p:nvSpPr>
        <p:spPr>
          <a:xfrm>
            <a:off x="470210" y="3649777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 fontScale="925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4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3308B-E746-4220-9888-119DB9652068}"/>
              </a:ext>
            </a:extLst>
          </p:cNvPr>
          <p:cNvSpPr txBox="1"/>
          <p:nvPr/>
        </p:nvSpPr>
        <p:spPr>
          <a:xfrm>
            <a:off x="470210" y="5065406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6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</a:t>
            </a:r>
            <a:endParaRPr kumimoji="0" lang="lt-LT" sz="9600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6F692-2236-4EAB-A80E-EA1A71355E09}"/>
              </a:ext>
            </a:extLst>
          </p:cNvPr>
          <p:cNvSpPr txBox="1"/>
          <p:nvPr/>
        </p:nvSpPr>
        <p:spPr>
          <a:xfrm>
            <a:off x="470210" y="7003422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 fontScale="92500" lnSpcReduction="1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6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3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C733F-21D6-4B36-A9F9-B33E71094A9A}"/>
              </a:ext>
            </a:extLst>
          </p:cNvPr>
          <p:cNvSpPr txBox="1"/>
          <p:nvPr/>
        </p:nvSpPr>
        <p:spPr>
          <a:xfrm>
            <a:off x="470210" y="8555648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 fontScale="92500" lnSpcReduction="1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6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4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50945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18EB44D-4E05-440B-837F-98D53CFB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50" y="450796"/>
            <a:ext cx="10606838" cy="1122407"/>
          </a:xfrm>
        </p:spPr>
        <p:txBody>
          <a:bodyPr>
            <a:normAutofit fontScale="90000"/>
          </a:bodyPr>
          <a:lstStyle/>
          <a:p>
            <a:r>
              <a:rPr lang="lt-LT" dirty="0"/>
              <a:t>Vizualinės tapatybės sistema</a:t>
            </a: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9B72622-3676-4180-8B9E-F0EE6626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1573203"/>
            <a:ext cx="5870575" cy="8138046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8F15AB64-B245-4008-8E28-650468E69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437" y="1729668"/>
            <a:ext cx="4886326" cy="2416892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17660C0-F860-4C98-B33B-A64E9D6A7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387" y="4099723"/>
            <a:ext cx="4448175" cy="6096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0A5FC4FD-2ACC-400E-8BB1-0FD3BB981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387" y="4830817"/>
            <a:ext cx="7285244" cy="517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627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vadinimas 1">
            <a:extLst>
              <a:ext uri="{FF2B5EF4-FFF2-40B4-BE49-F238E27FC236}">
                <a16:creationId xmlns:a16="http://schemas.microsoft.com/office/drawing/2014/main" id="{31DE8496-8C15-4317-AB19-82927E045A4B}"/>
              </a:ext>
            </a:extLst>
          </p:cNvPr>
          <p:cNvSpPr txBox="1">
            <a:spLocks/>
          </p:cNvSpPr>
          <p:nvPr/>
        </p:nvSpPr>
        <p:spPr>
          <a:xfrm>
            <a:off x="603407" y="620779"/>
            <a:ext cx="10606838" cy="1122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>
            <a:normAutofit fontScale="90000"/>
          </a:bodyPr>
          <a:lstStyle>
            <a:lvl1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1pPr>
            <a:lvl2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2pPr>
            <a:lvl3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3pPr>
            <a:lvl4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4pPr>
            <a:lvl5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5pPr>
            <a:lvl6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6pPr>
            <a:lvl7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7pPr>
            <a:lvl8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8pPr>
            <a:lvl9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9pPr>
          </a:lstStyle>
          <a:p>
            <a:pPr hangingPunct="1"/>
            <a:r>
              <a:rPr lang="lt-LT" dirty="0"/>
              <a:t>Vizualinės tapatybės sistema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1975D78-06A5-42A4-B3AC-00B734E0F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75" y="1743186"/>
            <a:ext cx="10952049" cy="83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179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id="{F7B9430D-3FC2-47DC-ACB4-F22BB611D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30" y="1743186"/>
            <a:ext cx="9913457" cy="8251077"/>
          </a:xfrm>
          <a:prstGeom prst="rect">
            <a:avLst/>
          </a:prstGeom>
        </p:spPr>
      </p:pic>
      <p:sp>
        <p:nvSpPr>
          <p:cNvPr id="13" name="Pavadinimas 1">
            <a:extLst>
              <a:ext uri="{FF2B5EF4-FFF2-40B4-BE49-F238E27FC236}">
                <a16:creationId xmlns:a16="http://schemas.microsoft.com/office/drawing/2014/main" id="{31DE8496-8C15-4317-AB19-82927E045A4B}"/>
              </a:ext>
            </a:extLst>
          </p:cNvPr>
          <p:cNvSpPr txBox="1">
            <a:spLocks/>
          </p:cNvSpPr>
          <p:nvPr/>
        </p:nvSpPr>
        <p:spPr>
          <a:xfrm>
            <a:off x="603407" y="620779"/>
            <a:ext cx="10606838" cy="1122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>
            <a:normAutofit fontScale="90000"/>
          </a:bodyPr>
          <a:lstStyle>
            <a:lvl1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1pPr>
            <a:lvl2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2pPr>
            <a:lvl3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3pPr>
            <a:lvl4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4pPr>
            <a:lvl5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5pPr>
            <a:lvl6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6pPr>
            <a:lvl7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7pPr>
            <a:lvl8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8pPr>
            <a:lvl9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9pPr>
          </a:lstStyle>
          <a:p>
            <a:pPr hangingPunct="1"/>
            <a:r>
              <a:rPr lang="lt-LT" dirty="0"/>
              <a:t>Vizualinės tapatybės sistema</a:t>
            </a:r>
          </a:p>
        </p:txBody>
      </p:sp>
    </p:spTree>
    <p:extLst>
      <p:ext uri="{BB962C8B-B14F-4D97-AF65-F5344CB8AC3E}">
        <p14:creationId xmlns:p14="http://schemas.microsoft.com/office/powerpoint/2010/main" val="41669893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89ADEC9-B9F4-4BF8-9A60-02D07C2B5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87" y="1322331"/>
            <a:ext cx="16438726" cy="74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075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3C3A"/>
      </a:dk1>
      <a:lt1>
        <a:srgbClr val="3C3C3C"/>
      </a:lt1>
      <a:dk2>
        <a:srgbClr val="A7A7A7"/>
      </a:dk2>
      <a:lt2>
        <a:srgbClr val="535353"/>
      </a:lt2>
      <a:accent1>
        <a:srgbClr val="003C3A"/>
      </a:accent1>
      <a:accent2>
        <a:srgbClr val="35DF56"/>
      </a:accent2>
      <a:accent3>
        <a:srgbClr val="3177DA"/>
      </a:accent3>
      <a:accent4>
        <a:srgbClr val="FA4242"/>
      </a:accent4>
      <a:accent5>
        <a:srgbClr val="F2E403"/>
      </a:accent5>
      <a:accent6>
        <a:srgbClr val="0C418E"/>
      </a:accent6>
      <a:hlink>
        <a:srgbClr val="0000FF"/>
      </a:hlink>
      <a:folHlink>
        <a:srgbClr val="FF00FF"/>
      </a:folHlink>
    </a:clrScheme>
    <a:fontScheme name="Office Theme">
      <a:majorFont>
        <a:latin typeface="Inter Regular"/>
        <a:ea typeface="Inter Regular"/>
        <a:cs typeface="Inter Regular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3C3A"/>
      </a:dk1>
      <a:lt1>
        <a:srgbClr val="3C3C3C"/>
      </a:lt1>
      <a:dk2>
        <a:srgbClr val="A7A7A7"/>
      </a:dk2>
      <a:lt2>
        <a:srgbClr val="535353"/>
      </a:lt2>
      <a:accent1>
        <a:srgbClr val="003C3A"/>
      </a:accent1>
      <a:accent2>
        <a:srgbClr val="35DF56"/>
      </a:accent2>
      <a:accent3>
        <a:srgbClr val="3177DA"/>
      </a:accent3>
      <a:accent4>
        <a:srgbClr val="FA4242"/>
      </a:accent4>
      <a:accent5>
        <a:srgbClr val="F2E403"/>
      </a:accent5>
      <a:accent6>
        <a:srgbClr val="0C418E"/>
      </a:accent6>
      <a:hlink>
        <a:srgbClr val="0000FF"/>
      </a:hlink>
      <a:folHlink>
        <a:srgbClr val="FF00FF"/>
      </a:folHlink>
    </a:clrScheme>
    <a:fontScheme name="Office Theme">
      <a:majorFont>
        <a:latin typeface="Inter Regular"/>
        <a:ea typeface="Inter Regular"/>
        <a:cs typeface="Inter Regular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3C3A"/>
      </a:dk1>
      <a:lt1>
        <a:srgbClr val="3C3C3C"/>
      </a:lt1>
      <a:dk2>
        <a:srgbClr val="A7A7A7"/>
      </a:dk2>
      <a:lt2>
        <a:srgbClr val="535353"/>
      </a:lt2>
      <a:accent1>
        <a:srgbClr val="003C3A"/>
      </a:accent1>
      <a:accent2>
        <a:srgbClr val="35DF56"/>
      </a:accent2>
      <a:accent3>
        <a:srgbClr val="3177DA"/>
      </a:accent3>
      <a:accent4>
        <a:srgbClr val="FA4242"/>
      </a:accent4>
      <a:accent5>
        <a:srgbClr val="F2E403"/>
      </a:accent5>
      <a:accent6>
        <a:srgbClr val="0C418E"/>
      </a:accent6>
      <a:hlink>
        <a:srgbClr val="0000FF"/>
      </a:hlink>
      <a:folHlink>
        <a:srgbClr val="FF00FF"/>
      </a:folHlink>
    </a:clrScheme>
    <a:fontScheme name="Office Theme">
      <a:majorFont>
        <a:latin typeface="Inter Regular"/>
        <a:ea typeface="Inter Regular"/>
        <a:cs typeface="Inter Regular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561</Words>
  <Application>Microsoft Office PowerPoint</Application>
  <PresentationFormat>Pasirinktinai</PresentationFormat>
  <Paragraphs>58</Paragraphs>
  <Slides>13</Slides>
  <Notes>4</Notes>
  <HiddenSlides>0</HiddenSlides>
  <MMClips>0</MMClips>
  <ScaleCrop>false</ScaleCrop>
  <HeadingPairs>
    <vt:vector size="6" baseType="variant">
      <vt:variant>
        <vt:lpstr>Naudojami šriftai</vt:lpstr>
      </vt:variant>
      <vt:variant>
        <vt:i4>7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13</vt:i4>
      </vt:variant>
    </vt:vector>
  </HeadingPairs>
  <TitlesOfParts>
    <vt:vector size="22" baseType="lpstr">
      <vt:lpstr>Arial</vt:lpstr>
      <vt:lpstr>Helvetica</vt:lpstr>
      <vt:lpstr>Inter</vt:lpstr>
      <vt:lpstr>Inter Bold</vt:lpstr>
      <vt:lpstr>Inter Medium</vt:lpstr>
      <vt:lpstr>Inter Regular</vt:lpstr>
      <vt:lpstr>Inter SemiBold</vt:lpstr>
      <vt:lpstr>Office Theme</vt:lpstr>
      <vt:lpstr>1_Office Theme</vt:lpstr>
      <vt:lpstr>Lietuvos pristatymo užsienyje vizualinės tapatybės naudojimo gairės</vt:lpstr>
      <vt:lpstr>Lietuvos pristatymo užsienyje sistema</vt:lpstr>
      <vt:lpstr>Lietuvos pristatymo užsienyje sistema: partnerių įsitraukimas ir apimtis</vt:lpstr>
      <vt:lpstr> Vizualinė tapatybė:   Projekto tikslas     Didinti Lietuvos atpažįstamumą užsienio tikslinėse šalyse, kurti ir išlaikyti vientisą Lietuvos vizualinę reprezentaciją įgyvendinant šalies rinkodaros ir komunikacijos veiklas.    </vt:lpstr>
      <vt:lpstr>Projekto apimtis      Lietuvos pristatymą užsienyje reprezentuojančio ženklo ,,Lithuania co-create“ koncepcijos sukūrimas.  Ženklo ,,Lithuania co-create“ vizualinės išraiškos ir jos papildomų versijų komunikacijos sritims sukūrimas.  Šalies pristatymo priemonių vizualinės tapatybės sukūrimas.  Vizualinės tapatybės gairių naudojimo parengimas.    </vt:lpstr>
      <vt:lpstr>Vizualinės tapatybės sistema</vt:lpstr>
      <vt:lpstr>„PowerPoint“ pateiktis</vt:lpstr>
      <vt:lpstr>„PowerPoint“ pateiktis</vt:lpstr>
      <vt:lpstr>„PowerPoint“ pateiktis</vt:lpstr>
      <vt:lpstr>Vizualinės tapatybės sistema</vt:lpstr>
      <vt:lpstr>Vientisa šalies vizualinė reprezentacija  Įgyvendinant Lietuvos pristatymo užsienyje veiklas (konferencijos, parodos, organizuojant šalies komunikacijos ir rinkodaros kampanijas, rengiant spaudos pranešimus užsienio žiniasklaidai ir vykdant kitą šalies pristatymo veiklą), – vadovautis Lietuvos pristatymo užsienyje vizualinės tapatybės naudojimo gairėmis.  Sukurti vizualinę tapatybę Lietuvos produktų ir paslaugų kilmės ženklui ,,Co-created in Lithuania“ ir jį registruoti.   Atnaujinti ženklus ,,Work in Lithuania“, ,,Kurk Lietuvai“, ,,GovTechLab”.   Atnaujinti Lietuvos turizmo ženklą ,,Lithuania. Real is beautiful“.     </vt:lpstr>
      <vt:lpstr>Partnerių įsitraukimas – svarbi sėkmės dalis</vt:lpstr>
      <vt:lpstr>Lietuva – atvira šalis kartu spręsti globalius iššūkius, kurti ir augti.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Prezentacijos pavadinimas 60 pt</dc:title>
  <dc:creator>Jūratė Jazbutytė</dc:creator>
  <cp:lastModifiedBy>Marius Gurskas</cp:lastModifiedBy>
  <cp:revision>67</cp:revision>
  <dcterms:modified xsi:type="dcterms:W3CDTF">2021-04-27T04:02:32Z</dcterms:modified>
</cp:coreProperties>
</file>