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7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dras" initials="B" lastIdx="2" clrIdx="0">
    <p:extLst>
      <p:ext uri="{19B8F6BF-5375-455C-9EA6-DF929625EA0E}">
        <p15:presenceInfo xmlns:p15="http://schemas.microsoft.com/office/powerpoint/2012/main" userId="7d617f71d918143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13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dronė Varnagirė" userId="1112f399-5a97-4469-8a75-b73911cfafce" providerId="ADAL" clId="{19883B7E-6339-4F99-8449-E2E966E3EE66}"/>
    <pc:docChg chg="undo redo custSel delSld modSld">
      <pc:chgData name="Audronė Varnagirė" userId="1112f399-5a97-4469-8a75-b73911cfafce" providerId="ADAL" clId="{19883B7E-6339-4F99-8449-E2E966E3EE66}" dt="2021-06-18T09:11:51.998" v="41" actId="20577"/>
      <pc:docMkLst>
        <pc:docMk/>
      </pc:docMkLst>
      <pc:sldChg chg="del">
        <pc:chgData name="Audronė Varnagirė" userId="1112f399-5a97-4469-8a75-b73911cfafce" providerId="ADAL" clId="{19883B7E-6339-4F99-8449-E2E966E3EE66}" dt="2021-06-18T08:58:25.001" v="2" actId="47"/>
        <pc:sldMkLst>
          <pc:docMk/>
          <pc:sldMk cId="32885774" sldId="256"/>
        </pc:sldMkLst>
      </pc:sldChg>
      <pc:sldChg chg="del">
        <pc:chgData name="Audronė Varnagirė" userId="1112f399-5a97-4469-8a75-b73911cfafce" providerId="ADAL" clId="{19883B7E-6339-4F99-8449-E2E966E3EE66}" dt="2021-06-18T08:58:24.417" v="1" actId="47"/>
        <pc:sldMkLst>
          <pc:docMk/>
          <pc:sldMk cId="2925512787" sldId="258"/>
        </pc:sldMkLst>
      </pc:sldChg>
      <pc:sldChg chg="del">
        <pc:chgData name="Audronė Varnagirė" userId="1112f399-5a97-4469-8a75-b73911cfafce" providerId="ADAL" clId="{19883B7E-6339-4F99-8449-E2E966E3EE66}" dt="2021-06-18T08:58:23.623" v="0" actId="47"/>
        <pc:sldMkLst>
          <pc:docMk/>
          <pc:sldMk cId="844200695" sldId="259"/>
        </pc:sldMkLst>
      </pc:sldChg>
      <pc:sldChg chg="del">
        <pc:chgData name="Audronė Varnagirė" userId="1112f399-5a97-4469-8a75-b73911cfafce" providerId="ADAL" clId="{19883B7E-6339-4F99-8449-E2E966E3EE66}" dt="2021-06-18T08:58:28.387" v="3" actId="47"/>
        <pc:sldMkLst>
          <pc:docMk/>
          <pc:sldMk cId="255238197" sldId="262"/>
        </pc:sldMkLst>
      </pc:sldChg>
      <pc:sldChg chg="del">
        <pc:chgData name="Audronė Varnagirė" userId="1112f399-5a97-4469-8a75-b73911cfafce" providerId="ADAL" clId="{19883B7E-6339-4F99-8449-E2E966E3EE66}" dt="2021-06-18T08:58:30.141" v="5" actId="47"/>
        <pc:sldMkLst>
          <pc:docMk/>
          <pc:sldMk cId="688195602" sldId="263"/>
        </pc:sldMkLst>
      </pc:sldChg>
      <pc:sldChg chg="del">
        <pc:chgData name="Audronė Varnagirė" userId="1112f399-5a97-4469-8a75-b73911cfafce" providerId="ADAL" clId="{19883B7E-6339-4F99-8449-E2E966E3EE66}" dt="2021-06-18T08:58:29.348" v="4" actId="47"/>
        <pc:sldMkLst>
          <pc:docMk/>
          <pc:sldMk cId="3687859392" sldId="264"/>
        </pc:sldMkLst>
      </pc:sldChg>
      <pc:sldChg chg="del">
        <pc:chgData name="Audronė Varnagirė" userId="1112f399-5a97-4469-8a75-b73911cfafce" providerId="ADAL" clId="{19883B7E-6339-4F99-8449-E2E966E3EE66}" dt="2021-06-18T08:58:31.051" v="6" actId="47"/>
        <pc:sldMkLst>
          <pc:docMk/>
          <pc:sldMk cId="2985117534" sldId="265"/>
        </pc:sldMkLst>
      </pc:sldChg>
      <pc:sldChg chg="del">
        <pc:chgData name="Audronė Varnagirė" userId="1112f399-5a97-4469-8a75-b73911cfafce" providerId="ADAL" clId="{19883B7E-6339-4F99-8449-E2E966E3EE66}" dt="2021-06-18T08:58:31.979" v="7" actId="47"/>
        <pc:sldMkLst>
          <pc:docMk/>
          <pc:sldMk cId="511466177" sldId="267"/>
        </pc:sldMkLst>
      </pc:sldChg>
      <pc:sldChg chg="del">
        <pc:chgData name="Audronė Varnagirė" userId="1112f399-5a97-4469-8a75-b73911cfafce" providerId="ADAL" clId="{19883B7E-6339-4F99-8449-E2E966E3EE66}" dt="2021-06-18T08:58:33.650" v="9" actId="47"/>
        <pc:sldMkLst>
          <pc:docMk/>
          <pc:sldMk cId="4152360878" sldId="271"/>
        </pc:sldMkLst>
      </pc:sldChg>
      <pc:sldChg chg="addSp delSp modSp mod modNotesTx">
        <pc:chgData name="Audronė Varnagirė" userId="1112f399-5a97-4469-8a75-b73911cfafce" providerId="ADAL" clId="{19883B7E-6339-4F99-8449-E2E966E3EE66}" dt="2021-06-18T09:11:51.998" v="41" actId="20577"/>
        <pc:sldMkLst>
          <pc:docMk/>
          <pc:sldMk cId="789727889" sldId="279"/>
        </pc:sldMkLst>
        <pc:spChg chg="mod">
          <ac:chgData name="Audronė Varnagirė" userId="1112f399-5a97-4469-8a75-b73911cfafce" providerId="ADAL" clId="{19883B7E-6339-4F99-8449-E2E966E3EE66}" dt="2021-06-18T09:05:13.465" v="12" actId="14100"/>
          <ac:spMkLst>
            <pc:docMk/>
            <pc:sldMk cId="789727889" sldId="279"/>
            <ac:spMk id="9" creationId="{3D389DE9-03CF-4225-A498-DE8662ED6332}"/>
          </ac:spMkLst>
        </pc:spChg>
        <pc:spChg chg="mod">
          <ac:chgData name="Audronė Varnagirė" userId="1112f399-5a97-4469-8a75-b73911cfafce" providerId="ADAL" clId="{19883B7E-6339-4F99-8449-E2E966E3EE66}" dt="2021-06-18T09:05:26.973" v="15" actId="14100"/>
          <ac:spMkLst>
            <pc:docMk/>
            <pc:sldMk cId="789727889" sldId="279"/>
            <ac:spMk id="11" creationId="{1A38B9C8-8300-4294-9834-3A0474F2D591}"/>
          </ac:spMkLst>
        </pc:spChg>
        <pc:spChg chg="mod">
          <ac:chgData name="Audronė Varnagirė" userId="1112f399-5a97-4469-8a75-b73911cfafce" providerId="ADAL" clId="{19883B7E-6339-4F99-8449-E2E966E3EE66}" dt="2021-06-18T09:05:19.661" v="13" actId="1076"/>
          <ac:spMkLst>
            <pc:docMk/>
            <pc:sldMk cId="789727889" sldId="279"/>
            <ac:spMk id="48" creationId="{3BF9E725-50C7-4D15-AD03-A055C0897940}"/>
          </ac:spMkLst>
        </pc:spChg>
        <pc:spChg chg="add del">
          <ac:chgData name="Audronė Varnagirė" userId="1112f399-5a97-4469-8a75-b73911cfafce" providerId="ADAL" clId="{19883B7E-6339-4F99-8449-E2E966E3EE66}" dt="2021-06-18T09:08:56.566" v="18" actId="21"/>
          <ac:spMkLst>
            <pc:docMk/>
            <pc:sldMk cId="789727889" sldId="279"/>
            <ac:spMk id="56" creationId="{53E9C9AB-4F41-4A50-8E03-9B096934810B}"/>
          </ac:spMkLst>
        </pc:spChg>
        <pc:spChg chg="mod">
          <ac:chgData name="Audronė Varnagirė" userId="1112f399-5a97-4469-8a75-b73911cfafce" providerId="ADAL" clId="{19883B7E-6339-4F99-8449-E2E966E3EE66}" dt="2021-06-18T09:10:30.525" v="20" actId="27636"/>
          <ac:spMkLst>
            <pc:docMk/>
            <pc:sldMk cId="789727889" sldId="279"/>
            <ac:spMk id="59" creationId="{0FD8054B-79F0-43E5-8026-F5ECE6D39607}"/>
          </ac:spMkLst>
        </pc:spChg>
        <pc:spChg chg="mod">
          <ac:chgData name="Audronė Varnagirė" userId="1112f399-5a97-4469-8a75-b73911cfafce" providerId="ADAL" clId="{19883B7E-6339-4F99-8449-E2E966E3EE66}" dt="2021-06-18T09:11:51.998" v="41" actId="20577"/>
          <ac:spMkLst>
            <pc:docMk/>
            <pc:sldMk cId="789727889" sldId="279"/>
            <ac:spMk id="60" creationId="{30ED90A5-2A82-4596-84DA-C327D5BCA58E}"/>
          </ac:spMkLst>
        </pc:spChg>
        <pc:cxnChg chg="mod">
          <ac:chgData name="Audronė Varnagirė" userId="1112f399-5a97-4469-8a75-b73911cfafce" providerId="ADAL" clId="{19883B7E-6339-4F99-8449-E2E966E3EE66}" dt="2021-06-18T09:05:13.465" v="12" actId="14100"/>
          <ac:cxnSpMkLst>
            <pc:docMk/>
            <pc:sldMk cId="789727889" sldId="279"/>
            <ac:cxnSpMk id="27" creationId="{257C9E32-8C92-48B4-8817-93D5CE543FCC}"/>
          </ac:cxnSpMkLst>
        </pc:cxnChg>
        <pc:cxnChg chg="mod">
          <ac:chgData name="Audronė Varnagirė" userId="1112f399-5a97-4469-8a75-b73911cfafce" providerId="ADAL" clId="{19883B7E-6339-4F99-8449-E2E966E3EE66}" dt="2021-06-18T09:05:26.973" v="15" actId="14100"/>
          <ac:cxnSpMkLst>
            <pc:docMk/>
            <pc:sldMk cId="789727889" sldId="279"/>
            <ac:cxnSpMk id="35" creationId="{FCCB651C-3B68-4ADC-A9A2-47B483329261}"/>
          </ac:cxnSpMkLst>
        </pc:cxnChg>
        <pc:cxnChg chg="mod">
          <ac:chgData name="Audronė Varnagirė" userId="1112f399-5a97-4469-8a75-b73911cfafce" providerId="ADAL" clId="{19883B7E-6339-4F99-8449-E2E966E3EE66}" dt="2021-06-18T09:05:13.465" v="12" actId="14100"/>
          <ac:cxnSpMkLst>
            <pc:docMk/>
            <pc:sldMk cId="789727889" sldId="279"/>
            <ac:cxnSpMk id="41" creationId="{2EEF1020-3C06-42FF-9245-33781CF299B8}"/>
          </ac:cxnSpMkLst>
        </pc:cxnChg>
        <pc:cxnChg chg="mod">
          <ac:chgData name="Audronė Varnagirė" userId="1112f399-5a97-4469-8a75-b73911cfafce" providerId="ADAL" clId="{19883B7E-6339-4F99-8449-E2E966E3EE66}" dt="2021-06-18T09:05:31.944" v="16" actId="14100"/>
          <ac:cxnSpMkLst>
            <pc:docMk/>
            <pc:sldMk cId="789727889" sldId="279"/>
            <ac:cxnSpMk id="45" creationId="{8E13C3BB-56D0-42CE-BFB9-74025DFC2063}"/>
          </ac:cxnSpMkLst>
        </pc:cxnChg>
        <pc:cxnChg chg="mod">
          <ac:chgData name="Audronė Varnagirė" userId="1112f399-5a97-4469-8a75-b73911cfafce" providerId="ADAL" clId="{19883B7E-6339-4F99-8449-E2E966E3EE66}" dt="2021-06-18T09:05:26.973" v="15" actId="14100"/>
          <ac:cxnSpMkLst>
            <pc:docMk/>
            <pc:sldMk cId="789727889" sldId="279"/>
            <ac:cxnSpMk id="63" creationId="{61A82B22-1CB2-4C98-ADDF-CFC0A7C15BF5}"/>
          </ac:cxnSpMkLst>
        </pc:cxnChg>
        <pc:cxnChg chg="mod">
          <ac:chgData name="Audronė Varnagirė" userId="1112f399-5a97-4469-8a75-b73911cfafce" providerId="ADAL" clId="{19883B7E-6339-4F99-8449-E2E966E3EE66}" dt="2021-06-18T09:05:19.661" v="13" actId="1076"/>
          <ac:cxnSpMkLst>
            <pc:docMk/>
            <pc:sldMk cId="789727889" sldId="279"/>
            <ac:cxnSpMk id="67" creationId="{0A436983-193D-468D-B7FE-47EC28069B72}"/>
          </ac:cxnSpMkLst>
        </pc:cxnChg>
      </pc:sldChg>
      <pc:sldChg chg="del">
        <pc:chgData name="Audronė Varnagirė" userId="1112f399-5a97-4469-8a75-b73911cfafce" providerId="ADAL" clId="{19883B7E-6339-4F99-8449-E2E966E3EE66}" dt="2021-06-18T08:58:32.797" v="8" actId="47"/>
        <pc:sldMkLst>
          <pc:docMk/>
          <pc:sldMk cId="751395730" sldId="28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7068F1-8054-48E0-872C-6DB07EE3F074}" type="datetimeFigureOut">
              <a:rPr lang="lt-LT" smtClean="0"/>
              <a:t>2021-10-12</a:t>
            </a:fld>
            <a:endParaRPr lang="lt-LT" dirty="0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 dirty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76301-5405-44FD-9DB7-2AB5A1D67712}" type="slidenum">
              <a:rPr lang="lt-LT" smtClean="0"/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3479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b="0" dirty="0"/>
          </a:p>
          <a:p>
            <a:endParaRPr lang="lt-LT" b="1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376301-5405-44FD-9DB7-2AB5A1D67712}" type="slidenum">
              <a:rPr lang="lt-LT" smtClean="0"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04809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dirty="0"/>
              <a:t>Spustelėkite piktogramą norėdami įtraukti paveikslėlį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92A0D75-BB8A-40E0-9BCA-62456C45AAD2}"/>
              </a:ext>
            </a:extLst>
          </p:cNvPr>
          <p:cNvSpPr txBox="1"/>
          <p:nvPr/>
        </p:nvSpPr>
        <p:spPr>
          <a:xfrm>
            <a:off x="521070" y="393735"/>
            <a:ext cx="3689145" cy="615553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pt-BR" dirty="0" smtClean="0"/>
              <a:t> </a:t>
            </a:r>
            <a:r>
              <a:rPr lang="pt-B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Mažiau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 10 proc. įmonių kuria ir </a:t>
            </a:r>
            <a:r>
              <a:rPr lang="pt-B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naudoja intelektinę nuosavybę</a:t>
            </a: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urinio vietos rezervavimo ženklas 3">
            <a:extLst>
              <a:ext uri="{FF2B5EF4-FFF2-40B4-BE49-F238E27FC236}">
                <a16:creationId xmlns:a16="http://schemas.microsoft.com/office/drawing/2014/main" xmlns="" id="{FEDDADB7-E09D-4FD1-BF44-33FB03F9F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90291" y="1449696"/>
            <a:ext cx="1747874" cy="1246747"/>
          </a:xfr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Nepakankamas </a:t>
            </a: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teisių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gynimo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pareigūnų </a:t>
            </a: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dėmesys intelektinės nuosavybės pažeidimams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7D1F0B4-86E3-4DC5-9690-42E77329D4EC}"/>
              </a:ext>
            </a:extLst>
          </p:cNvPr>
          <p:cNvSpPr txBox="1"/>
          <p:nvPr/>
        </p:nvSpPr>
        <p:spPr>
          <a:xfrm>
            <a:off x="140131" y="2095914"/>
            <a:ext cx="1258217" cy="13849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lt-LT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Efektyvių </a:t>
            </a:r>
            <a:r>
              <a:rPr lang="lt-LT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paskatų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intelektinės nuosavybės</a:t>
            </a:r>
            <a:r>
              <a:rPr lang="lt-LT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kūrimui ir apsaugai trūkumas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D389DE9-03CF-4225-A498-DE8662ED6332}"/>
              </a:ext>
            </a:extLst>
          </p:cNvPr>
          <p:cNvSpPr txBox="1"/>
          <p:nvPr/>
        </p:nvSpPr>
        <p:spPr>
          <a:xfrm>
            <a:off x="1589742" y="1542873"/>
            <a:ext cx="1435143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lt-LT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Visuomenė </a:t>
            </a:r>
            <a:r>
              <a:rPr lang="lt-LT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 verslas nesuvokia 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intelektinės nuosavybės </a:t>
            </a:r>
            <a:r>
              <a:rPr lang="lt-LT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kaip </a:t>
            </a:r>
            <a:r>
              <a:rPr lang="lt-LT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turto vertės: tik 33 proc. verslo subjektų žino pramoninės nuosavybės apsaugos galimybes </a:t>
            </a:r>
            <a:endParaRPr lang="lt-LT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A38B9C8-8300-4294-9834-3A0474F2D591}"/>
              </a:ext>
            </a:extLst>
          </p:cNvPr>
          <p:cNvSpPr txBox="1"/>
          <p:nvPr/>
        </p:nvSpPr>
        <p:spPr>
          <a:xfrm>
            <a:off x="3297347" y="1552233"/>
            <a:ext cx="1339814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lt-LT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Nedidelis </a:t>
            </a:r>
            <a:r>
              <a:rPr lang="lt-LT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patentuojamų išradimų komercinis potencialas: vidutinė nacionalinių patentų galiojimo trukmė yra tik apie 5 metus </a:t>
            </a:r>
            <a:endParaRPr lang="lt-LT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6FDB20D-9B3A-45CA-A846-3799186C278D}"/>
              </a:ext>
            </a:extLst>
          </p:cNvPr>
          <p:cNvSpPr txBox="1"/>
          <p:nvPr/>
        </p:nvSpPr>
        <p:spPr>
          <a:xfrm>
            <a:off x="6463636" y="1497087"/>
            <a:ext cx="1556613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lt-LT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55 </a:t>
            </a:r>
            <a:r>
              <a:rPr lang="lt-LT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proc. gyventojų tikslingai pirktų padirbtas prekes, o 45 proc. naudotų </a:t>
            </a:r>
            <a:r>
              <a:rPr lang="lt-LT" sz="1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intelektinę nuosavybę pažeidžiantį </a:t>
            </a:r>
            <a:r>
              <a:rPr lang="lt-LT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turinį</a:t>
            </a:r>
            <a:endParaRPr lang="lt-LT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48492BDE-31B8-4D2A-86CD-96F82D8B8E5D}"/>
              </a:ext>
            </a:extLst>
          </p:cNvPr>
          <p:cNvSpPr txBox="1"/>
          <p:nvPr/>
        </p:nvSpPr>
        <p:spPr>
          <a:xfrm>
            <a:off x="8248153" y="1496114"/>
            <a:ext cx="127192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Sudėtinga pasinaudoti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intelektinės nuosavybės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teisių </a:t>
            </a: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gynimo priemonėmis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5CD06A1F-D606-42B2-8808-ADE55AAEA240}"/>
              </a:ext>
            </a:extLst>
          </p:cNvPr>
          <p:cNvSpPr txBox="1"/>
          <p:nvPr/>
        </p:nvSpPr>
        <p:spPr>
          <a:xfrm>
            <a:off x="280720" y="4541563"/>
            <a:ext cx="2927878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Sukurti ir </a:t>
            </a:r>
            <a:r>
              <a:rPr lang="lt-LT" sz="12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įveiklinti</a:t>
            </a:r>
            <a:r>
              <a:rPr lang="lt-LT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intelektinės nuosavybės apsaugos paskatų sistemą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5BE9AAED-9495-428F-8381-05EA23889E9C}"/>
              </a:ext>
            </a:extLst>
          </p:cNvPr>
          <p:cNvSpPr txBox="1"/>
          <p:nvPr/>
        </p:nvSpPr>
        <p:spPr>
          <a:xfrm>
            <a:off x="6054617" y="3975883"/>
            <a:ext cx="2645289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Didinti intelektinės nuosavybės apsaugos sistemos prieinamumą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A7B7E029-664C-4C60-92D3-FAD0B7D4A85B}"/>
              </a:ext>
            </a:extLst>
          </p:cNvPr>
          <p:cNvSpPr txBox="1"/>
          <p:nvPr/>
        </p:nvSpPr>
        <p:spPr>
          <a:xfrm>
            <a:off x="8875782" y="3934932"/>
            <a:ext cx="2645289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Stiprinti  intelektinės nuosavybės teisių gynimo sistemą </a:t>
            </a:r>
            <a:endParaRPr lang="lt-LT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Tiesioji rodyklės jungtis 24">
            <a:extLst>
              <a:ext uri="{FF2B5EF4-FFF2-40B4-BE49-F238E27FC236}">
                <a16:creationId xmlns:a16="http://schemas.microsoft.com/office/drawing/2014/main" xmlns="" id="{2AD08AB8-3DF2-4514-85C2-4395C6E0493E}"/>
              </a:ext>
            </a:extLst>
          </p:cNvPr>
          <p:cNvCxnSpPr>
            <a:cxnSpLocks/>
          </p:cNvCxnSpPr>
          <p:nvPr/>
        </p:nvCxnSpPr>
        <p:spPr>
          <a:xfrm>
            <a:off x="635540" y="3502292"/>
            <a:ext cx="414325" cy="1033922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Tiesioji rodyklės jungtis 30">
            <a:extLst>
              <a:ext uri="{FF2B5EF4-FFF2-40B4-BE49-F238E27FC236}">
                <a16:creationId xmlns:a16="http://schemas.microsoft.com/office/drawing/2014/main" xmlns="" id="{16C59B66-7060-46FD-8C5B-BE4CE9D69AAA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7241943" y="2697416"/>
            <a:ext cx="2133269" cy="123751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Tiesioji rodyklės jungtis 32">
            <a:extLst>
              <a:ext uri="{FF2B5EF4-FFF2-40B4-BE49-F238E27FC236}">
                <a16:creationId xmlns:a16="http://schemas.microsoft.com/office/drawing/2014/main" xmlns="" id="{DD2D5019-B26C-45EF-AC2D-B1DFF6090E99}"/>
              </a:ext>
            </a:extLst>
          </p:cNvPr>
          <p:cNvCxnSpPr>
            <a:cxnSpLocks/>
          </p:cNvCxnSpPr>
          <p:nvPr/>
        </p:nvCxnSpPr>
        <p:spPr>
          <a:xfrm>
            <a:off x="8603984" y="2725503"/>
            <a:ext cx="947104" cy="120845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Tiesioji rodyklės jungtis 34">
            <a:extLst>
              <a:ext uri="{FF2B5EF4-FFF2-40B4-BE49-F238E27FC236}">
                <a16:creationId xmlns:a16="http://schemas.microsoft.com/office/drawing/2014/main" xmlns="" id="{FCCB651C-3B68-4ADC-A9A2-47B483329261}"/>
              </a:ext>
            </a:extLst>
          </p:cNvPr>
          <p:cNvCxnSpPr>
            <a:cxnSpLocks/>
          </p:cNvCxnSpPr>
          <p:nvPr/>
        </p:nvCxnSpPr>
        <p:spPr>
          <a:xfrm>
            <a:off x="4039311" y="3502292"/>
            <a:ext cx="2969104" cy="47359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Tiesioji rodyklės jungtis 37">
            <a:extLst>
              <a:ext uri="{FF2B5EF4-FFF2-40B4-BE49-F238E27FC236}">
                <a16:creationId xmlns:a16="http://schemas.microsoft.com/office/drawing/2014/main" xmlns="" id="{5CADDF36-6E53-4C6B-9152-ABC61E34AC25}"/>
              </a:ext>
            </a:extLst>
          </p:cNvPr>
          <p:cNvCxnSpPr>
            <a:cxnSpLocks/>
          </p:cNvCxnSpPr>
          <p:nvPr/>
        </p:nvCxnSpPr>
        <p:spPr>
          <a:xfrm flipH="1">
            <a:off x="10159994" y="2696443"/>
            <a:ext cx="365801" cy="123848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Tiesioji rodyklės jungtis 39">
            <a:extLst>
              <a:ext uri="{FF2B5EF4-FFF2-40B4-BE49-F238E27FC236}">
                <a16:creationId xmlns:a16="http://schemas.microsoft.com/office/drawing/2014/main" xmlns="" id="{334EBF9D-96BA-4F15-AF30-EAC4DB3D6BCB}"/>
              </a:ext>
            </a:extLst>
          </p:cNvPr>
          <p:cNvCxnSpPr>
            <a:cxnSpLocks/>
          </p:cNvCxnSpPr>
          <p:nvPr/>
        </p:nvCxnSpPr>
        <p:spPr>
          <a:xfrm flipV="1">
            <a:off x="495550" y="1034970"/>
            <a:ext cx="839717" cy="105463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Tiesioji rodyklės jungtis 40">
            <a:extLst>
              <a:ext uri="{FF2B5EF4-FFF2-40B4-BE49-F238E27FC236}">
                <a16:creationId xmlns:a16="http://schemas.microsoft.com/office/drawing/2014/main" xmlns="" id="{2EEF1020-3C06-42FF-9245-33781CF299B8}"/>
              </a:ext>
            </a:extLst>
          </p:cNvPr>
          <p:cNvCxnSpPr>
            <a:cxnSpLocks/>
            <a:stCxn id="9" idx="0"/>
          </p:cNvCxnSpPr>
          <p:nvPr/>
        </p:nvCxnSpPr>
        <p:spPr>
          <a:xfrm flipH="1" flipV="1">
            <a:off x="2209204" y="1109615"/>
            <a:ext cx="98110" cy="4332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Tiesioji rodyklės jungtis 46">
            <a:extLst>
              <a:ext uri="{FF2B5EF4-FFF2-40B4-BE49-F238E27FC236}">
                <a16:creationId xmlns:a16="http://schemas.microsoft.com/office/drawing/2014/main" xmlns="" id="{1741C826-C948-4DB5-BA6D-DAEEC720FA9B}"/>
              </a:ext>
            </a:extLst>
          </p:cNvPr>
          <p:cNvCxnSpPr>
            <a:cxnSpLocks/>
          </p:cNvCxnSpPr>
          <p:nvPr/>
        </p:nvCxnSpPr>
        <p:spPr>
          <a:xfrm flipV="1">
            <a:off x="7008415" y="945489"/>
            <a:ext cx="689034" cy="52861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Tiesioji rodyklės jungtis 48">
            <a:extLst>
              <a:ext uri="{FF2B5EF4-FFF2-40B4-BE49-F238E27FC236}">
                <a16:creationId xmlns:a16="http://schemas.microsoft.com/office/drawing/2014/main" xmlns="" id="{04AF3B59-2FF2-43C1-B011-B8C39D5186F1}"/>
              </a:ext>
            </a:extLst>
          </p:cNvPr>
          <p:cNvCxnSpPr>
            <a:cxnSpLocks/>
          </p:cNvCxnSpPr>
          <p:nvPr/>
        </p:nvCxnSpPr>
        <p:spPr>
          <a:xfrm flipH="1" flipV="1">
            <a:off x="8382382" y="976749"/>
            <a:ext cx="632603" cy="47294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Tiesioji rodyklės jungtis 50">
            <a:extLst>
              <a:ext uri="{FF2B5EF4-FFF2-40B4-BE49-F238E27FC236}">
                <a16:creationId xmlns:a16="http://schemas.microsoft.com/office/drawing/2014/main" xmlns="" id="{32CEB0B2-A0EE-452B-9171-BB65FD679682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9888922" y="984734"/>
            <a:ext cx="675306" cy="4649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748516AE-A526-4E59-920C-91F6E216054A}"/>
              </a:ext>
            </a:extLst>
          </p:cNvPr>
          <p:cNvSpPr txBox="1"/>
          <p:nvPr/>
        </p:nvSpPr>
        <p:spPr>
          <a:xfrm>
            <a:off x="280720" y="5119279"/>
            <a:ext cx="291617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Lietuvos subjektų registruojamų pramoninės nuosavybės objektų skaičius vienam mlrd. Bendrojo vidaus produkto (BVP) (2019 – 60,6, 2030 – 66,7)</a:t>
            </a:r>
          </a:p>
        </p:txBody>
      </p:sp>
      <p:sp>
        <p:nvSpPr>
          <p:cNvPr id="59" name="Turinio vietos rezervavimo ženklas 3">
            <a:extLst>
              <a:ext uri="{FF2B5EF4-FFF2-40B4-BE49-F238E27FC236}">
                <a16:creationId xmlns:a16="http://schemas.microsoft.com/office/drawing/2014/main" xmlns="" id="{0FD8054B-79F0-43E5-8026-F5ECE6D39607}"/>
              </a:ext>
            </a:extLst>
          </p:cNvPr>
          <p:cNvSpPr txBox="1">
            <a:spLocks/>
          </p:cNvSpPr>
          <p:nvPr/>
        </p:nvSpPr>
        <p:spPr>
          <a:xfrm>
            <a:off x="6054617" y="4567444"/>
            <a:ext cx="2645289" cy="15824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lt-LT" sz="4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Mokslo </a:t>
            </a:r>
            <a:r>
              <a:rPr lang="lt-LT" sz="49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 studijų institucijų </a:t>
            </a:r>
            <a:r>
              <a:rPr lang="lt-LT" sz="4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pajamos, gautos iš patentų ar patentų paraiškų licencinių sutarčių (2019 – 619 tūkst. Eur, 2030 – 900 tūkst. Eur)</a:t>
            </a:r>
          </a:p>
          <a:p>
            <a:pPr marL="0" indent="0" algn="just">
              <a:buNone/>
            </a:pPr>
            <a:r>
              <a:rPr lang="lt-LT" sz="4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Patentų paraiškų, kurioms pasinaudota finansavimo priemonėmis, dalis (per metus) (2019 – 40 proc., 2030 – 50 proc.)</a:t>
            </a:r>
          </a:p>
          <a:p>
            <a:endParaRPr lang="lt-LT" sz="1000" dirty="0"/>
          </a:p>
        </p:txBody>
      </p:sp>
      <p:sp>
        <p:nvSpPr>
          <p:cNvPr id="60" name="Turinio vietos rezervavimo ženklas 3">
            <a:extLst>
              <a:ext uri="{FF2B5EF4-FFF2-40B4-BE49-F238E27FC236}">
                <a16:creationId xmlns:a16="http://schemas.microsoft.com/office/drawing/2014/main" xmlns="" id="{30ED90A5-2A82-4596-84DA-C327D5BCA58E}"/>
              </a:ext>
            </a:extLst>
          </p:cNvPr>
          <p:cNvSpPr txBox="1">
            <a:spLocks/>
          </p:cNvSpPr>
          <p:nvPr/>
        </p:nvSpPr>
        <p:spPr>
          <a:xfrm>
            <a:off x="8868301" y="4459270"/>
            <a:ext cx="2645288" cy="20877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Kvalifikacijos kėlimo ar mokymų intelektinės nuosavybės apsaugos srityje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dalyvių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teigiamai vertinančių įgytų žinių pritaikomumą,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dalies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didėjimas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procentiniais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punktais </a:t>
            </a: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(2020 – n. d., 2030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+15 proc.)</a:t>
            </a:r>
          </a:p>
          <a:p>
            <a:pPr marL="0" indent="0" algn="just">
              <a:buNone/>
            </a:pP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Interneto vartotojų, naudojusių  audiovizualinį turinį legaliai, dalis, proc. (2021 – </a:t>
            </a:r>
            <a:r>
              <a:rPr lang="lt-LT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33,7</a:t>
            </a: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proc., 2030 – </a:t>
            </a:r>
            <a:r>
              <a:rPr lang="lt-LT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proc.)</a:t>
            </a:r>
          </a:p>
          <a:p>
            <a:pPr marL="0" indent="0">
              <a:buNone/>
            </a:pPr>
            <a:endParaRPr lang="lt-LT" sz="1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98A2BCC5-2FDB-47C3-B7AC-E439238C53F6}"/>
              </a:ext>
            </a:extLst>
          </p:cNvPr>
          <p:cNvSpPr txBox="1"/>
          <p:nvPr/>
        </p:nvSpPr>
        <p:spPr>
          <a:xfrm>
            <a:off x="6542630" y="337286"/>
            <a:ext cx="3877163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Neužtikrinamas </a:t>
            </a:r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veiksmingas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intelektinės nuosavybės </a:t>
            </a:r>
            <a:r>
              <a:rPr lang="lt-LT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teisių </a:t>
            </a:r>
            <a:r>
              <a:rPr lang="lt-L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gynimas</a:t>
            </a:r>
          </a:p>
        </p:txBody>
      </p:sp>
      <p:cxnSp>
        <p:nvCxnSpPr>
          <p:cNvPr id="63" name="Tiesioji rodyklės jungtis 62">
            <a:extLst>
              <a:ext uri="{FF2B5EF4-FFF2-40B4-BE49-F238E27FC236}">
                <a16:creationId xmlns:a16="http://schemas.microsoft.com/office/drawing/2014/main" xmlns="" id="{61A82B22-1CB2-4C98-ADDF-CFC0A7C15BF5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2876278" y="1111267"/>
            <a:ext cx="1090976" cy="44096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Tiesioji rodyklės jungtis 66">
            <a:extLst>
              <a:ext uri="{FF2B5EF4-FFF2-40B4-BE49-F238E27FC236}">
                <a16:creationId xmlns:a16="http://schemas.microsoft.com/office/drawing/2014/main" xmlns="" id="{0A436983-193D-468D-B7FE-47EC28069B72}"/>
              </a:ext>
            </a:extLst>
          </p:cNvPr>
          <p:cNvCxnSpPr>
            <a:cxnSpLocks/>
          </p:cNvCxnSpPr>
          <p:nvPr/>
        </p:nvCxnSpPr>
        <p:spPr>
          <a:xfrm>
            <a:off x="2918170" y="3426034"/>
            <a:ext cx="630101" cy="607859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AFE1F50D-2638-490A-AAB5-22FDE0E6C859}"/>
              </a:ext>
            </a:extLst>
          </p:cNvPr>
          <p:cNvSpPr txBox="1"/>
          <p:nvPr/>
        </p:nvSpPr>
        <p:spPr>
          <a:xfrm>
            <a:off x="3335644" y="3997605"/>
            <a:ext cx="2453516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Didinti informuotumą skatinant intelektinės nuosavybės apsaugą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63A8C2E1-50FC-4D9D-B201-4269DE09570D}"/>
              </a:ext>
            </a:extLst>
          </p:cNvPr>
          <p:cNvSpPr txBox="1"/>
          <p:nvPr/>
        </p:nvSpPr>
        <p:spPr>
          <a:xfrm>
            <a:off x="3335645" y="4580196"/>
            <a:ext cx="2453516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Verslo subjektų, susipažinusių su intelektinės nuosavybės apsaugos galimybėmis, dalis (2018 – 78 proc., 2030 – 85 proc.)</a:t>
            </a:r>
          </a:p>
          <a:p>
            <a:pPr algn="just"/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Visuomenės, netoleruojančios intelektinės nuosavybės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pažeidimų,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dalies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didėjimas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procentiniais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punktais </a:t>
            </a: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(2019 – n. d</a:t>
            </a:r>
            <a:r>
              <a:rPr lang="lt-LT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t-LT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2030 – +15 proc.)</a:t>
            </a:r>
          </a:p>
        </p:txBody>
      </p:sp>
      <p:cxnSp>
        <p:nvCxnSpPr>
          <p:cNvPr id="68" name="Tiesioji rodyklės jungtis 67">
            <a:extLst>
              <a:ext uri="{FF2B5EF4-FFF2-40B4-BE49-F238E27FC236}">
                <a16:creationId xmlns:a16="http://schemas.microsoft.com/office/drawing/2014/main" xmlns="" id="{CF60ABA6-7C50-4D41-8703-951BEE72D30D}"/>
              </a:ext>
            </a:extLst>
          </p:cNvPr>
          <p:cNvCxnSpPr>
            <a:cxnSpLocks/>
          </p:cNvCxnSpPr>
          <p:nvPr/>
        </p:nvCxnSpPr>
        <p:spPr>
          <a:xfrm flipH="1">
            <a:off x="5650405" y="2725503"/>
            <a:ext cx="1095674" cy="1249407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DC314ED1-5B55-475F-AF0C-8D0D6A265A07}"/>
              </a:ext>
            </a:extLst>
          </p:cNvPr>
          <p:cNvSpPr txBox="1"/>
          <p:nvPr/>
        </p:nvSpPr>
        <p:spPr>
          <a:xfrm rot="1768055">
            <a:off x="7682539" y="2909989"/>
            <a:ext cx="7989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lt-LT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 </a:t>
            </a:r>
            <a:r>
              <a:rPr lang="lt-L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dalies</a:t>
            </a:r>
          </a:p>
        </p:txBody>
      </p:sp>
      <p:cxnSp>
        <p:nvCxnSpPr>
          <p:cNvPr id="66" name="Tiesioji rodyklės jungtis 65"/>
          <p:cNvCxnSpPr/>
          <p:nvPr/>
        </p:nvCxnSpPr>
        <p:spPr>
          <a:xfrm>
            <a:off x="1163439" y="3487214"/>
            <a:ext cx="6777659" cy="453067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aveikslėlis 9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799826">
            <a:off x="5862803" y="2698663"/>
            <a:ext cx="823031" cy="615749"/>
          </a:xfrm>
          <a:prstGeom prst="rect">
            <a:avLst/>
          </a:prstGeom>
        </p:spPr>
      </p:pic>
      <p:pic>
        <p:nvPicPr>
          <p:cNvPr id="93" name="Paveikslėlis 9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64297">
            <a:off x="1860016" y="3434451"/>
            <a:ext cx="823031" cy="51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727889"/>
      </p:ext>
    </p:extLst>
  </p:cSld>
  <p:clrMapOvr>
    <a:masterClrMapping/>
  </p:clrMapOvr>
</p:sld>
</file>

<file path=ppt/theme/theme1.xml><?xml version="1.0" encoding="utf-8"?>
<a:theme xmlns:a="http://schemas.openxmlformats.org/drawingml/2006/main" name="Briauno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1125</TotalTime>
  <Words>331</Words>
  <Application>Microsoft Office PowerPoint</Application>
  <PresentationFormat>Plačiaekranė</PresentationFormat>
  <Paragraphs>21</Paragraphs>
  <Slides>1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Wingdings 3</vt:lpstr>
      <vt:lpstr>Briaunota</vt:lpstr>
      <vt:lpstr>„PowerPoint“ pateiktis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Teisingumo sistemos plėtros programa</dc:title>
  <dc:creator>Audronė Varnagirė</dc:creator>
  <cp:lastModifiedBy>Bendras</cp:lastModifiedBy>
  <cp:revision>26</cp:revision>
  <dcterms:created xsi:type="dcterms:W3CDTF">2021-04-30T10:31:16Z</dcterms:created>
  <dcterms:modified xsi:type="dcterms:W3CDTF">2021-10-12T20:13:54Z</dcterms:modified>
</cp:coreProperties>
</file>