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1" r:id="rId5"/>
    <p:sldMasterId id="2147483712" r:id="rId6"/>
  </p:sldMasterIdLst>
  <p:notesMasterIdLst>
    <p:notesMasterId r:id="rId13"/>
  </p:notesMasterIdLst>
  <p:sldIdLst>
    <p:sldId id="256" r:id="rId7"/>
    <p:sldId id="258" r:id="rId8"/>
    <p:sldId id="279" r:id="rId9"/>
    <p:sldId id="291" r:id="rId10"/>
    <p:sldId id="285" r:id="rId11"/>
    <p:sldId id="292" r:id="rId12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ūratė Jazbutytė" initials="JJ" lastIdx="6" clrIdx="0">
    <p:extLst>
      <p:ext uri="{19B8F6BF-5375-455C-9EA6-DF929625EA0E}">
        <p15:presenceInfo xmlns:p15="http://schemas.microsoft.com/office/powerpoint/2012/main" userId="S::jurate.jazbutyte@lrv.lt::c86d0d0d-e3e5-47dc-979f-147be8a4c5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3A"/>
    <a:srgbClr val="34DF55"/>
    <a:srgbClr val="FFFFFF"/>
    <a:srgbClr val="317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1F4FBD-502B-4140-94C0-01E365655B3F}" v="46" dt="2021-05-26T06:41:34.18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CD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CD5F1"/>
          </a:solidFill>
        </a:fill>
      </a:tcStyle>
    </a:wholeTbl>
    <a:band2H>
      <a:tcTxStyle/>
      <a:tcStyle>
        <a:tcBdr/>
        <a:fill>
          <a:solidFill>
            <a:srgbClr val="E7EBF8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DA"/>
          </a:solidFill>
        </a:fill>
      </a:tcStyle>
    </a:wholeTbl>
    <a:band2H>
      <a:tcTxStyle/>
      <a:tcStyle>
        <a:tcBdr/>
        <a:fill>
          <a:solidFill>
            <a:srgbClr val="E6E8ED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/>
      <a:tcStyle>
        <a:tcBdr/>
        <a:fill>
          <a:solidFill>
            <a:srgbClr val="3C3C3C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C3C3C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rgbClr val="CACDCD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38100" cap="flat">
              <a:solidFill>
                <a:srgbClr val="3C3C3C"/>
              </a:solidFill>
              <a:prstDash val="solid"/>
              <a:round/>
            </a:ln>
          </a:top>
          <a:bottom>
            <a:ln w="127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C3C3C"/>
        </a:fontRef>
        <a:srgbClr val="3C3C3C"/>
      </a:tcTxStyle>
      <a:tcStyle>
        <a:tcBdr>
          <a:left>
            <a:ln w="12700" cap="flat">
              <a:solidFill>
                <a:srgbClr val="3C3C3C"/>
              </a:solidFill>
              <a:prstDash val="solid"/>
              <a:round/>
            </a:ln>
          </a:left>
          <a:right>
            <a:ln w="12700" cap="flat">
              <a:solidFill>
                <a:srgbClr val="3C3C3C"/>
              </a:solidFill>
              <a:prstDash val="solid"/>
              <a:round/>
            </a:ln>
          </a:right>
          <a:top>
            <a:ln w="12700" cap="flat">
              <a:solidFill>
                <a:srgbClr val="3C3C3C"/>
              </a:solidFill>
              <a:prstDash val="solid"/>
              <a:round/>
            </a:ln>
          </a:top>
          <a:bottom>
            <a:ln w="38100" cap="flat">
              <a:solidFill>
                <a:srgbClr val="3C3C3C"/>
              </a:solidFill>
              <a:prstDash val="solid"/>
              <a:round/>
            </a:ln>
          </a:bottom>
          <a:insideH>
            <a:ln w="12700" cap="flat">
              <a:solidFill>
                <a:srgbClr val="3C3C3C"/>
              </a:solidFill>
              <a:prstDash val="solid"/>
              <a:round/>
            </a:ln>
          </a:insideH>
          <a:insideV>
            <a:ln w="12700" cap="flat">
              <a:solidFill>
                <a:srgbClr val="3C3C3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/>
    <p:restoredTop sz="94686"/>
  </p:normalViewPr>
  <p:slideViewPr>
    <p:cSldViewPr snapToGrid="0" snapToObjects="1">
      <p:cViewPr varScale="1">
        <p:scale>
          <a:sx n="42" d="100"/>
          <a:sy n="42" d="100"/>
        </p:scale>
        <p:origin x="9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1pPr>
    <a:lvl2pPr indent="228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2pPr>
    <a:lvl3pPr indent="457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3pPr>
    <a:lvl4pPr indent="685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4pPr>
    <a:lvl5pPr indent="9144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5pPr>
    <a:lvl6pPr indent="11430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6pPr>
    <a:lvl7pPr indent="1371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7pPr>
    <a:lvl8pPr indent="1600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8pPr>
    <a:lvl9pPr indent="1828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Inter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346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>
            <a:spLocks noGrp="1" noRot="1" noChangeAspect="1"/>
          </p:cNvSpPr>
          <p:nvPr>
            <p:ph type="sldImg" idx="2"/>
          </p:nvPr>
        </p:nvSpPr>
        <p:spPr>
          <a:xfrm>
            <a:off x="122238" y="1300163"/>
            <a:ext cx="6240462" cy="3511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6" name="Shape 1696"/>
          <p:cNvSpPr txBox="1">
            <a:spLocks noGrp="1"/>
          </p:cNvSpPr>
          <p:nvPr>
            <p:ph type="body" idx="1"/>
          </p:nvPr>
        </p:nvSpPr>
        <p:spPr>
          <a:xfrm>
            <a:off x="648538" y="5006848"/>
            <a:ext cx="5188303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95" tIns="45485" rIns="90995" bIns="45485" anchor="t" anchorCtr="0">
            <a:noAutofit/>
          </a:bodyPr>
          <a:lstStyle/>
          <a:p>
            <a:pPr marL="227526" indent="-227526">
              <a:buClr>
                <a:schemeClr val="dk1"/>
              </a:buClr>
              <a:buSzPts val="1200"/>
            </a:pPr>
            <a:endParaRPr lang="lt-LT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Shape 1697"/>
          <p:cNvSpPr txBox="1">
            <a:spLocks noGrp="1"/>
          </p:cNvSpPr>
          <p:nvPr>
            <p:ph type="sldNum" idx="12"/>
          </p:nvPr>
        </p:nvSpPr>
        <p:spPr>
          <a:xfrm>
            <a:off x="3673548" y="9881843"/>
            <a:ext cx="2810331" cy="52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95" tIns="45485" rIns="90995" bIns="45485" anchor="b" anchorCtr="0">
            <a:noAutofit/>
          </a:bodyPr>
          <a:lstStyle/>
          <a:p>
            <a:pPr marL="0" marR="0" lvl="0" indent="0" algn="l" defTabSz="91010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lt-L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010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buFontTx/>
                <a:buNone/>
                <a:tabLst/>
                <a:defRPr/>
              </a:pPr>
              <a:t>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6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53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dzia 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2" y="8074025"/>
            <a:ext cx="7934326" cy="12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511300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1"/>
            <a:ext cx="7194885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6755331"/>
            <a:ext cx="2919662" cy="74034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539875" y="8378748"/>
            <a:ext cx="2919829" cy="6661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5293726" y="8378748"/>
            <a:ext cx="2919832" cy="6661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334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35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9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Text Placeholder 13"/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814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009716EB-2CBA-9346-98BE-DD335D5279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FC0597CC-B74A-8B4C-BFCC-052F6B43CB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34DF5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7597290" cy="325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4DF55"/>
                </a:solidFill>
              </a:defRPr>
            </a:lvl1pPr>
            <a:lvl2pPr>
              <a:defRPr sz="2000">
                <a:solidFill>
                  <a:srgbClr val="34DF55"/>
                </a:solidFill>
              </a:defRPr>
            </a:lvl2pPr>
            <a:lvl3pPr>
              <a:defRPr sz="2000">
                <a:solidFill>
                  <a:srgbClr val="34DF55"/>
                </a:solidFill>
              </a:defRPr>
            </a:lvl3pPr>
            <a:lvl4pPr>
              <a:defRPr sz="2000">
                <a:solidFill>
                  <a:srgbClr val="34DF55"/>
                </a:solidFill>
              </a:defRPr>
            </a:lvl4pPr>
            <a:lvl5pPr>
              <a:defRPr sz="2000">
                <a:solidFill>
                  <a:srgbClr val="34DF5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72" name="Graphic 2"/>
          <p:cNvGrpSpPr/>
          <p:nvPr/>
        </p:nvGrpSpPr>
        <p:grpSpPr>
          <a:xfrm>
            <a:off x="17771726" y="659803"/>
            <a:ext cx="285755" cy="285757"/>
            <a:chOff x="0" y="0"/>
            <a:chExt cx="285753" cy="285756"/>
          </a:xfrm>
        </p:grpSpPr>
        <p:sp>
          <p:nvSpPr>
            <p:cNvPr id="369" name="Freeform: Shape 5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70" name="Freeform: Shape 6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71" name="Freeform: Shape 7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DFAF7914-83E2-3847-B2A3-1311E1137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DF03D114-7B4D-9C4B-8216-11378EDDF9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8763CEC-D6BF-2F4C-A476-8C56A6A2FF4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387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88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89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391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62" y="6918325"/>
            <a:ext cx="5705478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Graphic 2"/>
          <p:cNvGrpSpPr/>
          <p:nvPr/>
        </p:nvGrpSpPr>
        <p:grpSpPr>
          <a:xfrm>
            <a:off x="11853863" y="6775449"/>
            <a:ext cx="285755" cy="287343"/>
            <a:chOff x="0" y="0"/>
            <a:chExt cx="285753" cy="287341"/>
          </a:xfrm>
        </p:grpSpPr>
        <p:sp>
          <p:nvSpPr>
            <p:cNvPr id="392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93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94" name="Freeform: Shape 15"/>
            <p:cNvSpPr/>
            <p:nvPr/>
          </p:nvSpPr>
          <p:spPr>
            <a:xfrm>
              <a:off x="62864" y="129827"/>
              <a:ext cx="160025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65541" y="7801933"/>
            <a:ext cx="5388322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465539" y="7143029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46FF3B20-A1FF-F84E-A74F-3E9855429A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EF639854-EAB7-D145-8C5C-DA7C971D91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06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07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08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10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695700"/>
            <a:ext cx="5705475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Graphic 2"/>
          <p:cNvGrpSpPr/>
          <p:nvPr/>
        </p:nvGrpSpPr>
        <p:grpSpPr>
          <a:xfrm>
            <a:off x="6686549" y="3552822"/>
            <a:ext cx="285755" cy="285758"/>
            <a:chOff x="0" y="0"/>
            <a:chExt cx="285753" cy="285756"/>
          </a:xfrm>
        </p:grpSpPr>
        <p:sp>
          <p:nvSpPr>
            <p:cNvPr id="411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12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13" name="Freeform: Shape 15"/>
            <p:cNvSpPr/>
            <p:nvPr/>
          </p:nvSpPr>
          <p:spPr>
            <a:xfrm>
              <a:off x="62864" y="129109"/>
              <a:ext cx="160024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8228" y="457870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98226" y="3919797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/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47302A8A-D3F3-C94A-92C3-2FCDEE733D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C33C4FE4-6E62-5545-AA15-6EB2B83743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25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26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27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29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6918325"/>
            <a:ext cx="5705475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Graphic 2"/>
          <p:cNvGrpSpPr/>
          <p:nvPr/>
        </p:nvGrpSpPr>
        <p:grpSpPr>
          <a:xfrm>
            <a:off x="6686549" y="6775449"/>
            <a:ext cx="285755" cy="287343"/>
            <a:chOff x="0" y="0"/>
            <a:chExt cx="285753" cy="287341"/>
          </a:xfrm>
        </p:grpSpPr>
        <p:sp>
          <p:nvSpPr>
            <p:cNvPr id="430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31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32" name="Freeform: Shape 15"/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8228" y="780193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98226" y="7143029"/>
            <a:ext cx="3333754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54DE560A-FCF2-7647-89F2-0FE612FF15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FF2D05D3-7E6A-B84F-8C7F-0CCC9EA405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44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45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46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48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913" y="3695700"/>
            <a:ext cx="5705478" cy="2895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aphic 2"/>
          <p:cNvGrpSpPr/>
          <p:nvPr/>
        </p:nvGrpSpPr>
        <p:grpSpPr>
          <a:xfrm>
            <a:off x="17435512" y="3552822"/>
            <a:ext cx="285755" cy="285758"/>
            <a:chOff x="0" y="0"/>
            <a:chExt cx="285753" cy="285756"/>
          </a:xfrm>
        </p:grpSpPr>
        <p:sp>
          <p:nvSpPr>
            <p:cNvPr id="449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50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51" name="Freeform: Shape 15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47380" y="4578703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47380" y="3919797"/>
            <a:ext cx="3333753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/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0D093C60-16E8-8F48-A8F1-87D50FA82B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6181E950-736E-C345-B772-2CFCDF7DC6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463" name="Freeform: Shape 7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4" name="Freeform: Shape 8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5" name="Freeform: Shape 9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pic>
        <p:nvPicPr>
          <p:cNvPr id="467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913" y="7059613"/>
            <a:ext cx="5705478" cy="2895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Graphic 2"/>
          <p:cNvGrpSpPr/>
          <p:nvPr/>
        </p:nvGrpSpPr>
        <p:grpSpPr>
          <a:xfrm>
            <a:off x="17435512" y="6916737"/>
            <a:ext cx="285755" cy="285758"/>
            <a:chOff x="0" y="0"/>
            <a:chExt cx="285753" cy="285756"/>
          </a:xfrm>
        </p:grpSpPr>
        <p:sp>
          <p:nvSpPr>
            <p:cNvPr id="468" name="Freeform: Shape 13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69" name="Freeform: Shape 14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470" name="Freeform: Shape 15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4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47380" y="7942880"/>
            <a:ext cx="5388324" cy="1779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7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47380" y="7283973"/>
            <a:ext cx="3333753" cy="5842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/>
            </a:lvl1pPr>
          </a:lstStyle>
          <a:p>
            <a:endParaRPr dirty="0"/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392FB217-493C-9841-AD9C-C24CE08A7E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12954F70-3100-0742-8151-8F243D7438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baiga visi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488" name="Graphic 7"/>
          <p:cNvGrpSpPr/>
          <p:nvPr/>
        </p:nvGrpSpPr>
        <p:grpSpPr>
          <a:xfrm>
            <a:off x="5659436" y="7064370"/>
            <a:ext cx="3101983" cy="431808"/>
            <a:chOff x="-1" y="-2"/>
            <a:chExt cx="3101982" cy="431806"/>
          </a:xfrm>
        </p:grpSpPr>
        <p:sp>
          <p:nvSpPr>
            <p:cNvPr id="483" name="Freeform: Shape 10"/>
            <p:cNvSpPr/>
            <p:nvPr/>
          </p:nvSpPr>
          <p:spPr>
            <a:xfrm>
              <a:off x="-2" y="101125"/>
              <a:ext cx="2997818" cy="33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1043" y="21600"/>
                  </a:moveTo>
                  <a:lnTo>
                    <a:pt x="557" y="21600"/>
                  </a:lnTo>
                  <a:cubicBezTo>
                    <a:pt x="253" y="21600"/>
                    <a:pt x="0" y="19354"/>
                    <a:pt x="0" y="16646"/>
                  </a:cubicBezTo>
                  <a:lnTo>
                    <a:pt x="0" y="4954"/>
                  </a:lnTo>
                  <a:cubicBezTo>
                    <a:pt x="0" y="2246"/>
                    <a:pt x="253" y="0"/>
                    <a:pt x="557" y="0"/>
                  </a:cubicBezTo>
                  <a:lnTo>
                    <a:pt x="21035" y="0"/>
                  </a:lnTo>
                  <a:cubicBezTo>
                    <a:pt x="21340" y="0"/>
                    <a:pt x="21593" y="2246"/>
                    <a:pt x="21593" y="4954"/>
                  </a:cubicBezTo>
                  <a:lnTo>
                    <a:pt x="21593" y="16646"/>
                  </a:lnTo>
                  <a:cubicBezTo>
                    <a:pt x="21600" y="19354"/>
                    <a:pt x="21347" y="21600"/>
                    <a:pt x="21043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grpSp>
          <p:nvGrpSpPr>
            <p:cNvPr id="487" name="Graphic 7"/>
            <p:cNvGrpSpPr/>
            <p:nvPr/>
          </p:nvGrpSpPr>
          <p:grpSpPr>
            <a:xfrm>
              <a:off x="2895591" y="-3"/>
              <a:ext cx="206391" cy="202257"/>
              <a:chOff x="0" y="-1"/>
              <a:chExt cx="206390" cy="202255"/>
            </a:xfrm>
          </p:grpSpPr>
          <p:sp>
            <p:nvSpPr>
              <p:cNvPr id="484" name="Freeform: Shape 12"/>
              <p:cNvSpPr/>
              <p:nvPr/>
            </p:nvSpPr>
            <p:spPr>
              <a:xfrm>
                <a:off x="-1" y="-2"/>
                <a:ext cx="206392" cy="202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5724" y="0"/>
                      <a:pt x="1512" y="3456"/>
                      <a:pt x="324" y="8100"/>
                    </a:cubicBezTo>
                    <a:cubicBezTo>
                      <a:pt x="108" y="8856"/>
                      <a:pt x="0" y="9720"/>
                      <a:pt x="0" y="10584"/>
                    </a:cubicBezTo>
                    <a:cubicBezTo>
                      <a:pt x="0" y="10584"/>
                      <a:pt x="0" y="10692"/>
                      <a:pt x="0" y="10692"/>
                    </a:cubicBezTo>
                    <a:cubicBezTo>
                      <a:pt x="0" y="10692"/>
                      <a:pt x="0" y="10800"/>
                      <a:pt x="0" y="10800"/>
                    </a:cubicBezTo>
                    <a:cubicBezTo>
                      <a:pt x="0" y="16740"/>
                      <a:pt x="4860" y="21600"/>
                      <a:pt x="10800" y="21600"/>
                    </a:cubicBezTo>
                    <a:cubicBezTo>
                      <a:pt x="16740" y="21600"/>
                      <a:pt x="21600" y="16740"/>
                      <a:pt x="21600" y="10800"/>
                    </a:cubicBezTo>
                    <a:cubicBezTo>
                      <a:pt x="21600" y="4860"/>
                      <a:pt x="16740" y="0"/>
                      <a:pt x="10800" y="0"/>
                    </a:cubicBezTo>
                    <a:close/>
                  </a:path>
                </a:pathLst>
              </a:custGeom>
              <a:solidFill>
                <a:srgbClr val="0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485" name="Freeform: Shape 13"/>
              <p:cNvSpPr/>
              <p:nvPr/>
            </p:nvSpPr>
            <p:spPr>
              <a:xfrm>
                <a:off x="92873" y="44494"/>
                <a:ext cx="19610" cy="113264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486" name="Freeform: Shape 14"/>
              <p:cNvSpPr/>
              <p:nvPr/>
            </p:nvSpPr>
            <p:spPr>
              <a:xfrm>
                <a:off x="45404" y="92024"/>
                <a:ext cx="115580" cy="19217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</p:grpSp>
      </p:grpSp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3"/>
            <a:ext cx="7194885" cy="8386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5349921"/>
            <a:ext cx="3823528" cy="2145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81566" y="7198159"/>
            <a:ext cx="2165337" cy="3231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4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54000" y="952500"/>
            <a:ext cx="3672429" cy="1905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baiga 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raphic 7"/>
          <p:cNvSpPr/>
          <p:nvPr/>
        </p:nvSpPr>
        <p:spPr>
          <a:xfrm>
            <a:off x="1122361" y="2689224"/>
            <a:ext cx="793433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506" name="Graphic 7"/>
          <p:cNvGrpSpPr/>
          <p:nvPr/>
        </p:nvGrpSpPr>
        <p:grpSpPr>
          <a:xfrm>
            <a:off x="5659436" y="7064370"/>
            <a:ext cx="3101983" cy="431808"/>
            <a:chOff x="-1" y="-2"/>
            <a:chExt cx="3101982" cy="431806"/>
          </a:xfrm>
        </p:grpSpPr>
        <p:sp>
          <p:nvSpPr>
            <p:cNvPr id="501" name="Freeform: Shape 10"/>
            <p:cNvSpPr/>
            <p:nvPr/>
          </p:nvSpPr>
          <p:spPr>
            <a:xfrm>
              <a:off x="-2" y="101125"/>
              <a:ext cx="2997818" cy="33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1043" y="21600"/>
                  </a:moveTo>
                  <a:lnTo>
                    <a:pt x="557" y="21600"/>
                  </a:lnTo>
                  <a:cubicBezTo>
                    <a:pt x="253" y="21600"/>
                    <a:pt x="0" y="19354"/>
                    <a:pt x="0" y="16646"/>
                  </a:cubicBezTo>
                  <a:lnTo>
                    <a:pt x="0" y="4954"/>
                  </a:lnTo>
                  <a:cubicBezTo>
                    <a:pt x="0" y="2246"/>
                    <a:pt x="253" y="0"/>
                    <a:pt x="557" y="0"/>
                  </a:cubicBezTo>
                  <a:lnTo>
                    <a:pt x="21035" y="0"/>
                  </a:lnTo>
                  <a:cubicBezTo>
                    <a:pt x="21340" y="0"/>
                    <a:pt x="21593" y="2246"/>
                    <a:pt x="21593" y="4954"/>
                  </a:cubicBezTo>
                  <a:lnTo>
                    <a:pt x="21593" y="16646"/>
                  </a:lnTo>
                  <a:cubicBezTo>
                    <a:pt x="21600" y="19354"/>
                    <a:pt x="21347" y="21600"/>
                    <a:pt x="21043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grpSp>
          <p:nvGrpSpPr>
            <p:cNvPr id="505" name="Graphic 7"/>
            <p:cNvGrpSpPr/>
            <p:nvPr/>
          </p:nvGrpSpPr>
          <p:grpSpPr>
            <a:xfrm>
              <a:off x="2895591" y="-3"/>
              <a:ext cx="206391" cy="202257"/>
              <a:chOff x="0" y="-1"/>
              <a:chExt cx="206390" cy="202255"/>
            </a:xfrm>
          </p:grpSpPr>
          <p:sp>
            <p:nvSpPr>
              <p:cNvPr id="502" name="Freeform: Shape 12"/>
              <p:cNvSpPr/>
              <p:nvPr/>
            </p:nvSpPr>
            <p:spPr>
              <a:xfrm>
                <a:off x="-1" y="-2"/>
                <a:ext cx="206392" cy="202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5724" y="0"/>
                      <a:pt x="1512" y="3456"/>
                      <a:pt x="324" y="8100"/>
                    </a:cubicBezTo>
                    <a:cubicBezTo>
                      <a:pt x="108" y="8856"/>
                      <a:pt x="0" y="9720"/>
                      <a:pt x="0" y="10584"/>
                    </a:cubicBezTo>
                    <a:cubicBezTo>
                      <a:pt x="0" y="10584"/>
                      <a:pt x="0" y="10692"/>
                      <a:pt x="0" y="10692"/>
                    </a:cubicBezTo>
                    <a:cubicBezTo>
                      <a:pt x="0" y="10692"/>
                      <a:pt x="0" y="10800"/>
                      <a:pt x="0" y="10800"/>
                    </a:cubicBezTo>
                    <a:cubicBezTo>
                      <a:pt x="0" y="16740"/>
                      <a:pt x="4860" y="21600"/>
                      <a:pt x="10800" y="21600"/>
                    </a:cubicBezTo>
                    <a:cubicBezTo>
                      <a:pt x="16740" y="21600"/>
                      <a:pt x="21600" y="16740"/>
                      <a:pt x="21600" y="10800"/>
                    </a:cubicBezTo>
                    <a:cubicBezTo>
                      <a:pt x="21600" y="4860"/>
                      <a:pt x="16740" y="0"/>
                      <a:pt x="10800" y="0"/>
                    </a:cubicBezTo>
                    <a:close/>
                  </a:path>
                </a:pathLst>
              </a:custGeom>
              <a:solidFill>
                <a:srgbClr val="0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503" name="Freeform: Shape 13"/>
              <p:cNvSpPr/>
              <p:nvPr/>
            </p:nvSpPr>
            <p:spPr>
              <a:xfrm>
                <a:off x="92873" y="44494"/>
                <a:ext cx="19610" cy="113264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  <p:sp>
            <p:nvSpPr>
              <p:cNvPr id="504" name="Freeform: Shape 14"/>
              <p:cNvSpPr/>
              <p:nvPr/>
            </p:nvSpPr>
            <p:spPr>
              <a:xfrm>
                <a:off x="45404" y="92024"/>
                <a:ext cx="115580" cy="19217"/>
              </a:xfrm>
              <a:prstGeom prst="rect">
                <a:avLst/>
              </a:prstGeom>
              <a:solidFill>
                <a:srgbClr val="36DF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Inter Regular"/>
                  </a:defRPr>
                </a:pPr>
                <a:endParaRPr/>
              </a:p>
            </p:txBody>
          </p:sp>
        </p:grpSp>
      </p:grpSp>
      <p:pic>
        <p:nvPicPr>
          <p:cNvPr id="50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11300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itle Text"/>
          <p:cNvSpPr txBox="1">
            <a:spLocks noGrp="1"/>
          </p:cNvSpPr>
          <p:nvPr>
            <p:ph type="title"/>
          </p:nvPr>
        </p:nvSpPr>
        <p:spPr>
          <a:xfrm>
            <a:off x="1540042" y="3296653"/>
            <a:ext cx="7194885" cy="8386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40042" y="5349921"/>
            <a:ext cx="3823528" cy="2145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81566" y="7198159"/>
            <a:ext cx="2165337" cy="3231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7">
            <a:extLst>
              <a:ext uri="{FF2B5EF4-FFF2-40B4-BE49-F238E27FC236}">
                <a16:creationId xmlns:a16="http://schemas.microsoft.com/office/drawing/2014/main" id="{11592967-B58D-0546-882A-B526B4FDBFDC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5" name="Graphic 4" descr="Graphic 4">
            <a:extLst>
              <a:ext uri="{FF2B5EF4-FFF2-40B4-BE49-F238E27FC236}">
                <a16:creationId xmlns:a16="http://schemas.microsoft.com/office/drawing/2014/main" id="{F06550ED-4B82-1846-84C2-09BDB74A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>
            <a:extLst>
              <a:ext uri="{FF2B5EF4-FFF2-40B4-BE49-F238E27FC236}">
                <a16:creationId xmlns:a16="http://schemas.microsoft.com/office/drawing/2014/main" id="{363A88A0-1757-3C43-AB45-719BD6D0A91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CF86EE34-0866-4F42-B3B2-CD70F6AD4BAD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F5C8CE5-8952-4341-AC48-7C92C0175B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3DE8D29B-60C5-834C-971F-2CB6034C7D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4678927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10006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Text Placeholder 118"/>
          <p:cNvSpPr>
            <a:spLocks noGrp="1"/>
          </p:cNvSpPr>
          <p:nvPr>
            <p:ph type="body" sz="quarter" idx="22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6E40837-908F-1B47-AA6B-5214E81EFC5E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123197" y="3980117"/>
            <a:ext cx="13421144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4EE31685-A5AB-2E4B-951F-DECF24834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aphic 7"/>
          <p:cNvSpPr/>
          <p:nvPr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75" name="Picture Placeholder 15">
            <a:extLst>
              <a:ext uri="{FF2B5EF4-FFF2-40B4-BE49-F238E27FC236}">
                <a16:creationId xmlns:a16="http://schemas.microsoft.com/office/drawing/2014/main" id="{45D20CE2-F251-514A-9798-3CEE16BF71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76" name="Picture Placeholder 15">
            <a:extLst>
              <a:ext uri="{FF2B5EF4-FFF2-40B4-BE49-F238E27FC236}">
                <a16:creationId xmlns:a16="http://schemas.microsoft.com/office/drawing/2014/main" id="{A8F1FC3F-4663-DC4F-874C-891B097932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10086620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s 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8ACE6DC0-D3C6-DD42-87F1-463345D0545E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51DDFCD2-FF41-4C42-B5E6-3594394B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390EB081-B0DD-EC49-B38C-5F438383D5A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553C1079-5922-1A4B-BADF-A82D3E455A8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8DC97D1-B721-D848-9B8C-42500E2002E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A7FFC95-DFE5-7F46-90DA-3F3AD1DA6D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0" name="Picture 33" descr="Picture 33">
            <a:extLst>
              <a:ext uri="{FF2B5EF4-FFF2-40B4-BE49-F238E27FC236}">
                <a16:creationId xmlns:a16="http://schemas.microsoft.com/office/drawing/2014/main" id="{50ED4EAB-06DE-2847-B193-5C180AE84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8062" cy="1895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083726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9" name="Picture 15" descr="Picture 15">
            <a:extLst>
              <a:ext uri="{FF2B5EF4-FFF2-40B4-BE49-F238E27FC236}">
                <a16:creationId xmlns:a16="http://schemas.microsoft.com/office/drawing/2014/main" id="{82117FEE-491E-9F4E-967F-05091315C7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565887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1" name="Picture 13" descr="Picture 13">
            <a:extLst>
              <a:ext uri="{FF2B5EF4-FFF2-40B4-BE49-F238E27FC236}">
                <a16:creationId xmlns:a16="http://schemas.microsoft.com/office/drawing/2014/main" id="{109DDC3F-487D-CD48-ABEE-EA9594E25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466" y="534988"/>
            <a:ext cx="26124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028273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1" name="Picture 29" descr="Picture 29">
            <a:extLst>
              <a:ext uri="{FF2B5EF4-FFF2-40B4-BE49-F238E27FC236}">
                <a16:creationId xmlns:a16="http://schemas.microsoft.com/office/drawing/2014/main" id="{5DE1266D-8437-5546-89F4-2FA8987D6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643940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0" name="Picture 31" descr="Picture 31">
            <a:extLst>
              <a:ext uri="{FF2B5EF4-FFF2-40B4-BE49-F238E27FC236}">
                <a16:creationId xmlns:a16="http://schemas.microsoft.com/office/drawing/2014/main" id="{03504165-3EE5-4246-BF38-CA24E8709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3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6994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6" name="Picture 21" descr="Picture 21">
            <a:extLst>
              <a:ext uri="{FF2B5EF4-FFF2-40B4-BE49-F238E27FC236}">
                <a16:creationId xmlns:a16="http://schemas.microsoft.com/office/drawing/2014/main" id="{E54A8E97-549E-3846-949B-F0EED7C5F8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43605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5" name="Picture 23" descr="Picture 23">
            <a:extLst>
              <a:ext uri="{FF2B5EF4-FFF2-40B4-BE49-F238E27FC236}">
                <a16:creationId xmlns:a16="http://schemas.microsoft.com/office/drawing/2014/main" id="{7A1A1754-01A3-DD4B-8B16-476CAEBC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708690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319CC5BA-75F6-2142-BC58-7C2FD3528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BC61C52-D5BB-9D46-8C45-A25DEB5750B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FA0CA5-6D1F-2541-85CD-92499ABDA26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DE8CEFBB-5B83-B344-B4B1-D4EEDBE7BE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3369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6668672A-5174-DF47-9D09-829262B4C9BD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C19B460F-CB49-5F4B-BA79-EB2690350DBC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FC864347-BF17-E745-8280-107E666FFB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D6CEB963-08A3-B74E-B02C-F1FC5E498B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105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10006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2" name="Text Placeholder 118"/>
          <p:cNvSpPr>
            <a:spLocks noGrp="1"/>
          </p:cNvSpPr>
          <p:nvPr>
            <p:ph type="body" sz="quarter" idx="22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23" name="Text Placeholder 13"/>
          <p:cNvSpPr>
            <a:spLocks noGrp="1"/>
          </p:cNvSpPr>
          <p:nvPr>
            <p:ph type="body" sz="half" idx="23" hasCustomPrompt="1"/>
          </p:nvPr>
        </p:nvSpPr>
        <p:spPr>
          <a:xfrm>
            <a:off x="1123197" y="3980117"/>
            <a:ext cx="13421144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lt-LT" dirty="0" err="1"/>
              <a:t>text</a:t>
            </a:r>
            <a:endParaRPr dirty="0"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AB0D36E6-726C-0342-B74B-310CE47C5A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15040-0816-5B4C-B197-6BA5DBC685D7}"/>
              </a:ext>
            </a:extLst>
          </p:cNvPr>
          <p:cNvSpPr txBox="1"/>
          <p:nvPr userDrawn="1"/>
        </p:nvSpPr>
        <p:spPr>
          <a:xfrm>
            <a:off x="13467806" y="-80989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FD4C8-4AAC-CA47-A947-D3D6251A8652}"/>
              </a:ext>
            </a:extLst>
          </p:cNvPr>
          <p:cNvSpPr txBox="1"/>
          <p:nvPr userDrawn="1"/>
        </p:nvSpPr>
        <p:spPr>
          <a:xfrm>
            <a:off x="12187646" y="-10058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4" name="icons-03.png" descr="icons-03.png">
            <a:extLst>
              <a:ext uri="{FF2B5EF4-FFF2-40B4-BE49-F238E27FC236}">
                <a16:creationId xmlns:a16="http://schemas.microsoft.com/office/drawing/2014/main" id="{E6335EEC-72B4-6C45-A64B-617DC3B2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19D95338-8606-404C-904D-A586312EF5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B5EED0C7-DB0F-B545-8A89-FF7DCB1AD5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9247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769B77CA-4D7E-AF42-B540-3B559FB5245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95FCA414-54C5-264E-9DC4-CAE40FB03B35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2F78CA76-3735-8B49-AFBF-A9BAF749E24B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F5D17E12-103A-FA46-9DBD-BA8824E63AF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7D2D5E4B-5FA3-7241-9DCB-1E4085D634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A4BC844-CBB2-3146-A022-11E6DB9564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094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omus faktas 02_cop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>
            <a:extLst>
              <a:ext uri="{FF2B5EF4-FFF2-40B4-BE49-F238E27FC236}">
                <a16:creationId xmlns:a16="http://schemas.microsoft.com/office/drawing/2014/main" id="{EE63BB9C-BCE6-9949-B8D1-506DA64FEA71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32D088D7-3F84-7449-B797-51B12D93644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4BDD248A-82F2-7746-9CF0-936243B6EC09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9" name="Title Text">
            <a:extLst>
              <a:ext uri="{FF2B5EF4-FFF2-40B4-BE49-F238E27FC236}">
                <a16:creationId xmlns:a16="http://schemas.microsoft.com/office/drawing/2014/main" id="{CA09B98F-4473-514C-A836-CA0FB2EDA9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62E75ADB-0CDD-164F-A86A-3F6451C829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3A09610-AA6E-DE4B-99B8-92564C65D9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6398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>
            <a:extLst>
              <a:ext uri="{FF2B5EF4-FFF2-40B4-BE49-F238E27FC236}">
                <a16:creationId xmlns:a16="http://schemas.microsoft.com/office/drawing/2014/main" id="{75E15DD2-0EB5-AB49-9B5A-3EA5A1678AD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5" name="Body Level One…">
            <a:extLst>
              <a:ext uri="{FF2B5EF4-FFF2-40B4-BE49-F238E27FC236}">
                <a16:creationId xmlns:a16="http://schemas.microsoft.com/office/drawing/2014/main" id="{96D1031D-CD31-6944-8422-76CD234CC77B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72401"/>
            <a:ext cx="7122675" cy="1439862"/>
          </a:xfrm>
          <a:prstGeom prst="rect">
            <a:avLst/>
          </a:prstGeom>
        </p:spPr>
        <p:txBody>
          <a:bodyPr anchor="t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7" name="icons-03.png" descr="icons-03.png">
            <a:extLst>
              <a:ext uri="{FF2B5EF4-FFF2-40B4-BE49-F238E27FC236}">
                <a16:creationId xmlns:a16="http://schemas.microsoft.com/office/drawing/2014/main" id="{7FC2B79B-1FAD-8E4F-A82C-F8F6FECD8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0289AFE6-CEBA-A547-88AC-8F2F861616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9F53BDD-A335-A94B-8941-D459DE2035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6759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8">
            <a:extLst>
              <a:ext uri="{FF2B5EF4-FFF2-40B4-BE49-F238E27FC236}">
                <a16:creationId xmlns:a16="http://schemas.microsoft.com/office/drawing/2014/main" id="{06E8A4D4-FB80-1648-B533-18531C9A9D6C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3" name="Freeform: Shape 9">
            <a:extLst>
              <a:ext uri="{FF2B5EF4-FFF2-40B4-BE49-F238E27FC236}">
                <a16:creationId xmlns:a16="http://schemas.microsoft.com/office/drawing/2014/main" id="{429B3271-9FBA-D84E-8B27-1DCF5A3D3805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4" name="Freeform: Shape 10">
            <a:extLst>
              <a:ext uri="{FF2B5EF4-FFF2-40B4-BE49-F238E27FC236}">
                <a16:creationId xmlns:a16="http://schemas.microsoft.com/office/drawing/2014/main" id="{62311ABB-F590-9F4C-A5D1-AF6CD913A7CB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5" name="Freeform: Shape 14">
            <a:extLst>
              <a:ext uri="{FF2B5EF4-FFF2-40B4-BE49-F238E27FC236}">
                <a16:creationId xmlns:a16="http://schemas.microsoft.com/office/drawing/2014/main" id="{CB9D4D07-CAB6-EB45-9551-B8D418390BFF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E59E6AB-D4F2-DE47-A9D1-29EFE42216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BFC70D1E-630E-E245-85D1-16A1BF30C1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F052B40A-C83E-834D-823A-F65A63E12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5480EF6-DC1E-CF47-8317-BA9D92B0B4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3E9D501-D40B-754A-BA41-E7DF60FDA0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086BDAAB-05DF-784B-927D-40B7508F54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  <a:endParaRPr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A3822D10-F010-A94A-9796-5CCC2CD711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9" name="Freeform: Shape 12">
            <a:extLst>
              <a:ext uri="{FF2B5EF4-FFF2-40B4-BE49-F238E27FC236}">
                <a16:creationId xmlns:a16="http://schemas.microsoft.com/office/drawing/2014/main" id="{9D3016EA-11F8-F746-A8B5-73A12C7575BB}"/>
              </a:ext>
            </a:extLst>
          </p:cNvPr>
          <p:cNvSpPr/>
          <p:nvPr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60" name="Freeform: Shape 13">
            <a:extLst>
              <a:ext uri="{FF2B5EF4-FFF2-40B4-BE49-F238E27FC236}">
                <a16:creationId xmlns:a16="http://schemas.microsoft.com/office/drawing/2014/main" id="{76716094-1010-D441-A176-26F8A31CDA9F}"/>
              </a:ext>
            </a:extLst>
          </p:cNvPr>
          <p:cNvSpPr/>
          <p:nvPr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63" name="Title Text">
            <a:extLst>
              <a:ext uri="{FF2B5EF4-FFF2-40B4-BE49-F238E27FC236}">
                <a16:creationId xmlns:a16="http://schemas.microsoft.com/office/drawing/2014/main" id="{BEAEB7D6-67C8-A248-9972-8578808AEB0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400F5F19-0280-FC42-BFA3-3BC88BCAAFFD}"/>
              </a:ext>
            </a:extLst>
          </p:cNvPr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7FB58FED-0E70-1B4A-8132-5F9388A1D4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99D63664-BC84-C146-BA2B-EE3674416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700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8708">
          <p15:clr>
            <a:srgbClr val="FBAE40"/>
          </p15:clr>
        </p15:guide>
        <p15:guide id="3" pos="836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iu faktu pateikim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>
            <a:extLst>
              <a:ext uri="{FF2B5EF4-FFF2-40B4-BE49-F238E27FC236}">
                <a16:creationId xmlns:a16="http://schemas.microsoft.com/office/drawing/2014/main" id="{BEAEB7D6-67C8-A248-9972-8578808AEB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5" name="Freeform: Shape 8">
            <a:extLst>
              <a:ext uri="{FF2B5EF4-FFF2-40B4-BE49-F238E27FC236}">
                <a16:creationId xmlns:a16="http://schemas.microsoft.com/office/drawing/2014/main" id="{1992F67E-4167-8F48-A212-92EB8A114D8E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94618178-BD06-5E44-99F9-5E857B9FAEF9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7" name="Freeform: Shape 10">
            <a:extLst>
              <a:ext uri="{FF2B5EF4-FFF2-40B4-BE49-F238E27FC236}">
                <a16:creationId xmlns:a16="http://schemas.microsoft.com/office/drawing/2014/main" id="{E9DA9764-25B9-884B-A690-BF0E571B0E56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8" name="Freeform: Shape 14">
            <a:extLst>
              <a:ext uri="{FF2B5EF4-FFF2-40B4-BE49-F238E27FC236}">
                <a16:creationId xmlns:a16="http://schemas.microsoft.com/office/drawing/2014/main" id="{5EEC5730-DFB2-2D4F-AD41-A21828917AB4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0CBF38C-4242-6348-BB09-6038A4C3994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0BE2CB84-FC40-D24E-AEDC-A8D7A2A79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AFEB900A-C493-0B4B-8987-8B7D02F56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6F7363C-AABA-8E48-9181-1FA8276F54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080D3CF6-7AD4-014E-BA30-3E400BA55D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33C62D17-C15E-E644-A628-818037BA2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  <a:endParaRPr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684453E6-4645-0B44-A5EA-AED70ACE40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A00CE089-5702-BC4E-B009-6DF4CC564D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33" name="Freeform: Shape 12">
            <a:extLst>
              <a:ext uri="{FF2B5EF4-FFF2-40B4-BE49-F238E27FC236}">
                <a16:creationId xmlns:a16="http://schemas.microsoft.com/office/drawing/2014/main" id="{C32ECB8D-30F7-F545-8A32-47F9373D75FA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4" name="Freeform: Shape 13">
            <a:extLst>
              <a:ext uri="{FF2B5EF4-FFF2-40B4-BE49-F238E27FC236}">
                <a16:creationId xmlns:a16="http://schemas.microsoft.com/office/drawing/2014/main" id="{16391ECD-5C22-D446-AD16-1C6FF5B05971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111E60C8-F354-3F46-AA5A-DB73AC95DD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2EA475C8-FF1A-774F-A4A9-0E31F4FEC3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7149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3">
    <p:bg>
      <p:bgPr>
        <a:solidFill>
          <a:srgbClr val="003C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>
            <a:extLst>
              <a:ext uri="{FF2B5EF4-FFF2-40B4-BE49-F238E27FC236}">
                <a16:creationId xmlns:a16="http://schemas.microsoft.com/office/drawing/2014/main" id="{A5DC82AA-9FDA-C545-A818-1D5436026BE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FEAC69BE-C1DE-F649-BB4F-2AF8CF364AB4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A8DA4B00-49C3-1A46-8B34-21B98CFC6E86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FF244598-D95E-3044-8E33-5CE55075C973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0C455898-D6F8-0640-8415-334F18A43A62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572054D-8786-044A-88ED-287AF4EB12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3D2D813-E146-BC46-8435-4DC4F39CBE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BC08298-14E6-054A-993E-9FA8DDE154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247D1A1-ADCB-BA4F-B0D1-EAC6CD61EB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AE43F7E4-D8D7-4140-8BB7-6D0506CEA7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798304EB-6FF7-E044-8387-A6E483E05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B067EAA7-5F4C-DE49-B3B1-7B54F60E3A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4710D1F-FA7A-9945-A3BE-3F73D0F3E33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pic>
        <p:nvPicPr>
          <p:cNvPr id="38" name="icons-03.png" descr="icons-03.png">
            <a:extLst>
              <a:ext uri="{FF2B5EF4-FFF2-40B4-BE49-F238E27FC236}">
                <a16:creationId xmlns:a16="http://schemas.microsoft.com/office/drawing/2014/main" id="{E59D767A-E943-CC43-BEFC-5DF68EBAF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4FC7E91C-DCA6-C24F-9AE1-EE1137F64C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F2BD48E6-0DC2-D84A-A01F-C70F829ACF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927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5" orient="horz" pos="5803">
          <p15:clr>
            <a:srgbClr val="FBAE40"/>
          </p15:clr>
        </p15:guide>
        <p15:guide id="6" orient="horz" pos="6143">
          <p15:clr>
            <a:srgbClr val="FBAE40"/>
          </p15:clr>
        </p15:guide>
        <p15:guide id="8" pos="10840">
          <p15:clr>
            <a:srgbClr val="FBAE40"/>
          </p15:clr>
        </p15:guide>
        <p15:guide id="9" pos="11180">
          <p15:clr>
            <a:srgbClr val="FBAE40"/>
          </p15:clr>
        </p15:guide>
        <p15:guide id="10" pos="5624">
          <p15:clr>
            <a:srgbClr val="FBAE40"/>
          </p15:clr>
        </p15:guide>
        <p15:guide id="11" pos="5896">
          <p15:clr>
            <a:srgbClr val="FBAE40"/>
          </p15:clr>
        </p15:guide>
        <p15:guide id="12" pos="8368">
          <p15:clr>
            <a:srgbClr val="FBAE40"/>
          </p15:clr>
        </p15:guide>
        <p15:guide id="13" pos="8708">
          <p15:clr>
            <a:srgbClr val="FBAE40"/>
          </p15:clr>
        </p15:guide>
        <p15:guide id="14" pos="110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0B798E7-FCB2-CB49-B00A-54E08E6D6A7E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79500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282593C7-047A-AE41-9180-DC11F1283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59DCCA0B-A87A-7B4E-A8E6-63D244DFAB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47C767BD-410A-6941-A63E-3523CE676C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307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1" name="Freeform: Shape 12">
            <a:extLst>
              <a:ext uri="{FF2B5EF4-FFF2-40B4-BE49-F238E27FC236}">
                <a16:creationId xmlns:a16="http://schemas.microsoft.com/office/drawing/2014/main" id="{5C2F4E1A-884B-2B49-A16F-DAD9BB973027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2" name="Freeform: Shape 13">
            <a:extLst>
              <a:ext uri="{FF2B5EF4-FFF2-40B4-BE49-F238E27FC236}">
                <a16:creationId xmlns:a16="http://schemas.microsoft.com/office/drawing/2014/main" id="{2A90113A-1476-2F44-9B5E-62CD7032167E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0B1F9F2-CF49-2747-9B8B-AA0C13E934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6B96419C-9F45-5F42-887F-4DADBDE3A7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581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6F41F7-4350-BC4B-BF96-58591C70A38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D45CE25-2262-0B4D-BCFC-4A07FAE124C2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2C458E90-C7AD-854D-A499-22F0C33F30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634AACC7-68E7-244E-9CA8-59499A959C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577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AD09B943-64EA-9F4A-A38F-104856318D66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A1B047A7-6B52-0A4C-BE3B-8A993C8B4B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67A74177-2DB0-2243-91CE-62799EA4AF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diagram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1B5611FF-A016-A148-A15B-2488D0C6A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47C5DC06-21F0-C645-8B00-5A1111DB2F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4D75E167-4DC4-CF4A-B628-5B3DCB9811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8158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4DE61E4D-8A82-214B-A30F-99978D47602D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33" name="Title Text">
            <a:extLst>
              <a:ext uri="{FF2B5EF4-FFF2-40B4-BE49-F238E27FC236}">
                <a16:creationId xmlns:a16="http://schemas.microsoft.com/office/drawing/2014/main" id="{BC16B39F-E11C-6646-8F84-1A765D2B0E8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4" name="Body Level One…">
            <a:extLst>
              <a:ext uri="{FF2B5EF4-FFF2-40B4-BE49-F238E27FC236}">
                <a16:creationId xmlns:a16="http://schemas.microsoft.com/office/drawing/2014/main" id="{E5441785-E2E2-CA41-9833-84CA588475A7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C4EFD-203B-1A4C-B11F-3536EE76EB6B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E168C3-872C-0646-9C1E-561873843C63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33267EA7-944B-CA41-87E0-12D03D7CFD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B1487E2-6E88-5641-9F03-3C81B8AA7C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5092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0D328306-65A0-AD46-A659-E5B5BE452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18">
            <a:extLst>
              <a:ext uri="{FF2B5EF4-FFF2-40B4-BE49-F238E27FC236}">
                <a16:creationId xmlns:a16="http://schemas.microsoft.com/office/drawing/2014/main" id="{6F63D82D-91B8-2D42-8B46-9B5E12BCF9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BC14265-086E-D24A-929E-BB6A207299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5224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ltas remeli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5992249"/>
            <a:ext cx="5892805" cy="3240088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433" name="Graphic 2"/>
          <p:cNvGrpSpPr/>
          <p:nvPr/>
        </p:nvGrpSpPr>
        <p:grpSpPr>
          <a:xfrm>
            <a:off x="6829427" y="5857506"/>
            <a:ext cx="285755" cy="287343"/>
            <a:chOff x="0" y="0"/>
            <a:chExt cx="285753" cy="287341"/>
          </a:xfrm>
        </p:grpSpPr>
        <p:sp>
          <p:nvSpPr>
            <p:cNvPr id="430" name="Freeform: Shape 13"/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1" name="Freeform: Shape 14"/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2" name="Freeform: Shape 15"/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</p:grpSp>
      <p:sp>
        <p:nvSpPr>
          <p:cNvPr id="4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9863" y="7772399"/>
            <a:ext cx="5246689" cy="1079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 err="1"/>
              <a:t>Pastraipos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43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439863" y="6367463"/>
            <a:ext cx="6889750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FA5171DA-A599-9147-A8C8-988A04C45941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88DC6C38-7CE0-4B45-B697-B419333357AC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4099DA5A-80D4-8944-AE7D-87EE15B3F8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  <p:sp>
        <p:nvSpPr>
          <p:cNvPr id="17" name="Text Placeholder 118">
            <a:extLst>
              <a:ext uri="{FF2B5EF4-FFF2-40B4-BE49-F238E27FC236}">
                <a16:creationId xmlns:a16="http://schemas.microsoft.com/office/drawing/2014/main" id="{635CE1F3-031B-B140-92AD-913EBA3438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0595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s reme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7" descr="Graphic 7">
            <a:extLst>
              <a:ext uri="{FF2B5EF4-FFF2-40B4-BE49-F238E27FC236}">
                <a16:creationId xmlns:a16="http://schemas.microsoft.com/office/drawing/2014/main" id="{94258195-D570-9046-BF96-FEA876060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3537104"/>
            <a:ext cx="5892805" cy="3240088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41" name="Graphic 2">
            <a:extLst>
              <a:ext uri="{FF2B5EF4-FFF2-40B4-BE49-F238E27FC236}">
                <a16:creationId xmlns:a16="http://schemas.microsoft.com/office/drawing/2014/main" id="{4DF3419E-D67F-6148-BB28-D291BB8A3C07}"/>
              </a:ext>
            </a:extLst>
          </p:cNvPr>
          <p:cNvGrpSpPr/>
          <p:nvPr userDrawn="1"/>
        </p:nvGrpSpPr>
        <p:grpSpPr>
          <a:xfrm>
            <a:off x="6829427" y="3402361"/>
            <a:ext cx="285755" cy="287343"/>
            <a:chOff x="0" y="0"/>
            <a:chExt cx="285753" cy="287341"/>
          </a:xfrm>
        </p:grpSpPr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CAE560A5-ECE3-4240-BC25-0D081FF25C34}"/>
                </a:ext>
              </a:extLst>
            </p:cNvPr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3F05F631-86AC-2345-AA82-0CC7587165F7}"/>
                </a:ext>
              </a:extLst>
            </p:cNvPr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A9E415C3-B29A-C44C-8770-AE00BEBBEFDB}"/>
                </a:ext>
              </a:extLst>
            </p:cNvPr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</p:grp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90D4A573-71B2-9442-AAFD-3CCE61B34D1B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9863" y="5317254"/>
            <a:ext cx="5246689" cy="1079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 err="1"/>
              <a:t>Pastraipos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50B81BE-3E6B-8A43-89E2-81FF166EB5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9863" y="3912318"/>
            <a:ext cx="7127875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DDADA769-0136-1543-AEB6-CEC8D72EB5C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552D1E32-2448-5642-801C-7854CCE9439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37E4A403-F98F-EE45-96DB-9B61846C8A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  <p:sp>
        <p:nvSpPr>
          <p:cNvPr id="17" name="Text Placeholder 118">
            <a:extLst>
              <a:ext uri="{FF2B5EF4-FFF2-40B4-BE49-F238E27FC236}">
                <a16:creationId xmlns:a16="http://schemas.microsoft.com/office/drawing/2014/main" id="{46D74A9F-85D8-364F-AB54-EAD42A93C4C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69444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visi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7">
            <a:extLst>
              <a:ext uri="{FF2B5EF4-FFF2-40B4-BE49-F238E27FC236}">
                <a16:creationId xmlns:a16="http://schemas.microsoft.com/office/drawing/2014/main" id="{6B121AC6-DCF4-8C40-B5CE-0B0F6801BAF5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7E12979-870D-4241-BC0F-AD076983526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73E0A6B3-9EE4-B643-9173-DEA11591B34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D06D8-84AF-454E-B99E-6D7E87A039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9500" y="1074738"/>
            <a:ext cx="2503194" cy="1189037"/>
          </a:xfr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34DF55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241795423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7">
            <a:extLst>
              <a:ext uri="{FF2B5EF4-FFF2-40B4-BE49-F238E27FC236}">
                <a16:creationId xmlns:a16="http://schemas.microsoft.com/office/drawing/2014/main" id="{3F98BE15-8DC4-8548-A5B1-CB9FF122A4B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pic>
        <p:nvPicPr>
          <p:cNvPr id="18" name="Picture 5" descr="Picture 5">
            <a:extLst>
              <a:ext uri="{FF2B5EF4-FFF2-40B4-BE49-F238E27FC236}">
                <a16:creationId xmlns:a16="http://schemas.microsoft.com/office/drawing/2014/main" id="{E95A32FB-FD7A-1245-BC18-003732B5F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13628A33-1F79-8C47-8021-75AAF587CEE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FBC1BE51-1E18-B84F-8C13-643D6E72F4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7851" y="6773767"/>
            <a:ext cx="2779887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003C3A"/>
            </a:solidFill>
            <a:round/>
          </a:ln>
        </p:spPr>
        <p:txBody>
          <a:bodyPr lIns="72000" tIns="0" rIns="72000" bIns="0" anchor="ctr" anchorCtr="1">
            <a:noAutofit/>
          </a:bodyPr>
          <a:lstStyle>
            <a:lvl1pPr algn="ctr">
              <a:defRPr sz="2000">
                <a:solidFill>
                  <a:srgbClr val="003C3A"/>
                </a:solidFill>
              </a:defRPr>
            </a:lvl1pPr>
          </a:lstStyle>
          <a:p>
            <a:r>
              <a:rPr lang="en-US" dirty="0" err="1"/>
              <a:t>Svetainės</a:t>
            </a:r>
            <a:r>
              <a:rPr lang="en-US" dirty="0"/>
              <a:t> </a:t>
            </a:r>
            <a:r>
              <a:rPr lang="en-US" dirty="0" err="1"/>
              <a:t>adresas</a:t>
            </a:r>
            <a:endParaRPr dirty="0"/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D788EE57-7DF8-C445-852B-34617FD2F70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50589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bendra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7">
            <a:extLst>
              <a:ext uri="{FF2B5EF4-FFF2-40B4-BE49-F238E27FC236}">
                <a16:creationId xmlns:a16="http://schemas.microsoft.com/office/drawing/2014/main" id="{289D53AD-9224-5E46-9DB9-3E6A8052A38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98421761-7FCE-BF48-B0F0-B088F9CA2EF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21" name="Picture 10" descr="Picture 10">
            <a:extLst>
              <a:ext uri="{FF2B5EF4-FFF2-40B4-BE49-F238E27FC236}">
                <a16:creationId xmlns:a16="http://schemas.microsoft.com/office/drawing/2014/main" id="{AA98E408-272E-124B-A340-60C90EE0F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2ADF91FC-6B14-E04B-AB97-338022DCE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7851" y="6773767"/>
            <a:ext cx="2779887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accent2"/>
            </a:solidFill>
            <a:round/>
          </a:ln>
        </p:spPr>
        <p:txBody>
          <a:bodyPr lIns="72000" tIns="0" rIns="72000" bIns="0" anchor="ctr" anchorCtr="1">
            <a:noAutofit/>
          </a:bodyPr>
          <a:lstStyle>
            <a:lvl1pPr algn="ctr"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Svetainės</a:t>
            </a:r>
            <a:r>
              <a:rPr lang="en-US" dirty="0"/>
              <a:t> </a:t>
            </a:r>
            <a:r>
              <a:rPr lang="en-US" dirty="0" err="1"/>
              <a:t>adresas</a:t>
            </a:r>
            <a:endParaRPr dirty="0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1F8700F1-7C05-104E-9477-DA207355D4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3901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3827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7">
            <a:extLst>
              <a:ext uri="{FF2B5EF4-FFF2-40B4-BE49-F238E27FC236}">
                <a16:creationId xmlns:a16="http://schemas.microsoft.com/office/drawing/2014/main" id="{11592967-B58D-0546-882A-B526B4FDBFDC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25" name="Graphic 4" descr="Graphic 4">
            <a:extLst>
              <a:ext uri="{FF2B5EF4-FFF2-40B4-BE49-F238E27FC236}">
                <a16:creationId xmlns:a16="http://schemas.microsoft.com/office/drawing/2014/main" id="{F06550ED-4B82-1846-84C2-09BDB74A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>
            <a:extLst>
              <a:ext uri="{FF2B5EF4-FFF2-40B4-BE49-F238E27FC236}">
                <a16:creationId xmlns:a16="http://schemas.microsoft.com/office/drawing/2014/main" id="{363A88A0-1757-3C43-AB45-719BD6D0A91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CF86EE34-0866-4F42-B3B2-CD70F6AD4BAD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F5C8CE5-8952-4341-AC48-7C92C0175B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3DE8D29B-60C5-834C-971F-2CB6034C7D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361422451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153" name="Freeform: Shape 4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54" name="Freeform: Shape 5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55" name="Freeform: Shape 6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200" y="9488585"/>
            <a:ext cx="2919662" cy="3142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20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E2FD1220-0674-2A49-B7C6-7F10680E3B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0C861C9E-E348-FF42-A891-9D99F882D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s 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8ACE6DC0-D3C6-DD42-87F1-463345D0545E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51DDFCD2-FF41-4C42-B5E6-3594394B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390EB081-B0DD-EC49-B38C-5F438383D5A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553C1079-5922-1A4B-BADF-A82D3E455A8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8DC97D1-B721-D848-9B8C-42500E2002E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A7FFC95-DFE5-7F46-90DA-3F3AD1DA6D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0" name="Picture 33" descr="Picture 33">
            <a:extLst>
              <a:ext uri="{FF2B5EF4-FFF2-40B4-BE49-F238E27FC236}">
                <a16:creationId xmlns:a16="http://schemas.microsoft.com/office/drawing/2014/main" id="{50ED4EAB-06DE-2847-B193-5C180AE84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8062" cy="1895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058310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9" name="Picture 15" descr="Picture 15">
            <a:extLst>
              <a:ext uri="{FF2B5EF4-FFF2-40B4-BE49-F238E27FC236}">
                <a16:creationId xmlns:a16="http://schemas.microsoft.com/office/drawing/2014/main" id="{82117FEE-491E-9F4E-967F-05091315C7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41597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0428F85E-FEAB-F14B-87FC-98A05C1F726F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B9347706-8258-724F-BF6B-1B7DBA366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D1D092FB-F391-9F48-8A10-4749ACFBA1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19AF8CF7-4068-0241-A850-94BE8E6E2F5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50CFF9-56DB-7046-9132-B3D0D1A3EF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B5C89A-54E2-1B4F-98BD-58BB36E1DD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11" name="Picture 13" descr="Picture 13">
            <a:extLst>
              <a:ext uri="{FF2B5EF4-FFF2-40B4-BE49-F238E27FC236}">
                <a16:creationId xmlns:a16="http://schemas.microsoft.com/office/drawing/2014/main" id="{109DDC3F-487D-CD48-ABEE-EA9594E25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466" y="534988"/>
            <a:ext cx="26124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498387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1" name="Picture 29" descr="Picture 29">
            <a:extLst>
              <a:ext uri="{FF2B5EF4-FFF2-40B4-BE49-F238E27FC236}">
                <a16:creationId xmlns:a16="http://schemas.microsoft.com/office/drawing/2014/main" id="{5DE1266D-8437-5546-89F4-2FA8987D6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261086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972805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f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7">
            <a:extLst>
              <a:ext uri="{FF2B5EF4-FFF2-40B4-BE49-F238E27FC236}">
                <a16:creationId xmlns:a16="http://schemas.microsoft.com/office/drawing/2014/main" id="{77B58E46-5FCA-E840-BE01-BD9E1DDA0733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3" name="Graphic 4" descr="Graphic 4">
            <a:extLst>
              <a:ext uri="{FF2B5EF4-FFF2-40B4-BE49-F238E27FC236}">
                <a16:creationId xmlns:a16="http://schemas.microsoft.com/office/drawing/2014/main" id="{0CA6D5F5-CA88-D64E-9D07-5D21BDD4B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B1B92E6F-28E2-D049-B484-D8CE1F04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ACC8985E-B8A5-5546-B8C8-35810DE6959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7DA38A-AD48-7C47-85F4-ACBDE60E94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DD04979F-34D8-1E4E-8EC6-10BD35787B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0" name="Picture 31" descr="Picture 31">
            <a:extLst>
              <a:ext uri="{FF2B5EF4-FFF2-40B4-BE49-F238E27FC236}">
                <a16:creationId xmlns:a16="http://schemas.microsoft.com/office/drawing/2014/main" id="{03504165-3EE5-4246-BF38-CA24E8709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3" y="534988"/>
            <a:ext cx="2610867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014550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6" name="Picture 21" descr="Picture 21">
            <a:extLst>
              <a:ext uri="{FF2B5EF4-FFF2-40B4-BE49-F238E27FC236}">
                <a16:creationId xmlns:a16="http://schemas.microsoft.com/office/drawing/2014/main" id="{E54A8E97-549E-3846-949B-F0EED7C5F8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6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082960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vernance_Bend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7">
            <a:extLst>
              <a:ext uri="{FF2B5EF4-FFF2-40B4-BE49-F238E27FC236}">
                <a16:creationId xmlns:a16="http://schemas.microsoft.com/office/drawing/2014/main" id="{9AF459FA-0A18-C945-A534-939227681D6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pic>
        <p:nvPicPr>
          <p:cNvPr id="19" name="Graphic 4" descr="Graphic 4">
            <a:extLst>
              <a:ext uri="{FF2B5EF4-FFF2-40B4-BE49-F238E27FC236}">
                <a16:creationId xmlns:a16="http://schemas.microsoft.com/office/drawing/2014/main" id="{F57D5F9F-6038-B342-A8C8-EFFA0FDAB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7777455"/>
            <a:ext cx="7848600" cy="143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E5C6787D-217B-A344-BB79-4EC8879B9F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07EF0E2-ED1A-DF47-9F85-CAC07F9E4B9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2" y="6371616"/>
            <a:ext cx="7122675" cy="6838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3B3E7C2E-DE37-E248-A884-7415065A0E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45062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en-US" err="1"/>
              <a:t>Spauskite</a:t>
            </a:r>
            <a:r>
              <a:rPr lang="en-US"/>
              <a:t> </a:t>
            </a:r>
            <a:r>
              <a:rPr lang="en-US" err="1"/>
              <a:t>kad</a:t>
            </a:r>
            <a:r>
              <a:rPr lang="en-US"/>
              <a:t> </a:t>
            </a:r>
            <a:r>
              <a:rPr lang="en-US" err="1"/>
              <a:t>įterpti</a:t>
            </a:r>
            <a:r>
              <a:rPr lang="en-US"/>
              <a:t> </a:t>
            </a:r>
            <a:r>
              <a:rPr lang="en-US" err="1"/>
              <a:t>paveikslėlį</a:t>
            </a:r>
            <a:endParaRPr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ECF6C02E-C75F-8543-980B-77CC8D867B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83416" y="8132045"/>
            <a:ext cx="3291004" cy="721963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defRPr sz="1600"/>
            </a:lvl1pPr>
          </a:lstStyle>
          <a:p>
            <a:r>
              <a:rPr lang="lt-LT"/>
              <a:t>Spauskite kad įterpti paveikslėlį</a:t>
            </a:r>
          </a:p>
        </p:txBody>
      </p:sp>
      <p:pic>
        <p:nvPicPr>
          <p:cNvPr id="25" name="Picture 23" descr="Picture 23">
            <a:extLst>
              <a:ext uri="{FF2B5EF4-FFF2-40B4-BE49-F238E27FC236}">
                <a16:creationId xmlns:a16="http://schemas.microsoft.com/office/drawing/2014/main" id="{7A1A1754-01A3-DD4B-8B16-476CAEBC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044" y="534988"/>
            <a:ext cx="3084845" cy="1891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996951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319CC5BA-75F6-2142-BC58-7C2FD3528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BC61C52-D5BB-9D46-8C45-A25DEB5750B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FA0CA5-6D1F-2541-85CD-92499ABDA26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DE8CEFBB-5B83-B344-B4B1-D4EEDBE7BE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5476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6668672A-5174-DF47-9D09-829262B4C9BD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C19B460F-CB49-5F4B-BA79-EB2690350DBC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FC864347-BF17-E745-8280-107E666FFB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5" name="Text Placeholder 118">
            <a:extLst>
              <a:ext uri="{FF2B5EF4-FFF2-40B4-BE49-F238E27FC236}">
                <a16:creationId xmlns:a16="http://schemas.microsoft.com/office/drawing/2014/main" id="{D6CEB963-08A3-B74E-B02C-F1FC5E498B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1667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D5F29-801D-A34D-9CF2-8B43D07D699C}"/>
              </a:ext>
            </a:extLst>
          </p:cNvPr>
          <p:cNvSpPr txBox="1"/>
          <p:nvPr userDrawn="1"/>
        </p:nvSpPr>
        <p:spPr>
          <a:xfrm>
            <a:off x="11456126" y="-12801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15040-0816-5B4C-B197-6BA5DBC685D7}"/>
              </a:ext>
            </a:extLst>
          </p:cNvPr>
          <p:cNvSpPr txBox="1"/>
          <p:nvPr userDrawn="1"/>
        </p:nvSpPr>
        <p:spPr>
          <a:xfrm>
            <a:off x="13467806" y="-80989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FD4C8-4AAC-CA47-A947-D3D6251A8652}"/>
              </a:ext>
            </a:extLst>
          </p:cNvPr>
          <p:cNvSpPr txBox="1"/>
          <p:nvPr userDrawn="1"/>
        </p:nvSpPr>
        <p:spPr>
          <a:xfrm>
            <a:off x="12187646" y="-10058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D4D4B345-4D2C-F546-BE2F-D35C59558E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FAE98DB3-2884-844A-9B8A-D8F030399BD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4571"/>
            <a:ext cx="7122675" cy="140078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F44CE2D-B549-C846-B412-EDDC9D6FC62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4854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5E42-37C0-EF48-8DEF-4E0838E2502A}"/>
              </a:ext>
            </a:extLst>
          </p:cNvPr>
          <p:cNvSpPr txBox="1"/>
          <p:nvPr userDrawn="1"/>
        </p:nvSpPr>
        <p:spPr>
          <a:xfrm>
            <a:off x="3123210" y="901337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4305-5017-E940-9EA6-BA60658DED5D}"/>
              </a:ext>
            </a:extLst>
          </p:cNvPr>
          <p:cNvSpPr txBox="1"/>
          <p:nvPr userDrawn="1"/>
        </p:nvSpPr>
        <p:spPr>
          <a:xfrm>
            <a:off x="3301340" y="650767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4" name="icons-03.png" descr="icons-03.png">
            <a:extLst>
              <a:ext uri="{FF2B5EF4-FFF2-40B4-BE49-F238E27FC236}">
                <a16:creationId xmlns:a16="http://schemas.microsoft.com/office/drawing/2014/main" id="{E6335EEC-72B4-6C45-A64B-617DC3B2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118">
            <a:extLst>
              <a:ext uri="{FF2B5EF4-FFF2-40B4-BE49-F238E27FC236}">
                <a16:creationId xmlns:a16="http://schemas.microsoft.com/office/drawing/2014/main" id="{19D95338-8606-404C-904D-A586312EF5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9" name="Text Placeholder 118">
            <a:extLst>
              <a:ext uri="{FF2B5EF4-FFF2-40B4-BE49-F238E27FC236}">
                <a16:creationId xmlns:a16="http://schemas.microsoft.com/office/drawing/2014/main" id="{B5EED0C7-DB0F-B545-8A89-FF7DCB1AD5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6714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8"/>
          <p:cNvSpPr/>
          <p:nvPr/>
        </p:nvSpPr>
        <p:spPr>
          <a:xfrm>
            <a:off x="13820775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1" name="Freeform: Shape 9"/>
          <p:cNvSpPr/>
          <p:nvPr/>
        </p:nvSpPr>
        <p:spPr>
          <a:xfrm>
            <a:off x="9296400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2" name="Freeform: Shape 10"/>
          <p:cNvSpPr/>
          <p:nvPr/>
        </p:nvSpPr>
        <p:spPr>
          <a:xfrm>
            <a:off x="13820775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73" name="Freeform: Shape 14"/>
          <p:cNvSpPr/>
          <p:nvPr/>
        </p:nvSpPr>
        <p:spPr>
          <a:xfrm>
            <a:off x="9296400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35DF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176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174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175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9483031" y="8501002"/>
            <a:ext cx="3667129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14007405" y="8501002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1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14007405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2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9496679" y="5801245"/>
            <a:ext cx="3667128" cy="820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83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14007402" y="831903"/>
            <a:ext cx="3667128" cy="8204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9529336" y="836493"/>
            <a:ext cx="1622201" cy="1238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13998339" y="5665494"/>
            <a:ext cx="1622201" cy="12382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114372FF-7247-8941-A8B5-D563B2DAC2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A4FE14DD-376D-E549-B575-F9778F74516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E597839C-9B65-9740-9445-F7B8D1E455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85509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omus faktas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769B77CA-4D7E-AF42-B540-3B559FB5245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95FCA414-54C5-264E-9DC4-CAE40FB03B35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2F78CA76-3735-8B49-AFBF-A9BAF749E24B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F5D17E12-103A-FA46-9DBD-BA8824E63AF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7D2D5E4B-5FA3-7241-9DCB-1E4085D634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A4BC844-CBB2-3146-A022-11E6DB9564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9279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omus faktas 02_cop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>
            <a:extLst>
              <a:ext uri="{FF2B5EF4-FFF2-40B4-BE49-F238E27FC236}">
                <a16:creationId xmlns:a16="http://schemas.microsoft.com/office/drawing/2014/main" id="{EE63BB9C-BCE6-9949-B8D1-506DA64FEA71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7769341"/>
            <a:ext cx="7122675" cy="144292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32D088D7-3F84-7449-B797-51B12D936448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4BDD248A-82F2-7746-9CF0-936243B6EC09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9" name="Title Text">
            <a:extLst>
              <a:ext uri="{FF2B5EF4-FFF2-40B4-BE49-F238E27FC236}">
                <a16:creationId xmlns:a16="http://schemas.microsoft.com/office/drawing/2014/main" id="{CA09B98F-4473-514C-A836-CA0FB2EDA9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4963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62E75ADB-0CDD-164F-A86A-3F6451C829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3A09610-AA6E-DE4B-99B8-92564C65D9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9289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iu faktu pateikim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>
            <a:extLst>
              <a:ext uri="{FF2B5EF4-FFF2-40B4-BE49-F238E27FC236}">
                <a16:creationId xmlns:a16="http://schemas.microsoft.com/office/drawing/2014/main" id="{BEAEB7D6-67C8-A248-9972-8578808AEB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5" name="Freeform: Shape 8">
            <a:extLst>
              <a:ext uri="{FF2B5EF4-FFF2-40B4-BE49-F238E27FC236}">
                <a16:creationId xmlns:a16="http://schemas.microsoft.com/office/drawing/2014/main" id="{1992F67E-4167-8F48-A212-92EB8A114D8E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94618178-BD06-5E44-99F9-5E857B9FAEF9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7" name="Freeform: Shape 10">
            <a:extLst>
              <a:ext uri="{FF2B5EF4-FFF2-40B4-BE49-F238E27FC236}">
                <a16:creationId xmlns:a16="http://schemas.microsoft.com/office/drawing/2014/main" id="{E9DA9764-25B9-884B-A690-BF0E571B0E56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8" name="Freeform: Shape 14">
            <a:extLst>
              <a:ext uri="{FF2B5EF4-FFF2-40B4-BE49-F238E27FC236}">
                <a16:creationId xmlns:a16="http://schemas.microsoft.com/office/drawing/2014/main" id="{5EEC5730-DFB2-2D4F-AD41-A21828917AB4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80CBF38C-4242-6348-BB09-6038A4C3994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0BE2CB84-FC40-D24E-AEDC-A8D7A2A79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AFEB900A-C493-0B4B-8987-8B7D02F56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6F7363C-AABA-8E48-9181-1FA8276F54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080D3CF6-7AD4-014E-BA30-3E400BA55D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33C62D17-C15E-E644-A628-818037BA2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  <a:endParaRPr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684453E6-4645-0B44-A5EA-AED70ACE40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A00CE089-5702-BC4E-B009-6DF4CC564D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/>
              <a:t>Spauskite kad įterpti paveikslėlį</a:t>
            </a:r>
          </a:p>
        </p:txBody>
      </p:sp>
      <p:sp>
        <p:nvSpPr>
          <p:cNvPr id="33" name="Freeform: Shape 12">
            <a:extLst>
              <a:ext uri="{FF2B5EF4-FFF2-40B4-BE49-F238E27FC236}">
                <a16:creationId xmlns:a16="http://schemas.microsoft.com/office/drawing/2014/main" id="{C32ECB8D-30F7-F545-8A32-47F9373D75FA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34" name="Freeform: Shape 13">
            <a:extLst>
              <a:ext uri="{FF2B5EF4-FFF2-40B4-BE49-F238E27FC236}">
                <a16:creationId xmlns:a16="http://schemas.microsoft.com/office/drawing/2014/main" id="{16391ECD-5C22-D446-AD16-1C6FF5B05971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111E60C8-F354-3F46-AA5A-DB73AC95DD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2EA475C8-FF1A-774F-A4A9-0E31F4FEC3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139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3">
    <p:bg>
      <p:bgPr>
        <a:solidFill>
          <a:srgbClr val="003C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>
            <a:extLst>
              <a:ext uri="{FF2B5EF4-FFF2-40B4-BE49-F238E27FC236}">
                <a16:creationId xmlns:a16="http://schemas.microsoft.com/office/drawing/2014/main" id="{A5DC82AA-9FDA-C545-A818-1D5436026BE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FEAC69BE-C1DE-F649-BB4F-2AF8CF364AB4}"/>
              </a:ext>
            </a:extLst>
          </p:cNvPr>
          <p:cNvSpPr/>
          <p:nvPr userDrawn="1"/>
        </p:nvSpPr>
        <p:spPr>
          <a:xfrm>
            <a:off x="13823955" y="549725"/>
            <a:ext cx="392248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A8DA4B00-49C3-1A46-8B34-21B98CFC6E86}"/>
              </a:ext>
            </a:extLst>
          </p:cNvPr>
          <p:cNvSpPr/>
          <p:nvPr userDrawn="1"/>
        </p:nvSpPr>
        <p:spPr>
          <a:xfrm>
            <a:off x="9361713" y="545831"/>
            <a:ext cx="3922488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2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FF244598-D95E-3044-8E33-5CE55075C973}"/>
              </a:ext>
            </a:extLst>
          </p:cNvPr>
          <p:cNvSpPr/>
          <p:nvPr userDrawn="1"/>
        </p:nvSpPr>
        <p:spPr>
          <a:xfrm>
            <a:off x="13823953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0C455898-D6F8-0640-8415-334F18A43A62}"/>
              </a:ext>
            </a:extLst>
          </p:cNvPr>
          <p:cNvSpPr/>
          <p:nvPr userDrawn="1"/>
        </p:nvSpPr>
        <p:spPr>
          <a:xfrm>
            <a:off x="9361712" y="5316313"/>
            <a:ext cx="3922489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572054D-8786-044A-88ED-287AF4EB12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2075" y="1077693"/>
            <a:ext cx="3201764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3D2D813-E146-BC46-8435-4DC4F39CBE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2073" y="8199718"/>
            <a:ext cx="3201765" cy="101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BC08298-14E6-054A-993E-9FA8DDE154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86416" y="8196148"/>
            <a:ext cx="3199663" cy="10161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247D1A1-ADCB-BA4F-B0D1-EAC6CD61EB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86416" y="3413293"/>
            <a:ext cx="3199663" cy="1016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AE43F7E4-D8D7-4140-8BB7-6D0506CEA7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22073" y="5853058"/>
            <a:ext cx="3201765" cy="1789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798304EB-6FF7-E044-8387-A6E483E05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86416" y="1074737"/>
            <a:ext cx="3199663" cy="17936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accent3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Antraštės tekstas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B067EAA7-5F4C-DE49-B3B1-7B54F60E3A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22073" y="3425665"/>
            <a:ext cx="3201765" cy="1003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lt-LT" dirty="0"/>
              <a:t>Pastraipos tekstas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4710D1F-FA7A-9945-A3BE-3F73D0F3E33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186416" y="5865702"/>
            <a:ext cx="3199663" cy="179727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pic>
        <p:nvPicPr>
          <p:cNvPr id="38" name="icons-03.png" descr="icons-03.png">
            <a:extLst>
              <a:ext uri="{FF2B5EF4-FFF2-40B4-BE49-F238E27FC236}">
                <a16:creationId xmlns:a16="http://schemas.microsoft.com/office/drawing/2014/main" id="{E59D767A-E943-CC43-BEFC-5DF68EBAF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4FC7E91C-DCA6-C24F-9AE1-EE1137F64C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F2BD48E6-0DC2-D84A-A01F-C70F829ACF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13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5" orient="horz" pos="5803">
          <p15:clr>
            <a:srgbClr val="FBAE40"/>
          </p15:clr>
        </p15:guide>
        <p15:guide id="6" orient="horz" pos="6143">
          <p15:clr>
            <a:srgbClr val="FBAE40"/>
          </p15:clr>
        </p15:guide>
        <p15:guide id="8" pos="10840">
          <p15:clr>
            <a:srgbClr val="FBAE40"/>
          </p15:clr>
        </p15:guide>
        <p15:guide id="9" pos="11180">
          <p15:clr>
            <a:srgbClr val="FBAE40"/>
          </p15:clr>
        </p15:guide>
        <p15:guide id="10" pos="5624">
          <p15:clr>
            <a:srgbClr val="FBAE40"/>
          </p15:clr>
        </p15:guide>
        <p15:guide id="11" pos="5896">
          <p15:clr>
            <a:srgbClr val="FBAE40"/>
          </p15:clr>
        </p15:guide>
        <p15:guide id="12" pos="8368">
          <p15:clr>
            <a:srgbClr val="FBAE40"/>
          </p15:clr>
        </p15:guide>
        <p15:guide id="13" pos="8708">
          <p15:clr>
            <a:srgbClr val="FBAE40"/>
          </p15:clr>
        </p15:guide>
        <p15:guide id="14" pos="110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0B798E7-FCB2-CB49-B00A-54E08E6D6A7E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79500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282593C7-047A-AE41-9180-DC11F1283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59DCCA0B-A87A-7B4E-A8E6-63D244DFAB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47C767BD-410A-6941-A63E-3523CE676C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4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1" name="Freeform: Shape 12">
            <a:extLst>
              <a:ext uri="{FF2B5EF4-FFF2-40B4-BE49-F238E27FC236}">
                <a16:creationId xmlns:a16="http://schemas.microsoft.com/office/drawing/2014/main" id="{5C2F4E1A-884B-2B49-A16F-DAD9BB973027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2" name="Freeform: Shape 13">
            <a:extLst>
              <a:ext uri="{FF2B5EF4-FFF2-40B4-BE49-F238E27FC236}">
                <a16:creationId xmlns:a16="http://schemas.microsoft.com/office/drawing/2014/main" id="{2A90113A-1476-2F44-9B5E-62CD7032167E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0B1F9F2-CF49-2747-9B8B-AA0C13E934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4" name="Text Placeholder 118">
            <a:extLst>
              <a:ext uri="{FF2B5EF4-FFF2-40B4-BE49-F238E27FC236}">
                <a16:creationId xmlns:a16="http://schemas.microsoft.com/office/drawing/2014/main" id="{6B96419C-9F45-5F42-887F-4DADBDE3A7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0949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ste + diagrama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FD47B-C441-824B-8B05-54E76AEF7F4A}"/>
              </a:ext>
            </a:extLst>
          </p:cNvPr>
          <p:cNvSpPr txBox="1"/>
          <p:nvPr userDrawn="1"/>
        </p:nvSpPr>
        <p:spPr>
          <a:xfrm>
            <a:off x="4144488" y="3776353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itle Text">
            <a:extLst>
              <a:ext uri="{FF2B5EF4-FFF2-40B4-BE49-F238E27FC236}">
                <a16:creationId xmlns:a16="http://schemas.microsoft.com/office/drawing/2014/main" id="{FE6D8F30-307D-1E4A-B2F3-310B154ADF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6455DF1D-F8AB-7A4A-AEA8-85BA3CE35694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6"/>
            <a:ext cx="7122675" cy="1400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Paantraštės tekstas</a:t>
            </a:r>
            <a:endParaRPr dirty="0"/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63ED4585-F009-7945-899C-07F69EE2C150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094466" y="8851899"/>
            <a:ext cx="7122675" cy="360363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6F41F7-4350-BC4B-BF96-58591C70A38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D45CE25-2262-0B4D-BCFC-4A07FAE124C2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2C458E90-C7AD-854D-A499-22F0C33F30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634AACC7-68E7-244E-9CA8-59499A959C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3567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4DE61E4D-8A82-214B-A30F-99978D47602D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33" name="Title Text">
            <a:extLst>
              <a:ext uri="{FF2B5EF4-FFF2-40B4-BE49-F238E27FC236}">
                <a16:creationId xmlns:a16="http://schemas.microsoft.com/office/drawing/2014/main" id="{BC16B39F-E11C-6646-8F84-1A765D2B0E8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4466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4" name="Body Level One…">
            <a:extLst>
              <a:ext uri="{FF2B5EF4-FFF2-40B4-BE49-F238E27FC236}">
                <a16:creationId xmlns:a16="http://schemas.microsoft.com/office/drawing/2014/main" id="{E5441785-E2E2-CA41-9833-84CA588475A7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094466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C4EFD-203B-1A4C-B11F-3536EE76EB6B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E168C3-872C-0646-9C1E-561873843C63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33267EA7-944B-CA41-87E0-12D03D7CFD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chemeClr val="tx1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5B1487E2-6E88-5641-9F03-3C81B8AA7C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9211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ug teksto + fo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1AE3696-C093-D346-86F6-90EF83D74565}"/>
              </a:ext>
            </a:extLst>
          </p:cNvPr>
          <p:cNvSpPr>
            <a:spLocks noGrp="1"/>
          </p:cNvSpPr>
          <p:nvPr>
            <p:ph type="pic" idx="34" hasCustomPrompt="1"/>
          </p:nvPr>
        </p:nvSpPr>
        <p:spPr>
          <a:xfrm>
            <a:off x="9899650" y="534988"/>
            <a:ext cx="7848600" cy="9217025"/>
          </a:xfrm>
          <a:prstGeom prst="roundRect">
            <a:avLst>
              <a:gd name="adj" fmla="val 2033"/>
            </a:avLst>
          </a:prstGeom>
        </p:spPr>
        <p:txBody>
          <a:bodyPr lIns="0" tIns="0" rIns="0" bIns="0" anchor="ctr" anchorCtr="1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6F916E0-4E1B-3746-82B0-10B465FDD6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79500" y="2872008"/>
            <a:ext cx="7122676" cy="3112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C08FACD-3843-2F4E-8CFF-156FEE316E33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1079500" y="6371615"/>
            <a:ext cx="7122675" cy="2840647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pic>
        <p:nvPicPr>
          <p:cNvPr id="9" name="icons-03.png" descr="icons-03.png">
            <a:extLst>
              <a:ext uri="{FF2B5EF4-FFF2-40B4-BE49-F238E27FC236}">
                <a16:creationId xmlns:a16="http://schemas.microsoft.com/office/drawing/2014/main" id="{0D328306-65A0-AD46-A659-E5B5BE452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16977" y="384337"/>
            <a:ext cx="289024" cy="2890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18">
            <a:extLst>
              <a:ext uri="{FF2B5EF4-FFF2-40B4-BE49-F238E27FC236}">
                <a16:creationId xmlns:a16="http://schemas.microsoft.com/office/drawing/2014/main" id="{6F63D82D-91B8-2D42-8B46-9B5E12BCF9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FBC14265-086E-D24A-929E-BB6A207299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rgbClr val="3176DA"/>
          </a:solidFill>
          <a:ln w="25400">
            <a:solidFill>
              <a:srgbClr val="3176DA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rgbClr val="FFFFFF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2547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s reme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7" descr="Graphic 7">
            <a:extLst>
              <a:ext uri="{FF2B5EF4-FFF2-40B4-BE49-F238E27FC236}">
                <a16:creationId xmlns:a16="http://schemas.microsoft.com/office/drawing/2014/main" id="{94258195-D570-9046-BF96-FEA876060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500" y="3537104"/>
            <a:ext cx="5892805" cy="3240088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41" name="Graphic 2">
            <a:extLst>
              <a:ext uri="{FF2B5EF4-FFF2-40B4-BE49-F238E27FC236}">
                <a16:creationId xmlns:a16="http://schemas.microsoft.com/office/drawing/2014/main" id="{4DF3419E-D67F-6148-BB28-D291BB8A3C07}"/>
              </a:ext>
            </a:extLst>
          </p:cNvPr>
          <p:cNvGrpSpPr/>
          <p:nvPr userDrawn="1"/>
        </p:nvGrpSpPr>
        <p:grpSpPr>
          <a:xfrm>
            <a:off x="6829427" y="3402361"/>
            <a:ext cx="285755" cy="287343"/>
            <a:chOff x="0" y="0"/>
            <a:chExt cx="285753" cy="287341"/>
          </a:xfrm>
        </p:grpSpPr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CAE560A5-ECE3-4240-BC25-0D081FF25C34}"/>
                </a:ext>
              </a:extLst>
            </p:cNvPr>
            <p:cNvSpPr/>
            <p:nvPr/>
          </p:nvSpPr>
          <p:spPr>
            <a:xfrm>
              <a:off x="-1" y="-1"/>
              <a:ext cx="285755" cy="28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3F05F631-86AC-2345-AA82-0CC7587165F7}"/>
                </a:ext>
              </a:extLst>
            </p:cNvPr>
            <p:cNvSpPr/>
            <p:nvPr/>
          </p:nvSpPr>
          <p:spPr>
            <a:xfrm>
              <a:off x="129539" y="63004"/>
              <a:ext cx="26674" cy="1603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A9E415C3-B29A-C44C-8770-AE00BEBBEFDB}"/>
                </a:ext>
              </a:extLst>
            </p:cNvPr>
            <p:cNvSpPr/>
            <p:nvPr/>
          </p:nvSpPr>
          <p:spPr>
            <a:xfrm>
              <a:off x="62864" y="129827"/>
              <a:ext cx="160024" cy="2673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 dirty="0"/>
            </a:p>
          </p:txBody>
        </p:sp>
      </p:grp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90D4A573-71B2-9442-AAFD-3CCE61B34D1B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9863" y="5317254"/>
            <a:ext cx="5246689" cy="1079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 err="1"/>
              <a:t>Pastraipos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50B81BE-3E6B-8A43-89E2-81FF166EB5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9863" y="3912318"/>
            <a:ext cx="7127875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DDADA769-0136-1543-AEB6-CEC8D72EB5C3}"/>
              </a:ext>
            </a:extLst>
          </p:cNvPr>
          <p:cNvSpPr/>
          <p:nvPr userDrawn="1"/>
        </p:nvSpPr>
        <p:spPr>
          <a:xfrm>
            <a:off x="17619438" y="384621"/>
            <a:ext cx="285757" cy="28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5760" y="0"/>
                  <a:pt x="1512" y="3445"/>
                  <a:pt x="360" y="8109"/>
                </a:cubicBezTo>
                <a:cubicBezTo>
                  <a:pt x="144" y="8898"/>
                  <a:pt x="0" y="9688"/>
                  <a:pt x="0" y="10549"/>
                </a:cubicBezTo>
                <a:cubicBezTo>
                  <a:pt x="0" y="10621"/>
                  <a:pt x="0" y="10621"/>
                  <a:pt x="0" y="10692"/>
                </a:cubicBezTo>
                <a:cubicBezTo>
                  <a:pt x="0" y="10764"/>
                  <a:pt x="0" y="10764"/>
                  <a:pt x="0" y="10836"/>
                </a:cubicBezTo>
                <a:cubicBezTo>
                  <a:pt x="0" y="16792"/>
                  <a:pt x="4824" y="21600"/>
                  <a:pt x="10800" y="21600"/>
                </a:cubicBezTo>
                <a:cubicBezTo>
                  <a:pt x="16776" y="21600"/>
                  <a:pt x="21600" y="16792"/>
                  <a:pt x="21600" y="10836"/>
                </a:cubicBezTo>
                <a:cubicBezTo>
                  <a:pt x="21600" y="4880"/>
                  <a:pt x="16776" y="0"/>
                  <a:pt x="10800" y="0"/>
                </a:cubicBezTo>
                <a:close/>
              </a:path>
            </a:pathLst>
          </a:custGeom>
          <a:solidFill>
            <a:srgbClr val="083B3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552D1E32-2448-5642-801C-7854CCE94394}"/>
              </a:ext>
            </a:extLst>
          </p:cNvPr>
          <p:cNvSpPr/>
          <p:nvPr userDrawn="1"/>
        </p:nvSpPr>
        <p:spPr>
          <a:xfrm>
            <a:off x="17682302" y="447277"/>
            <a:ext cx="160025" cy="15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lnTo>
                  <a:pt x="12600" y="9000"/>
                </a:lnTo>
                <a:lnTo>
                  <a:pt x="12600" y="0"/>
                </a:lnTo>
                <a:lnTo>
                  <a:pt x="9000" y="0"/>
                </a:lnTo>
                <a:lnTo>
                  <a:pt x="9000" y="9000"/>
                </a:lnTo>
                <a:lnTo>
                  <a:pt x="0" y="9000"/>
                </a:lnTo>
                <a:lnTo>
                  <a:pt x="0" y="12600"/>
                </a:lnTo>
                <a:lnTo>
                  <a:pt x="9000" y="12600"/>
                </a:lnTo>
                <a:lnTo>
                  <a:pt x="9000" y="21600"/>
                </a:lnTo>
                <a:lnTo>
                  <a:pt x="12600" y="21600"/>
                </a:lnTo>
                <a:lnTo>
                  <a:pt x="12600" y="12600"/>
                </a:lnTo>
                <a:lnTo>
                  <a:pt x="21600" y="12600"/>
                </a:lnTo>
                <a:lnTo>
                  <a:pt x="21600" y="9000"/>
                </a:lnTo>
                <a:close/>
              </a:path>
            </a:pathLst>
          </a:custGeom>
          <a:solidFill>
            <a:srgbClr val="36DF56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37E4A403-F98F-EE45-96DB-9B61846C8A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77553" y="554703"/>
            <a:ext cx="2412541" cy="277200"/>
          </a:xfrm>
          <a:prstGeom prst="roundRect">
            <a:avLst>
              <a:gd name="adj" fmla="val 31431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144000" rIns="144000" anchor="ctr" anchorCtr="1">
            <a:noAutofit/>
          </a:bodyPr>
          <a:lstStyle>
            <a:lvl1pPr algn="ctr">
              <a:defRPr sz="1500" b="0" i="0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Srities</a:t>
            </a:r>
            <a:r>
              <a:rPr lang="en-US" dirty="0"/>
              <a:t> </a:t>
            </a:r>
            <a:r>
              <a:rPr lang="en-US" dirty="0" err="1"/>
              <a:t>indentifikatorius</a:t>
            </a:r>
            <a:endParaRPr lang="en-US" dirty="0"/>
          </a:p>
        </p:txBody>
      </p:sp>
      <p:sp>
        <p:nvSpPr>
          <p:cNvPr id="17" name="Text Placeholder 118">
            <a:extLst>
              <a:ext uri="{FF2B5EF4-FFF2-40B4-BE49-F238E27FC236}">
                <a16:creationId xmlns:a16="http://schemas.microsoft.com/office/drawing/2014/main" id="{46D74A9F-85D8-364F-AB54-EAD42A93C4C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4466" y="553995"/>
            <a:ext cx="4926626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34DF55"/>
            </a:solidFill>
            <a:round/>
          </a:ln>
        </p:spPr>
        <p:txBody>
          <a:bodyPr lIns="144000" tIns="0" rIns="144000" bIns="0" anchor="ctr" anchorCtr="1">
            <a:noAutofit/>
          </a:bodyPr>
          <a:lstStyle>
            <a:lvl1pPr algn="ctr">
              <a:defRPr sz="2000">
                <a:solidFill>
                  <a:srgbClr val="34DF55"/>
                </a:solidFill>
              </a:defRPr>
            </a:lvl1pPr>
          </a:lstStyle>
          <a:p>
            <a:r>
              <a:rPr lang="en-GB" dirty="0" err="1"/>
              <a:t>Prezentacijos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skyriaus</a:t>
            </a:r>
            <a:r>
              <a:rPr lang="en-GB" dirty="0"/>
              <a:t> </a:t>
            </a:r>
            <a:r>
              <a:rPr lang="en-GB" dirty="0" err="1"/>
              <a:t>pavadinimas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4558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liu faktu pateikimas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: Shape 8"/>
          <p:cNvSpPr/>
          <p:nvPr/>
        </p:nvSpPr>
        <p:spPr>
          <a:xfrm>
            <a:off x="13820775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>
            <a:off x="9296400" y="476249"/>
            <a:ext cx="4048127" cy="4429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7" name="Freeform: Shape 10"/>
          <p:cNvSpPr/>
          <p:nvPr/>
        </p:nvSpPr>
        <p:spPr>
          <a:xfrm>
            <a:off x="13820775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sp>
        <p:nvSpPr>
          <p:cNvPr id="198" name="Freeform: Shape 14"/>
          <p:cNvSpPr/>
          <p:nvPr/>
        </p:nvSpPr>
        <p:spPr>
          <a:xfrm>
            <a:off x="9296400" y="5381625"/>
            <a:ext cx="4048127" cy="4429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1600"/>
                </a:moveTo>
                <a:lnTo>
                  <a:pt x="20584" y="21600"/>
                </a:lnTo>
                <a:cubicBezTo>
                  <a:pt x="21143" y="21600"/>
                  <a:pt x="21600" y="21182"/>
                  <a:pt x="21600" y="20671"/>
                </a:cubicBezTo>
                <a:lnTo>
                  <a:pt x="21600" y="929"/>
                </a:lnTo>
                <a:cubicBezTo>
                  <a:pt x="21600" y="418"/>
                  <a:pt x="21143" y="0"/>
                  <a:pt x="20584" y="0"/>
                </a:cubicBezTo>
                <a:lnTo>
                  <a:pt x="1016" y="0"/>
                </a:lnTo>
                <a:cubicBezTo>
                  <a:pt x="457" y="0"/>
                  <a:pt x="0" y="418"/>
                  <a:pt x="0" y="929"/>
                </a:cubicBezTo>
                <a:lnTo>
                  <a:pt x="0" y="20671"/>
                </a:lnTo>
                <a:cubicBezTo>
                  <a:pt x="0" y="21182"/>
                  <a:pt x="457" y="21600"/>
                  <a:pt x="10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/>
          </a:p>
        </p:txBody>
      </p:sp>
      <p:grpSp>
        <p:nvGrpSpPr>
          <p:cNvPr id="201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199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200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9529336" y="836493"/>
            <a:ext cx="1622201" cy="1238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13998339" y="5665494"/>
            <a:ext cx="1622201" cy="12382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" name="Text Placeholder 118">
            <a:extLst>
              <a:ext uri="{FF2B5EF4-FFF2-40B4-BE49-F238E27FC236}">
                <a16:creationId xmlns:a16="http://schemas.microsoft.com/office/drawing/2014/main" id="{B3E6F17B-15F3-7C44-BFB3-B13BFD9BE1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2" name="Text Placeholder 118">
            <a:extLst>
              <a:ext uri="{FF2B5EF4-FFF2-40B4-BE49-F238E27FC236}">
                <a16:creationId xmlns:a16="http://schemas.microsoft.com/office/drawing/2014/main" id="{129792DD-FC2A-C640-BC83-740E09217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F9B1421E-DE33-D346-90B7-55AE5E5F9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83031" y="8501002"/>
            <a:ext cx="3667129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4CF083B-8826-4C4A-A294-23D6178610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07405" y="8501002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46992268-1E76-2F45-BC52-08ADBA1BE3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07405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6FE6D1B-CEF1-A144-BAFC-D60EE2BFA6C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96679" y="5801245"/>
            <a:ext cx="3667128" cy="820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5F1B282-FB6D-0B4C-8843-FF5B883AD6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007402" y="831903"/>
            <a:ext cx="3667128" cy="8204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881FCEEF-CC11-6C42-8CEC-70535CAA9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85509" y="3581929"/>
            <a:ext cx="3667128" cy="1100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visi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7">
            <a:extLst>
              <a:ext uri="{FF2B5EF4-FFF2-40B4-BE49-F238E27FC236}">
                <a16:creationId xmlns:a16="http://schemas.microsoft.com/office/drawing/2014/main" id="{6B121AC6-DCF4-8C40-B5CE-0B0F6801BAF5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7E12979-870D-4241-BC0F-AD076983526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73E0A6B3-9EE4-B643-9173-DEA11591B34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D06D8-84AF-454E-B99E-6D7E87A039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9500" y="1074738"/>
            <a:ext cx="2503194" cy="1189037"/>
          </a:xfr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34DF55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Spauskite kad įterpti paveikslėlį</a:t>
            </a:r>
          </a:p>
        </p:txBody>
      </p:sp>
    </p:spTree>
    <p:extLst>
      <p:ext uri="{BB962C8B-B14F-4D97-AF65-F5344CB8AC3E}">
        <p14:creationId xmlns:p14="http://schemas.microsoft.com/office/powerpoint/2010/main" val="187362695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baiga bendra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7">
            <a:extLst>
              <a:ext uri="{FF2B5EF4-FFF2-40B4-BE49-F238E27FC236}">
                <a16:creationId xmlns:a16="http://schemas.microsoft.com/office/drawing/2014/main" id="{3F98BE15-8DC4-8548-A5B1-CB9FF122A4BA}"/>
              </a:ext>
            </a:extLst>
          </p:cNvPr>
          <p:cNvSpPr/>
          <p:nvPr userDrawn="1"/>
        </p:nvSpPr>
        <p:spPr>
          <a:xfrm>
            <a:off x="1079500" y="2264524"/>
            <a:ext cx="7848600" cy="5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81" y="21600"/>
                </a:moveTo>
                <a:lnTo>
                  <a:pt x="519" y="21600"/>
                </a:lnTo>
                <a:cubicBezTo>
                  <a:pt x="233" y="21600"/>
                  <a:pt x="0" y="21241"/>
                  <a:pt x="0" y="20801"/>
                </a:cubicBezTo>
                <a:lnTo>
                  <a:pt x="0" y="799"/>
                </a:lnTo>
                <a:cubicBezTo>
                  <a:pt x="0" y="359"/>
                  <a:pt x="233" y="0"/>
                  <a:pt x="519" y="0"/>
                </a:cubicBezTo>
                <a:lnTo>
                  <a:pt x="21081" y="0"/>
                </a:lnTo>
                <a:cubicBezTo>
                  <a:pt x="21367" y="0"/>
                  <a:pt x="21600" y="359"/>
                  <a:pt x="21600" y="799"/>
                </a:cubicBezTo>
                <a:lnTo>
                  <a:pt x="21600" y="20801"/>
                </a:lnTo>
                <a:cubicBezTo>
                  <a:pt x="21600" y="21241"/>
                  <a:pt x="21367" y="21600"/>
                  <a:pt x="21081" y="2160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Inter Regular"/>
              </a:defRPr>
            </a:pPr>
            <a:endParaRPr dirty="0"/>
          </a:p>
        </p:txBody>
      </p:sp>
      <p:pic>
        <p:nvPicPr>
          <p:cNvPr id="18" name="Picture 5" descr="Picture 5">
            <a:extLst>
              <a:ext uri="{FF2B5EF4-FFF2-40B4-BE49-F238E27FC236}">
                <a16:creationId xmlns:a16="http://schemas.microsoft.com/office/drawing/2014/main" id="{E95A32FB-FD7A-1245-BC18-003732B5F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044" y="1074738"/>
            <a:ext cx="266065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13628A33-1F79-8C47-8021-75AAF587CEE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45063" y="5143500"/>
            <a:ext cx="4061976" cy="191199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FBC1BE51-1E18-B84F-8C13-643D6E72F4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7851" y="6773767"/>
            <a:ext cx="2779887" cy="277908"/>
          </a:xfrm>
          <a:prstGeom prst="roundRect">
            <a:avLst>
              <a:gd name="adj" fmla="val 27935"/>
            </a:avLst>
          </a:prstGeom>
          <a:noFill/>
          <a:ln w="25400" cap="rnd">
            <a:solidFill>
              <a:srgbClr val="003C3A"/>
            </a:solidFill>
            <a:round/>
          </a:ln>
        </p:spPr>
        <p:txBody>
          <a:bodyPr lIns="72000" tIns="0" rIns="72000" bIns="0" anchor="ctr" anchorCtr="1">
            <a:noAutofit/>
          </a:bodyPr>
          <a:lstStyle>
            <a:lvl1pPr algn="ctr">
              <a:defRPr sz="2000">
                <a:solidFill>
                  <a:srgbClr val="003C3A"/>
                </a:solidFill>
              </a:defRPr>
            </a:lvl1pPr>
          </a:lstStyle>
          <a:p>
            <a:r>
              <a:rPr lang="en-US" dirty="0" err="1"/>
              <a:t>Svetainės</a:t>
            </a:r>
            <a:r>
              <a:rPr lang="en-US" dirty="0"/>
              <a:t> </a:t>
            </a:r>
            <a:r>
              <a:rPr lang="en-US" dirty="0" err="1"/>
              <a:t>adresas</a:t>
            </a:r>
            <a:endParaRPr dirty="0"/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D788EE57-7DF8-C445-852B-34617FD2F70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5062" y="2872008"/>
            <a:ext cx="7122676" cy="8109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1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27909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330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2BF3-AE5B-4C6A-9CA6-E8768AB8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3E488-F88F-4D5F-AEFC-0F0D6DBFE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1C92-9B9C-4BDD-A504-2B6CAA68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2A78C-944C-4D89-9349-175573A5B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EDFE-9D3C-45E3-A204-DB86643EA3C8}" type="datetimeFigureOut">
              <a:rPr lang="lt-LT" smtClean="0"/>
              <a:pPr/>
              <a:t>2021-05-26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58B82-CF4B-4A5A-B807-5AD99E4B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puslapio poraštė</a:t>
            </a:r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FF536-2D5F-44E5-8D5E-D0548413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DC3-9701-47C9-BCF8-E1A37E2A6339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93232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ug teksto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348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49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51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5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A0985BE3-2794-9440-923A-D5849701B7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DFE81AF9-7A78-2342-9127-C34D2F2E3B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56303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ug teksto + foto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334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35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597290" cy="11224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9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Text Placeholder 13"/>
          <p:cNvSpPr>
            <a:spLocks noGrp="1"/>
          </p:cNvSpPr>
          <p:nvPr>
            <p:ph type="body" sz="half" idx="22"/>
          </p:nvPr>
        </p:nvSpPr>
        <p:spPr>
          <a:xfrm>
            <a:off x="1123198" y="3980117"/>
            <a:ext cx="7597290" cy="5814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009716EB-2CBA-9346-98BE-DD335D5279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FC0597CC-B74A-8B4C-BFCC-052F6B43CB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450388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ug teksto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10006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9488585"/>
            <a:ext cx="5721356" cy="325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2" name="Text Placeholder 118"/>
          <p:cNvSpPr>
            <a:spLocks noGrp="1"/>
          </p:cNvSpPr>
          <p:nvPr>
            <p:ph type="body" sz="quarter" idx="22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  <p:sp>
        <p:nvSpPr>
          <p:cNvPr id="123" name="Text Placeholder 13"/>
          <p:cNvSpPr>
            <a:spLocks noGrp="1"/>
          </p:cNvSpPr>
          <p:nvPr>
            <p:ph type="body" sz="half" idx="23" hasCustomPrompt="1"/>
          </p:nvPr>
        </p:nvSpPr>
        <p:spPr>
          <a:xfrm>
            <a:off x="1123197" y="3980117"/>
            <a:ext cx="13421144" cy="5153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lt-LT" dirty="0" err="1"/>
              <a:t>text</a:t>
            </a:r>
            <a:endParaRPr dirty="0"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Text Placeholder 118">
            <a:extLst>
              <a:ext uri="{FF2B5EF4-FFF2-40B4-BE49-F238E27FC236}">
                <a16:creationId xmlns:a16="http://schemas.microsoft.com/office/drawing/2014/main" id="{AB0D36E6-726C-0342-B74B-310CE47C5A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8266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foto 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aphic 9"/>
          <p:cNvGrpSpPr/>
          <p:nvPr/>
        </p:nvGrpSpPr>
        <p:grpSpPr>
          <a:xfrm>
            <a:off x="17726024" y="333373"/>
            <a:ext cx="285755" cy="285757"/>
            <a:chOff x="0" y="0"/>
            <a:chExt cx="285753" cy="285756"/>
          </a:xfrm>
        </p:grpSpPr>
        <p:sp>
          <p:nvSpPr>
            <p:cNvPr id="260" name="Freeform: Shape 12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083B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261" name="Freeform: Shape 13"/>
            <p:cNvSpPr/>
            <p:nvPr/>
          </p:nvSpPr>
          <p:spPr>
            <a:xfrm>
              <a:off x="62863" y="62655"/>
              <a:ext cx="160024" cy="15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2600" y="9000"/>
                  </a:lnTo>
                  <a:lnTo>
                    <a:pt x="12600" y="0"/>
                  </a:lnTo>
                  <a:lnTo>
                    <a:pt x="9000" y="0"/>
                  </a:lnTo>
                  <a:lnTo>
                    <a:pt x="9000" y="9000"/>
                  </a:lnTo>
                  <a:lnTo>
                    <a:pt x="0" y="9000"/>
                  </a:lnTo>
                  <a:lnTo>
                    <a:pt x="0" y="12600"/>
                  </a:lnTo>
                  <a:lnTo>
                    <a:pt x="9000" y="12600"/>
                  </a:lnTo>
                  <a:lnTo>
                    <a:pt x="9000" y="21600"/>
                  </a:lnTo>
                  <a:lnTo>
                    <a:pt x="12600" y="21600"/>
                  </a:lnTo>
                  <a:lnTo>
                    <a:pt x="12600" y="12600"/>
                  </a:lnTo>
                  <a:lnTo>
                    <a:pt x="21600" y="12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8529849"/>
            <a:ext cx="7194885" cy="1272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Picture Placeholder 4"/>
          <p:cNvSpPr>
            <a:spLocks noGrp="1"/>
          </p:cNvSpPr>
          <p:nvPr>
            <p:ph type="pic" idx="21"/>
          </p:nvPr>
        </p:nvSpPr>
        <p:spPr>
          <a:xfrm>
            <a:off x="9345613" y="780440"/>
            <a:ext cx="8578853" cy="9022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7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1123950" y="7710137"/>
            <a:ext cx="7194550" cy="57626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25175A22-7E6A-EE44-A567-810EA546A1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B50721C3-B713-374B-A4A2-EB5B8D13C5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003C3A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ste + diagram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aphic 2"/>
          <p:cNvGrpSpPr/>
          <p:nvPr/>
        </p:nvGrpSpPr>
        <p:grpSpPr>
          <a:xfrm>
            <a:off x="17721262" y="331787"/>
            <a:ext cx="285755" cy="285757"/>
            <a:chOff x="0" y="0"/>
            <a:chExt cx="285753" cy="285756"/>
          </a:xfrm>
        </p:grpSpPr>
        <p:sp>
          <p:nvSpPr>
            <p:cNvPr id="319" name="Freeform: Shape 5"/>
            <p:cNvSpPr/>
            <p:nvPr/>
          </p:nvSpPr>
          <p:spPr>
            <a:xfrm>
              <a:off x="-1" y="-1"/>
              <a:ext cx="285755" cy="28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760" y="0"/>
                    <a:pt x="1512" y="3445"/>
                    <a:pt x="360" y="8109"/>
                  </a:cubicBezTo>
                  <a:cubicBezTo>
                    <a:pt x="144" y="8898"/>
                    <a:pt x="0" y="9688"/>
                    <a:pt x="0" y="10549"/>
                  </a:cubicBezTo>
                  <a:cubicBezTo>
                    <a:pt x="0" y="10621"/>
                    <a:pt x="0" y="10621"/>
                    <a:pt x="0" y="10692"/>
                  </a:cubicBezTo>
                  <a:cubicBezTo>
                    <a:pt x="0" y="10764"/>
                    <a:pt x="0" y="10764"/>
                    <a:pt x="0" y="10836"/>
                  </a:cubicBezTo>
                  <a:cubicBezTo>
                    <a:pt x="0" y="16792"/>
                    <a:pt x="4824" y="21600"/>
                    <a:pt x="10800" y="21600"/>
                  </a:cubicBezTo>
                  <a:cubicBezTo>
                    <a:pt x="16776" y="21600"/>
                    <a:pt x="21600" y="16792"/>
                    <a:pt x="21600" y="10836"/>
                  </a:cubicBezTo>
                  <a:cubicBezTo>
                    <a:pt x="21600" y="4880"/>
                    <a:pt x="16776" y="0"/>
                    <a:pt x="10800" y="0"/>
                  </a:cubicBezTo>
                  <a:close/>
                </a:path>
              </a:pathLst>
            </a:custGeom>
            <a:solidFill>
              <a:srgbClr val="36DF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20" name="Freeform: Shape 6"/>
            <p:cNvSpPr/>
            <p:nvPr/>
          </p:nvSpPr>
          <p:spPr>
            <a:xfrm>
              <a:off x="129539" y="62656"/>
              <a:ext cx="26674" cy="15949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  <p:sp>
          <p:nvSpPr>
            <p:cNvPr id="321" name="Freeform: Shape 7"/>
            <p:cNvSpPr/>
            <p:nvPr/>
          </p:nvSpPr>
          <p:spPr>
            <a:xfrm>
              <a:off x="62864" y="129109"/>
              <a:ext cx="160025" cy="2658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Inter Regular"/>
                </a:defRPr>
              </a:pPr>
              <a:endParaRPr/>
            </a:p>
          </p:txBody>
        </p:sp>
      </p:grpSp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1123200" y="2689200"/>
            <a:ext cx="7194885" cy="3112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3198" y="8529849"/>
            <a:ext cx="7194885" cy="127294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20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1123950" y="7710137"/>
            <a:ext cx="7194550" cy="5762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ext Placeholder 118">
            <a:extLst>
              <a:ext uri="{FF2B5EF4-FFF2-40B4-BE49-F238E27FC236}">
                <a16:creationId xmlns:a16="http://schemas.microsoft.com/office/drawing/2014/main" id="{EDE752A7-DEDF-1948-8AA5-6BF6396E1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5205" y="487499"/>
            <a:ext cx="973597" cy="277909"/>
          </a:xfrm>
          <a:prstGeom prst="rect">
            <a:avLst/>
          </a:prstGeom>
          <a:solidFill>
            <a:srgbClr val="3176DA"/>
          </a:solidFill>
        </p:spPr>
        <p:txBody>
          <a:bodyPr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108328D2-3DE0-4B42-A885-EBB4CC7E72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980" y="487501"/>
            <a:ext cx="4426517" cy="277908"/>
          </a:xfrm>
          <a:prstGeom prst="roundRect">
            <a:avLst>
              <a:gd name="adj" fmla="val 27935"/>
            </a:avLst>
          </a:prstGeom>
          <a:noFill/>
          <a:ln w="19050" cap="rnd">
            <a:solidFill>
              <a:srgbClr val="34DF55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rgbClr val="34DF55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36225" y="9393557"/>
            <a:ext cx="270175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5" r:id="rId8"/>
    <p:sldLayoutId id="2147483669" r:id="rId9"/>
    <p:sldLayoutId id="2147483670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9pPr>
    </p:titleStyle>
    <p:bodyStyle>
      <a:lvl1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1pPr>
      <a:lvl2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2pPr>
      <a:lvl3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3pPr>
      <a:lvl4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4pPr>
      <a:lvl5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5pPr>
      <a:lvl6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6pPr>
      <a:lvl7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7pPr>
      <a:lvl8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8pPr>
      <a:lvl9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137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5BDF8-03E0-364C-A518-2D71471747C9}"/>
              </a:ext>
            </a:extLst>
          </p:cNvPr>
          <p:cNvSpPr txBox="1"/>
          <p:nvPr userDrawn="1"/>
        </p:nvSpPr>
        <p:spPr>
          <a:xfrm>
            <a:off x="6960637" y="649410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6951B-F5ED-DB49-822D-71C4F779F0BC}"/>
              </a:ext>
            </a:extLst>
          </p:cNvPr>
          <p:cNvSpPr txBox="1"/>
          <p:nvPr userDrawn="1"/>
        </p:nvSpPr>
        <p:spPr>
          <a:xfrm>
            <a:off x="16589829" y="252859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222E7-3677-1E47-848A-4AFA9A33FD51}"/>
              </a:ext>
            </a:extLst>
          </p:cNvPr>
          <p:cNvSpPr txBox="1"/>
          <p:nvPr userDrawn="1"/>
        </p:nvSpPr>
        <p:spPr>
          <a:xfrm>
            <a:off x="450574" y="339255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323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9pPr>
    </p:titleStyle>
    <p:bodyStyle>
      <a:lvl1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1"/>
          </a:solidFill>
          <a:uFillTx/>
          <a:latin typeface="Inter" panose="020B0502030000000004" pitchFamily="34" charset="0"/>
          <a:ea typeface="Inter" panose="020B0502030000000004" pitchFamily="34" charset="0"/>
          <a:cs typeface="+mj-cs"/>
          <a:sym typeface="Inter Regular"/>
        </a:defRPr>
      </a:lvl1pPr>
      <a:lvl2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2pPr>
      <a:lvl3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3pPr>
      <a:lvl4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4pPr>
      <a:lvl5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5pPr>
      <a:lvl6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6pPr>
      <a:lvl7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7pPr>
      <a:lvl8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8pPr>
      <a:lvl9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9pPr>
    </p:otherStyle>
  </p:txStyles>
  <p:extLst>
    <p:ext uri="{27BBF7A9-308A-43DC-89C8-2F10F3537804}">
      <p15:sldGuideLst xmlns:p15="http://schemas.microsoft.com/office/powerpoint/2012/main">
        <p15:guide id="1" pos="680">
          <p15:clr>
            <a:srgbClr val="F26B43"/>
          </p15:clr>
        </p15:guide>
        <p15:guide id="2" orient="horz" pos="337">
          <p15:clr>
            <a:srgbClr val="F26B43"/>
          </p15:clr>
        </p15:guide>
        <p15:guide id="3" orient="horz" pos="677">
          <p15:clr>
            <a:srgbClr val="F26B43"/>
          </p15:clr>
        </p15:guide>
        <p15:guide id="4" orient="horz" pos="6143">
          <p15:clr>
            <a:srgbClr val="F26B43"/>
          </p15:clr>
        </p15:guide>
        <p15:guide id="5" orient="horz" pos="5803">
          <p15:clr>
            <a:srgbClr val="F26B43"/>
          </p15:clr>
        </p15:guide>
        <p15:guide id="6" pos="907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 pos="3240">
          <p15:clr>
            <a:srgbClr val="F26B43"/>
          </p15:clr>
        </p15:guide>
        <p15:guide id="9" pos="10840">
          <p15:clr>
            <a:srgbClr val="F26B43"/>
          </p15:clr>
        </p15:guide>
        <p15:guide id="10" pos="5397">
          <p15:clr>
            <a:srgbClr val="F26B43"/>
          </p15:clr>
        </p15:guide>
        <p15:guide id="11" pos="5624">
          <p15:clr>
            <a:srgbClr val="F26B43"/>
          </p15:clr>
        </p15:guide>
        <p15:guide id="12" pos="5896">
          <p15:clr>
            <a:srgbClr val="F26B43"/>
          </p15:clr>
        </p15:guide>
        <p15:guide id="13" pos="11180">
          <p15:clr>
            <a:srgbClr val="F26B43"/>
          </p15:clr>
        </p15:guide>
        <p15:guide id="14" orient="horz" pos="1426">
          <p15:clr>
            <a:srgbClr val="F26B43"/>
          </p15:clr>
        </p15:guide>
        <p15:guide id="15" orient="horz" pos="1811">
          <p15:clr>
            <a:srgbClr val="F26B43"/>
          </p15:clr>
        </p15:guide>
        <p15:guide id="16" orient="horz" pos="3762">
          <p15:clr>
            <a:srgbClr val="F26B43"/>
          </p15:clr>
        </p15:guide>
        <p15:guide id="17" orient="horz" pos="4011">
          <p15:clr>
            <a:srgbClr val="F26B43"/>
          </p15:clr>
        </p15:guide>
        <p15:guide id="18" orient="horz" pos="4442">
          <p15:clr>
            <a:srgbClr val="F26B43"/>
          </p15:clr>
        </p15:guide>
        <p15:guide id="19" orient="horz" pos="4669">
          <p15:clr>
            <a:srgbClr val="F26B43"/>
          </p15:clr>
        </p15:guide>
        <p15:guide id="20" orient="horz" pos="4896">
          <p15:clr>
            <a:srgbClr val="F26B43"/>
          </p15:clr>
        </p15:guide>
        <p15:guide id="22" orient="horz" pos="5576">
          <p15:clr>
            <a:srgbClr val="F26B43"/>
          </p15:clr>
        </p15:guide>
        <p15:guide id="25" pos="62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rPr lang="en-US" dirty="0" err="1"/>
              <a:t>Antraštės</a:t>
            </a:r>
            <a:r>
              <a:rPr lang="en-US" dirty="0"/>
              <a:t> </a:t>
            </a:r>
            <a:r>
              <a:rPr lang="en-US" dirty="0" err="1"/>
              <a:t>tekstas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137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lt-LT" dirty="0"/>
              <a:t>Pastraipos tekstas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5BDF8-03E0-364C-A518-2D71471747C9}"/>
              </a:ext>
            </a:extLst>
          </p:cNvPr>
          <p:cNvSpPr txBox="1"/>
          <p:nvPr userDrawn="1"/>
        </p:nvSpPr>
        <p:spPr>
          <a:xfrm>
            <a:off x="6960637" y="649410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6951B-F5ED-DB49-822D-71C4F779F0BC}"/>
              </a:ext>
            </a:extLst>
          </p:cNvPr>
          <p:cNvSpPr txBox="1"/>
          <p:nvPr userDrawn="1"/>
        </p:nvSpPr>
        <p:spPr>
          <a:xfrm>
            <a:off x="16589829" y="252859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222E7-3677-1E47-848A-4AFA9A33FD51}"/>
              </a:ext>
            </a:extLst>
          </p:cNvPr>
          <p:cNvSpPr txBox="1"/>
          <p:nvPr userDrawn="1"/>
        </p:nvSpPr>
        <p:spPr>
          <a:xfrm>
            <a:off x="450574" y="3392557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LT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062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/>
          </a:solidFill>
          <a:uFillTx/>
          <a:latin typeface="Inter Bold"/>
          <a:ea typeface="Inter Bold"/>
          <a:cs typeface="Inter Bold"/>
          <a:sym typeface="Inter Bold"/>
        </a:defRPr>
      </a:lvl9pPr>
    </p:titleStyle>
    <p:bodyStyle>
      <a:lvl1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1"/>
          </a:solidFill>
          <a:uFillTx/>
          <a:latin typeface="Inter" panose="020B0502030000000004" pitchFamily="34" charset="0"/>
          <a:ea typeface="Inter" panose="020B0502030000000004" pitchFamily="34" charset="0"/>
          <a:cs typeface="+mj-cs"/>
          <a:sym typeface="Inter Regular"/>
        </a:defRPr>
      </a:lvl1pPr>
      <a:lvl2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2pPr>
      <a:lvl3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3pPr>
      <a:lvl4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4pPr>
      <a:lvl5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5pPr>
      <a:lvl6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6pPr>
      <a:lvl7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7pPr>
      <a:lvl8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8pPr>
      <a:lvl9pPr marL="0" marR="0" indent="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Inter Regular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Regular"/>
        </a:defRPr>
      </a:lvl9pPr>
    </p:otherStyle>
  </p:txStyles>
  <p:extLst>
    <p:ext uri="{27BBF7A9-308A-43DC-89C8-2F10F3537804}">
      <p15:sldGuideLst xmlns:p15="http://schemas.microsoft.com/office/powerpoint/2012/main">
        <p15:guide id="1" pos="680">
          <p15:clr>
            <a:srgbClr val="F26B43"/>
          </p15:clr>
        </p15:guide>
        <p15:guide id="2" orient="horz" pos="337">
          <p15:clr>
            <a:srgbClr val="F26B43"/>
          </p15:clr>
        </p15:guide>
        <p15:guide id="3" orient="horz" pos="677">
          <p15:clr>
            <a:srgbClr val="F26B43"/>
          </p15:clr>
        </p15:guide>
        <p15:guide id="4" orient="horz" pos="6143">
          <p15:clr>
            <a:srgbClr val="F26B43"/>
          </p15:clr>
        </p15:guide>
        <p15:guide id="5" orient="horz" pos="5803">
          <p15:clr>
            <a:srgbClr val="F26B43"/>
          </p15:clr>
        </p15:guide>
        <p15:guide id="6" pos="907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 pos="3240">
          <p15:clr>
            <a:srgbClr val="F26B43"/>
          </p15:clr>
        </p15:guide>
        <p15:guide id="9" pos="10840">
          <p15:clr>
            <a:srgbClr val="F26B43"/>
          </p15:clr>
        </p15:guide>
        <p15:guide id="10" pos="5397">
          <p15:clr>
            <a:srgbClr val="F26B43"/>
          </p15:clr>
        </p15:guide>
        <p15:guide id="11" pos="5624">
          <p15:clr>
            <a:srgbClr val="F26B43"/>
          </p15:clr>
        </p15:guide>
        <p15:guide id="12" pos="5896">
          <p15:clr>
            <a:srgbClr val="F26B43"/>
          </p15:clr>
        </p15:guide>
        <p15:guide id="13" pos="11180">
          <p15:clr>
            <a:srgbClr val="F26B43"/>
          </p15:clr>
        </p15:guide>
        <p15:guide id="14" orient="horz" pos="1426">
          <p15:clr>
            <a:srgbClr val="F26B43"/>
          </p15:clr>
        </p15:guide>
        <p15:guide id="15" orient="horz" pos="1811">
          <p15:clr>
            <a:srgbClr val="F26B43"/>
          </p15:clr>
        </p15:guide>
        <p15:guide id="16" orient="horz" pos="3762">
          <p15:clr>
            <a:srgbClr val="F26B43"/>
          </p15:clr>
        </p15:guide>
        <p15:guide id="17" orient="horz" pos="4011">
          <p15:clr>
            <a:srgbClr val="F26B43"/>
          </p15:clr>
        </p15:guide>
        <p15:guide id="18" orient="horz" pos="4442">
          <p15:clr>
            <a:srgbClr val="F26B43"/>
          </p15:clr>
        </p15:guide>
        <p15:guide id="19" orient="horz" pos="4669">
          <p15:clr>
            <a:srgbClr val="F26B43"/>
          </p15:clr>
        </p15:guide>
        <p15:guide id="20" orient="horz" pos="4896">
          <p15:clr>
            <a:srgbClr val="F26B43"/>
          </p15:clr>
        </p15:guide>
        <p15:guide id="22" orient="horz" pos="5576">
          <p15:clr>
            <a:srgbClr val="F26B43"/>
          </p15:clr>
        </p15:guide>
        <p15:guide id="25" pos="62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etuva.l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1496214" y="3345874"/>
            <a:ext cx="7255900" cy="32074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rPr lang="lt-LT" dirty="0"/>
              <a:t>Lietuvos pristatymo užsienyje vizualinės tapatybės naudojimo gairės</a:t>
            </a:r>
            <a:endParaRPr dirty="0"/>
          </a:p>
        </p:txBody>
      </p:sp>
      <p:sp>
        <p:nvSpPr>
          <p:cNvPr id="534" name="Rectangle 5"/>
          <p:cNvSpPr txBox="1"/>
          <p:nvPr/>
        </p:nvSpPr>
        <p:spPr>
          <a:xfrm>
            <a:off x="14946554" y="9947655"/>
            <a:ext cx="293124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r>
              <a:rPr dirty="0" err="1"/>
              <a:t>Nuotrauka</a:t>
            </a:r>
            <a:r>
              <a:rPr lang="lt-LT" dirty="0"/>
              <a:t> Andriaus Aleksandravičiaus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8245C-07CF-426B-A9D2-FBB5D6722005}"/>
              </a:ext>
            </a:extLst>
          </p:cNvPr>
          <p:cNvSpPr txBox="1"/>
          <p:nvPr/>
        </p:nvSpPr>
        <p:spPr>
          <a:xfrm>
            <a:off x="1496214" y="7027816"/>
            <a:ext cx="5306528" cy="535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Vyriausyb</a:t>
            </a:r>
            <a:r>
              <a:rPr kumimoji="0" lang="lt-LT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ės kanclerė Giedrė Balčytytė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C50711B-01ED-41AC-BAA0-72C9BD8C2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94" y="8232600"/>
            <a:ext cx="2603218" cy="10912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43DB543A-13FB-4E22-A709-33075017F86E}"/>
              </a:ext>
            </a:extLst>
          </p:cNvPr>
          <p:cNvSpPr/>
          <p:nvPr/>
        </p:nvSpPr>
        <p:spPr>
          <a:xfrm>
            <a:off x="13352863" y="5067612"/>
            <a:ext cx="1589835" cy="1519024"/>
          </a:xfrm>
          <a:prstGeom prst="ellipse">
            <a:avLst/>
          </a:prstGeom>
          <a:solidFill>
            <a:srgbClr val="003C3A"/>
          </a:solidFill>
          <a:ln w="19050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B045F3-D9F3-4AF5-8A76-DDDCC1E501D6}"/>
              </a:ext>
            </a:extLst>
          </p:cNvPr>
          <p:cNvSpPr txBox="1"/>
          <p:nvPr/>
        </p:nvSpPr>
        <p:spPr>
          <a:xfrm>
            <a:off x="13376770" y="5580697"/>
            <a:ext cx="1565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Konferencijos</a:t>
            </a: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117A9F-BB10-4279-8C67-F657774326F1}"/>
              </a:ext>
            </a:extLst>
          </p:cNvPr>
          <p:cNvSpPr/>
          <p:nvPr/>
        </p:nvSpPr>
        <p:spPr>
          <a:xfrm>
            <a:off x="9717764" y="5076563"/>
            <a:ext cx="1562343" cy="1537832"/>
          </a:xfrm>
          <a:prstGeom prst="ellipse">
            <a:avLst/>
          </a:prstGeom>
          <a:solidFill>
            <a:srgbClr val="003C3A"/>
          </a:solidFill>
          <a:ln w="19050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F99216-D530-4839-86E5-F2C0204B9380}"/>
              </a:ext>
            </a:extLst>
          </p:cNvPr>
          <p:cNvSpPr/>
          <p:nvPr/>
        </p:nvSpPr>
        <p:spPr>
          <a:xfrm>
            <a:off x="6331232" y="5048804"/>
            <a:ext cx="1562343" cy="1537832"/>
          </a:xfrm>
          <a:prstGeom prst="ellipse">
            <a:avLst/>
          </a:prstGeom>
          <a:solidFill>
            <a:srgbClr val="003C3A"/>
          </a:solidFill>
          <a:ln w="19050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E8E34D-4ACF-4EFA-8413-D70E86723C4D}"/>
              </a:ext>
            </a:extLst>
          </p:cNvPr>
          <p:cNvSpPr/>
          <p:nvPr/>
        </p:nvSpPr>
        <p:spPr>
          <a:xfrm>
            <a:off x="2815064" y="5058005"/>
            <a:ext cx="1562343" cy="1537832"/>
          </a:xfrm>
          <a:prstGeom prst="ellipse">
            <a:avLst/>
          </a:prstGeom>
          <a:solidFill>
            <a:srgbClr val="003C3A"/>
          </a:solidFill>
          <a:ln w="6350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7" name="Shape 1791">
            <a:extLst>
              <a:ext uri="{FF2B5EF4-FFF2-40B4-BE49-F238E27FC236}">
                <a16:creationId xmlns:a16="http://schemas.microsoft.com/office/drawing/2014/main" id="{B90A98E0-4700-4212-A817-3707D454F065}"/>
              </a:ext>
            </a:extLst>
          </p:cNvPr>
          <p:cNvSpPr txBox="1">
            <a:spLocks/>
          </p:cNvSpPr>
          <p:nvPr/>
        </p:nvSpPr>
        <p:spPr>
          <a:xfrm>
            <a:off x="-1187367" y="262034"/>
            <a:ext cx="18093717" cy="108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pPr marL="0" marR="0" lvl="0" indent="0" algn="ctr" defTabSz="457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rebuchet MS"/>
              <a:buNone/>
              <a:tabLst/>
              <a:defRPr/>
            </a:pPr>
            <a:r>
              <a:rPr kumimoji="0" lang="lt-LT" sz="4800" b="0" i="0" u="none" strike="noStrike" kern="0" cap="none" spc="0" normalizeH="0" baseline="0" noProof="0" dirty="0">
                <a:ln>
                  <a:noFill/>
                </a:ln>
                <a:solidFill>
                  <a:srgbClr val="3D3D61"/>
                </a:solidFill>
                <a:effectLst/>
                <a:uLnTx/>
                <a:uFillTx/>
                <a:latin typeface="Helvetica"/>
                <a:cs typeface="Segoe UI Semilight" panose="020B0402040204020203" pitchFamily="34" charset="0"/>
                <a:sym typeface="Trebuchet MS"/>
              </a:rPr>
              <a:t>                 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Trebuchet MS"/>
              </a:rPr>
              <a:t>Lietuvos</a:t>
            </a:r>
            <a:r>
              <a:rPr kumimoji="0" lang="lt-LT" sz="4000" b="1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Trebuchet MS"/>
              </a:rPr>
              <a:t> pristatymo užsienyje sistemos sukūrimo darbai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6177E-1D52-4043-A005-880A160BB2C0}"/>
              </a:ext>
            </a:extLst>
          </p:cNvPr>
          <p:cNvSpPr/>
          <p:nvPr/>
        </p:nvSpPr>
        <p:spPr>
          <a:xfrm>
            <a:off x="342405" y="8086498"/>
            <a:ext cx="1931436" cy="811763"/>
          </a:xfrm>
          <a:prstGeom prst="rect">
            <a:avLst/>
          </a:prstGeom>
          <a:solidFill>
            <a:srgbClr val="003C3A"/>
          </a:solidFill>
          <a:ln w="28575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Naudos</a:t>
            </a: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8892DC-487E-4640-BE6A-18D71A3198EA}"/>
              </a:ext>
            </a:extLst>
          </p:cNvPr>
          <p:cNvSpPr/>
          <p:nvPr/>
        </p:nvSpPr>
        <p:spPr>
          <a:xfrm>
            <a:off x="3138959" y="7695197"/>
            <a:ext cx="602510" cy="586083"/>
          </a:xfrm>
          <a:prstGeom prst="ellipse">
            <a:avLst/>
          </a:prstGeom>
          <a:solidFill>
            <a:srgbClr val="003C3A"/>
          </a:solidFill>
          <a:ln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Helvetica"/>
                <a:sym typeface="Helvetica"/>
              </a:rPr>
              <a:t>1</a:t>
            </a:r>
            <a:endParaRPr kumimoji="0" lang="lt-LT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Helvetica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84165-2746-4CE4-903C-F56EED1021CD}"/>
              </a:ext>
            </a:extLst>
          </p:cNvPr>
          <p:cNvSpPr txBox="1"/>
          <p:nvPr/>
        </p:nvSpPr>
        <p:spPr>
          <a:xfrm>
            <a:off x="3741468" y="7675079"/>
            <a:ext cx="536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Pa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did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ėjęs Lietuvos žinomumas ir patrauklumas užsienyje.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87967-77A9-4F9E-B563-ED6CF2432C24}"/>
              </a:ext>
            </a:extLst>
          </p:cNvPr>
          <p:cNvSpPr txBox="1"/>
          <p:nvPr/>
        </p:nvSpPr>
        <p:spPr>
          <a:xfrm>
            <a:off x="12925358" y="7561041"/>
            <a:ext cx="494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Padidėjęs institucijų bei organizacijų skaičius naudojančių vieningą Lietuvos pristatymo komunikacinę medžiagą.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746B5C-D44F-448B-A60E-F59428A17AF2}"/>
              </a:ext>
            </a:extLst>
          </p:cNvPr>
          <p:cNvSpPr/>
          <p:nvPr/>
        </p:nvSpPr>
        <p:spPr>
          <a:xfrm>
            <a:off x="12274055" y="7756944"/>
            <a:ext cx="602510" cy="586083"/>
          </a:xfrm>
          <a:prstGeom prst="ellipse">
            <a:avLst/>
          </a:prstGeom>
          <a:solidFill>
            <a:srgbClr val="003C3A"/>
          </a:solidFill>
          <a:ln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Helvetica"/>
                <a:sym typeface="Helvetica"/>
              </a:rPr>
              <a:t>2</a:t>
            </a:r>
            <a:endParaRPr kumimoji="0" lang="lt-LT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Helvetica"/>
              <a:sym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F71607-2A3D-4F21-B078-6DD5496F54A0}"/>
              </a:ext>
            </a:extLst>
          </p:cNvPr>
          <p:cNvSpPr/>
          <p:nvPr/>
        </p:nvSpPr>
        <p:spPr>
          <a:xfrm>
            <a:off x="3138959" y="8550398"/>
            <a:ext cx="602510" cy="586083"/>
          </a:xfrm>
          <a:prstGeom prst="ellipse">
            <a:avLst/>
          </a:prstGeom>
          <a:solidFill>
            <a:srgbClr val="003C3A"/>
          </a:solidFill>
          <a:ln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Helvetica"/>
                <a:sym typeface="Helvetica"/>
              </a:rPr>
              <a:t>3</a:t>
            </a:r>
            <a:endParaRPr kumimoji="0" lang="lt-LT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Helvetica"/>
              <a:sym typeface="Helvetic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00E9F9-1240-418D-BF11-898B52688E85}"/>
              </a:ext>
            </a:extLst>
          </p:cNvPr>
          <p:cNvSpPr txBox="1"/>
          <p:nvPr/>
        </p:nvSpPr>
        <p:spPr>
          <a:xfrm>
            <a:off x="3741469" y="8530538"/>
            <a:ext cx="494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Pakeltos specialistų dirbančių su Lietuvos įvaizdžiu kompetencijos.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66E9D-2BD7-4E35-9B72-F8C468D0AE36}"/>
              </a:ext>
            </a:extLst>
          </p:cNvPr>
          <p:cNvSpPr/>
          <p:nvPr/>
        </p:nvSpPr>
        <p:spPr>
          <a:xfrm>
            <a:off x="2850005" y="7453634"/>
            <a:ext cx="15140616" cy="2031325"/>
          </a:xfrm>
          <a:prstGeom prst="rect">
            <a:avLst/>
          </a:prstGeom>
          <a:noFill/>
          <a:ln w="19050">
            <a:solidFill>
              <a:srgbClr val="BFCADB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28B31A-5D65-49F1-9BC1-115AB9B1CECE}"/>
              </a:ext>
            </a:extLst>
          </p:cNvPr>
          <p:cNvSpPr/>
          <p:nvPr/>
        </p:nvSpPr>
        <p:spPr>
          <a:xfrm>
            <a:off x="342405" y="3520540"/>
            <a:ext cx="1931436" cy="811763"/>
          </a:xfrm>
          <a:prstGeom prst="rect">
            <a:avLst/>
          </a:prstGeom>
          <a:solidFill>
            <a:srgbClr val="003C3A"/>
          </a:solidFill>
          <a:ln w="28575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Biud</a:t>
            </a:r>
            <a:r>
              <a:rPr kumimoji="0" lang="lt-L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žeta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s</a:t>
            </a: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BB1C51-B510-4407-8A20-BDD285FAA206}"/>
              </a:ext>
            </a:extLst>
          </p:cNvPr>
          <p:cNvSpPr txBox="1"/>
          <p:nvPr/>
        </p:nvSpPr>
        <p:spPr>
          <a:xfrm>
            <a:off x="2815064" y="3545935"/>
            <a:ext cx="3889056" cy="784830"/>
          </a:xfrm>
          <a:prstGeom prst="rect">
            <a:avLst/>
          </a:prstGeom>
          <a:noFill/>
          <a:ln w="19050">
            <a:solidFill>
              <a:srgbClr val="BFCADB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ES ir biudžeto lėšos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547452-3ED9-4D0D-91E2-2ACB94E1EAD7}"/>
              </a:ext>
            </a:extLst>
          </p:cNvPr>
          <p:cNvSpPr/>
          <p:nvPr/>
        </p:nvSpPr>
        <p:spPr>
          <a:xfrm>
            <a:off x="11207264" y="3467803"/>
            <a:ext cx="1931436" cy="811763"/>
          </a:xfrm>
          <a:prstGeom prst="rect">
            <a:avLst/>
          </a:prstGeom>
          <a:solidFill>
            <a:srgbClr val="003C3A"/>
          </a:solidFill>
          <a:ln w="28575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Terminas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D621C9-F94C-4DFC-875B-F4CD634E65CF}"/>
              </a:ext>
            </a:extLst>
          </p:cNvPr>
          <p:cNvSpPr txBox="1"/>
          <p:nvPr/>
        </p:nvSpPr>
        <p:spPr>
          <a:xfrm>
            <a:off x="13517225" y="3485782"/>
            <a:ext cx="4473396" cy="784830"/>
          </a:xfrm>
          <a:prstGeom prst="rect">
            <a:avLst/>
          </a:prstGeom>
          <a:noFill/>
          <a:ln w="19050">
            <a:solidFill>
              <a:srgbClr val="BFCADB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2021 m. </a:t>
            </a: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3C3A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FBE3AE-70A8-4B2D-8678-2A1B0851BA4B}"/>
              </a:ext>
            </a:extLst>
          </p:cNvPr>
          <p:cNvSpPr/>
          <p:nvPr/>
        </p:nvSpPr>
        <p:spPr>
          <a:xfrm>
            <a:off x="342405" y="5314231"/>
            <a:ext cx="1931436" cy="811763"/>
          </a:xfrm>
          <a:prstGeom prst="rect">
            <a:avLst/>
          </a:prstGeom>
          <a:solidFill>
            <a:srgbClr val="003C3A"/>
          </a:solidFill>
          <a:ln w="28575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Pagrindiniai Rezultatai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5CA38C-EBDE-489E-A957-CF1F3ADBEAA4}"/>
              </a:ext>
            </a:extLst>
          </p:cNvPr>
          <p:cNvSpPr/>
          <p:nvPr/>
        </p:nvSpPr>
        <p:spPr>
          <a:xfrm>
            <a:off x="2850005" y="4745599"/>
            <a:ext cx="14896467" cy="2354491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89F6D01-DC77-44F1-BE86-8F7EBC5CC813}"/>
              </a:ext>
            </a:extLst>
          </p:cNvPr>
          <p:cNvCxnSpPr>
            <a:cxnSpLocks/>
          </p:cNvCxnSpPr>
          <p:nvPr/>
        </p:nvCxnSpPr>
        <p:spPr>
          <a:xfrm>
            <a:off x="2815064" y="6735607"/>
            <a:ext cx="14896467" cy="33926"/>
          </a:xfrm>
          <a:prstGeom prst="straightConnector1">
            <a:avLst/>
          </a:prstGeom>
          <a:ln w="28575">
            <a:solidFill>
              <a:srgbClr val="3D3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8" name="TextBox 1697">
            <a:extLst>
              <a:ext uri="{FF2B5EF4-FFF2-40B4-BE49-F238E27FC236}">
                <a16:creationId xmlns:a16="http://schemas.microsoft.com/office/drawing/2014/main" id="{EFC2D5A5-9613-473C-8C58-3ECE018AC9DC}"/>
              </a:ext>
            </a:extLst>
          </p:cNvPr>
          <p:cNvSpPr txBox="1"/>
          <p:nvPr/>
        </p:nvSpPr>
        <p:spPr>
          <a:xfrm>
            <a:off x="2881929" y="5380754"/>
            <a:ext cx="1485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Institucinis koordinacinis modelis</a:t>
            </a:r>
          </a:p>
        </p:txBody>
      </p:sp>
      <p:sp>
        <p:nvSpPr>
          <p:cNvPr id="1699" name="Arrow: Right 1698">
            <a:extLst>
              <a:ext uri="{FF2B5EF4-FFF2-40B4-BE49-F238E27FC236}">
                <a16:creationId xmlns:a16="http://schemas.microsoft.com/office/drawing/2014/main" id="{E96ACE71-982E-4640-8CBF-CCBE2D273ED6}"/>
              </a:ext>
            </a:extLst>
          </p:cNvPr>
          <p:cNvSpPr/>
          <p:nvPr/>
        </p:nvSpPr>
        <p:spPr>
          <a:xfrm>
            <a:off x="2383507" y="5762402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9F303AE-EE0E-4058-8DEB-F5445F0B59F9}"/>
              </a:ext>
            </a:extLst>
          </p:cNvPr>
          <p:cNvSpPr txBox="1"/>
          <p:nvPr/>
        </p:nvSpPr>
        <p:spPr>
          <a:xfrm>
            <a:off x="4560548" y="5323050"/>
            <a:ext cx="1552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Monitoringo sistemos sukūrimas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ACB5D1-C77C-4900-89C7-0CB55AB986B5}"/>
              </a:ext>
            </a:extLst>
          </p:cNvPr>
          <p:cNvSpPr txBox="1"/>
          <p:nvPr/>
        </p:nvSpPr>
        <p:spPr>
          <a:xfrm>
            <a:off x="6373511" y="5316242"/>
            <a:ext cx="1485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Vidiniai ir išoriniai tyrimai</a:t>
            </a: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81719-15A7-40D8-80CD-705529E5C1A1}"/>
              </a:ext>
            </a:extLst>
          </p:cNvPr>
          <p:cNvSpPr txBox="1"/>
          <p:nvPr/>
        </p:nvSpPr>
        <p:spPr>
          <a:xfrm>
            <a:off x="8119077" y="5205653"/>
            <a:ext cx="148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Lietuvos pristatymo užsienyje strategija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69B5C-ADA1-48EC-A36B-600B067AD7C5}"/>
              </a:ext>
            </a:extLst>
          </p:cNvPr>
          <p:cNvSpPr txBox="1"/>
          <p:nvPr/>
        </p:nvSpPr>
        <p:spPr>
          <a:xfrm>
            <a:off x="9757743" y="5434300"/>
            <a:ext cx="148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 dirty="0">
                <a:ln>
                  <a:noFill/>
                </a:ln>
                <a:solidFill>
                  <a:srgbClr val="34DF55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Vizualinė tapatybė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E19723-8FEF-4206-B7BD-9F6EE6A46449}"/>
              </a:ext>
            </a:extLst>
          </p:cNvPr>
          <p:cNvSpPr txBox="1"/>
          <p:nvPr/>
        </p:nvSpPr>
        <p:spPr>
          <a:xfrm>
            <a:off x="11474002" y="5203715"/>
            <a:ext cx="16251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500" b="1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www.lietuva.lt</a:t>
            </a:r>
            <a:r>
              <a:rPr kumimoji="0" lang="lt-LT" sz="1500" b="1" i="0" u="none" strike="noStrike" kern="120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 adaptuota vieningam komunikaciniam turiniui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AA968E-3970-4CC8-B076-63A5292BEB6C}"/>
              </a:ext>
            </a:extLst>
          </p:cNvPr>
          <p:cNvSpPr txBox="1"/>
          <p:nvPr/>
        </p:nvSpPr>
        <p:spPr>
          <a:xfrm>
            <a:off x="2931528" y="6860369"/>
            <a:ext cx="13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2018 II </a:t>
            </a:r>
            <a:r>
              <a:rPr kumimoji="0" lang="lt-L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ketv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A8CDA3-A79A-4A00-B30F-F18A043DCBD4}"/>
              </a:ext>
            </a:extLst>
          </p:cNvPr>
          <p:cNvSpPr txBox="1"/>
          <p:nvPr/>
        </p:nvSpPr>
        <p:spPr>
          <a:xfrm>
            <a:off x="4656888" y="6889297"/>
            <a:ext cx="1694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2020 II </a:t>
            </a:r>
            <a:r>
              <a:rPr kumimoji="0" lang="lt-L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ketv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999913-7F1A-4871-A2A4-5AEC20149894}"/>
              </a:ext>
            </a:extLst>
          </p:cNvPr>
          <p:cNvSpPr txBox="1"/>
          <p:nvPr/>
        </p:nvSpPr>
        <p:spPr>
          <a:xfrm>
            <a:off x="6378935" y="6855101"/>
            <a:ext cx="148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2019 III </a:t>
            </a:r>
            <a:r>
              <a:rPr kumimoji="0" lang="lt-L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ketv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D1EA6E-BB7A-4D0D-811B-CB971435A15A}"/>
              </a:ext>
            </a:extLst>
          </p:cNvPr>
          <p:cNvSpPr txBox="1"/>
          <p:nvPr/>
        </p:nvSpPr>
        <p:spPr>
          <a:xfrm>
            <a:off x="8185178" y="6850348"/>
            <a:ext cx="14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2020 III </a:t>
            </a:r>
            <a:r>
              <a:rPr kumimoji="0" lang="lt-L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ketv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D84C9B-869D-4A90-BBD5-B48C94D80359}"/>
              </a:ext>
            </a:extLst>
          </p:cNvPr>
          <p:cNvSpPr txBox="1"/>
          <p:nvPr/>
        </p:nvSpPr>
        <p:spPr>
          <a:xfrm>
            <a:off x="9942622" y="6888178"/>
            <a:ext cx="1488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2021 II </a:t>
            </a:r>
            <a:r>
              <a:rPr kumimoji="0" lang="lt-L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ketv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7CD4B0-F567-4B84-BF05-A513F8A217C5}"/>
              </a:ext>
            </a:extLst>
          </p:cNvPr>
          <p:cNvSpPr txBox="1"/>
          <p:nvPr/>
        </p:nvSpPr>
        <p:spPr>
          <a:xfrm>
            <a:off x="11695854" y="6868906"/>
            <a:ext cx="1509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202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1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I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II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 k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. ketv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262449-71F6-4A74-9C90-42651428ADA2}"/>
              </a:ext>
            </a:extLst>
          </p:cNvPr>
          <p:cNvSpPr txBox="1"/>
          <p:nvPr/>
        </p:nvSpPr>
        <p:spPr>
          <a:xfrm>
            <a:off x="13655145" y="6877576"/>
            <a:ext cx="1326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2019-202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1</a:t>
            </a:r>
            <a:endParaRPr kumimoji="0" lang="lt-LT" sz="1400" b="0" i="0" u="none" strike="noStrike" kern="0" cap="none" spc="0" normalizeH="0" baseline="0" noProof="0" dirty="0">
              <a:ln>
                <a:noFill/>
              </a:ln>
              <a:solidFill>
                <a:srgbClr val="003C3A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AC463C-4B7A-4995-957F-DCD4D1F6E6A6}"/>
              </a:ext>
            </a:extLst>
          </p:cNvPr>
          <p:cNvSpPr/>
          <p:nvPr/>
        </p:nvSpPr>
        <p:spPr>
          <a:xfrm>
            <a:off x="342405" y="2106049"/>
            <a:ext cx="1931436" cy="811763"/>
          </a:xfrm>
          <a:prstGeom prst="rect">
            <a:avLst/>
          </a:prstGeom>
          <a:solidFill>
            <a:srgbClr val="003C3A"/>
          </a:solidFill>
          <a:ln w="28575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Priemonė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88D214-052F-4D6B-B1CB-49E042D8B484}"/>
              </a:ext>
            </a:extLst>
          </p:cNvPr>
          <p:cNvSpPr txBox="1"/>
          <p:nvPr/>
        </p:nvSpPr>
        <p:spPr>
          <a:xfrm>
            <a:off x="2847920" y="2097312"/>
            <a:ext cx="15142701" cy="830997"/>
          </a:xfrm>
          <a:prstGeom prst="rect">
            <a:avLst/>
          </a:prstGeom>
          <a:noFill/>
          <a:ln w="19050">
            <a:solidFill>
              <a:srgbClr val="BFCADB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1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LRVK Strateginis projektas: </a:t>
            </a:r>
            <a:r>
              <a:rPr kumimoji="0" lang="lt-LT" sz="2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Vieningos, viešuosius interesus atitinkančios ir į rezultatus orientuotos Lietuvos pristatymo užsienyje sistemos sukūrimas.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C3A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BA255-9D1C-4F44-9A45-30E656C02B97}"/>
              </a:ext>
            </a:extLst>
          </p:cNvPr>
          <p:cNvSpPr/>
          <p:nvPr/>
        </p:nvSpPr>
        <p:spPr>
          <a:xfrm>
            <a:off x="20495769" y="4702688"/>
            <a:ext cx="1582746" cy="2400657"/>
          </a:xfrm>
          <a:prstGeom prst="rect">
            <a:avLst/>
          </a:prstGeom>
          <a:noFill/>
          <a:ln w="19050">
            <a:solidFill>
              <a:srgbClr val="BFCAD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Oval 61">
            <a:extLst>
              <a:ext uri="{FF2B5EF4-FFF2-40B4-BE49-F238E27FC236}">
                <a16:creationId xmlns:a16="http://schemas.microsoft.com/office/drawing/2014/main" id="{BD5A82F6-8C9A-493D-896C-B4BDE3DBF07F}"/>
              </a:ext>
            </a:extLst>
          </p:cNvPr>
          <p:cNvSpPr/>
          <p:nvPr/>
        </p:nvSpPr>
        <p:spPr>
          <a:xfrm>
            <a:off x="15546087" y="5037361"/>
            <a:ext cx="1562343" cy="1537832"/>
          </a:xfrm>
          <a:prstGeom prst="ellipse">
            <a:avLst/>
          </a:prstGeom>
          <a:solidFill>
            <a:srgbClr val="003C3A"/>
          </a:solidFill>
          <a:ln w="19050">
            <a:solidFill>
              <a:srgbClr val="00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cs typeface="Helvetica"/>
              <a:sym typeface="Helvetic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5FBAD2-8EBE-4735-86E3-2117B7EBF6D2}"/>
              </a:ext>
            </a:extLst>
          </p:cNvPr>
          <p:cNvSpPr txBox="1"/>
          <p:nvPr/>
        </p:nvSpPr>
        <p:spPr>
          <a:xfrm>
            <a:off x="15579351" y="5586490"/>
            <a:ext cx="1565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Mokymai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DBC3F3-0BCE-455D-971E-4EA2E20E5A89}"/>
              </a:ext>
            </a:extLst>
          </p:cNvPr>
          <p:cNvSpPr txBox="1"/>
          <p:nvPr/>
        </p:nvSpPr>
        <p:spPr>
          <a:xfrm>
            <a:off x="16064988" y="6873588"/>
            <a:ext cx="1485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20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3C3A"/>
                </a:solidFill>
                <a:effectLst/>
                <a:uLnTx/>
                <a:uFillTx/>
                <a:latin typeface="Inter Regular"/>
                <a:cs typeface="Segoe UI Semilight" panose="020B0402040204020203" pitchFamily="34" charset="0"/>
                <a:sym typeface="Helvetica"/>
              </a:rPr>
              <a:t>21</a:t>
            </a:r>
            <a:endParaRPr kumimoji="0" lang="lt-LT" sz="1400" b="0" i="0" u="none" strike="noStrike" kern="0" cap="none" spc="0" normalizeH="0" baseline="0" noProof="0" dirty="0">
              <a:ln>
                <a:noFill/>
              </a:ln>
              <a:solidFill>
                <a:srgbClr val="003C3A"/>
              </a:solidFill>
              <a:effectLst/>
              <a:uLnTx/>
              <a:uFillTx/>
              <a:latin typeface="Inter Regular"/>
              <a:cs typeface="Segoe UI Semilight" panose="020B0402040204020203" pitchFamily="34" charset="0"/>
              <a:sym typeface="Helvetica"/>
            </a:endParaRPr>
          </a:p>
        </p:txBody>
      </p:sp>
      <p:sp>
        <p:nvSpPr>
          <p:cNvPr id="50" name="Arrow: Right 1698">
            <a:extLst>
              <a:ext uri="{FF2B5EF4-FFF2-40B4-BE49-F238E27FC236}">
                <a16:creationId xmlns:a16="http://schemas.microsoft.com/office/drawing/2014/main" id="{409BA8FD-F7F0-4447-B64E-38A9D906A467}"/>
              </a:ext>
            </a:extLst>
          </p:cNvPr>
          <p:cNvSpPr/>
          <p:nvPr/>
        </p:nvSpPr>
        <p:spPr>
          <a:xfrm>
            <a:off x="15116627" y="5740843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53" name="Arrow: Right 1698">
            <a:extLst>
              <a:ext uri="{FF2B5EF4-FFF2-40B4-BE49-F238E27FC236}">
                <a16:creationId xmlns:a16="http://schemas.microsoft.com/office/drawing/2014/main" id="{0FD07C57-DB05-44EB-8C76-699D0B392433}"/>
              </a:ext>
            </a:extLst>
          </p:cNvPr>
          <p:cNvSpPr/>
          <p:nvPr/>
        </p:nvSpPr>
        <p:spPr>
          <a:xfrm>
            <a:off x="12954194" y="5720158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56" name="Arrow: Right 1698">
            <a:extLst>
              <a:ext uri="{FF2B5EF4-FFF2-40B4-BE49-F238E27FC236}">
                <a16:creationId xmlns:a16="http://schemas.microsoft.com/office/drawing/2014/main" id="{3C527C19-C592-4A53-B2FB-A490C6AD151B}"/>
              </a:ext>
            </a:extLst>
          </p:cNvPr>
          <p:cNvSpPr/>
          <p:nvPr/>
        </p:nvSpPr>
        <p:spPr>
          <a:xfrm>
            <a:off x="11330393" y="5720158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65" name="Arrow: Right 1698">
            <a:extLst>
              <a:ext uri="{FF2B5EF4-FFF2-40B4-BE49-F238E27FC236}">
                <a16:creationId xmlns:a16="http://schemas.microsoft.com/office/drawing/2014/main" id="{45363916-D1E9-4454-813B-C5FDB0E7E67D}"/>
              </a:ext>
            </a:extLst>
          </p:cNvPr>
          <p:cNvSpPr/>
          <p:nvPr/>
        </p:nvSpPr>
        <p:spPr>
          <a:xfrm>
            <a:off x="7939540" y="5750402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66" name="Arrow: Right 1698">
            <a:extLst>
              <a:ext uri="{FF2B5EF4-FFF2-40B4-BE49-F238E27FC236}">
                <a16:creationId xmlns:a16="http://schemas.microsoft.com/office/drawing/2014/main" id="{3D9FA3B3-B0E0-4531-926A-A1C7C9282E24}"/>
              </a:ext>
            </a:extLst>
          </p:cNvPr>
          <p:cNvSpPr/>
          <p:nvPr/>
        </p:nvSpPr>
        <p:spPr>
          <a:xfrm>
            <a:off x="5935566" y="5750402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67" name="Arrow: Right 1698">
            <a:extLst>
              <a:ext uri="{FF2B5EF4-FFF2-40B4-BE49-F238E27FC236}">
                <a16:creationId xmlns:a16="http://schemas.microsoft.com/office/drawing/2014/main" id="{7CFF0498-7F99-47D8-A351-CCE92B7317E8}"/>
              </a:ext>
            </a:extLst>
          </p:cNvPr>
          <p:cNvSpPr/>
          <p:nvPr/>
        </p:nvSpPr>
        <p:spPr>
          <a:xfrm>
            <a:off x="4436371" y="5762402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  <p:sp>
        <p:nvSpPr>
          <p:cNvPr id="72" name="Arrow: Right 1698">
            <a:extLst>
              <a:ext uri="{FF2B5EF4-FFF2-40B4-BE49-F238E27FC236}">
                <a16:creationId xmlns:a16="http://schemas.microsoft.com/office/drawing/2014/main" id="{1269CA6A-7D14-45A3-8342-DC316D5A7395}"/>
              </a:ext>
            </a:extLst>
          </p:cNvPr>
          <p:cNvSpPr/>
          <p:nvPr/>
        </p:nvSpPr>
        <p:spPr>
          <a:xfrm>
            <a:off x="9341426" y="5777907"/>
            <a:ext cx="356309" cy="172238"/>
          </a:xfrm>
          <a:prstGeom prst="rightArrow">
            <a:avLst/>
          </a:prstGeom>
          <a:solidFill>
            <a:srgbClr val="34DF55"/>
          </a:solidFill>
          <a:ln>
            <a:solidFill>
              <a:srgbClr val="34D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114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1"/>
          <p:cNvSpPr txBox="1">
            <a:spLocks noGrp="1"/>
          </p:cNvSpPr>
          <p:nvPr>
            <p:ph type="title"/>
          </p:nvPr>
        </p:nvSpPr>
        <p:spPr>
          <a:xfrm>
            <a:off x="995304" y="2551424"/>
            <a:ext cx="16835496" cy="6592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dirty="0">
                <a:solidFill>
                  <a:srgbClr val="6FDC68"/>
                </a:solidFill>
              </a:rPr>
              <a:t>Vizualinės tapatybės </a:t>
            </a:r>
            <a:r>
              <a:rPr lang="lt-LT" dirty="0"/>
              <a:t>tikslas</a:t>
            </a:r>
            <a:r>
              <a:rPr lang="lt-LT" dirty="0">
                <a:solidFill>
                  <a:srgbClr val="6FDC68"/>
                </a:solidFill>
              </a:rPr>
              <a:t>   </a:t>
            </a:r>
            <a:br>
              <a:rPr lang="lt-LT" dirty="0">
                <a:solidFill>
                  <a:srgbClr val="6FDC68"/>
                </a:solidFill>
              </a:rPr>
            </a:br>
            <a:br>
              <a:rPr lang="lt-LT" dirty="0">
                <a:solidFill>
                  <a:srgbClr val="6FDC68"/>
                </a:solidFill>
              </a:rPr>
            </a:br>
            <a:r>
              <a:rPr lang="lt-LT" dirty="0">
                <a:solidFill>
                  <a:srgbClr val="34DF55"/>
                </a:solidFill>
              </a:rPr>
              <a:t>Didinti Lietuvos atpažįstamumą tikslinėse užsienio šalyse, kurti ir išlaikyti vientisą Lietuvos vizualinę reprezentaciją įgyvendinant šalies rinkodaros veiklas. </a:t>
            </a:r>
            <a:br>
              <a:rPr lang="lt-LT" dirty="0">
                <a:solidFill>
                  <a:schemeClr val="accent2"/>
                </a:solidFill>
              </a:rPr>
            </a:br>
            <a:r>
              <a:rPr lang="lt-LT" dirty="0">
                <a:solidFill>
                  <a:schemeClr val="accent2"/>
                </a:solidFill>
              </a:rPr>
              <a:t>  </a:t>
            </a:r>
            <a:endParaRPr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562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vadinimas 1">
            <a:extLst>
              <a:ext uri="{FF2B5EF4-FFF2-40B4-BE49-F238E27FC236}">
                <a16:creationId xmlns:a16="http://schemas.microsoft.com/office/drawing/2014/main" id="{31DE8496-8C15-4317-AB19-82927E045A4B}"/>
              </a:ext>
            </a:extLst>
          </p:cNvPr>
          <p:cNvSpPr txBox="1">
            <a:spLocks/>
          </p:cNvSpPr>
          <p:nvPr/>
        </p:nvSpPr>
        <p:spPr>
          <a:xfrm>
            <a:off x="715057" y="455730"/>
            <a:ext cx="16067793" cy="112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noAutofit/>
          </a:bodyPr>
          <a:lstStyle>
            <a:lvl1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1pPr>
            <a:lvl2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2pPr>
            <a:lvl3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3pPr>
            <a:lvl4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4pPr>
            <a:lvl5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5pPr>
            <a:lvl6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6pPr>
            <a:lvl7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7pPr>
            <a:lvl8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8pPr>
            <a:lvl9pPr marL="0" marR="0" indent="0" algn="l" defTabSz="13716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/>
                </a:solidFill>
                <a:uFillTx/>
                <a:latin typeface="Inter Bold"/>
                <a:ea typeface="Inter Bold"/>
                <a:cs typeface="Inter Bold"/>
                <a:sym typeface="Inter Bold"/>
              </a:defRPr>
            </a:lvl9pPr>
          </a:lstStyle>
          <a:p>
            <a:pPr hangingPunct="1"/>
            <a:r>
              <a:rPr lang="lt-LT" sz="5400" dirty="0"/>
              <a:t>Vizualinės tapatybės sistema: ženklų versijos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1B4528B-954F-4C03-A71F-EC8BF6A1E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1" y="7358123"/>
            <a:ext cx="2835457" cy="1303503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6C39B04B-8C85-46F7-A5E6-6E67D4E27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57" y="4899126"/>
            <a:ext cx="2971800" cy="120015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53A643D-D0AC-46D9-8BEC-4120F0F82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949" y="2034268"/>
            <a:ext cx="9620250" cy="752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6FB6B-9DEF-4982-BA54-0C6685FFE66E}"/>
              </a:ext>
            </a:extLst>
          </p:cNvPr>
          <p:cNvSpPr txBox="1"/>
          <p:nvPr/>
        </p:nvSpPr>
        <p:spPr>
          <a:xfrm>
            <a:off x="7589520" y="1762075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t-LT" sz="1800" b="1" i="0" u="none" strike="noStrike" cap="none" spc="0" normalizeH="0" baseline="0" dirty="0">
                <a:ln>
                  <a:noFill/>
                </a:ln>
                <a:solidFill>
                  <a:srgbClr val="34DF55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Komunikacijos sričių ženklo versijos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BBDA4-31B0-45DA-AE9B-0589277A41D1}"/>
              </a:ext>
            </a:extLst>
          </p:cNvPr>
          <p:cNvSpPr txBox="1"/>
          <p:nvPr/>
        </p:nvSpPr>
        <p:spPr>
          <a:xfrm>
            <a:off x="854802" y="1743186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t-LT" sz="1800" b="1" i="0" u="none" strike="noStrike" cap="none" spc="0" normalizeH="0" baseline="0" dirty="0">
                <a:ln>
                  <a:noFill/>
                </a:ln>
                <a:solidFill>
                  <a:srgbClr val="34DF55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Pagrindinė ženklo versija</a:t>
            </a: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1DECA2A-8970-422B-BAD3-E1925504B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57" y="2277125"/>
            <a:ext cx="2844098" cy="1547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0B65B3-DBAA-4038-A808-80B42852C757}"/>
              </a:ext>
            </a:extLst>
          </p:cNvPr>
          <p:cNvSpPr txBox="1"/>
          <p:nvPr/>
        </p:nvSpPr>
        <p:spPr>
          <a:xfrm>
            <a:off x="1017272" y="6729892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t-LT" sz="1800" b="1" i="0" u="none" strike="noStrike" cap="none" spc="0" normalizeH="0" baseline="0" dirty="0">
                <a:ln>
                  <a:noFill/>
                </a:ln>
                <a:solidFill>
                  <a:srgbClr val="34DF55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Kilmės šalies ženklo versija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FC688-008E-4D15-8336-C0295632A394}"/>
              </a:ext>
            </a:extLst>
          </p:cNvPr>
          <p:cNvSpPr txBox="1"/>
          <p:nvPr/>
        </p:nvSpPr>
        <p:spPr>
          <a:xfrm>
            <a:off x="972099" y="4441926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t-LT" b="1" dirty="0">
                <a:solidFill>
                  <a:srgbClr val="34DF55"/>
                </a:solidFill>
                <a:latin typeface="Inter SemiBold" panose="020B0502030000000004" pitchFamily="34" charset="0"/>
                <a:ea typeface="Inter SemiBold" panose="020B0502030000000004" pitchFamily="34" charset="0"/>
              </a:rPr>
              <a:t>Ž</a:t>
            </a:r>
            <a:r>
              <a:rPr kumimoji="0" lang="lt-LT" sz="1800" b="1" i="0" u="none" strike="noStrike" cap="none" spc="0" normalizeH="0" baseline="0" dirty="0">
                <a:ln>
                  <a:noFill/>
                </a:ln>
                <a:solidFill>
                  <a:srgbClr val="34DF55"/>
                </a:solidFill>
                <a:effectLst/>
                <a:uFillTx/>
                <a:latin typeface="Inter SemiBold" panose="020B0502030000000004" pitchFamily="34" charset="0"/>
                <a:ea typeface="Inter SemiBold" panose="020B0502030000000004" pitchFamily="34" charset="0"/>
                <a:sym typeface="Helvetica"/>
              </a:rPr>
              <a:t>enklo versija be deskriptoriaus</a:t>
            </a:r>
          </a:p>
        </p:txBody>
      </p:sp>
    </p:spTree>
    <p:extLst>
      <p:ext uri="{BB962C8B-B14F-4D97-AF65-F5344CB8AC3E}">
        <p14:creationId xmlns:p14="http://schemas.microsoft.com/office/powerpoint/2010/main" val="32934179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1"/>
          <p:cNvSpPr txBox="1">
            <a:spLocks noGrp="1"/>
          </p:cNvSpPr>
          <p:nvPr>
            <p:ph type="title"/>
          </p:nvPr>
        </p:nvSpPr>
        <p:spPr>
          <a:xfrm>
            <a:off x="1751264" y="994571"/>
            <a:ext cx="16336532" cy="931442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lt-LT" dirty="0"/>
              <a:t>Vientisa šalies vizualinė reprezentacija</a:t>
            </a:r>
            <a:br>
              <a:rPr lang="lt-LT" dirty="0">
                <a:solidFill>
                  <a:srgbClr val="6FDC68"/>
                </a:solidFill>
              </a:rPr>
            </a:br>
            <a:br>
              <a:rPr lang="lt-LT" sz="4900" dirty="0">
                <a:solidFill>
                  <a:srgbClr val="6FDC68"/>
                </a:solidFill>
              </a:rPr>
            </a:br>
            <a:r>
              <a:rPr lang="lt-LT" sz="4000" dirty="0">
                <a:solidFill>
                  <a:srgbClr val="34DF55"/>
                </a:solidFill>
              </a:rPr>
              <a:t>Įgyvendinant Lietuvos pristatymo užsienyje veiklas (konferencijos, parodos, organizuojant šalies komunikacijos ir rinkodaros kampanijas, rengiant spaudos pranešimus užsienio žiniasklaidai ir vykdant kitą šalies pristatymo veiklą), – vadovautis Lietuvos pristatymo užsienyje vizualinės tapatybės naudojimo gairėmis.</a:t>
            </a:r>
            <a:br>
              <a:rPr lang="lt-LT" sz="4000" dirty="0">
                <a:solidFill>
                  <a:srgbClr val="34DF55"/>
                </a:solidFill>
              </a:rPr>
            </a:br>
            <a:br>
              <a:rPr lang="en-GB" sz="4000" dirty="0">
                <a:solidFill>
                  <a:srgbClr val="34DF55"/>
                </a:solidFill>
              </a:rPr>
            </a:br>
            <a:r>
              <a:rPr lang="lt-LT" sz="4000" dirty="0">
                <a:solidFill>
                  <a:srgbClr val="34DF55"/>
                </a:solidFill>
              </a:rPr>
              <a:t>Sukurti vizualinę tapatybę Lietuvos produktų ir paslaugų kilmės ženklui ,,Co-created in Lithuania“ ir jį registruoti.</a:t>
            </a:r>
            <a:br>
              <a:rPr lang="lt-LT" sz="4000" dirty="0">
                <a:solidFill>
                  <a:srgbClr val="34DF55"/>
                </a:solidFill>
              </a:rPr>
            </a:br>
            <a:br>
              <a:rPr lang="lt-LT" sz="4000" dirty="0">
                <a:solidFill>
                  <a:srgbClr val="34DF55"/>
                </a:solidFill>
              </a:rPr>
            </a:br>
            <a:br>
              <a:rPr lang="lt-LT" sz="4000" dirty="0">
                <a:solidFill>
                  <a:srgbClr val="34DF55"/>
                </a:solidFill>
              </a:rPr>
            </a:br>
            <a:r>
              <a:rPr lang="lt-LT" sz="4000" dirty="0">
                <a:solidFill>
                  <a:srgbClr val="34DF55"/>
                </a:solidFill>
              </a:rPr>
              <a:t>Atnaujinti ženklus ,,Work in Lithuania“, ,,Kurk Lietuvai“</a:t>
            </a:r>
            <a:r>
              <a:rPr lang="en-GB" sz="4000" dirty="0">
                <a:solidFill>
                  <a:srgbClr val="34DF55"/>
                </a:solidFill>
              </a:rPr>
              <a:t>, </a:t>
            </a:r>
            <a:r>
              <a:rPr lang="lt-LT" sz="4000" dirty="0">
                <a:solidFill>
                  <a:srgbClr val="34DF55"/>
                </a:solidFill>
              </a:rPr>
              <a:t>,,</a:t>
            </a:r>
            <a:r>
              <a:rPr lang="en-GB" sz="4000" dirty="0" err="1">
                <a:solidFill>
                  <a:srgbClr val="34DF55"/>
                </a:solidFill>
              </a:rPr>
              <a:t>GovTechLab</a:t>
            </a:r>
            <a:r>
              <a:rPr lang="en-GB" sz="4000" dirty="0">
                <a:solidFill>
                  <a:srgbClr val="34DF55"/>
                </a:solidFill>
              </a:rPr>
              <a:t>”</a:t>
            </a:r>
            <a:r>
              <a:rPr lang="lt-LT" sz="4000" dirty="0">
                <a:solidFill>
                  <a:srgbClr val="34DF55"/>
                </a:solidFill>
              </a:rPr>
              <a:t>.</a:t>
            </a:r>
            <a:br>
              <a:rPr lang="lt-LT" sz="4000" dirty="0">
                <a:solidFill>
                  <a:srgbClr val="34DF55"/>
                </a:solidFill>
              </a:rPr>
            </a:br>
            <a:br>
              <a:rPr lang="lt-LT" sz="4000" dirty="0">
                <a:solidFill>
                  <a:srgbClr val="34DF55"/>
                </a:solidFill>
              </a:rPr>
            </a:br>
            <a:br>
              <a:rPr lang="lt-LT" sz="4000" dirty="0">
                <a:solidFill>
                  <a:srgbClr val="34DF55"/>
                </a:solidFill>
              </a:rPr>
            </a:br>
            <a:r>
              <a:rPr lang="lt-LT" sz="4000" dirty="0">
                <a:solidFill>
                  <a:srgbClr val="34DF55"/>
                </a:solidFill>
              </a:rPr>
              <a:t>Atnaujinti Lietuvos turizmo ženklą ,,Lithuania. </a:t>
            </a:r>
            <a:r>
              <a:rPr lang="lt-LT" sz="4000" dirty="0" err="1">
                <a:solidFill>
                  <a:srgbClr val="34DF55"/>
                </a:solidFill>
              </a:rPr>
              <a:t>Real</a:t>
            </a:r>
            <a:r>
              <a:rPr lang="lt-LT" sz="4000" dirty="0">
                <a:solidFill>
                  <a:srgbClr val="34DF55"/>
                </a:solidFill>
              </a:rPr>
              <a:t> </a:t>
            </a:r>
            <a:r>
              <a:rPr lang="lt-LT" sz="4000" dirty="0" err="1">
                <a:solidFill>
                  <a:srgbClr val="34DF55"/>
                </a:solidFill>
              </a:rPr>
              <a:t>is</a:t>
            </a:r>
            <a:r>
              <a:rPr lang="lt-LT" sz="4000" dirty="0">
                <a:solidFill>
                  <a:srgbClr val="34DF55"/>
                </a:solidFill>
              </a:rPr>
              <a:t> </a:t>
            </a:r>
            <a:r>
              <a:rPr lang="lt-LT" sz="4000" dirty="0" err="1">
                <a:solidFill>
                  <a:srgbClr val="34DF55"/>
                </a:solidFill>
              </a:rPr>
              <a:t>beautiful</a:t>
            </a:r>
            <a:r>
              <a:rPr lang="lt-LT" sz="4000" dirty="0">
                <a:solidFill>
                  <a:srgbClr val="34DF55"/>
                </a:solidFill>
              </a:rPr>
              <a:t>“.</a:t>
            </a:r>
            <a:br>
              <a:rPr lang="lt-LT" sz="4900" dirty="0"/>
            </a:br>
            <a:r>
              <a:rPr lang="en-GB" sz="4900" dirty="0"/>
              <a:t> </a:t>
            </a:r>
            <a:br>
              <a:rPr lang="lt-LT" dirty="0">
                <a:solidFill>
                  <a:schemeClr val="accent2"/>
                </a:solidFill>
              </a:rPr>
            </a:br>
            <a:r>
              <a:rPr lang="lt-LT" dirty="0">
                <a:solidFill>
                  <a:schemeClr val="accent2"/>
                </a:solidFill>
              </a:rPr>
              <a:t> 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2B393-F2D0-4271-9683-2AB47719410E}"/>
              </a:ext>
            </a:extLst>
          </p:cNvPr>
          <p:cNvSpPr txBox="1"/>
          <p:nvPr/>
        </p:nvSpPr>
        <p:spPr>
          <a:xfrm>
            <a:off x="8686800" y="4686300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3F76D-4F19-473D-87D9-5A40B725DD8C}"/>
              </a:ext>
            </a:extLst>
          </p:cNvPr>
          <p:cNvSpPr txBox="1"/>
          <p:nvPr/>
        </p:nvSpPr>
        <p:spPr>
          <a:xfrm>
            <a:off x="470210" y="2585761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3308B-E746-4220-9888-119DB9652068}"/>
              </a:ext>
            </a:extLst>
          </p:cNvPr>
          <p:cNvSpPr txBox="1"/>
          <p:nvPr/>
        </p:nvSpPr>
        <p:spPr>
          <a:xfrm>
            <a:off x="470210" y="4990532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</a:t>
            </a:r>
            <a:endParaRPr kumimoji="0" lang="lt-LT" sz="9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6F692-2236-4EAB-A80E-EA1A71355E09}"/>
              </a:ext>
            </a:extLst>
          </p:cNvPr>
          <p:cNvSpPr txBox="1"/>
          <p:nvPr/>
        </p:nvSpPr>
        <p:spPr>
          <a:xfrm>
            <a:off x="470210" y="7022582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C733F-21D6-4B36-A9F9-B33E71094A9A}"/>
              </a:ext>
            </a:extLst>
          </p:cNvPr>
          <p:cNvSpPr txBox="1"/>
          <p:nvPr/>
        </p:nvSpPr>
        <p:spPr>
          <a:xfrm>
            <a:off x="470210" y="8498965"/>
            <a:ext cx="1543050" cy="135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lt-LT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29635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3C541C-E162-1546-B909-84F9C66E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62" y="2872008"/>
            <a:ext cx="7122676" cy="810992"/>
          </a:xfrm>
        </p:spPr>
        <p:txBody>
          <a:bodyPr>
            <a:normAutofit fontScale="90000"/>
          </a:bodyPr>
          <a:lstStyle/>
          <a:p>
            <a:r>
              <a:rPr lang="lt-LT" b="0" dirty="0">
                <a:latin typeface="Inter Bold"/>
                <a:ea typeface="Inter Bold"/>
              </a:rPr>
              <a:t>Lietuva – atvira šalis kartu spręsti globalius iššūkius, kurti ir augti. </a:t>
            </a:r>
            <a:endParaRPr lang="en-LT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6F67C3C-D4C3-CE49-A37D-947477DDFC51}"/>
              </a:ext>
            </a:extLst>
          </p:cNvPr>
          <p:cNvSpPr txBox="1"/>
          <p:nvPr/>
        </p:nvSpPr>
        <p:spPr>
          <a:xfrm>
            <a:off x="11735574" y="9889800"/>
            <a:ext cx="6012676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500">
                <a:solidFill>
                  <a:srgbClr val="BFBFBF"/>
                </a:solidFill>
                <a:latin typeface="+mj-lt"/>
                <a:ea typeface="+mj-ea"/>
                <a:cs typeface="+mj-cs"/>
                <a:sym typeface="Inter Regular"/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Nuotraukos šaltinis</a:t>
            </a:r>
            <a:r>
              <a:rPr lang="lt-LT" sz="1200" dirty="0">
                <a:solidFill>
                  <a:srgbClr val="FFFFFF">
                    <a:alpha val="7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pexels.com; </a:t>
            </a:r>
            <a:r>
              <a:rPr kumimoji="0" lang="lt-L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a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utorius</a:t>
            </a:r>
            <a:r>
              <a:rPr lang="lt-LT" sz="1200" dirty="0">
                <a:solidFill>
                  <a:srgbClr val="FFFFFF">
                    <a:alpha val="7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sym typeface="Inter Regular"/>
              </a:rPr>
              <a:t>This Is Engineering</a:t>
            </a:r>
          </a:p>
        </p:txBody>
      </p:sp>
      <p:sp>
        <p:nvSpPr>
          <p:cNvPr id="2" name="Stačiakampis 1">
            <a:extLst>
              <a:ext uri="{FF2B5EF4-FFF2-40B4-BE49-F238E27FC236}">
                <a16:creationId xmlns:a16="http://schemas.microsoft.com/office/drawing/2014/main" id="{E0741750-E6DF-485C-BF32-5B3923523A21}"/>
              </a:ext>
            </a:extLst>
          </p:cNvPr>
          <p:cNvSpPr/>
          <p:nvPr/>
        </p:nvSpPr>
        <p:spPr>
          <a:xfrm>
            <a:off x="6048101" y="6397907"/>
            <a:ext cx="28346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10996">
              <a:lnSpc>
                <a:spcPct val="90000"/>
              </a:lnSpc>
              <a:spcBef>
                <a:spcPts val="1200"/>
              </a:spcBef>
              <a:defRPr/>
            </a:pPr>
            <a:r>
              <a:rPr lang="lt-LT" sz="2000" b="1" dirty="0">
                <a:solidFill>
                  <a:srgbClr val="003C3A"/>
                </a:solidFill>
                <a:latin typeface="Inter SemiBold" panose="020B0502030000000004" pitchFamily="34" charset="0"/>
                <a:ea typeface="Inter SemiBold" panose="020B0502030000000004" pitchFamily="34" charset="0"/>
                <a:sym typeface="Inter Bold"/>
              </a:rPr>
              <a:t> </a:t>
            </a:r>
            <a:r>
              <a:rPr lang="lt-LT" sz="2000" b="1" u="sng" dirty="0">
                <a:solidFill>
                  <a:srgbClr val="003C3A"/>
                </a:solidFill>
                <a:latin typeface="Inter SemiBold" panose="020B0502030000000004" pitchFamily="34" charset="0"/>
                <a:ea typeface="Inter SemiBold" panose="020B0502030000000004" pitchFamily="34" charset="0"/>
                <a:sym typeface="Inter Bold"/>
              </a:rPr>
              <a:t>www.lithuania.lt</a:t>
            </a:r>
          </a:p>
          <a:p>
            <a:pPr lvl="0" defTabSz="1110996">
              <a:lnSpc>
                <a:spcPct val="90000"/>
              </a:lnSpc>
              <a:spcBef>
                <a:spcPts val="1200"/>
              </a:spcBef>
              <a:defRPr/>
            </a:pPr>
            <a:r>
              <a:rPr lang="lt-LT" sz="2000" b="1" dirty="0">
                <a:solidFill>
                  <a:srgbClr val="003C3A"/>
                </a:solidFill>
                <a:latin typeface="Inter SemiBold" panose="020B0502030000000004" pitchFamily="34" charset="0"/>
                <a:ea typeface="Inter SemiBold" panose="020B0502030000000004" pitchFamily="34" charset="0"/>
                <a:sym typeface="Inter Bold"/>
              </a:rPr>
              <a:t> brand@lithuania.lt</a:t>
            </a:r>
            <a:endParaRPr lang="lt-LT" sz="2000" b="1" dirty="0">
              <a:latin typeface="Inter SemiBold" panose="020B0502030000000004" pitchFamily="34" charset="0"/>
              <a:ea typeface="Inter SemiBold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882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3C3A"/>
      </a:dk1>
      <a:lt1>
        <a:srgbClr val="3C3C3C"/>
      </a:lt1>
      <a:dk2>
        <a:srgbClr val="A7A7A7"/>
      </a:dk2>
      <a:lt2>
        <a:srgbClr val="535353"/>
      </a:lt2>
      <a:accent1>
        <a:srgbClr val="003C3A"/>
      </a:accent1>
      <a:accent2>
        <a:srgbClr val="35DF56"/>
      </a:accent2>
      <a:accent3>
        <a:srgbClr val="3177DA"/>
      </a:accent3>
      <a:accent4>
        <a:srgbClr val="FA4242"/>
      </a:accent4>
      <a:accent5>
        <a:srgbClr val="F2E403"/>
      </a:accent5>
      <a:accent6>
        <a:srgbClr val="0C418E"/>
      </a:accent6>
      <a:hlink>
        <a:srgbClr val="0000FF"/>
      </a:hlink>
      <a:folHlink>
        <a:srgbClr val="FF00FF"/>
      </a:folHlink>
    </a:clrScheme>
    <a:fontScheme name="Office Theme">
      <a:majorFont>
        <a:latin typeface="Inter Regular"/>
        <a:ea typeface="Inter Regular"/>
        <a:cs typeface="Inter Regular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553FB946AB89AA4B87221DF80D7D0940" ma:contentTypeVersion="13" ma:contentTypeDescription="Kurkite naują dokumentą." ma:contentTypeScope="" ma:versionID="8d4b59445d6e5e9571eae79c638855f1">
  <xsd:schema xmlns:xsd="http://www.w3.org/2001/XMLSchema" xmlns:xs="http://www.w3.org/2001/XMLSchema" xmlns:p="http://schemas.microsoft.com/office/2006/metadata/properties" xmlns:ns3="bcb5af78-41d9-4bb0-89aa-ba13b6a9299f" xmlns:ns4="24ecf78b-433f-49a3-aa06-ba0d4df91ec9" targetNamespace="http://schemas.microsoft.com/office/2006/metadata/properties" ma:root="true" ma:fieldsID="4c06dd513cf5fbbcd770a5d372bad676" ns3:_="" ns4:_="">
    <xsd:import namespace="bcb5af78-41d9-4bb0-89aa-ba13b6a9299f"/>
    <xsd:import namespace="24ecf78b-433f-49a3-aa06-ba0d4df91e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5af78-41d9-4bb0-89aa-ba13b6a929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cf78b-433f-49a3-aa06-ba0d4df91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Bendrinimo užuominos maiš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B0FD4B-A18F-46E3-964B-27AFDF6A59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b5af78-41d9-4bb0-89aa-ba13b6a9299f"/>
    <ds:schemaRef ds:uri="24ecf78b-433f-49a3-aa06-ba0d4df91e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265508-83BB-4450-AA06-1FD41EBFED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F04EA0-28C1-49EC-B93D-39DAA689880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336</Words>
  <Application>Microsoft Office PowerPoint</Application>
  <PresentationFormat>Pasirinktinai</PresentationFormat>
  <Paragraphs>61</Paragraphs>
  <Slides>6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3</vt:i4>
      </vt:variant>
      <vt:variant>
        <vt:lpstr>Skaidrių pavadinimai</vt:lpstr>
      </vt:variant>
      <vt:variant>
        <vt:i4>6</vt:i4>
      </vt:variant>
    </vt:vector>
  </HeadingPairs>
  <TitlesOfParts>
    <vt:vector size="18" baseType="lpstr">
      <vt:lpstr>Arial</vt:lpstr>
      <vt:lpstr>Calibri</vt:lpstr>
      <vt:lpstr>Helvetica</vt:lpstr>
      <vt:lpstr>Inter</vt:lpstr>
      <vt:lpstr>Inter Bold</vt:lpstr>
      <vt:lpstr>Inter Regular</vt:lpstr>
      <vt:lpstr>Inter SemiBold</vt:lpstr>
      <vt:lpstr>Segoe UI Semilight</vt:lpstr>
      <vt:lpstr>Trebuchet MS</vt:lpstr>
      <vt:lpstr>Office Theme</vt:lpstr>
      <vt:lpstr>1_Office Theme</vt:lpstr>
      <vt:lpstr>2_Office Theme</vt:lpstr>
      <vt:lpstr>Lietuvos pristatymo užsienyje vizualinės tapatybės naudojimo gairės</vt:lpstr>
      <vt:lpstr>„PowerPoint“ pateiktis</vt:lpstr>
      <vt:lpstr>Vizualinės tapatybės tikslas     Didinti Lietuvos atpažįstamumą tikslinėse užsienio šalyse, kurti ir išlaikyti vientisą Lietuvos vizualinę reprezentaciją įgyvendinant šalies rinkodaros veiklas.    </vt:lpstr>
      <vt:lpstr>„PowerPoint“ pateiktis</vt:lpstr>
      <vt:lpstr>Vientisa šalies vizualinė reprezentacija  Įgyvendinant Lietuvos pristatymo užsienyje veiklas (konferencijos, parodos, organizuojant šalies komunikacijos ir rinkodaros kampanijas, rengiant spaudos pranešimus užsienio žiniasklaidai ir vykdant kitą šalies pristatymo veiklą), – vadovautis Lietuvos pristatymo užsienyje vizualinės tapatybės naudojimo gairėmis.  Sukurti vizualinę tapatybę Lietuvos produktų ir paslaugų kilmės ženklui ,,Co-created in Lithuania“ ir jį registruoti.   Atnaujinti ženklus ,,Work in Lithuania“, ,,Kurk Lietuvai“, ,,GovTechLab”.   Atnaujinti Lietuvos turizmo ženklą ,,Lithuania. Real is beautiful“.     </vt:lpstr>
      <vt:lpstr>Lietuva – atvira šalis kartu spręsti globalius iššūkius, kurti ir augti.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Prezentacijos pavadinimas 60 pt</dc:title>
  <dc:creator>Jūratė Jazbutytė</dc:creator>
  <cp:lastModifiedBy>Eurika Norkienė</cp:lastModifiedBy>
  <cp:revision>76</cp:revision>
  <dcterms:modified xsi:type="dcterms:W3CDTF">2021-05-26T09:29:19Z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0x010100553FB946AB89AA4B87221DF80D7D0940</vt:lpwstr>
  </property>
</Properties>
</file>