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2" r:id="rId2"/>
    <p:sldId id="142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DC6CE-460D-48C2-9FB3-59D24B99E7E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E0467-B8BE-4758-85BC-4F19F909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2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58F1B-3B61-4AD3-AAD2-9F6214D3432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027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58F1B-3B61-4AD3-AAD2-9F6214D3432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70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E916EF5-6CE7-4F53-8915-2BDAAB7A2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E1038C31-DF89-4E99-8189-1963D174C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33C6F61-5711-4C4B-81E4-A285F6EE4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64F6E56-85DC-4A46-86FD-1DAEC2F8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5CA3E200-6E3E-44C5-8756-EBE2309B9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3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3B89057-26F0-4DBE-816E-993DE958C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FD347306-6120-48EA-B225-0998D17C9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B144DA1-D281-4BCD-A648-2FF59785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75889D8-106A-4BE5-A6A3-9E6438F99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DCDF1E2-A66C-4A6F-95DA-2363C33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51799BC6-F5CF-427E-80A5-3093D6B91C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DAF2AF40-0CAF-4B2D-9691-2E681DD47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7CEDE8F-6A68-4DE3-95BB-F591FC039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AFA4E1F-3C82-498C-8480-74DBA4264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0C3330A-B746-457A-8488-0D82CAEBE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9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B38AF6C-CE0D-4718-A567-9DD1E60DE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F20D978-F086-4121-98B1-7ABBD8790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4999A47-D860-424F-B47F-C27B9B6B5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990D2EA-0890-464B-BAC2-214E30B26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F973C2A-18B2-43D9-B2FD-0FB3C7708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5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38CA331-E178-4B0F-83BC-8782578C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F782160-617B-4CB9-8A3E-BC53943EE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F074F1C-C644-4177-98B3-0999038D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51AE1F9-EC90-4340-B657-403CBE952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429317DB-CC73-4EFD-916E-ED4309FBD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8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DD20434-9884-4B21-BA59-28F41890C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14AA787-927D-42CC-8766-55DF1736F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74EEA214-E596-4799-BD6E-728475819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81E15EFE-9486-4D95-9F7C-1DBF4FCF1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6F8874A1-EDF4-4ED8-9498-29C732D9A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7E854A7-E32B-42F4-98F4-75813F6FF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13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E6F627A-AE0C-4D53-83CB-89B0385AE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9FFFDF9-7EC8-4BAC-88A4-017ED07B2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62FC7C0C-BD58-429A-A0A7-927C057D2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AC8AFF2E-2F5D-4DAB-968E-BC531E5ED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0E390FAB-6340-455E-97B3-FB2493BE6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3BB0173E-030B-46F6-ADA9-479413237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79A2D8AF-11C6-4C75-AAC8-51CE67B4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DEC987AA-F230-4E39-8516-FB9912623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2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D52897F-79AE-4707-A3E6-9D6DA91B9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E4D239BF-FD21-4EB2-9DE8-94BCFD6BA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5CF6869F-099A-497D-A379-9D189145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F8F4D9F0-5EEE-4BE4-ACF5-271C0B173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3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F32AE923-AEBD-4DE0-B2AF-E2DF5FC2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7AE8DF82-74C3-4A4F-8059-3BC721521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26AEC969-DC4F-4BB4-B369-2A19B7CD2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AA3ED6E-8C7B-474C-9003-347CC16DF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73DE68C-C819-48A3-9BAF-A10871C68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5C270F1A-C051-46A8-B54A-3E5182859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1D79E9A5-3F40-48BA-ADC2-02B134087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0B309E7-9D07-4044-B366-6332CABB7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F138FA0-58A8-457D-86CB-DFDFA13B7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3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E281F58-4938-4B7A-BC32-DC79EA66A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F1A6201F-E43A-407C-B62E-81F077310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2ABABACF-44D9-4FFA-B902-172BDA8AB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13DCC7F6-1ACA-4D4C-A821-C2F9297C3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6D3E03FA-774B-4137-BC57-063C89953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F8CDC43-B794-448E-9CAB-8238D945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4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9DDFDF66-BC14-40DA-8E53-1BA91C257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021C8D7-B46B-4608-8B6E-3C43A3181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FA2FA3A-677F-4C63-BFF1-3BB457BF12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A19B3-28E1-4223-9A3E-D10CAD00401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31C7FB4-843D-41DA-81A5-C0A045ED1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56E7E00-AFAF-43FF-A204-81A4A3700C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CAE9A-8313-4FD8-8B11-8AB7ECF0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7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860559" y="188646"/>
            <a:ext cx="8413741" cy="5616843"/>
          </a:xfrm>
        </p:spPr>
        <p:txBody>
          <a:bodyPr/>
          <a:lstStyle/>
          <a:p>
            <a:pPr marL="0" indent="0">
              <a:buNone/>
            </a:pPr>
            <a:endParaRPr lang="lt-LT" sz="1600" b="1" dirty="0"/>
          </a:p>
          <a:p>
            <a:pPr marL="0" indent="0" algn="ctr">
              <a:buNone/>
            </a:pPr>
            <a:endParaRPr lang="lt-LT" sz="1600" b="1" dirty="0"/>
          </a:p>
          <a:p>
            <a:pPr marL="0" indent="0" algn="ctr">
              <a:buNone/>
            </a:pPr>
            <a:endParaRPr lang="lt-LT" sz="1800" b="1" dirty="0"/>
          </a:p>
          <a:p>
            <a:pPr marL="0" indent="0">
              <a:buNone/>
            </a:pPr>
            <a:endParaRPr lang="lt-LT" sz="1800" i="1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>
              <a:solidFill>
                <a:srgbClr val="58585A"/>
              </a:solidFill>
            </a:endParaRPr>
          </a:p>
          <a:p>
            <a:pPr marL="0" indent="0">
              <a:buNone/>
            </a:pPr>
            <a:endParaRPr lang="lt-LT" sz="1800" dirty="0">
              <a:solidFill>
                <a:srgbClr val="58585A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58585A"/>
              </a:solidFill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943872" y="6047603"/>
            <a:ext cx="47513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lt-LT" dirty="0">
              <a:solidFill>
                <a:srgbClr val="58585A"/>
              </a:solidFill>
            </a:endParaRPr>
          </a:p>
        </p:txBody>
      </p:sp>
      <p:pic>
        <p:nvPicPr>
          <p:cNvPr id="5133" name="Picture 13" descr="RE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3751" y="6021388"/>
            <a:ext cx="1584325" cy="569912"/>
          </a:xfrm>
          <a:prstGeom prst="rect">
            <a:avLst/>
          </a:prstGeom>
          <a:noFill/>
        </p:spPr>
      </p:pic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1847850" y="5805488"/>
            <a:ext cx="8426450" cy="0"/>
          </a:xfrm>
          <a:prstGeom prst="line">
            <a:avLst/>
          </a:prstGeom>
          <a:noFill/>
          <a:ln w="12700">
            <a:solidFill>
              <a:srgbClr val="00A0DC"/>
            </a:solidFill>
            <a:round/>
            <a:headEnd/>
            <a:tailEnd/>
          </a:ln>
          <a:effectLst/>
        </p:spPr>
        <p:txBody>
          <a:bodyPr/>
          <a:lstStyle/>
          <a:p>
            <a:endParaRPr lang="lt-LT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1524000" y="44450"/>
            <a:ext cx="9144000" cy="0"/>
          </a:xfrm>
          <a:prstGeom prst="line">
            <a:avLst/>
          </a:prstGeom>
          <a:noFill/>
          <a:ln w="127000">
            <a:solidFill>
              <a:srgbClr val="00A0DC"/>
            </a:solidFill>
            <a:round/>
            <a:headEnd/>
            <a:tailEnd/>
          </a:ln>
          <a:effectLst/>
        </p:spPr>
        <p:txBody>
          <a:bodyPr/>
          <a:lstStyle/>
          <a:p>
            <a:endParaRPr lang="lt-LT"/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EEC80A79-CFF8-4034-9187-B0E0732842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598" y="225132"/>
            <a:ext cx="9988953" cy="554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860559" y="188646"/>
            <a:ext cx="8413741" cy="5616843"/>
          </a:xfrm>
        </p:spPr>
        <p:txBody>
          <a:bodyPr/>
          <a:lstStyle/>
          <a:p>
            <a:pPr marL="0" indent="0">
              <a:buNone/>
            </a:pPr>
            <a:endParaRPr lang="lt-LT" sz="1600" b="1" dirty="0"/>
          </a:p>
          <a:p>
            <a:pPr marL="0" indent="0" algn="ctr">
              <a:buNone/>
            </a:pPr>
            <a:endParaRPr lang="lt-LT" sz="1600" b="1" dirty="0"/>
          </a:p>
          <a:p>
            <a:pPr marL="0" indent="0" algn="ctr">
              <a:buNone/>
            </a:pPr>
            <a:endParaRPr lang="lt-LT" sz="1800" b="1" dirty="0"/>
          </a:p>
          <a:p>
            <a:pPr marL="0" indent="0">
              <a:buNone/>
            </a:pPr>
            <a:endParaRPr lang="lt-LT" sz="1800" i="1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>
              <a:solidFill>
                <a:srgbClr val="58585A"/>
              </a:solidFill>
            </a:endParaRPr>
          </a:p>
          <a:p>
            <a:pPr marL="0" indent="0">
              <a:buNone/>
            </a:pPr>
            <a:endParaRPr lang="lt-LT" sz="1800" dirty="0">
              <a:solidFill>
                <a:srgbClr val="58585A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58585A"/>
              </a:solidFill>
            </a:endParaRPr>
          </a:p>
        </p:txBody>
      </p:sp>
      <p:pic>
        <p:nvPicPr>
          <p:cNvPr id="5133" name="Picture 13" descr="RE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3751" y="6021388"/>
            <a:ext cx="1584325" cy="569912"/>
          </a:xfrm>
          <a:prstGeom prst="rect">
            <a:avLst/>
          </a:prstGeom>
          <a:noFill/>
        </p:spPr>
      </p:pic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1847850" y="5805488"/>
            <a:ext cx="8426450" cy="0"/>
          </a:xfrm>
          <a:prstGeom prst="line">
            <a:avLst/>
          </a:prstGeom>
          <a:noFill/>
          <a:ln w="12700">
            <a:solidFill>
              <a:srgbClr val="00A0DC"/>
            </a:solidFill>
            <a:round/>
            <a:headEnd/>
            <a:tailEnd/>
          </a:ln>
          <a:effectLst/>
        </p:spPr>
        <p:txBody>
          <a:bodyPr/>
          <a:lstStyle/>
          <a:p>
            <a:endParaRPr lang="lt-LT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1524000" y="44450"/>
            <a:ext cx="9144000" cy="0"/>
          </a:xfrm>
          <a:prstGeom prst="line">
            <a:avLst/>
          </a:prstGeom>
          <a:noFill/>
          <a:ln w="127000">
            <a:solidFill>
              <a:srgbClr val="00A0DC"/>
            </a:solidFill>
            <a:round/>
            <a:headEnd/>
            <a:tailEnd/>
          </a:ln>
          <a:effectLst/>
        </p:spPr>
        <p:txBody>
          <a:bodyPr/>
          <a:lstStyle/>
          <a:p>
            <a:endParaRPr lang="lt-LT"/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id="{95452EC4-432E-4FFE-84F0-44BC4EC2D1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658" y="188646"/>
            <a:ext cx="9887541" cy="558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389468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</Words>
  <Application>Microsoft Office PowerPoint</Application>
  <PresentationFormat>Plačiaekranė</PresentationFormat>
  <Paragraphs>18</Paragraphs>
  <Slides>2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Sergėjus Volkovas</dc:creator>
  <cp:lastModifiedBy>Sergėjus Volkovas</cp:lastModifiedBy>
  <cp:revision>6</cp:revision>
  <dcterms:created xsi:type="dcterms:W3CDTF">2021-09-02T06:44:06Z</dcterms:created>
  <dcterms:modified xsi:type="dcterms:W3CDTF">2021-09-14T14:57:44Z</dcterms:modified>
</cp:coreProperties>
</file>