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70388" autoAdjust="0"/>
  </p:normalViewPr>
  <p:slideViewPr>
    <p:cSldViewPr snapToGrid="0">
      <p:cViewPr varScale="1">
        <p:scale>
          <a:sx n="80" d="100"/>
          <a:sy n="80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DB0A4-F4E6-4640-B03C-DDA12E15C0E7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C0E803-3432-4431-A9C1-3BDB4EB41244}">
      <dgm:prSet/>
      <dgm:spPr/>
      <dgm:t>
        <a:bodyPr/>
        <a:lstStyle/>
        <a:p>
          <a:r>
            <a:rPr lang="lt-LT" b="0" dirty="0"/>
            <a:t>I prioritetas: visuomenės psichikos sveikatos stiprinimas</a:t>
          </a:r>
          <a:endParaRPr lang="en-US" b="0" dirty="0"/>
        </a:p>
      </dgm:t>
    </dgm:pt>
    <dgm:pt modelId="{368B64A6-892F-43E8-8750-9FBEBA46D04C}" type="parTrans" cxnId="{7B1E5D36-EBBE-4485-9FD6-0317C0AE8730}">
      <dgm:prSet/>
      <dgm:spPr/>
      <dgm:t>
        <a:bodyPr/>
        <a:lstStyle/>
        <a:p>
          <a:endParaRPr lang="en-US" sz="1200" b="0"/>
        </a:p>
      </dgm:t>
    </dgm:pt>
    <dgm:pt modelId="{8FB9E73F-125F-4AAB-895E-AAFE7E741334}" type="sibTrans" cxnId="{7B1E5D36-EBBE-4485-9FD6-0317C0AE8730}">
      <dgm:prSet/>
      <dgm:spPr/>
      <dgm:t>
        <a:bodyPr/>
        <a:lstStyle/>
        <a:p>
          <a:endParaRPr lang="en-US" b="0"/>
        </a:p>
      </dgm:t>
    </dgm:pt>
    <dgm:pt modelId="{7D373A09-6192-4500-A95D-DBA37BFF86F4}">
      <dgm:prSet/>
      <dgm:spPr/>
      <dgm:t>
        <a:bodyPr/>
        <a:lstStyle/>
        <a:p>
          <a:r>
            <a:rPr lang="lt-LT" b="0"/>
            <a:t>II prioritetas: sveikos gyvensenos skatinimas</a:t>
          </a:r>
          <a:endParaRPr lang="en-US" b="0"/>
        </a:p>
      </dgm:t>
    </dgm:pt>
    <dgm:pt modelId="{8DD6DC73-5EF3-4C16-B3D7-2D936B285510}" type="parTrans" cxnId="{B72AB01A-737A-40A9-BA62-755C72BA5E1F}">
      <dgm:prSet/>
      <dgm:spPr/>
      <dgm:t>
        <a:bodyPr/>
        <a:lstStyle/>
        <a:p>
          <a:endParaRPr lang="en-US" sz="1200" b="0"/>
        </a:p>
      </dgm:t>
    </dgm:pt>
    <dgm:pt modelId="{AF46C9C7-7C98-488F-ACC0-8DC6A3DFCA2B}" type="sibTrans" cxnId="{B72AB01A-737A-40A9-BA62-755C72BA5E1F}">
      <dgm:prSet/>
      <dgm:spPr/>
      <dgm:t>
        <a:bodyPr/>
        <a:lstStyle/>
        <a:p>
          <a:endParaRPr lang="en-US" b="0"/>
        </a:p>
      </dgm:t>
    </dgm:pt>
    <dgm:pt modelId="{F9779788-B355-4E14-9304-E8627E3CED60}" type="pres">
      <dgm:prSet presAssocID="{CD8DB0A4-F4E6-4640-B03C-DDA12E15C0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97C84B-5318-4DE7-B109-55CB37D94A69}" type="pres">
      <dgm:prSet presAssocID="{B6C0E803-3432-4431-A9C1-3BDB4EB41244}" presName="hierRoot1" presStyleCnt="0"/>
      <dgm:spPr/>
    </dgm:pt>
    <dgm:pt modelId="{45E3E503-4C01-4371-83DF-046D871C7FBF}" type="pres">
      <dgm:prSet presAssocID="{B6C0E803-3432-4431-A9C1-3BDB4EB41244}" presName="composite" presStyleCnt="0"/>
      <dgm:spPr/>
    </dgm:pt>
    <dgm:pt modelId="{58B5B7B5-D5A0-442B-A466-CFF81D657AB7}" type="pres">
      <dgm:prSet presAssocID="{B6C0E803-3432-4431-A9C1-3BDB4EB41244}" presName="background" presStyleLbl="node0" presStyleIdx="0" presStyleCnt="2"/>
      <dgm:spPr/>
    </dgm:pt>
    <dgm:pt modelId="{FB9A926E-D611-4F01-BEE6-249DFB4574BE}" type="pres">
      <dgm:prSet presAssocID="{B6C0E803-3432-4431-A9C1-3BDB4EB41244}" presName="text" presStyleLbl="fgAcc0" presStyleIdx="0" presStyleCnt="2">
        <dgm:presLayoutVars>
          <dgm:chPref val="3"/>
        </dgm:presLayoutVars>
      </dgm:prSet>
      <dgm:spPr/>
    </dgm:pt>
    <dgm:pt modelId="{F50F926B-8016-4013-8F85-275DCDFB9D97}" type="pres">
      <dgm:prSet presAssocID="{B6C0E803-3432-4431-A9C1-3BDB4EB41244}" presName="hierChild2" presStyleCnt="0"/>
      <dgm:spPr/>
    </dgm:pt>
    <dgm:pt modelId="{6C67A0A5-21F7-4065-99D1-3ECECE2C6308}" type="pres">
      <dgm:prSet presAssocID="{7D373A09-6192-4500-A95D-DBA37BFF86F4}" presName="hierRoot1" presStyleCnt="0"/>
      <dgm:spPr/>
    </dgm:pt>
    <dgm:pt modelId="{015F211F-8B69-4F77-B4C0-3B03F163C0B8}" type="pres">
      <dgm:prSet presAssocID="{7D373A09-6192-4500-A95D-DBA37BFF86F4}" presName="composite" presStyleCnt="0"/>
      <dgm:spPr/>
    </dgm:pt>
    <dgm:pt modelId="{23246365-E5F0-4EB9-89E2-9C02598E3EEB}" type="pres">
      <dgm:prSet presAssocID="{7D373A09-6192-4500-A95D-DBA37BFF86F4}" presName="background" presStyleLbl="node0" presStyleIdx="1" presStyleCnt="2"/>
      <dgm:spPr/>
    </dgm:pt>
    <dgm:pt modelId="{D7AFE640-AA24-42E9-8440-05B97F86C710}" type="pres">
      <dgm:prSet presAssocID="{7D373A09-6192-4500-A95D-DBA37BFF86F4}" presName="text" presStyleLbl="fgAcc0" presStyleIdx="1" presStyleCnt="2">
        <dgm:presLayoutVars>
          <dgm:chPref val="3"/>
        </dgm:presLayoutVars>
      </dgm:prSet>
      <dgm:spPr/>
    </dgm:pt>
    <dgm:pt modelId="{AFB0B8A4-C0BC-4DA1-A3AD-D0CCB82E7B67}" type="pres">
      <dgm:prSet presAssocID="{7D373A09-6192-4500-A95D-DBA37BFF86F4}" presName="hierChild2" presStyleCnt="0"/>
      <dgm:spPr/>
    </dgm:pt>
  </dgm:ptLst>
  <dgm:cxnLst>
    <dgm:cxn modelId="{B72AB01A-737A-40A9-BA62-755C72BA5E1F}" srcId="{CD8DB0A4-F4E6-4640-B03C-DDA12E15C0E7}" destId="{7D373A09-6192-4500-A95D-DBA37BFF86F4}" srcOrd="1" destOrd="0" parTransId="{8DD6DC73-5EF3-4C16-B3D7-2D936B285510}" sibTransId="{AF46C9C7-7C98-488F-ACC0-8DC6A3DFCA2B}"/>
    <dgm:cxn modelId="{7B1E5D36-EBBE-4485-9FD6-0317C0AE8730}" srcId="{CD8DB0A4-F4E6-4640-B03C-DDA12E15C0E7}" destId="{B6C0E803-3432-4431-A9C1-3BDB4EB41244}" srcOrd="0" destOrd="0" parTransId="{368B64A6-892F-43E8-8750-9FBEBA46D04C}" sibTransId="{8FB9E73F-125F-4AAB-895E-AAFE7E741334}"/>
    <dgm:cxn modelId="{06129FA1-5982-481A-BB0A-F9898FE99F83}" type="presOf" srcId="{CD8DB0A4-F4E6-4640-B03C-DDA12E15C0E7}" destId="{F9779788-B355-4E14-9304-E8627E3CED60}" srcOrd="0" destOrd="0" presId="urn:microsoft.com/office/officeart/2005/8/layout/hierarchy1"/>
    <dgm:cxn modelId="{C681B0D4-A877-4035-B67C-2605F87FED1D}" type="presOf" srcId="{7D373A09-6192-4500-A95D-DBA37BFF86F4}" destId="{D7AFE640-AA24-42E9-8440-05B97F86C710}" srcOrd="0" destOrd="0" presId="urn:microsoft.com/office/officeart/2005/8/layout/hierarchy1"/>
    <dgm:cxn modelId="{BDEBD0DB-0002-467E-8207-865FE9FDDC26}" type="presOf" srcId="{B6C0E803-3432-4431-A9C1-3BDB4EB41244}" destId="{FB9A926E-D611-4F01-BEE6-249DFB4574BE}" srcOrd="0" destOrd="0" presId="urn:microsoft.com/office/officeart/2005/8/layout/hierarchy1"/>
    <dgm:cxn modelId="{C405848F-BD9F-4BBA-B5FE-0BFAC69F8642}" type="presParOf" srcId="{F9779788-B355-4E14-9304-E8627E3CED60}" destId="{DB97C84B-5318-4DE7-B109-55CB37D94A69}" srcOrd="0" destOrd="0" presId="urn:microsoft.com/office/officeart/2005/8/layout/hierarchy1"/>
    <dgm:cxn modelId="{6D2A8FF9-22CB-479C-A628-B0D8A69FB034}" type="presParOf" srcId="{DB97C84B-5318-4DE7-B109-55CB37D94A69}" destId="{45E3E503-4C01-4371-83DF-046D871C7FBF}" srcOrd="0" destOrd="0" presId="urn:microsoft.com/office/officeart/2005/8/layout/hierarchy1"/>
    <dgm:cxn modelId="{AC9F1170-93A8-490D-8C31-03C03F3AFED8}" type="presParOf" srcId="{45E3E503-4C01-4371-83DF-046D871C7FBF}" destId="{58B5B7B5-D5A0-442B-A466-CFF81D657AB7}" srcOrd="0" destOrd="0" presId="urn:microsoft.com/office/officeart/2005/8/layout/hierarchy1"/>
    <dgm:cxn modelId="{41D3AB0F-54B7-41D5-8F0E-251387043CC6}" type="presParOf" srcId="{45E3E503-4C01-4371-83DF-046D871C7FBF}" destId="{FB9A926E-D611-4F01-BEE6-249DFB4574BE}" srcOrd="1" destOrd="0" presId="urn:microsoft.com/office/officeart/2005/8/layout/hierarchy1"/>
    <dgm:cxn modelId="{4369CDC3-EFBA-44E0-92A9-6A151CC46216}" type="presParOf" srcId="{DB97C84B-5318-4DE7-B109-55CB37D94A69}" destId="{F50F926B-8016-4013-8F85-275DCDFB9D97}" srcOrd="1" destOrd="0" presId="urn:microsoft.com/office/officeart/2005/8/layout/hierarchy1"/>
    <dgm:cxn modelId="{5AB2FD28-7F50-4542-9112-7331D8DB333D}" type="presParOf" srcId="{F9779788-B355-4E14-9304-E8627E3CED60}" destId="{6C67A0A5-21F7-4065-99D1-3ECECE2C6308}" srcOrd="1" destOrd="0" presId="urn:microsoft.com/office/officeart/2005/8/layout/hierarchy1"/>
    <dgm:cxn modelId="{CD7045CC-E67D-4C24-807E-E6550875492C}" type="presParOf" srcId="{6C67A0A5-21F7-4065-99D1-3ECECE2C6308}" destId="{015F211F-8B69-4F77-B4C0-3B03F163C0B8}" srcOrd="0" destOrd="0" presId="urn:microsoft.com/office/officeart/2005/8/layout/hierarchy1"/>
    <dgm:cxn modelId="{E0C01EAB-DA3E-40AD-9A53-3CBF162D2555}" type="presParOf" srcId="{015F211F-8B69-4F77-B4C0-3B03F163C0B8}" destId="{23246365-E5F0-4EB9-89E2-9C02598E3EEB}" srcOrd="0" destOrd="0" presId="urn:microsoft.com/office/officeart/2005/8/layout/hierarchy1"/>
    <dgm:cxn modelId="{7453891E-14F7-4F4A-85D5-83EA13108384}" type="presParOf" srcId="{015F211F-8B69-4F77-B4C0-3B03F163C0B8}" destId="{D7AFE640-AA24-42E9-8440-05B97F86C710}" srcOrd="1" destOrd="0" presId="urn:microsoft.com/office/officeart/2005/8/layout/hierarchy1"/>
    <dgm:cxn modelId="{1D6D496B-E176-4BB6-BBC7-EA19D690344F}" type="presParOf" srcId="{6C67A0A5-21F7-4065-99D1-3ECECE2C6308}" destId="{AFB0B8A4-C0BC-4DA1-A3AD-D0CCB82E7B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9993B-1B92-4058-865A-F353284C4842}" type="doc">
      <dgm:prSet loTypeId="urn:microsoft.com/office/officeart/2005/8/layout/hierarchy1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lt-LT"/>
        </a:p>
      </dgm:t>
    </dgm:pt>
    <dgm:pt modelId="{9DC34156-72D3-4096-9C46-47927C04E45A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lt-LT" sz="1600" b="1" dirty="0"/>
            <a:t>Fondui 2020 m. skirtos lėšos </a:t>
          </a:r>
        </a:p>
        <a:p>
          <a:r>
            <a:rPr lang="lt-LT" sz="1600" b="1" dirty="0">
              <a:solidFill>
                <a:schemeClr val="tx1">
                  <a:lumMod val="50000"/>
                  <a:lumOff val="50000"/>
                </a:schemeClr>
              </a:solidFill>
            </a:rPr>
            <a:t>(3.248.000 Eur)</a:t>
          </a:r>
          <a:r>
            <a:rPr lang="lt-LT" sz="16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</a:p>
      </dgm:t>
    </dgm:pt>
    <dgm:pt modelId="{5573A8A2-904C-4690-9C78-4373FBA0A77A}" type="parTrans" cxnId="{E3B349E7-4B66-4B02-8D3E-194994795CE2}">
      <dgm:prSet/>
      <dgm:spPr/>
      <dgm:t>
        <a:bodyPr/>
        <a:lstStyle/>
        <a:p>
          <a:endParaRPr lang="lt-LT" sz="2000">
            <a:solidFill>
              <a:sysClr val="windowText" lastClr="000000"/>
            </a:solidFill>
          </a:endParaRPr>
        </a:p>
      </dgm:t>
    </dgm:pt>
    <dgm:pt modelId="{BA042ED3-AE5F-434F-A012-D6A44584A3CB}" type="sibTrans" cxnId="{E3B349E7-4B66-4B02-8D3E-194994795CE2}">
      <dgm:prSet/>
      <dgm:spPr/>
      <dgm:t>
        <a:bodyPr/>
        <a:lstStyle/>
        <a:p>
          <a:endParaRPr lang="lt-LT" sz="2000">
            <a:solidFill>
              <a:sysClr val="windowText" lastClr="000000"/>
            </a:solidFill>
          </a:endParaRPr>
        </a:p>
      </dgm:t>
    </dgm:pt>
    <dgm:pt modelId="{E86EE8CD-890A-49F2-AE69-00F6B8A14978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lt-LT" sz="1600" b="1" dirty="0"/>
            <a:t>Fondo administravimas </a:t>
          </a:r>
        </a:p>
        <a:p>
          <a:r>
            <a:rPr lang="lt-LT" sz="1600" b="1" dirty="0">
              <a:solidFill>
                <a:schemeClr val="tx1">
                  <a:lumMod val="50000"/>
                  <a:lumOff val="50000"/>
                </a:schemeClr>
              </a:solidFill>
            </a:rPr>
            <a:t>32.000 Eur</a:t>
          </a:r>
        </a:p>
        <a:p>
          <a:r>
            <a:rPr lang="lt-LT" sz="1600" b="1" dirty="0">
              <a:solidFill>
                <a:schemeClr val="tx1">
                  <a:lumMod val="50000"/>
                  <a:lumOff val="50000"/>
                </a:schemeClr>
              </a:solidFill>
            </a:rPr>
            <a:t>(1 proc. )</a:t>
          </a:r>
        </a:p>
      </dgm:t>
    </dgm:pt>
    <dgm:pt modelId="{0FF3E0B6-979A-410D-AE42-F5CC8144A4E7}" type="parTrans" cxnId="{24BF17FE-969E-43C6-8528-631EAEAC784F}">
      <dgm:prSet/>
      <dgm:spPr/>
      <dgm:t>
        <a:bodyPr/>
        <a:lstStyle/>
        <a:p>
          <a:endParaRPr lang="lt-LT" sz="2000">
            <a:solidFill>
              <a:sysClr val="windowText" lastClr="000000"/>
            </a:solidFill>
          </a:endParaRPr>
        </a:p>
      </dgm:t>
    </dgm:pt>
    <dgm:pt modelId="{968AAE19-EDD8-465F-A1F3-82BA3E2A855C}" type="sibTrans" cxnId="{24BF17FE-969E-43C6-8528-631EAEAC784F}">
      <dgm:prSet/>
      <dgm:spPr/>
      <dgm:t>
        <a:bodyPr/>
        <a:lstStyle/>
        <a:p>
          <a:endParaRPr lang="lt-LT" sz="2000">
            <a:solidFill>
              <a:sysClr val="windowText" lastClr="000000"/>
            </a:solidFill>
          </a:endParaRPr>
        </a:p>
      </dgm:t>
    </dgm:pt>
    <dgm:pt modelId="{0C2ED797-8ABD-4EAE-9666-545D5A95CBD0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lt-LT" sz="1600" b="1" dirty="0"/>
            <a:t>Projektų finansavimas </a:t>
          </a:r>
        </a:p>
        <a:p>
          <a:r>
            <a:rPr lang="lt-LT" sz="1600" b="1" dirty="0">
              <a:solidFill>
                <a:schemeClr val="tx1">
                  <a:lumMod val="50000"/>
                  <a:lumOff val="50000"/>
                </a:schemeClr>
              </a:solidFill>
            </a:rPr>
            <a:t>3.216.000 Eur</a:t>
          </a:r>
        </a:p>
        <a:p>
          <a:r>
            <a:rPr lang="lt-LT" sz="1600" b="1" dirty="0">
              <a:solidFill>
                <a:schemeClr val="tx1">
                  <a:lumMod val="50000"/>
                  <a:lumOff val="50000"/>
                </a:schemeClr>
              </a:solidFill>
            </a:rPr>
            <a:t>(99 proc.) </a:t>
          </a:r>
        </a:p>
      </dgm:t>
    </dgm:pt>
    <dgm:pt modelId="{68944338-07D6-43EE-A0C2-D85C3A384E26}" type="parTrans" cxnId="{4B9E9C6D-B358-4AFC-9243-7B362C689AF6}">
      <dgm:prSet/>
      <dgm:spPr/>
      <dgm:t>
        <a:bodyPr/>
        <a:lstStyle/>
        <a:p>
          <a:endParaRPr lang="lt-LT" sz="2000">
            <a:solidFill>
              <a:sysClr val="windowText" lastClr="000000"/>
            </a:solidFill>
          </a:endParaRPr>
        </a:p>
      </dgm:t>
    </dgm:pt>
    <dgm:pt modelId="{23D5C9FB-F9D0-4CBB-B720-2CAA89341EB3}" type="sibTrans" cxnId="{4B9E9C6D-B358-4AFC-9243-7B362C689AF6}">
      <dgm:prSet/>
      <dgm:spPr/>
      <dgm:t>
        <a:bodyPr/>
        <a:lstStyle/>
        <a:p>
          <a:endParaRPr lang="lt-LT" sz="2000">
            <a:solidFill>
              <a:sysClr val="windowText" lastClr="000000"/>
            </a:solidFill>
          </a:endParaRPr>
        </a:p>
      </dgm:t>
    </dgm:pt>
    <dgm:pt modelId="{46722A17-828E-4711-BD81-FE827EEE5C5A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lt-LT" sz="1600" b="1" dirty="0"/>
            <a:t>Socialinės informacinės kampanijos projektai </a:t>
          </a:r>
        </a:p>
        <a:p>
          <a:r>
            <a:rPr lang="lt-LT" sz="1600" dirty="0"/>
            <a:t> </a:t>
          </a:r>
          <a:r>
            <a:rPr lang="lt-LT" sz="1600" b="1" dirty="0">
              <a:solidFill>
                <a:schemeClr val="tx1">
                  <a:lumMod val="50000"/>
                  <a:lumOff val="50000"/>
                </a:schemeClr>
              </a:solidFill>
            </a:rPr>
            <a:t>1.380.000 Eur </a:t>
          </a:r>
        </a:p>
        <a:p>
          <a:r>
            <a:rPr lang="lt-LT" sz="1600" b="1" dirty="0">
              <a:solidFill>
                <a:schemeClr val="tx1">
                  <a:lumMod val="50000"/>
                  <a:lumOff val="50000"/>
                </a:schemeClr>
              </a:solidFill>
            </a:rPr>
            <a:t>(42, 5 proc.) </a:t>
          </a:r>
        </a:p>
      </dgm:t>
    </dgm:pt>
    <dgm:pt modelId="{960E6072-E1CE-48F7-AEFF-A44473A7B6E9}" type="parTrans" cxnId="{143AA786-B75F-4F26-ABEB-861CA63F70EE}">
      <dgm:prSet/>
      <dgm:spPr/>
      <dgm:t>
        <a:bodyPr/>
        <a:lstStyle/>
        <a:p>
          <a:endParaRPr lang="lt-LT" sz="2000">
            <a:solidFill>
              <a:sysClr val="windowText" lastClr="000000"/>
            </a:solidFill>
          </a:endParaRPr>
        </a:p>
      </dgm:t>
    </dgm:pt>
    <dgm:pt modelId="{ED91C174-FA24-4672-AC57-9DED2CA4E14F}" type="sibTrans" cxnId="{143AA786-B75F-4F26-ABEB-861CA63F70EE}">
      <dgm:prSet/>
      <dgm:spPr/>
      <dgm:t>
        <a:bodyPr/>
        <a:lstStyle/>
        <a:p>
          <a:endParaRPr lang="lt-LT" sz="2000">
            <a:solidFill>
              <a:sysClr val="windowText" lastClr="000000"/>
            </a:solidFill>
          </a:endParaRPr>
        </a:p>
      </dgm:t>
    </dgm:pt>
    <dgm:pt modelId="{3EE24B4A-4C5E-4E10-9E2D-8C7D5EB6F8F1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lt-LT" sz="1600" b="1" dirty="0"/>
            <a:t>Prevenciniai projektai  </a:t>
          </a:r>
        </a:p>
        <a:p>
          <a:r>
            <a:rPr lang="lt-LT" sz="1600" b="1" dirty="0">
              <a:solidFill>
                <a:schemeClr val="tx1">
                  <a:lumMod val="50000"/>
                  <a:lumOff val="50000"/>
                </a:schemeClr>
              </a:solidFill>
            </a:rPr>
            <a:t>1.536.000 Eur</a:t>
          </a:r>
        </a:p>
        <a:p>
          <a:r>
            <a:rPr lang="lt-LT" sz="1600" b="1" dirty="0">
              <a:solidFill>
                <a:schemeClr val="tx1">
                  <a:lumMod val="50000"/>
                  <a:lumOff val="50000"/>
                </a:schemeClr>
              </a:solidFill>
            </a:rPr>
            <a:t>(47, 3 proc.) </a:t>
          </a:r>
        </a:p>
        <a:p>
          <a:r>
            <a:rPr lang="lt-LT" sz="1600" dirty="0"/>
            <a:t>Abiems prioritetams vienoda lėšų suma</a:t>
          </a:r>
        </a:p>
      </dgm:t>
    </dgm:pt>
    <dgm:pt modelId="{5B8646D0-2FE1-459F-A929-83458B43E471}" type="parTrans" cxnId="{18EF83A9-CC80-4F9A-8416-50E95ADCE450}">
      <dgm:prSet/>
      <dgm:spPr/>
      <dgm:t>
        <a:bodyPr/>
        <a:lstStyle/>
        <a:p>
          <a:endParaRPr lang="lt-LT" sz="2000">
            <a:solidFill>
              <a:sysClr val="windowText" lastClr="000000"/>
            </a:solidFill>
          </a:endParaRPr>
        </a:p>
      </dgm:t>
    </dgm:pt>
    <dgm:pt modelId="{5A821E2E-66BB-4977-9878-3BC847A73A87}" type="sibTrans" cxnId="{18EF83A9-CC80-4F9A-8416-50E95ADCE450}">
      <dgm:prSet/>
      <dgm:spPr/>
      <dgm:t>
        <a:bodyPr/>
        <a:lstStyle/>
        <a:p>
          <a:endParaRPr lang="lt-LT" sz="2000">
            <a:solidFill>
              <a:sysClr val="windowText" lastClr="000000"/>
            </a:solidFill>
          </a:endParaRPr>
        </a:p>
      </dgm:t>
    </dgm:pt>
    <dgm:pt modelId="{7E459784-2F91-48B1-8DA1-14202B1273A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lt-LT" sz="1600" b="1" dirty="0"/>
            <a:t>Moksliniai tyrimai </a:t>
          </a:r>
        </a:p>
        <a:p>
          <a:r>
            <a:rPr lang="lt-LT" sz="1600" b="1" dirty="0">
              <a:solidFill>
                <a:schemeClr val="tx1">
                  <a:lumMod val="50000"/>
                  <a:lumOff val="50000"/>
                </a:schemeClr>
              </a:solidFill>
            </a:rPr>
            <a:t>300.000 Eur</a:t>
          </a:r>
        </a:p>
        <a:p>
          <a:r>
            <a:rPr lang="lt-LT" sz="1600" b="1" dirty="0">
              <a:solidFill>
                <a:schemeClr val="tx1">
                  <a:lumMod val="50000"/>
                  <a:lumOff val="50000"/>
                </a:schemeClr>
              </a:solidFill>
            </a:rPr>
            <a:t>(9, 2 proc.) </a:t>
          </a:r>
        </a:p>
        <a:p>
          <a:r>
            <a:rPr lang="lt-LT" sz="1600" dirty="0"/>
            <a:t>Abiems prioritetams vienoda lėšų suma</a:t>
          </a:r>
        </a:p>
      </dgm:t>
    </dgm:pt>
    <dgm:pt modelId="{3AACC88C-27C3-4677-82EC-B550B4EBB4C9}" type="parTrans" cxnId="{E64287E0-DDA6-4678-A487-29B2FCE9EAD5}">
      <dgm:prSet/>
      <dgm:spPr/>
      <dgm:t>
        <a:bodyPr/>
        <a:lstStyle/>
        <a:p>
          <a:endParaRPr lang="lt-LT" sz="2000">
            <a:solidFill>
              <a:sysClr val="windowText" lastClr="000000"/>
            </a:solidFill>
          </a:endParaRPr>
        </a:p>
      </dgm:t>
    </dgm:pt>
    <dgm:pt modelId="{8BB0BB9E-0E19-45DA-9517-B2EA77CE92FD}" type="sibTrans" cxnId="{E64287E0-DDA6-4678-A487-29B2FCE9EAD5}">
      <dgm:prSet/>
      <dgm:spPr/>
      <dgm:t>
        <a:bodyPr/>
        <a:lstStyle/>
        <a:p>
          <a:endParaRPr lang="lt-LT" sz="2000">
            <a:solidFill>
              <a:sysClr val="windowText" lastClr="000000"/>
            </a:solidFill>
          </a:endParaRPr>
        </a:p>
      </dgm:t>
    </dgm:pt>
    <dgm:pt modelId="{6AD47863-65DE-40CE-A973-37878620B0F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lt-LT" sz="1600" b="1" dirty="0"/>
            <a:t>Papildomos lėšos informacijos apie Covid-19 plėtrai  </a:t>
          </a:r>
          <a:r>
            <a:rPr lang="lt-LT" sz="1600" b="1" dirty="0">
              <a:solidFill>
                <a:schemeClr val="tx1">
                  <a:lumMod val="50000"/>
                  <a:lumOff val="50000"/>
                </a:schemeClr>
              </a:solidFill>
            </a:rPr>
            <a:t>500.000 Eur </a:t>
          </a:r>
        </a:p>
      </dgm:t>
    </dgm:pt>
    <dgm:pt modelId="{90261392-CA01-46D8-866D-6586B9F503C4}" type="parTrans" cxnId="{D7D6BAAB-5E3B-49A6-BABC-9D90AFFBFB6C}">
      <dgm:prSet/>
      <dgm:spPr/>
      <dgm:t>
        <a:bodyPr/>
        <a:lstStyle/>
        <a:p>
          <a:endParaRPr lang="lt-LT"/>
        </a:p>
      </dgm:t>
    </dgm:pt>
    <dgm:pt modelId="{28EEC808-BD2D-42B1-BA4A-19B2BD12901A}" type="sibTrans" cxnId="{D7D6BAAB-5E3B-49A6-BABC-9D90AFFBFB6C}">
      <dgm:prSet/>
      <dgm:spPr/>
      <dgm:t>
        <a:bodyPr/>
        <a:lstStyle/>
        <a:p>
          <a:endParaRPr lang="lt-LT"/>
        </a:p>
      </dgm:t>
    </dgm:pt>
    <dgm:pt modelId="{B374824B-30AF-4689-87D4-18D95C69DBCC}" type="pres">
      <dgm:prSet presAssocID="{B999993B-1B92-4058-865A-F353284C48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3AD45B-9FEF-4701-8240-7472B44A9A2C}" type="pres">
      <dgm:prSet presAssocID="{6AD47863-65DE-40CE-A973-37878620B0F5}" presName="hierRoot1" presStyleCnt="0"/>
      <dgm:spPr/>
    </dgm:pt>
    <dgm:pt modelId="{DC3E2F7B-9DFE-4F2C-81D0-E48D0FCD573E}" type="pres">
      <dgm:prSet presAssocID="{6AD47863-65DE-40CE-A973-37878620B0F5}" presName="composite" presStyleCnt="0"/>
      <dgm:spPr/>
    </dgm:pt>
    <dgm:pt modelId="{8A345FEF-4B86-45A8-AA05-C1B5F46C860B}" type="pres">
      <dgm:prSet presAssocID="{6AD47863-65DE-40CE-A973-37878620B0F5}" presName="background" presStyleLbl="node0" presStyleIdx="0" presStyleCnt="2"/>
      <dgm:spPr>
        <a:solidFill>
          <a:schemeClr val="accent2"/>
        </a:solidFill>
      </dgm:spPr>
    </dgm:pt>
    <dgm:pt modelId="{1D7E5234-41DB-4001-9D0B-0C681CBFB44A}" type="pres">
      <dgm:prSet presAssocID="{6AD47863-65DE-40CE-A973-37878620B0F5}" presName="text" presStyleLbl="fgAcc0" presStyleIdx="0" presStyleCnt="2" custLinFactX="154166" custLinFactNeighborX="200000" custLinFactNeighborY="-873">
        <dgm:presLayoutVars>
          <dgm:chPref val="3"/>
        </dgm:presLayoutVars>
      </dgm:prSet>
      <dgm:spPr/>
    </dgm:pt>
    <dgm:pt modelId="{71A3395B-A112-470B-9BDC-D311F78761FB}" type="pres">
      <dgm:prSet presAssocID="{6AD47863-65DE-40CE-A973-37878620B0F5}" presName="hierChild2" presStyleCnt="0"/>
      <dgm:spPr/>
    </dgm:pt>
    <dgm:pt modelId="{B9A54CB7-ED55-488A-A40B-61692D55447D}" type="pres">
      <dgm:prSet presAssocID="{9DC34156-72D3-4096-9C46-47927C04E45A}" presName="hierRoot1" presStyleCnt="0"/>
      <dgm:spPr/>
    </dgm:pt>
    <dgm:pt modelId="{C99AA741-09BC-4432-8E67-964F0B9C6020}" type="pres">
      <dgm:prSet presAssocID="{9DC34156-72D3-4096-9C46-47927C04E45A}" presName="composite" presStyleCnt="0"/>
      <dgm:spPr/>
    </dgm:pt>
    <dgm:pt modelId="{AAD8E4BC-67BF-4465-A281-F7E125F70C92}" type="pres">
      <dgm:prSet presAssocID="{9DC34156-72D3-4096-9C46-47927C04E45A}" presName="background" presStyleLbl="node0" presStyleIdx="1" presStyleCnt="2"/>
      <dgm:spPr>
        <a:solidFill>
          <a:schemeClr val="accent2"/>
        </a:solidFill>
      </dgm:spPr>
    </dgm:pt>
    <dgm:pt modelId="{FA4F108D-425A-4E6C-805D-7C0F570A978F}" type="pres">
      <dgm:prSet presAssocID="{9DC34156-72D3-4096-9C46-47927C04E45A}" presName="text" presStyleLbl="fgAcc0" presStyleIdx="1" presStyleCnt="2" custLinFactNeighborX="2217" custLinFactNeighborY="-873">
        <dgm:presLayoutVars>
          <dgm:chPref val="3"/>
        </dgm:presLayoutVars>
      </dgm:prSet>
      <dgm:spPr/>
    </dgm:pt>
    <dgm:pt modelId="{A5234D3C-DAB7-49F3-BADE-C80AAF05814E}" type="pres">
      <dgm:prSet presAssocID="{9DC34156-72D3-4096-9C46-47927C04E45A}" presName="hierChild2" presStyleCnt="0"/>
      <dgm:spPr/>
    </dgm:pt>
    <dgm:pt modelId="{38A4F231-4AB0-41F4-8704-49A6270B5208}" type="pres">
      <dgm:prSet presAssocID="{0FF3E0B6-979A-410D-AE42-F5CC8144A4E7}" presName="Name10" presStyleLbl="parChTrans1D2" presStyleIdx="0" presStyleCnt="2"/>
      <dgm:spPr/>
    </dgm:pt>
    <dgm:pt modelId="{3373BA53-59C9-4911-8879-05332123F64F}" type="pres">
      <dgm:prSet presAssocID="{E86EE8CD-890A-49F2-AE69-00F6B8A14978}" presName="hierRoot2" presStyleCnt="0"/>
      <dgm:spPr/>
    </dgm:pt>
    <dgm:pt modelId="{8F2EC2E3-B1BE-418B-B50F-5563436D6048}" type="pres">
      <dgm:prSet presAssocID="{E86EE8CD-890A-49F2-AE69-00F6B8A14978}" presName="composite2" presStyleCnt="0"/>
      <dgm:spPr/>
    </dgm:pt>
    <dgm:pt modelId="{18632F01-E2DB-46BB-8AA8-45467A41CCAE}" type="pres">
      <dgm:prSet presAssocID="{E86EE8CD-890A-49F2-AE69-00F6B8A14978}" presName="background2" presStyleLbl="node2" presStyleIdx="0" presStyleCnt="2"/>
      <dgm:spPr>
        <a:solidFill>
          <a:schemeClr val="accent2"/>
        </a:solidFill>
      </dgm:spPr>
    </dgm:pt>
    <dgm:pt modelId="{2BE68676-83AA-4B6D-9F9F-BF83F23C5633}" type="pres">
      <dgm:prSet presAssocID="{E86EE8CD-890A-49F2-AE69-00F6B8A14978}" presName="text2" presStyleLbl="fgAcc2" presStyleIdx="0" presStyleCnt="2">
        <dgm:presLayoutVars>
          <dgm:chPref val="3"/>
        </dgm:presLayoutVars>
      </dgm:prSet>
      <dgm:spPr/>
    </dgm:pt>
    <dgm:pt modelId="{CB1423E8-A06D-4BBA-A5F1-A42D0B1D87DD}" type="pres">
      <dgm:prSet presAssocID="{E86EE8CD-890A-49F2-AE69-00F6B8A14978}" presName="hierChild3" presStyleCnt="0"/>
      <dgm:spPr/>
    </dgm:pt>
    <dgm:pt modelId="{3E25E6BC-EBEA-452E-BBF9-ADA441B55A28}" type="pres">
      <dgm:prSet presAssocID="{68944338-07D6-43EE-A0C2-D85C3A384E26}" presName="Name10" presStyleLbl="parChTrans1D2" presStyleIdx="1" presStyleCnt="2"/>
      <dgm:spPr/>
    </dgm:pt>
    <dgm:pt modelId="{1A7E1B6A-A8AE-48F5-8829-106FED108E47}" type="pres">
      <dgm:prSet presAssocID="{0C2ED797-8ABD-4EAE-9666-545D5A95CBD0}" presName="hierRoot2" presStyleCnt="0"/>
      <dgm:spPr/>
    </dgm:pt>
    <dgm:pt modelId="{92C86593-28C2-4035-A388-E010E510AB84}" type="pres">
      <dgm:prSet presAssocID="{0C2ED797-8ABD-4EAE-9666-545D5A95CBD0}" presName="composite2" presStyleCnt="0"/>
      <dgm:spPr/>
    </dgm:pt>
    <dgm:pt modelId="{EB898F9E-5F1D-4AB8-A280-0E82CD7D951B}" type="pres">
      <dgm:prSet presAssocID="{0C2ED797-8ABD-4EAE-9666-545D5A95CBD0}" presName="background2" presStyleLbl="node2" presStyleIdx="1" presStyleCnt="2"/>
      <dgm:spPr>
        <a:solidFill>
          <a:schemeClr val="accent2"/>
        </a:solidFill>
      </dgm:spPr>
    </dgm:pt>
    <dgm:pt modelId="{64D4E5E0-95C6-4E76-86AB-C6BF593BCAEE}" type="pres">
      <dgm:prSet presAssocID="{0C2ED797-8ABD-4EAE-9666-545D5A95CBD0}" presName="text2" presStyleLbl="fgAcc2" presStyleIdx="1" presStyleCnt="2">
        <dgm:presLayoutVars>
          <dgm:chPref val="3"/>
        </dgm:presLayoutVars>
      </dgm:prSet>
      <dgm:spPr/>
    </dgm:pt>
    <dgm:pt modelId="{AF796475-8914-460B-92C5-4BFD98DB09CF}" type="pres">
      <dgm:prSet presAssocID="{0C2ED797-8ABD-4EAE-9666-545D5A95CBD0}" presName="hierChild3" presStyleCnt="0"/>
      <dgm:spPr/>
    </dgm:pt>
    <dgm:pt modelId="{B16800D8-90E1-4751-8775-69A44033D051}" type="pres">
      <dgm:prSet presAssocID="{960E6072-E1CE-48F7-AEFF-A44473A7B6E9}" presName="Name17" presStyleLbl="parChTrans1D3" presStyleIdx="0" presStyleCnt="3"/>
      <dgm:spPr/>
    </dgm:pt>
    <dgm:pt modelId="{0F9BC449-667C-4EBF-B3D4-B089FF870903}" type="pres">
      <dgm:prSet presAssocID="{46722A17-828E-4711-BD81-FE827EEE5C5A}" presName="hierRoot3" presStyleCnt="0"/>
      <dgm:spPr/>
    </dgm:pt>
    <dgm:pt modelId="{34C3F082-E40D-48E8-A6C7-78229B80AF1A}" type="pres">
      <dgm:prSet presAssocID="{46722A17-828E-4711-BD81-FE827EEE5C5A}" presName="composite3" presStyleCnt="0"/>
      <dgm:spPr/>
    </dgm:pt>
    <dgm:pt modelId="{0ECD44C1-0970-4BAD-A7F1-2E70F8A0EEC0}" type="pres">
      <dgm:prSet presAssocID="{46722A17-828E-4711-BD81-FE827EEE5C5A}" presName="background3" presStyleLbl="node3" presStyleIdx="0" presStyleCnt="3"/>
      <dgm:spPr>
        <a:solidFill>
          <a:schemeClr val="accent2"/>
        </a:solidFill>
      </dgm:spPr>
    </dgm:pt>
    <dgm:pt modelId="{49182327-C595-462E-8FFA-FEE29622D5CA}" type="pres">
      <dgm:prSet presAssocID="{46722A17-828E-4711-BD81-FE827EEE5C5A}" presName="text3" presStyleLbl="fgAcc3" presStyleIdx="0" presStyleCnt="3">
        <dgm:presLayoutVars>
          <dgm:chPref val="3"/>
        </dgm:presLayoutVars>
      </dgm:prSet>
      <dgm:spPr/>
    </dgm:pt>
    <dgm:pt modelId="{73166F58-01A0-40A6-B951-8A4DFF2D78D9}" type="pres">
      <dgm:prSet presAssocID="{46722A17-828E-4711-BD81-FE827EEE5C5A}" presName="hierChild4" presStyleCnt="0"/>
      <dgm:spPr/>
    </dgm:pt>
    <dgm:pt modelId="{A21CE2B3-8ABA-4B9C-A2A9-FA2637300A74}" type="pres">
      <dgm:prSet presAssocID="{5B8646D0-2FE1-459F-A929-83458B43E471}" presName="Name17" presStyleLbl="parChTrans1D3" presStyleIdx="1" presStyleCnt="3"/>
      <dgm:spPr/>
    </dgm:pt>
    <dgm:pt modelId="{B42FAD1E-090B-4315-A8A6-71102298FC54}" type="pres">
      <dgm:prSet presAssocID="{3EE24B4A-4C5E-4E10-9E2D-8C7D5EB6F8F1}" presName="hierRoot3" presStyleCnt="0"/>
      <dgm:spPr/>
    </dgm:pt>
    <dgm:pt modelId="{00FAF417-EA09-4C22-B8CE-34B12470AC8B}" type="pres">
      <dgm:prSet presAssocID="{3EE24B4A-4C5E-4E10-9E2D-8C7D5EB6F8F1}" presName="composite3" presStyleCnt="0"/>
      <dgm:spPr/>
    </dgm:pt>
    <dgm:pt modelId="{7C2C04A9-7B7B-4AF2-A391-398533347B64}" type="pres">
      <dgm:prSet presAssocID="{3EE24B4A-4C5E-4E10-9E2D-8C7D5EB6F8F1}" presName="background3" presStyleLbl="node3" presStyleIdx="1" presStyleCnt="3"/>
      <dgm:spPr>
        <a:solidFill>
          <a:schemeClr val="accent2"/>
        </a:solidFill>
      </dgm:spPr>
    </dgm:pt>
    <dgm:pt modelId="{9E7EF390-1702-4F32-A723-5B06868F4079}" type="pres">
      <dgm:prSet presAssocID="{3EE24B4A-4C5E-4E10-9E2D-8C7D5EB6F8F1}" presName="text3" presStyleLbl="fgAcc3" presStyleIdx="1" presStyleCnt="3">
        <dgm:presLayoutVars>
          <dgm:chPref val="3"/>
        </dgm:presLayoutVars>
      </dgm:prSet>
      <dgm:spPr/>
    </dgm:pt>
    <dgm:pt modelId="{B7D73761-D034-42FE-8D69-8112A7C29BA4}" type="pres">
      <dgm:prSet presAssocID="{3EE24B4A-4C5E-4E10-9E2D-8C7D5EB6F8F1}" presName="hierChild4" presStyleCnt="0"/>
      <dgm:spPr/>
    </dgm:pt>
    <dgm:pt modelId="{D51F3E0E-CB29-4DE5-9943-E7865B236BD9}" type="pres">
      <dgm:prSet presAssocID="{3AACC88C-27C3-4677-82EC-B550B4EBB4C9}" presName="Name17" presStyleLbl="parChTrans1D3" presStyleIdx="2" presStyleCnt="3"/>
      <dgm:spPr/>
    </dgm:pt>
    <dgm:pt modelId="{8487E7E2-5D3C-4E23-9E5D-9255B5D9B6F3}" type="pres">
      <dgm:prSet presAssocID="{7E459784-2F91-48B1-8DA1-14202B1273AD}" presName="hierRoot3" presStyleCnt="0"/>
      <dgm:spPr/>
    </dgm:pt>
    <dgm:pt modelId="{D0658ACE-BC2B-4356-9D22-7251509CF293}" type="pres">
      <dgm:prSet presAssocID="{7E459784-2F91-48B1-8DA1-14202B1273AD}" presName="composite3" presStyleCnt="0"/>
      <dgm:spPr/>
    </dgm:pt>
    <dgm:pt modelId="{DB219348-0158-408F-97DC-BDC0742D8916}" type="pres">
      <dgm:prSet presAssocID="{7E459784-2F91-48B1-8DA1-14202B1273AD}" presName="background3" presStyleLbl="node3" presStyleIdx="2" presStyleCnt="3"/>
      <dgm:spPr>
        <a:solidFill>
          <a:schemeClr val="accent2"/>
        </a:solidFill>
      </dgm:spPr>
    </dgm:pt>
    <dgm:pt modelId="{B3202B38-856F-45FF-9F96-7E5C8F0DE879}" type="pres">
      <dgm:prSet presAssocID="{7E459784-2F91-48B1-8DA1-14202B1273AD}" presName="text3" presStyleLbl="fgAcc3" presStyleIdx="2" presStyleCnt="3">
        <dgm:presLayoutVars>
          <dgm:chPref val="3"/>
        </dgm:presLayoutVars>
      </dgm:prSet>
      <dgm:spPr/>
    </dgm:pt>
    <dgm:pt modelId="{2394C944-2C9A-4877-9B96-17FEFA4C29AC}" type="pres">
      <dgm:prSet presAssocID="{7E459784-2F91-48B1-8DA1-14202B1273AD}" presName="hierChild4" presStyleCnt="0"/>
      <dgm:spPr/>
    </dgm:pt>
  </dgm:ptLst>
  <dgm:cxnLst>
    <dgm:cxn modelId="{2E7E4515-FFD4-4311-B0E0-5D09791A3421}" type="presOf" srcId="{6AD47863-65DE-40CE-A973-37878620B0F5}" destId="{1D7E5234-41DB-4001-9D0B-0C681CBFB44A}" srcOrd="0" destOrd="0" presId="urn:microsoft.com/office/officeart/2005/8/layout/hierarchy1"/>
    <dgm:cxn modelId="{E1DFC818-60BA-46DA-9BE9-55F21124D803}" type="presOf" srcId="{E86EE8CD-890A-49F2-AE69-00F6B8A14978}" destId="{2BE68676-83AA-4B6D-9F9F-BF83F23C5633}" srcOrd="0" destOrd="0" presId="urn:microsoft.com/office/officeart/2005/8/layout/hierarchy1"/>
    <dgm:cxn modelId="{D5A3B530-B8A5-42CA-BD7C-6CDB08052E5A}" type="presOf" srcId="{B999993B-1B92-4058-865A-F353284C4842}" destId="{B374824B-30AF-4689-87D4-18D95C69DBCC}" srcOrd="0" destOrd="0" presId="urn:microsoft.com/office/officeart/2005/8/layout/hierarchy1"/>
    <dgm:cxn modelId="{97268538-02CA-461A-9E05-2686BB9F5B60}" type="presOf" srcId="{9DC34156-72D3-4096-9C46-47927C04E45A}" destId="{FA4F108D-425A-4E6C-805D-7C0F570A978F}" srcOrd="0" destOrd="0" presId="urn:microsoft.com/office/officeart/2005/8/layout/hierarchy1"/>
    <dgm:cxn modelId="{5130093D-8398-4045-8ED3-EAC37BC223E3}" type="presOf" srcId="{0C2ED797-8ABD-4EAE-9666-545D5A95CBD0}" destId="{64D4E5E0-95C6-4E76-86AB-C6BF593BCAEE}" srcOrd="0" destOrd="0" presId="urn:microsoft.com/office/officeart/2005/8/layout/hierarchy1"/>
    <dgm:cxn modelId="{3ED12749-9FFC-4590-8D86-92C9832919A6}" type="presOf" srcId="{46722A17-828E-4711-BD81-FE827EEE5C5A}" destId="{49182327-C595-462E-8FFA-FEE29622D5CA}" srcOrd="0" destOrd="0" presId="urn:microsoft.com/office/officeart/2005/8/layout/hierarchy1"/>
    <dgm:cxn modelId="{9DDF6F49-9341-4CEA-A802-C240363D61F3}" type="presOf" srcId="{3AACC88C-27C3-4677-82EC-B550B4EBB4C9}" destId="{D51F3E0E-CB29-4DE5-9943-E7865B236BD9}" srcOrd="0" destOrd="0" presId="urn:microsoft.com/office/officeart/2005/8/layout/hierarchy1"/>
    <dgm:cxn modelId="{4B9E9C6D-B358-4AFC-9243-7B362C689AF6}" srcId="{9DC34156-72D3-4096-9C46-47927C04E45A}" destId="{0C2ED797-8ABD-4EAE-9666-545D5A95CBD0}" srcOrd="1" destOrd="0" parTransId="{68944338-07D6-43EE-A0C2-D85C3A384E26}" sibTransId="{23D5C9FB-F9D0-4CBB-B720-2CAA89341EB3}"/>
    <dgm:cxn modelId="{B9831654-AEB7-402A-AFDE-60CBFCCEFCE7}" type="presOf" srcId="{5B8646D0-2FE1-459F-A929-83458B43E471}" destId="{A21CE2B3-8ABA-4B9C-A2A9-FA2637300A74}" srcOrd="0" destOrd="0" presId="urn:microsoft.com/office/officeart/2005/8/layout/hierarchy1"/>
    <dgm:cxn modelId="{8C425B7B-0A50-42C5-9509-D83C67A4CE33}" type="presOf" srcId="{7E459784-2F91-48B1-8DA1-14202B1273AD}" destId="{B3202B38-856F-45FF-9F96-7E5C8F0DE879}" srcOrd="0" destOrd="0" presId="urn:microsoft.com/office/officeart/2005/8/layout/hierarchy1"/>
    <dgm:cxn modelId="{4E77987C-8C48-4C28-B9C6-8748E456185D}" type="presOf" srcId="{0FF3E0B6-979A-410D-AE42-F5CC8144A4E7}" destId="{38A4F231-4AB0-41F4-8704-49A6270B5208}" srcOrd="0" destOrd="0" presId="urn:microsoft.com/office/officeart/2005/8/layout/hierarchy1"/>
    <dgm:cxn modelId="{143AA786-B75F-4F26-ABEB-861CA63F70EE}" srcId="{0C2ED797-8ABD-4EAE-9666-545D5A95CBD0}" destId="{46722A17-828E-4711-BD81-FE827EEE5C5A}" srcOrd="0" destOrd="0" parTransId="{960E6072-E1CE-48F7-AEFF-A44473A7B6E9}" sibTransId="{ED91C174-FA24-4672-AC57-9DED2CA4E14F}"/>
    <dgm:cxn modelId="{1BA2CE88-4CA0-4E78-835D-57BB7772EFC0}" type="presOf" srcId="{960E6072-E1CE-48F7-AEFF-A44473A7B6E9}" destId="{B16800D8-90E1-4751-8775-69A44033D051}" srcOrd="0" destOrd="0" presId="urn:microsoft.com/office/officeart/2005/8/layout/hierarchy1"/>
    <dgm:cxn modelId="{04CCCE9A-5B15-497F-B4A0-EF8AD7895946}" type="presOf" srcId="{3EE24B4A-4C5E-4E10-9E2D-8C7D5EB6F8F1}" destId="{9E7EF390-1702-4F32-A723-5B06868F4079}" srcOrd="0" destOrd="0" presId="urn:microsoft.com/office/officeart/2005/8/layout/hierarchy1"/>
    <dgm:cxn modelId="{2AE0AFA3-2FD2-4B28-9D67-6F9E811B90A2}" type="presOf" srcId="{68944338-07D6-43EE-A0C2-D85C3A384E26}" destId="{3E25E6BC-EBEA-452E-BBF9-ADA441B55A28}" srcOrd="0" destOrd="0" presId="urn:microsoft.com/office/officeart/2005/8/layout/hierarchy1"/>
    <dgm:cxn modelId="{18EF83A9-CC80-4F9A-8416-50E95ADCE450}" srcId="{0C2ED797-8ABD-4EAE-9666-545D5A95CBD0}" destId="{3EE24B4A-4C5E-4E10-9E2D-8C7D5EB6F8F1}" srcOrd="1" destOrd="0" parTransId="{5B8646D0-2FE1-459F-A929-83458B43E471}" sibTransId="{5A821E2E-66BB-4977-9878-3BC847A73A87}"/>
    <dgm:cxn modelId="{D7D6BAAB-5E3B-49A6-BABC-9D90AFFBFB6C}" srcId="{B999993B-1B92-4058-865A-F353284C4842}" destId="{6AD47863-65DE-40CE-A973-37878620B0F5}" srcOrd="0" destOrd="0" parTransId="{90261392-CA01-46D8-866D-6586B9F503C4}" sibTransId="{28EEC808-BD2D-42B1-BA4A-19B2BD12901A}"/>
    <dgm:cxn modelId="{E64287E0-DDA6-4678-A487-29B2FCE9EAD5}" srcId="{0C2ED797-8ABD-4EAE-9666-545D5A95CBD0}" destId="{7E459784-2F91-48B1-8DA1-14202B1273AD}" srcOrd="2" destOrd="0" parTransId="{3AACC88C-27C3-4677-82EC-B550B4EBB4C9}" sibTransId="{8BB0BB9E-0E19-45DA-9517-B2EA77CE92FD}"/>
    <dgm:cxn modelId="{E3B349E7-4B66-4B02-8D3E-194994795CE2}" srcId="{B999993B-1B92-4058-865A-F353284C4842}" destId="{9DC34156-72D3-4096-9C46-47927C04E45A}" srcOrd="1" destOrd="0" parTransId="{5573A8A2-904C-4690-9C78-4373FBA0A77A}" sibTransId="{BA042ED3-AE5F-434F-A012-D6A44584A3CB}"/>
    <dgm:cxn modelId="{24BF17FE-969E-43C6-8528-631EAEAC784F}" srcId="{9DC34156-72D3-4096-9C46-47927C04E45A}" destId="{E86EE8CD-890A-49F2-AE69-00F6B8A14978}" srcOrd="0" destOrd="0" parTransId="{0FF3E0B6-979A-410D-AE42-F5CC8144A4E7}" sibTransId="{968AAE19-EDD8-465F-A1F3-82BA3E2A855C}"/>
    <dgm:cxn modelId="{BE5796D0-2D91-4C46-ABBA-A58886FF384A}" type="presParOf" srcId="{B374824B-30AF-4689-87D4-18D95C69DBCC}" destId="{B63AD45B-9FEF-4701-8240-7472B44A9A2C}" srcOrd="0" destOrd="0" presId="urn:microsoft.com/office/officeart/2005/8/layout/hierarchy1"/>
    <dgm:cxn modelId="{FCA8A19B-2BBE-473A-BBEF-E638FA5065BB}" type="presParOf" srcId="{B63AD45B-9FEF-4701-8240-7472B44A9A2C}" destId="{DC3E2F7B-9DFE-4F2C-81D0-E48D0FCD573E}" srcOrd="0" destOrd="0" presId="urn:microsoft.com/office/officeart/2005/8/layout/hierarchy1"/>
    <dgm:cxn modelId="{942FC86F-DD85-44B6-98B6-066ED42AC711}" type="presParOf" srcId="{DC3E2F7B-9DFE-4F2C-81D0-E48D0FCD573E}" destId="{8A345FEF-4B86-45A8-AA05-C1B5F46C860B}" srcOrd="0" destOrd="0" presId="urn:microsoft.com/office/officeart/2005/8/layout/hierarchy1"/>
    <dgm:cxn modelId="{8DE3086F-C3FE-40AE-BDE6-623CCF0D8039}" type="presParOf" srcId="{DC3E2F7B-9DFE-4F2C-81D0-E48D0FCD573E}" destId="{1D7E5234-41DB-4001-9D0B-0C681CBFB44A}" srcOrd="1" destOrd="0" presId="urn:microsoft.com/office/officeart/2005/8/layout/hierarchy1"/>
    <dgm:cxn modelId="{07FEDC60-3DAA-4027-A78E-E9BD41790F82}" type="presParOf" srcId="{B63AD45B-9FEF-4701-8240-7472B44A9A2C}" destId="{71A3395B-A112-470B-9BDC-D311F78761FB}" srcOrd="1" destOrd="0" presId="urn:microsoft.com/office/officeart/2005/8/layout/hierarchy1"/>
    <dgm:cxn modelId="{36E29692-D63D-4445-A815-CCBA90F6F63E}" type="presParOf" srcId="{B374824B-30AF-4689-87D4-18D95C69DBCC}" destId="{B9A54CB7-ED55-488A-A40B-61692D55447D}" srcOrd="1" destOrd="0" presId="urn:microsoft.com/office/officeart/2005/8/layout/hierarchy1"/>
    <dgm:cxn modelId="{FEF3F094-CAE6-45E9-8C08-83AC57A22AB7}" type="presParOf" srcId="{B9A54CB7-ED55-488A-A40B-61692D55447D}" destId="{C99AA741-09BC-4432-8E67-964F0B9C6020}" srcOrd="0" destOrd="0" presId="urn:microsoft.com/office/officeart/2005/8/layout/hierarchy1"/>
    <dgm:cxn modelId="{58325ED3-78C2-4DE3-96EC-1CF2049B8FDD}" type="presParOf" srcId="{C99AA741-09BC-4432-8E67-964F0B9C6020}" destId="{AAD8E4BC-67BF-4465-A281-F7E125F70C92}" srcOrd="0" destOrd="0" presId="urn:microsoft.com/office/officeart/2005/8/layout/hierarchy1"/>
    <dgm:cxn modelId="{3FDF909D-BD7D-4FF2-B1AA-269F0257DEE3}" type="presParOf" srcId="{C99AA741-09BC-4432-8E67-964F0B9C6020}" destId="{FA4F108D-425A-4E6C-805D-7C0F570A978F}" srcOrd="1" destOrd="0" presId="urn:microsoft.com/office/officeart/2005/8/layout/hierarchy1"/>
    <dgm:cxn modelId="{233FE43E-2E98-4CA5-899F-A563207AD5B4}" type="presParOf" srcId="{B9A54CB7-ED55-488A-A40B-61692D55447D}" destId="{A5234D3C-DAB7-49F3-BADE-C80AAF05814E}" srcOrd="1" destOrd="0" presId="urn:microsoft.com/office/officeart/2005/8/layout/hierarchy1"/>
    <dgm:cxn modelId="{6E3912DA-3579-4764-A270-BDFC286698FE}" type="presParOf" srcId="{A5234D3C-DAB7-49F3-BADE-C80AAF05814E}" destId="{38A4F231-4AB0-41F4-8704-49A6270B5208}" srcOrd="0" destOrd="0" presId="urn:microsoft.com/office/officeart/2005/8/layout/hierarchy1"/>
    <dgm:cxn modelId="{8305A3F5-43A3-4E1B-8337-78E716FDB779}" type="presParOf" srcId="{A5234D3C-DAB7-49F3-BADE-C80AAF05814E}" destId="{3373BA53-59C9-4911-8879-05332123F64F}" srcOrd="1" destOrd="0" presId="urn:microsoft.com/office/officeart/2005/8/layout/hierarchy1"/>
    <dgm:cxn modelId="{A41A74B8-8ECD-4C6B-AA25-ABEE2BD0695D}" type="presParOf" srcId="{3373BA53-59C9-4911-8879-05332123F64F}" destId="{8F2EC2E3-B1BE-418B-B50F-5563436D6048}" srcOrd="0" destOrd="0" presId="urn:microsoft.com/office/officeart/2005/8/layout/hierarchy1"/>
    <dgm:cxn modelId="{5192F81C-7F97-4E45-A4E9-C863D5DA2412}" type="presParOf" srcId="{8F2EC2E3-B1BE-418B-B50F-5563436D6048}" destId="{18632F01-E2DB-46BB-8AA8-45467A41CCAE}" srcOrd="0" destOrd="0" presId="urn:microsoft.com/office/officeart/2005/8/layout/hierarchy1"/>
    <dgm:cxn modelId="{8432BB0F-B7E5-449B-8AA4-C7B0CB140253}" type="presParOf" srcId="{8F2EC2E3-B1BE-418B-B50F-5563436D6048}" destId="{2BE68676-83AA-4B6D-9F9F-BF83F23C5633}" srcOrd="1" destOrd="0" presId="urn:microsoft.com/office/officeart/2005/8/layout/hierarchy1"/>
    <dgm:cxn modelId="{1281F26B-CAF6-44AA-8553-B43ACE40D902}" type="presParOf" srcId="{3373BA53-59C9-4911-8879-05332123F64F}" destId="{CB1423E8-A06D-4BBA-A5F1-A42D0B1D87DD}" srcOrd="1" destOrd="0" presId="urn:microsoft.com/office/officeart/2005/8/layout/hierarchy1"/>
    <dgm:cxn modelId="{E9C084C5-A702-4BE1-B138-CE1DEEB8C7B3}" type="presParOf" srcId="{A5234D3C-DAB7-49F3-BADE-C80AAF05814E}" destId="{3E25E6BC-EBEA-452E-BBF9-ADA441B55A28}" srcOrd="2" destOrd="0" presId="urn:microsoft.com/office/officeart/2005/8/layout/hierarchy1"/>
    <dgm:cxn modelId="{E1D195D0-2747-4123-B76C-358F163A9CF4}" type="presParOf" srcId="{A5234D3C-DAB7-49F3-BADE-C80AAF05814E}" destId="{1A7E1B6A-A8AE-48F5-8829-106FED108E47}" srcOrd="3" destOrd="0" presId="urn:microsoft.com/office/officeart/2005/8/layout/hierarchy1"/>
    <dgm:cxn modelId="{7B60D8DC-D85E-4FCE-BF65-5734B32BE01A}" type="presParOf" srcId="{1A7E1B6A-A8AE-48F5-8829-106FED108E47}" destId="{92C86593-28C2-4035-A388-E010E510AB84}" srcOrd="0" destOrd="0" presId="urn:microsoft.com/office/officeart/2005/8/layout/hierarchy1"/>
    <dgm:cxn modelId="{539F735C-4090-422D-997A-19257179C22C}" type="presParOf" srcId="{92C86593-28C2-4035-A388-E010E510AB84}" destId="{EB898F9E-5F1D-4AB8-A280-0E82CD7D951B}" srcOrd="0" destOrd="0" presId="urn:microsoft.com/office/officeart/2005/8/layout/hierarchy1"/>
    <dgm:cxn modelId="{ECE7E272-8219-4A35-9FD7-61DC678FB644}" type="presParOf" srcId="{92C86593-28C2-4035-A388-E010E510AB84}" destId="{64D4E5E0-95C6-4E76-86AB-C6BF593BCAEE}" srcOrd="1" destOrd="0" presId="urn:microsoft.com/office/officeart/2005/8/layout/hierarchy1"/>
    <dgm:cxn modelId="{1FA9DF10-7519-4CBD-B4A6-9CCA19AD93FA}" type="presParOf" srcId="{1A7E1B6A-A8AE-48F5-8829-106FED108E47}" destId="{AF796475-8914-460B-92C5-4BFD98DB09CF}" srcOrd="1" destOrd="0" presId="urn:microsoft.com/office/officeart/2005/8/layout/hierarchy1"/>
    <dgm:cxn modelId="{08967F66-31C4-4645-821C-933E0A94B47A}" type="presParOf" srcId="{AF796475-8914-460B-92C5-4BFD98DB09CF}" destId="{B16800D8-90E1-4751-8775-69A44033D051}" srcOrd="0" destOrd="0" presId="urn:microsoft.com/office/officeart/2005/8/layout/hierarchy1"/>
    <dgm:cxn modelId="{60654EC3-EC28-41BA-AFA6-F2D9D1BD8285}" type="presParOf" srcId="{AF796475-8914-460B-92C5-4BFD98DB09CF}" destId="{0F9BC449-667C-4EBF-B3D4-B089FF870903}" srcOrd="1" destOrd="0" presId="urn:microsoft.com/office/officeart/2005/8/layout/hierarchy1"/>
    <dgm:cxn modelId="{4D1D046F-79EC-4711-8406-D0D6ECD6B44B}" type="presParOf" srcId="{0F9BC449-667C-4EBF-B3D4-B089FF870903}" destId="{34C3F082-E40D-48E8-A6C7-78229B80AF1A}" srcOrd="0" destOrd="0" presId="urn:microsoft.com/office/officeart/2005/8/layout/hierarchy1"/>
    <dgm:cxn modelId="{7E64617C-B814-4616-8FDA-2AA8ADDB692B}" type="presParOf" srcId="{34C3F082-E40D-48E8-A6C7-78229B80AF1A}" destId="{0ECD44C1-0970-4BAD-A7F1-2E70F8A0EEC0}" srcOrd="0" destOrd="0" presId="urn:microsoft.com/office/officeart/2005/8/layout/hierarchy1"/>
    <dgm:cxn modelId="{45CA3EF2-D5D7-4A43-8F34-0069299AC93D}" type="presParOf" srcId="{34C3F082-E40D-48E8-A6C7-78229B80AF1A}" destId="{49182327-C595-462E-8FFA-FEE29622D5CA}" srcOrd="1" destOrd="0" presId="urn:microsoft.com/office/officeart/2005/8/layout/hierarchy1"/>
    <dgm:cxn modelId="{AA65FD95-DF2D-4632-A132-50935D7252F2}" type="presParOf" srcId="{0F9BC449-667C-4EBF-B3D4-B089FF870903}" destId="{73166F58-01A0-40A6-B951-8A4DFF2D78D9}" srcOrd="1" destOrd="0" presId="urn:microsoft.com/office/officeart/2005/8/layout/hierarchy1"/>
    <dgm:cxn modelId="{14C734D2-F1E8-4F44-A833-BFDC98BC8323}" type="presParOf" srcId="{AF796475-8914-460B-92C5-4BFD98DB09CF}" destId="{A21CE2B3-8ABA-4B9C-A2A9-FA2637300A74}" srcOrd="2" destOrd="0" presId="urn:microsoft.com/office/officeart/2005/8/layout/hierarchy1"/>
    <dgm:cxn modelId="{C59D4678-D95D-4EC0-A83C-2E001052DF8C}" type="presParOf" srcId="{AF796475-8914-460B-92C5-4BFD98DB09CF}" destId="{B42FAD1E-090B-4315-A8A6-71102298FC54}" srcOrd="3" destOrd="0" presId="urn:microsoft.com/office/officeart/2005/8/layout/hierarchy1"/>
    <dgm:cxn modelId="{AD3DE6FC-8EA7-4490-9671-06C5B657FBF5}" type="presParOf" srcId="{B42FAD1E-090B-4315-A8A6-71102298FC54}" destId="{00FAF417-EA09-4C22-B8CE-34B12470AC8B}" srcOrd="0" destOrd="0" presId="urn:microsoft.com/office/officeart/2005/8/layout/hierarchy1"/>
    <dgm:cxn modelId="{1A74A759-329B-4F91-8175-65399BB315A6}" type="presParOf" srcId="{00FAF417-EA09-4C22-B8CE-34B12470AC8B}" destId="{7C2C04A9-7B7B-4AF2-A391-398533347B64}" srcOrd="0" destOrd="0" presId="urn:microsoft.com/office/officeart/2005/8/layout/hierarchy1"/>
    <dgm:cxn modelId="{F31E76B4-DD67-4A51-8636-EF029F97E769}" type="presParOf" srcId="{00FAF417-EA09-4C22-B8CE-34B12470AC8B}" destId="{9E7EF390-1702-4F32-A723-5B06868F4079}" srcOrd="1" destOrd="0" presId="urn:microsoft.com/office/officeart/2005/8/layout/hierarchy1"/>
    <dgm:cxn modelId="{D8B26D54-F931-4460-AAF1-E026B2ECCA47}" type="presParOf" srcId="{B42FAD1E-090B-4315-A8A6-71102298FC54}" destId="{B7D73761-D034-42FE-8D69-8112A7C29BA4}" srcOrd="1" destOrd="0" presId="urn:microsoft.com/office/officeart/2005/8/layout/hierarchy1"/>
    <dgm:cxn modelId="{DB29D7C7-6A8D-4150-AB3E-628EF7955070}" type="presParOf" srcId="{AF796475-8914-460B-92C5-4BFD98DB09CF}" destId="{D51F3E0E-CB29-4DE5-9943-E7865B236BD9}" srcOrd="4" destOrd="0" presId="urn:microsoft.com/office/officeart/2005/8/layout/hierarchy1"/>
    <dgm:cxn modelId="{5DF62922-733A-419A-925E-22AB1CD25294}" type="presParOf" srcId="{AF796475-8914-460B-92C5-4BFD98DB09CF}" destId="{8487E7E2-5D3C-4E23-9E5D-9255B5D9B6F3}" srcOrd="5" destOrd="0" presId="urn:microsoft.com/office/officeart/2005/8/layout/hierarchy1"/>
    <dgm:cxn modelId="{182B7138-9917-41F1-9FCA-F36CE5476B00}" type="presParOf" srcId="{8487E7E2-5D3C-4E23-9E5D-9255B5D9B6F3}" destId="{D0658ACE-BC2B-4356-9D22-7251509CF293}" srcOrd="0" destOrd="0" presId="urn:microsoft.com/office/officeart/2005/8/layout/hierarchy1"/>
    <dgm:cxn modelId="{C6FBD6B8-5245-4E4A-8CD8-75DBBB526B3E}" type="presParOf" srcId="{D0658ACE-BC2B-4356-9D22-7251509CF293}" destId="{DB219348-0158-408F-97DC-BDC0742D8916}" srcOrd="0" destOrd="0" presId="urn:microsoft.com/office/officeart/2005/8/layout/hierarchy1"/>
    <dgm:cxn modelId="{AE66CF7D-1C18-4CB2-9C86-265A4041386D}" type="presParOf" srcId="{D0658ACE-BC2B-4356-9D22-7251509CF293}" destId="{B3202B38-856F-45FF-9F96-7E5C8F0DE879}" srcOrd="1" destOrd="0" presId="urn:microsoft.com/office/officeart/2005/8/layout/hierarchy1"/>
    <dgm:cxn modelId="{F07FF74A-0D0A-4EAE-91F8-8CBF28CDC8CF}" type="presParOf" srcId="{8487E7E2-5D3C-4E23-9E5D-9255B5D9B6F3}" destId="{2394C944-2C9A-4877-9B96-17FEFA4C29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32C6C1-BB06-4787-A024-FDD86021896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64ECA4-82D1-4A54-8E58-34FAC96D991F}">
      <dgm:prSet custT="1"/>
      <dgm:spPr/>
      <dgm:t>
        <a:bodyPr/>
        <a:lstStyle/>
        <a:p>
          <a:r>
            <a:rPr lang="lt-LT" sz="2000"/>
            <a:t>37 prevenciniai projektai (1.834.889,55 Eur)</a:t>
          </a:r>
          <a:endParaRPr lang="en-US" sz="2000"/>
        </a:p>
      </dgm:t>
    </dgm:pt>
    <dgm:pt modelId="{6B059F03-9C19-4164-86DC-DCDE0F218107}" type="parTrans" cxnId="{144CC689-2572-44C7-945B-13305B76918B}">
      <dgm:prSet/>
      <dgm:spPr/>
      <dgm:t>
        <a:bodyPr/>
        <a:lstStyle/>
        <a:p>
          <a:endParaRPr lang="en-US" sz="2000"/>
        </a:p>
      </dgm:t>
    </dgm:pt>
    <dgm:pt modelId="{62F92A4D-A611-4B53-A5EA-966E60F02B4B}" type="sibTrans" cxnId="{144CC689-2572-44C7-945B-13305B76918B}">
      <dgm:prSet/>
      <dgm:spPr/>
      <dgm:t>
        <a:bodyPr/>
        <a:lstStyle/>
        <a:p>
          <a:endParaRPr lang="en-US" sz="2000"/>
        </a:p>
      </dgm:t>
    </dgm:pt>
    <dgm:pt modelId="{2D4E186F-9422-40D8-9BA7-6885432AD81C}">
      <dgm:prSet custT="1"/>
      <dgm:spPr/>
      <dgm:t>
        <a:bodyPr/>
        <a:lstStyle/>
        <a:p>
          <a:r>
            <a:rPr lang="lt-LT" sz="2000"/>
            <a:t>17 projektų – visuomenės psichikos sveikatos stiprinimui (898.622,84 Eur) </a:t>
          </a:r>
          <a:endParaRPr lang="en-US" sz="2000"/>
        </a:p>
      </dgm:t>
    </dgm:pt>
    <dgm:pt modelId="{66DBAFBF-8336-483B-8790-26BC2D94795B}" type="parTrans" cxnId="{3FD85B16-97F8-43F9-8408-C775E715A80A}">
      <dgm:prSet/>
      <dgm:spPr/>
      <dgm:t>
        <a:bodyPr/>
        <a:lstStyle/>
        <a:p>
          <a:endParaRPr lang="en-US" sz="2000"/>
        </a:p>
      </dgm:t>
    </dgm:pt>
    <dgm:pt modelId="{4013EEF1-6C3F-493B-9374-7D05275844E8}" type="sibTrans" cxnId="{3FD85B16-97F8-43F9-8408-C775E715A80A}">
      <dgm:prSet/>
      <dgm:spPr/>
      <dgm:t>
        <a:bodyPr/>
        <a:lstStyle/>
        <a:p>
          <a:endParaRPr lang="en-US" sz="2000"/>
        </a:p>
      </dgm:t>
    </dgm:pt>
    <dgm:pt modelId="{C2E505C3-AAE1-4FBF-A625-E840334431ED}">
      <dgm:prSet custT="1"/>
      <dgm:spPr/>
      <dgm:t>
        <a:bodyPr/>
        <a:lstStyle/>
        <a:p>
          <a:r>
            <a:rPr lang="lt-LT" sz="2000" dirty="0"/>
            <a:t>20 projektų – sveikos gyvensenos skatinimui (936.266,71 Eur)</a:t>
          </a:r>
          <a:endParaRPr lang="en-US" sz="2000" dirty="0"/>
        </a:p>
      </dgm:t>
    </dgm:pt>
    <dgm:pt modelId="{AA27B497-22DD-4C25-BFB7-FEAF18B6B05C}" type="parTrans" cxnId="{74CD78DE-E585-4B5F-993D-13D214F05F80}">
      <dgm:prSet/>
      <dgm:spPr/>
      <dgm:t>
        <a:bodyPr/>
        <a:lstStyle/>
        <a:p>
          <a:endParaRPr lang="en-US" sz="2000"/>
        </a:p>
      </dgm:t>
    </dgm:pt>
    <dgm:pt modelId="{EA330EC7-11BF-47B2-9629-F2A892ED17C6}" type="sibTrans" cxnId="{74CD78DE-E585-4B5F-993D-13D214F05F80}">
      <dgm:prSet/>
      <dgm:spPr/>
      <dgm:t>
        <a:bodyPr/>
        <a:lstStyle/>
        <a:p>
          <a:endParaRPr lang="en-US" sz="2000"/>
        </a:p>
      </dgm:t>
    </dgm:pt>
    <dgm:pt modelId="{5E89E105-E6FE-417D-982E-B4B311FD45F2}">
      <dgm:prSet custT="1"/>
      <dgm:spPr/>
      <dgm:t>
        <a:bodyPr/>
        <a:lstStyle/>
        <a:p>
          <a:r>
            <a:rPr lang="lt-LT" sz="2000"/>
            <a:t>6 moksliniai tyrimai (262.264,20 Eur)</a:t>
          </a:r>
          <a:endParaRPr lang="en-US" sz="2000"/>
        </a:p>
      </dgm:t>
    </dgm:pt>
    <dgm:pt modelId="{764F9334-2762-4DC6-B4A0-CB3F5404EFA8}" type="parTrans" cxnId="{DEF3C061-A52E-4DC6-AE2A-4630A7C7601C}">
      <dgm:prSet/>
      <dgm:spPr/>
      <dgm:t>
        <a:bodyPr/>
        <a:lstStyle/>
        <a:p>
          <a:endParaRPr lang="en-US" sz="2000"/>
        </a:p>
      </dgm:t>
    </dgm:pt>
    <dgm:pt modelId="{6A10CF05-49D6-4EEB-985E-8F122734625A}" type="sibTrans" cxnId="{DEF3C061-A52E-4DC6-AE2A-4630A7C7601C}">
      <dgm:prSet/>
      <dgm:spPr/>
      <dgm:t>
        <a:bodyPr/>
        <a:lstStyle/>
        <a:p>
          <a:endParaRPr lang="en-US" sz="2000"/>
        </a:p>
      </dgm:t>
    </dgm:pt>
    <dgm:pt modelId="{D8BE1A2F-EEBB-4D37-947F-EE21221E1417}">
      <dgm:prSet custT="1"/>
      <dgm:spPr/>
      <dgm:t>
        <a:bodyPr/>
        <a:lstStyle/>
        <a:p>
          <a:r>
            <a:rPr lang="lt-LT" sz="2000"/>
            <a:t>3 – visuomenės psichikos sveikatos stiprinimui (147.264,20 Eur)</a:t>
          </a:r>
          <a:endParaRPr lang="en-US" sz="2000"/>
        </a:p>
      </dgm:t>
    </dgm:pt>
    <dgm:pt modelId="{52BEAA61-D686-46DB-98BB-FCACD791727F}" type="parTrans" cxnId="{DCC71404-E0B4-4B42-9059-67794947A6E7}">
      <dgm:prSet/>
      <dgm:spPr/>
      <dgm:t>
        <a:bodyPr/>
        <a:lstStyle/>
        <a:p>
          <a:endParaRPr lang="en-US" sz="2000"/>
        </a:p>
      </dgm:t>
    </dgm:pt>
    <dgm:pt modelId="{0F3AAD35-9C91-4B35-922F-2F76C40B79C5}" type="sibTrans" cxnId="{DCC71404-E0B4-4B42-9059-67794947A6E7}">
      <dgm:prSet/>
      <dgm:spPr/>
      <dgm:t>
        <a:bodyPr/>
        <a:lstStyle/>
        <a:p>
          <a:endParaRPr lang="en-US" sz="2000"/>
        </a:p>
      </dgm:t>
    </dgm:pt>
    <dgm:pt modelId="{D6E1715D-70FE-40C4-8FA2-5E5F3AC3934A}">
      <dgm:prSet custT="1"/>
      <dgm:spPr/>
      <dgm:t>
        <a:bodyPr/>
        <a:lstStyle/>
        <a:p>
          <a:r>
            <a:rPr lang="lt-LT" sz="2000"/>
            <a:t>3 - sveikos gyvensenos skatinimui (115.000,00 Eur)</a:t>
          </a:r>
          <a:endParaRPr lang="en-US" sz="2000"/>
        </a:p>
      </dgm:t>
    </dgm:pt>
    <dgm:pt modelId="{AABC805A-E24D-4719-9A87-5B769C7C4F21}" type="parTrans" cxnId="{2D531E74-4E0C-4F56-A982-703C706410DE}">
      <dgm:prSet/>
      <dgm:spPr/>
      <dgm:t>
        <a:bodyPr/>
        <a:lstStyle/>
        <a:p>
          <a:endParaRPr lang="en-US" sz="2000"/>
        </a:p>
      </dgm:t>
    </dgm:pt>
    <dgm:pt modelId="{AAEC9909-AC9B-4A96-AE16-0DC088C4230E}" type="sibTrans" cxnId="{2D531E74-4E0C-4F56-A982-703C706410DE}">
      <dgm:prSet/>
      <dgm:spPr/>
      <dgm:t>
        <a:bodyPr/>
        <a:lstStyle/>
        <a:p>
          <a:endParaRPr lang="en-US" sz="2000"/>
        </a:p>
      </dgm:t>
    </dgm:pt>
    <dgm:pt modelId="{27DA1CFC-36C1-4C91-8BA0-6915F0582EC1}">
      <dgm:prSet custT="1"/>
      <dgm:spPr/>
      <dgm:t>
        <a:bodyPr/>
        <a:lstStyle/>
        <a:p>
          <a:r>
            <a:rPr lang="lt-LT" sz="2000"/>
            <a:t>10 „Rinkis gyvenimą“ socialinių kampanijų  (1.200.000,00 Eur)</a:t>
          </a:r>
          <a:endParaRPr lang="en-US" sz="2000"/>
        </a:p>
      </dgm:t>
    </dgm:pt>
    <dgm:pt modelId="{B5D5D808-23D4-4864-A22D-77723CC4A35E}" type="parTrans" cxnId="{29C6D6E8-71C4-490B-B02D-DFA1533261ED}">
      <dgm:prSet/>
      <dgm:spPr/>
      <dgm:t>
        <a:bodyPr/>
        <a:lstStyle/>
        <a:p>
          <a:endParaRPr lang="en-US" sz="2000"/>
        </a:p>
      </dgm:t>
    </dgm:pt>
    <dgm:pt modelId="{35287631-B773-4B19-A6B1-51AB8034B312}" type="sibTrans" cxnId="{29C6D6E8-71C4-490B-B02D-DFA1533261ED}">
      <dgm:prSet/>
      <dgm:spPr/>
      <dgm:t>
        <a:bodyPr/>
        <a:lstStyle/>
        <a:p>
          <a:endParaRPr lang="en-US" sz="2000"/>
        </a:p>
      </dgm:t>
    </dgm:pt>
    <dgm:pt modelId="{EC3DDF19-5775-4E36-B9FC-03863BDE3DBF}" type="pres">
      <dgm:prSet presAssocID="{C432C6C1-BB06-4787-A024-FDD860218963}" presName="linear" presStyleCnt="0">
        <dgm:presLayoutVars>
          <dgm:dir/>
          <dgm:animLvl val="lvl"/>
          <dgm:resizeHandles val="exact"/>
        </dgm:presLayoutVars>
      </dgm:prSet>
      <dgm:spPr/>
    </dgm:pt>
    <dgm:pt modelId="{89913309-0D0B-4D53-A786-D3D68DFFA572}" type="pres">
      <dgm:prSet presAssocID="{1C64ECA4-82D1-4A54-8E58-34FAC96D991F}" presName="parentLin" presStyleCnt="0"/>
      <dgm:spPr/>
    </dgm:pt>
    <dgm:pt modelId="{2B6ED3BE-A392-47BE-B9E3-7F330B561E0E}" type="pres">
      <dgm:prSet presAssocID="{1C64ECA4-82D1-4A54-8E58-34FAC96D991F}" presName="parentLeftMargin" presStyleLbl="node1" presStyleIdx="0" presStyleCnt="3"/>
      <dgm:spPr/>
    </dgm:pt>
    <dgm:pt modelId="{0174F67A-0079-4929-ABA1-538061DE7835}" type="pres">
      <dgm:prSet presAssocID="{1C64ECA4-82D1-4A54-8E58-34FAC96D99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77E17A-4092-417E-8CFC-25898A0F5989}" type="pres">
      <dgm:prSet presAssocID="{1C64ECA4-82D1-4A54-8E58-34FAC96D991F}" presName="negativeSpace" presStyleCnt="0"/>
      <dgm:spPr/>
    </dgm:pt>
    <dgm:pt modelId="{30B97814-6099-407B-A35C-A22DC8C102F9}" type="pres">
      <dgm:prSet presAssocID="{1C64ECA4-82D1-4A54-8E58-34FAC96D991F}" presName="childText" presStyleLbl="conFgAcc1" presStyleIdx="0" presStyleCnt="3">
        <dgm:presLayoutVars>
          <dgm:bulletEnabled val="1"/>
        </dgm:presLayoutVars>
      </dgm:prSet>
      <dgm:spPr/>
    </dgm:pt>
    <dgm:pt modelId="{2442EB14-2AF9-4BE5-B388-D7C172E562CF}" type="pres">
      <dgm:prSet presAssocID="{62F92A4D-A611-4B53-A5EA-966E60F02B4B}" presName="spaceBetweenRectangles" presStyleCnt="0"/>
      <dgm:spPr/>
    </dgm:pt>
    <dgm:pt modelId="{19B041AC-E6A3-4E52-B16C-37A6DE2EA88B}" type="pres">
      <dgm:prSet presAssocID="{5E89E105-E6FE-417D-982E-B4B311FD45F2}" presName="parentLin" presStyleCnt="0"/>
      <dgm:spPr/>
    </dgm:pt>
    <dgm:pt modelId="{8CE19BDF-709A-42E6-A5A7-D260E656D077}" type="pres">
      <dgm:prSet presAssocID="{5E89E105-E6FE-417D-982E-B4B311FD45F2}" presName="parentLeftMargin" presStyleLbl="node1" presStyleIdx="0" presStyleCnt="3"/>
      <dgm:spPr/>
    </dgm:pt>
    <dgm:pt modelId="{F26092A5-8360-4503-A5F5-FB49A7694877}" type="pres">
      <dgm:prSet presAssocID="{5E89E105-E6FE-417D-982E-B4B311FD45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F9CF0F-B9CE-4D08-BCA1-8ED9392ED37F}" type="pres">
      <dgm:prSet presAssocID="{5E89E105-E6FE-417D-982E-B4B311FD45F2}" presName="negativeSpace" presStyleCnt="0"/>
      <dgm:spPr/>
    </dgm:pt>
    <dgm:pt modelId="{D1A3840B-0EC8-4646-B9AA-BC5FC628F1B6}" type="pres">
      <dgm:prSet presAssocID="{5E89E105-E6FE-417D-982E-B4B311FD45F2}" presName="childText" presStyleLbl="conFgAcc1" presStyleIdx="1" presStyleCnt="3">
        <dgm:presLayoutVars>
          <dgm:bulletEnabled val="1"/>
        </dgm:presLayoutVars>
      </dgm:prSet>
      <dgm:spPr/>
    </dgm:pt>
    <dgm:pt modelId="{37B2A718-6B0A-4D59-A6EC-FADDEBDF50BD}" type="pres">
      <dgm:prSet presAssocID="{6A10CF05-49D6-4EEB-985E-8F122734625A}" presName="spaceBetweenRectangles" presStyleCnt="0"/>
      <dgm:spPr/>
    </dgm:pt>
    <dgm:pt modelId="{A767DE82-A5B9-4595-8472-74B6448CABA6}" type="pres">
      <dgm:prSet presAssocID="{27DA1CFC-36C1-4C91-8BA0-6915F0582EC1}" presName="parentLin" presStyleCnt="0"/>
      <dgm:spPr/>
    </dgm:pt>
    <dgm:pt modelId="{DD8E09B2-53C2-43B7-B38B-55B9089DD2BC}" type="pres">
      <dgm:prSet presAssocID="{27DA1CFC-36C1-4C91-8BA0-6915F0582EC1}" presName="parentLeftMargin" presStyleLbl="node1" presStyleIdx="1" presStyleCnt="3"/>
      <dgm:spPr/>
    </dgm:pt>
    <dgm:pt modelId="{AD0EA46D-7A8B-4077-BB80-CED4A8FEFDCB}" type="pres">
      <dgm:prSet presAssocID="{27DA1CFC-36C1-4C91-8BA0-6915F0582EC1}" presName="parentText" presStyleLbl="node1" presStyleIdx="2" presStyleCnt="3" custScaleX="103191" custScaleY="102955">
        <dgm:presLayoutVars>
          <dgm:chMax val="0"/>
          <dgm:bulletEnabled val="1"/>
        </dgm:presLayoutVars>
      </dgm:prSet>
      <dgm:spPr/>
    </dgm:pt>
    <dgm:pt modelId="{0E93BD5C-2E8C-4BB7-933F-DC5B2D04E215}" type="pres">
      <dgm:prSet presAssocID="{27DA1CFC-36C1-4C91-8BA0-6915F0582EC1}" presName="negativeSpace" presStyleCnt="0"/>
      <dgm:spPr/>
    </dgm:pt>
    <dgm:pt modelId="{B8441756-7C5E-4A9C-8722-40DC01FD1FDC}" type="pres">
      <dgm:prSet presAssocID="{27DA1CFC-36C1-4C91-8BA0-6915F0582E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CC71404-E0B4-4B42-9059-67794947A6E7}" srcId="{5E89E105-E6FE-417D-982E-B4B311FD45F2}" destId="{D8BE1A2F-EEBB-4D37-947F-EE21221E1417}" srcOrd="0" destOrd="0" parTransId="{52BEAA61-D686-46DB-98BB-FCACD791727F}" sibTransId="{0F3AAD35-9C91-4B35-922F-2F76C40B79C5}"/>
    <dgm:cxn modelId="{8885F904-319A-4331-ADFB-DA26DCFAD552}" type="presOf" srcId="{C432C6C1-BB06-4787-A024-FDD860218963}" destId="{EC3DDF19-5775-4E36-B9FC-03863BDE3DBF}" srcOrd="0" destOrd="0" presId="urn:microsoft.com/office/officeart/2005/8/layout/list1"/>
    <dgm:cxn modelId="{3B4E5613-BE4F-4589-8A12-C8AA07110A7B}" type="presOf" srcId="{D8BE1A2F-EEBB-4D37-947F-EE21221E1417}" destId="{D1A3840B-0EC8-4646-B9AA-BC5FC628F1B6}" srcOrd="0" destOrd="0" presId="urn:microsoft.com/office/officeart/2005/8/layout/list1"/>
    <dgm:cxn modelId="{3FD85B16-97F8-43F9-8408-C775E715A80A}" srcId="{1C64ECA4-82D1-4A54-8E58-34FAC96D991F}" destId="{2D4E186F-9422-40D8-9BA7-6885432AD81C}" srcOrd="0" destOrd="0" parTransId="{66DBAFBF-8336-483B-8790-26BC2D94795B}" sibTransId="{4013EEF1-6C3F-493B-9374-7D05275844E8}"/>
    <dgm:cxn modelId="{6DAE0721-A6E3-48DF-AA8D-BF29832637E2}" type="presOf" srcId="{1C64ECA4-82D1-4A54-8E58-34FAC96D991F}" destId="{0174F67A-0079-4929-ABA1-538061DE7835}" srcOrd="1" destOrd="0" presId="urn:microsoft.com/office/officeart/2005/8/layout/list1"/>
    <dgm:cxn modelId="{DEF3C061-A52E-4DC6-AE2A-4630A7C7601C}" srcId="{C432C6C1-BB06-4787-A024-FDD860218963}" destId="{5E89E105-E6FE-417D-982E-B4B311FD45F2}" srcOrd="1" destOrd="0" parTransId="{764F9334-2762-4DC6-B4A0-CB3F5404EFA8}" sibTransId="{6A10CF05-49D6-4EEB-985E-8F122734625A}"/>
    <dgm:cxn modelId="{01CC9D64-2A36-47D1-A27E-9A87772C4B8F}" type="presOf" srcId="{27DA1CFC-36C1-4C91-8BA0-6915F0582EC1}" destId="{DD8E09B2-53C2-43B7-B38B-55B9089DD2BC}" srcOrd="0" destOrd="0" presId="urn:microsoft.com/office/officeart/2005/8/layout/list1"/>
    <dgm:cxn modelId="{B6A74B4E-1B6B-4FFE-BFE1-9AE149247A45}" type="presOf" srcId="{1C64ECA4-82D1-4A54-8E58-34FAC96D991F}" destId="{2B6ED3BE-A392-47BE-B9E3-7F330B561E0E}" srcOrd="0" destOrd="0" presId="urn:microsoft.com/office/officeart/2005/8/layout/list1"/>
    <dgm:cxn modelId="{2D531E74-4E0C-4F56-A982-703C706410DE}" srcId="{5E89E105-E6FE-417D-982E-B4B311FD45F2}" destId="{D6E1715D-70FE-40C4-8FA2-5E5F3AC3934A}" srcOrd="1" destOrd="0" parTransId="{AABC805A-E24D-4719-9A87-5B769C7C4F21}" sibTransId="{AAEC9909-AC9B-4A96-AE16-0DC088C4230E}"/>
    <dgm:cxn modelId="{B9093F79-4F62-400A-9B96-CDA0442F5605}" type="presOf" srcId="{5E89E105-E6FE-417D-982E-B4B311FD45F2}" destId="{8CE19BDF-709A-42E6-A5A7-D260E656D077}" srcOrd="0" destOrd="0" presId="urn:microsoft.com/office/officeart/2005/8/layout/list1"/>
    <dgm:cxn modelId="{50A01585-04BE-4EAD-8756-9CCE7A8C853E}" type="presOf" srcId="{C2E505C3-AAE1-4FBF-A625-E840334431ED}" destId="{30B97814-6099-407B-A35C-A22DC8C102F9}" srcOrd="0" destOrd="1" presId="urn:microsoft.com/office/officeart/2005/8/layout/list1"/>
    <dgm:cxn modelId="{144CC689-2572-44C7-945B-13305B76918B}" srcId="{C432C6C1-BB06-4787-A024-FDD860218963}" destId="{1C64ECA4-82D1-4A54-8E58-34FAC96D991F}" srcOrd="0" destOrd="0" parTransId="{6B059F03-9C19-4164-86DC-DCDE0F218107}" sibTransId="{62F92A4D-A611-4B53-A5EA-966E60F02B4B}"/>
    <dgm:cxn modelId="{5F81EEC5-D922-4309-ABDD-9C5D243F79E1}" type="presOf" srcId="{D6E1715D-70FE-40C4-8FA2-5E5F3AC3934A}" destId="{D1A3840B-0EC8-4646-B9AA-BC5FC628F1B6}" srcOrd="0" destOrd="1" presId="urn:microsoft.com/office/officeart/2005/8/layout/list1"/>
    <dgm:cxn modelId="{C15047CD-1622-4A70-AF9C-00EE40C80E34}" type="presOf" srcId="{27DA1CFC-36C1-4C91-8BA0-6915F0582EC1}" destId="{AD0EA46D-7A8B-4077-BB80-CED4A8FEFDCB}" srcOrd="1" destOrd="0" presId="urn:microsoft.com/office/officeart/2005/8/layout/list1"/>
    <dgm:cxn modelId="{74CD78DE-E585-4B5F-993D-13D214F05F80}" srcId="{1C64ECA4-82D1-4A54-8E58-34FAC96D991F}" destId="{C2E505C3-AAE1-4FBF-A625-E840334431ED}" srcOrd="1" destOrd="0" parTransId="{AA27B497-22DD-4C25-BFB7-FEAF18B6B05C}" sibTransId="{EA330EC7-11BF-47B2-9629-F2A892ED17C6}"/>
    <dgm:cxn modelId="{29C6D6E8-71C4-490B-B02D-DFA1533261ED}" srcId="{C432C6C1-BB06-4787-A024-FDD860218963}" destId="{27DA1CFC-36C1-4C91-8BA0-6915F0582EC1}" srcOrd="2" destOrd="0" parTransId="{B5D5D808-23D4-4864-A22D-77723CC4A35E}" sibTransId="{35287631-B773-4B19-A6B1-51AB8034B312}"/>
    <dgm:cxn modelId="{0AA4D5F7-6A59-4F91-A118-D74AFD9D8100}" type="presOf" srcId="{5E89E105-E6FE-417D-982E-B4B311FD45F2}" destId="{F26092A5-8360-4503-A5F5-FB49A7694877}" srcOrd="1" destOrd="0" presId="urn:microsoft.com/office/officeart/2005/8/layout/list1"/>
    <dgm:cxn modelId="{DF4612FC-31D6-49A5-8703-DF7C7ED3DBB2}" type="presOf" srcId="{2D4E186F-9422-40D8-9BA7-6885432AD81C}" destId="{30B97814-6099-407B-A35C-A22DC8C102F9}" srcOrd="0" destOrd="0" presId="urn:microsoft.com/office/officeart/2005/8/layout/list1"/>
    <dgm:cxn modelId="{5EAC8279-EAF6-49AD-950D-65CB3D637095}" type="presParOf" srcId="{EC3DDF19-5775-4E36-B9FC-03863BDE3DBF}" destId="{89913309-0D0B-4D53-A786-D3D68DFFA572}" srcOrd="0" destOrd="0" presId="urn:microsoft.com/office/officeart/2005/8/layout/list1"/>
    <dgm:cxn modelId="{BEF96B89-2F75-4017-80D4-C6D3AF00A054}" type="presParOf" srcId="{89913309-0D0B-4D53-A786-D3D68DFFA572}" destId="{2B6ED3BE-A392-47BE-B9E3-7F330B561E0E}" srcOrd="0" destOrd="0" presId="urn:microsoft.com/office/officeart/2005/8/layout/list1"/>
    <dgm:cxn modelId="{FABB735F-0ADF-48D6-9DA5-9DB68B4126AC}" type="presParOf" srcId="{89913309-0D0B-4D53-A786-D3D68DFFA572}" destId="{0174F67A-0079-4929-ABA1-538061DE7835}" srcOrd="1" destOrd="0" presId="urn:microsoft.com/office/officeart/2005/8/layout/list1"/>
    <dgm:cxn modelId="{81D7DAF0-A1AA-4840-9223-D285A5AA7ACD}" type="presParOf" srcId="{EC3DDF19-5775-4E36-B9FC-03863BDE3DBF}" destId="{1377E17A-4092-417E-8CFC-25898A0F5989}" srcOrd="1" destOrd="0" presId="urn:microsoft.com/office/officeart/2005/8/layout/list1"/>
    <dgm:cxn modelId="{B2DBE088-ABAB-4281-A76E-90D0E4187F0D}" type="presParOf" srcId="{EC3DDF19-5775-4E36-B9FC-03863BDE3DBF}" destId="{30B97814-6099-407B-A35C-A22DC8C102F9}" srcOrd="2" destOrd="0" presId="urn:microsoft.com/office/officeart/2005/8/layout/list1"/>
    <dgm:cxn modelId="{BA7D0E36-F5CD-4350-AFEF-7AC477668FFC}" type="presParOf" srcId="{EC3DDF19-5775-4E36-B9FC-03863BDE3DBF}" destId="{2442EB14-2AF9-4BE5-B388-D7C172E562CF}" srcOrd="3" destOrd="0" presId="urn:microsoft.com/office/officeart/2005/8/layout/list1"/>
    <dgm:cxn modelId="{EE88ECBA-7581-4666-A63F-8EC0CA4627EF}" type="presParOf" srcId="{EC3DDF19-5775-4E36-B9FC-03863BDE3DBF}" destId="{19B041AC-E6A3-4E52-B16C-37A6DE2EA88B}" srcOrd="4" destOrd="0" presId="urn:microsoft.com/office/officeart/2005/8/layout/list1"/>
    <dgm:cxn modelId="{39DF88B5-DD1E-4AD0-80EB-92068B1DCF9D}" type="presParOf" srcId="{19B041AC-E6A3-4E52-B16C-37A6DE2EA88B}" destId="{8CE19BDF-709A-42E6-A5A7-D260E656D077}" srcOrd="0" destOrd="0" presId="urn:microsoft.com/office/officeart/2005/8/layout/list1"/>
    <dgm:cxn modelId="{E7A9E6DA-7304-4C6F-800A-B30F44423910}" type="presParOf" srcId="{19B041AC-E6A3-4E52-B16C-37A6DE2EA88B}" destId="{F26092A5-8360-4503-A5F5-FB49A7694877}" srcOrd="1" destOrd="0" presId="urn:microsoft.com/office/officeart/2005/8/layout/list1"/>
    <dgm:cxn modelId="{098DD193-F6A4-4070-9F8F-0AEA971C1D57}" type="presParOf" srcId="{EC3DDF19-5775-4E36-B9FC-03863BDE3DBF}" destId="{09F9CF0F-B9CE-4D08-BCA1-8ED9392ED37F}" srcOrd="5" destOrd="0" presId="urn:microsoft.com/office/officeart/2005/8/layout/list1"/>
    <dgm:cxn modelId="{2CC4FB99-5EC2-45D2-BEE9-AC4792C36003}" type="presParOf" srcId="{EC3DDF19-5775-4E36-B9FC-03863BDE3DBF}" destId="{D1A3840B-0EC8-4646-B9AA-BC5FC628F1B6}" srcOrd="6" destOrd="0" presId="urn:microsoft.com/office/officeart/2005/8/layout/list1"/>
    <dgm:cxn modelId="{45CBE40A-A6BC-4159-A3F7-39CE79E4F8F9}" type="presParOf" srcId="{EC3DDF19-5775-4E36-B9FC-03863BDE3DBF}" destId="{37B2A718-6B0A-4D59-A6EC-FADDEBDF50BD}" srcOrd="7" destOrd="0" presId="urn:microsoft.com/office/officeart/2005/8/layout/list1"/>
    <dgm:cxn modelId="{DD5930E5-FA84-480E-AE86-7F90AE5A79D6}" type="presParOf" srcId="{EC3DDF19-5775-4E36-B9FC-03863BDE3DBF}" destId="{A767DE82-A5B9-4595-8472-74B6448CABA6}" srcOrd="8" destOrd="0" presId="urn:microsoft.com/office/officeart/2005/8/layout/list1"/>
    <dgm:cxn modelId="{55594802-8A16-4BDA-AB37-BF531B1A66DF}" type="presParOf" srcId="{A767DE82-A5B9-4595-8472-74B6448CABA6}" destId="{DD8E09B2-53C2-43B7-B38B-55B9089DD2BC}" srcOrd="0" destOrd="0" presId="urn:microsoft.com/office/officeart/2005/8/layout/list1"/>
    <dgm:cxn modelId="{E2EFDA3D-3434-445A-A2C7-2076906095F0}" type="presParOf" srcId="{A767DE82-A5B9-4595-8472-74B6448CABA6}" destId="{AD0EA46D-7A8B-4077-BB80-CED4A8FEFDCB}" srcOrd="1" destOrd="0" presId="urn:microsoft.com/office/officeart/2005/8/layout/list1"/>
    <dgm:cxn modelId="{75BC68DD-2099-4A42-85E7-5A65EE870FAC}" type="presParOf" srcId="{EC3DDF19-5775-4E36-B9FC-03863BDE3DBF}" destId="{0E93BD5C-2E8C-4BB7-933F-DC5B2D04E215}" srcOrd="9" destOrd="0" presId="urn:microsoft.com/office/officeart/2005/8/layout/list1"/>
    <dgm:cxn modelId="{9FD5A4F5-DD1F-4FE4-A190-9AAB781F6386}" type="presParOf" srcId="{EC3DDF19-5775-4E36-B9FC-03863BDE3DBF}" destId="{B8441756-7C5E-4A9C-8722-40DC01FD1F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32C6C1-BB06-4787-A024-FDD86021896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64ECA4-82D1-4A54-8E58-34FAC96D991F}">
      <dgm:prSet/>
      <dgm:spPr/>
      <dgm:t>
        <a:bodyPr/>
        <a:lstStyle/>
        <a:p>
          <a:r>
            <a:rPr lang="lt-LT"/>
            <a:t>38 prevenciniai projektai (1.785900,56 Eur)</a:t>
          </a:r>
          <a:endParaRPr lang="en-US"/>
        </a:p>
      </dgm:t>
    </dgm:pt>
    <dgm:pt modelId="{6B059F03-9C19-4164-86DC-DCDE0F218107}" type="parTrans" cxnId="{144CC689-2572-44C7-945B-13305B76918B}">
      <dgm:prSet/>
      <dgm:spPr/>
      <dgm:t>
        <a:bodyPr/>
        <a:lstStyle/>
        <a:p>
          <a:endParaRPr lang="en-US" sz="2000"/>
        </a:p>
      </dgm:t>
    </dgm:pt>
    <dgm:pt modelId="{62F92A4D-A611-4B53-A5EA-966E60F02B4B}" type="sibTrans" cxnId="{144CC689-2572-44C7-945B-13305B76918B}">
      <dgm:prSet/>
      <dgm:spPr/>
      <dgm:t>
        <a:bodyPr/>
        <a:lstStyle/>
        <a:p>
          <a:endParaRPr lang="en-US"/>
        </a:p>
      </dgm:t>
    </dgm:pt>
    <dgm:pt modelId="{2D4E186F-9422-40D8-9BA7-6885432AD81C}">
      <dgm:prSet/>
      <dgm:spPr/>
      <dgm:t>
        <a:bodyPr/>
        <a:lstStyle/>
        <a:p>
          <a:r>
            <a:rPr lang="lt-LT"/>
            <a:t>22 projektai – visuomenės psichikos sveikatos stiprinimui (991999,66 Eur) </a:t>
          </a:r>
          <a:endParaRPr lang="en-US"/>
        </a:p>
      </dgm:t>
    </dgm:pt>
    <dgm:pt modelId="{66DBAFBF-8336-483B-8790-26BC2D94795B}" type="parTrans" cxnId="{3FD85B16-97F8-43F9-8408-C775E715A80A}">
      <dgm:prSet/>
      <dgm:spPr/>
      <dgm:t>
        <a:bodyPr/>
        <a:lstStyle/>
        <a:p>
          <a:endParaRPr lang="en-US" sz="2000"/>
        </a:p>
      </dgm:t>
    </dgm:pt>
    <dgm:pt modelId="{4013EEF1-6C3F-493B-9374-7D05275844E8}" type="sibTrans" cxnId="{3FD85B16-97F8-43F9-8408-C775E715A80A}">
      <dgm:prSet/>
      <dgm:spPr/>
      <dgm:t>
        <a:bodyPr/>
        <a:lstStyle/>
        <a:p>
          <a:endParaRPr lang="en-US"/>
        </a:p>
      </dgm:t>
    </dgm:pt>
    <dgm:pt modelId="{C2E505C3-AAE1-4FBF-A625-E840334431ED}">
      <dgm:prSet/>
      <dgm:spPr/>
      <dgm:t>
        <a:bodyPr/>
        <a:lstStyle/>
        <a:p>
          <a:r>
            <a:rPr lang="lt-LT"/>
            <a:t>16 projektų – sveikos gyvensenos skatinimui (793.900,90 Eur)</a:t>
          </a:r>
          <a:endParaRPr lang="en-US"/>
        </a:p>
      </dgm:t>
    </dgm:pt>
    <dgm:pt modelId="{AA27B497-22DD-4C25-BFB7-FEAF18B6B05C}" type="parTrans" cxnId="{74CD78DE-E585-4B5F-993D-13D214F05F80}">
      <dgm:prSet/>
      <dgm:spPr/>
      <dgm:t>
        <a:bodyPr/>
        <a:lstStyle/>
        <a:p>
          <a:endParaRPr lang="en-US" sz="2000"/>
        </a:p>
      </dgm:t>
    </dgm:pt>
    <dgm:pt modelId="{EA330EC7-11BF-47B2-9629-F2A892ED17C6}" type="sibTrans" cxnId="{74CD78DE-E585-4B5F-993D-13D214F05F80}">
      <dgm:prSet/>
      <dgm:spPr/>
      <dgm:t>
        <a:bodyPr/>
        <a:lstStyle/>
        <a:p>
          <a:endParaRPr lang="en-US"/>
        </a:p>
      </dgm:t>
    </dgm:pt>
    <dgm:pt modelId="{5E89E105-E6FE-417D-982E-B4B311FD45F2}">
      <dgm:prSet/>
      <dgm:spPr/>
      <dgm:t>
        <a:bodyPr/>
        <a:lstStyle/>
        <a:p>
          <a:r>
            <a:rPr lang="lt-LT"/>
            <a:t>5 moksliniai tyrimai (198.200,00 Eur)</a:t>
          </a:r>
          <a:endParaRPr lang="en-US"/>
        </a:p>
      </dgm:t>
    </dgm:pt>
    <dgm:pt modelId="{764F9334-2762-4DC6-B4A0-CB3F5404EFA8}" type="parTrans" cxnId="{DEF3C061-A52E-4DC6-AE2A-4630A7C7601C}">
      <dgm:prSet/>
      <dgm:spPr/>
      <dgm:t>
        <a:bodyPr/>
        <a:lstStyle/>
        <a:p>
          <a:endParaRPr lang="en-US" sz="2000"/>
        </a:p>
      </dgm:t>
    </dgm:pt>
    <dgm:pt modelId="{6A10CF05-49D6-4EEB-985E-8F122734625A}" type="sibTrans" cxnId="{DEF3C061-A52E-4DC6-AE2A-4630A7C7601C}">
      <dgm:prSet/>
      <dgm:spPr/>
      <dgm:t>
        <a:bodyPr/>
        <a:lstStyle/>
        <a:p>
          <a:endParaRPr lang="en-US"/>
        </a:p>
      </dgm:t>
    </dgm:pt>
    <dgm:pt modelId="{D8BE1A2F-EEBB-4D37-947F-EE21221E1417}">
      <dgm:prSet/>
      <dgm:spPr/>
      <dgm:t>
        <a:bodyPr/>
        <a:lstStyle/>
        <a:p>
          <a:r>
            <a:rPr lang="lt-LT"/>
            <a:t>4 – visuomenės psichikos sveikatos stiprinimui (158.200,00 Eur)</a:t>
          </a:r>
          <a:endParaRPr lang="en-US"/>
        </a:p>
      </dgm:t>
    </dgm:pt>
    <dgm:pt modelId="{52BEAA61-D686-46DB-98BB-FCACD791727F}" type="parTrans" cxnId="{DCC71404-E0B4-4B42-9059-67794947A6E7}">
      <dgm:prSet/>
      <dgm:spPr/>
      <dgm:t>
        <a:bodyPr/>
        <a:lstStyle/>
        <a:p>
          <a:endParaRPr lang="en-US" sz="2000"/>
        </a:p>
      </dgm:t>
    </dgm:pt>
    <dgm:pt modelId="{0F3AAD35-9C91-4B35-922F-2F76C40B79C5}" type="sibTrans" cxnId="{DCC71404-E0B4-4B42-9059-67794947A6E7}">
      <dgm:prSet/>
      <dgm:spPr/>
      <dgm:t>
        <a:bodyPr/>
        <a:lstStyle/>
        <a:p>
          <a:endParaRPr lang="en-US"/>
        </a:p>
      </dgm:t>
    </dgm:pt>
    <dgm:pt modelId="{D6E1715D-70FE-40C4-8FA2-5E5F3AC3934A}">
      <dgm:prSet/>
      <dgm:spPr/>
      <dgm:t>
        <a:bodyPr/>
        <a:lstStyle/>
        <a:p>
          <a:r>
            <a:rPr lang="lt-LT"/>
            <a:t>1 - sveikos gyvensenos skatinimui (40.000,00 Eur)</a:t>
          </a:r>
          <a:endParaRPr lang="en-US"/>
        </a:p>
      </dgm:t>
    </dgm:pt>
    <dgm:pt modelId="{AABC805A-E24D-4719-9A87-5B769C7C4F21}" type="parTrans" cxnId="{2D531E74-4E0C-4F56-A982-703C706410DE}">
      <dgm:prSet/>
      <dgm:spPr/>
      <dgm:t>
        <a:bodyPr/>
        <a:lstStyle/>
        <a:p>
          <a:endParaRPr lang="en-US" sz="2000"/>
        </a:p>
      </dgm:t>
    </dgm:pt>
    <dgm:pt modelId="{AAEC9909-AC9B-4A96-AE16-0DC088C4230E}" type="sibTrans" cxnId="{2D531E74-4E0C-4F56-A982-703C706410DE}">
      <dgm:prSet/>
      <dgm:spPr/>
      <dgm:t>
        <a:bodyPr/>
        <a:lstStyle/>
        <a:p>
          <a:endParaRPr lang="en-US"/>
        </a:p>
      </dgm:t>
    </dgm:pt>
    <dgm:pt modelId="{27DA1CFC-36C1-4C91-8BA0-6915F0582EC1}">
      <dgm:prSet/>
      <dgm:spPr/>
      <dgm:t>
        <a:bodyPr/>
        <a:lstStyle/>
        <a:p>
          <a:r>
            <a:rPr lang="lt-LT" dirty="0"/>
            <a:t>9 „Rinkis gyvenimą“ socialinės kampanijos (1.1040.840,00 Eur)</a:t>
          </a:r>
          <a:endParaRPr lang="en-US" dirty="0"/>
        </a:p>
      </dgm:t>
    </dgm:pt>
    <dgm:pt modelId="{B5D5D808-23D4-4864-A22D-77723CC4A35E}" type="parTrans" cxnId="{29C6D6E8-71C4-490B-B02D-DFA1533261ED}">
      <dgm:prSet/>
      <dgm:spPr/>
      <dgm:t>
        <a:bodyPr/>
        <a:lstStyle/>
        <a:p>
          <a:endParaRPr lang="en-US" sz="2000"/>
        </a:p>
      </dgm:t>
    </dgm:pt>
    <dgm:pt modelId="{35287631-B773-4B19-A6B1-51AB8034B312}" type="sibTrans" cxnId="{29C6D6E8-71C4-490B-B02D-DFA1533261ED}">
      <dgm:prSet/>
      <dgm:spPr/>
      <dgm:t>
        <a:bodyPr/>
        <a:lstStyle/>
        <a:p>
          <a:endParaRPr lang="en-US"/>
        </a:p>
      </dgm:t>
    </dgm:pt>
    <dgm:pt modelId="{8CE67152-29A5-42ED-89B0-3135FD5F54B3}" type="pres">
      <dgm:prSet presAssocID="{C432C6C1-BB06-4787-A024-FDD860218963}" presName="linear" presStyleCnt="0">
        <dgm:presLayoutVars>
          <dgm:dir/>
          <dgm:animLvl val="lvl"/>
          <dgm:resizeHandles val="exact"/>
        </dgm:presLayoutVars>
      </dgm:prSet>
      <dgm:spPr/>
    </dgm:pt>
    <dgm:pt modelId="{C5C4412E-C136-4963-955F-77AB54206301}" type="pres">
      <dgm:prSet presAssocID="{1C64ECA4-82D1-4A54-8E58-34FAC96D991F}" presName="parentLin" presStyleCnt="0"/>
      <dgm:spPr/>
    </dgm:pt>
    <dgm:pt modelId="{EC4EEF47-0E89-4173-97B1-D5C63F022761}" type="pres">
      <dgm:prSet presAssocID="{1C64ECA4-82D1-4A54-8E58-34FAC96D991F}" presName="parentLeftMargin" presStyleLbl="node1" presStyleIdx="0" presStyleCnt="3"/>
      <dgm:spPr/>
    </dgm:pt>
    <dgm:pt modelId="{33C32997-5D56-4078-A93C-21E1FE8554A4}" type="pres">
      <dgm:prSet presAssocID="{1C64ECA4-82D1-4A54-8E58-34FAC96D99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336C83-636B-439F-806A-C4039A6178D1}" type="pres">
      <dgm:prSet presAssocID="{1C64ECA4-82D1-4A54-8E58-34FAC96D991F}" presName="negativeSpace" presStyleCnt="0"/>
      <dgm:spPr/>
    </dgm:pt>
    <dgm:pt modelId="{DE038C3D-9252-4F56-BA2F-7D8F43549BB4}" type="pres">
      <dgm:prSet presAssocID="{1C64ECA4-82D1-4A54-8E58-34FAC96D991F}" presName="childText" presStyleLbl="conFgAcc1" presStyleIdx="0" presStyleCnt="3">
        <dgm:presLayoutVars>
          <dgm:bulletEnabled val="1"/>
        </dgm:presLayoutVars>
      </dgm:prSet>
      <dgm:spPr/>
    </dgm:pt>
    <dgm:pt modelId="{D61BCDF4-5FC4-4DAB-83A2-5AA03AAB23E4}" type="pres">
      <dgm:prSet presAssocID="{62F92A4D-A611-4B53-A5EA-966E60F02B4B}" presName="spaceBetweenRectangles" presStyleCnt="0"/>
      <dgm:spPr/>
    </dgm:pt>
    <dgm:pt modelId="{E5ADD3ED-0A8B-4B97-9EA7-F72E19B2978A}" type="pres">
      <dgm:prSet presAssocID="{5E89E105-E6FE-417D-982E-B4B311FD45F2}" presName="parentLin" presStyleCnt="0"/>
      <dgm:spPr/>
    </dgm:pt>
    <dgm:pt modelId="{C638A729-8209-4D64-BC2C-75BCA8C75E96}" type="pres">
      <dgm:prSet presAssocID="{5E89E105-E6FE-417D-982E-B4B311FD45F2}" presName="parentLeftMargin" presStyleLbl="node1" presStyleIdx="0" presStyleCnt="3"/>
      <dgm:spPr/>
    </dgm:pt>
    <dgm:pt modelId="{A530B609-E672-4AC0-A4F0-6E87F11CAB6F}" type="pres">
      <dgm:prSet presAssocID="{5E89E105-E6FE-417D-982E-B4B311FD45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305958B-38DF-4DCD-B254-4AC507F78719}" type="pres">
      <dgm:prSet presAssocID="{5E89E105-E6FE-417D-982E-B4B311FD45F2}" presName="negativeSpace" presStyleCnt="0"/>
      <dgm:spPr/>
    </dgm:pt>
    <dgm:pt modelId="{B3E0FDE0-39F7-412A-A93B-1AD17A723B5C}" type="pres">
      <dgm:prSet presAssocID="{5E89E105-E6FE-417D-982E-B4B311FD45F2}" presName="childText" presStyleLbl="conFgAcc1" presStyleIdx="1" presStyleCnt="3">
        <dgm:presLayoutVars>
          <dgm:bulletEnabled val="1"/>
        </dgm:presLayoutVars>
      </dgm:prSet>
      <dgm:spPr/>
    </dgm:pt>
    <dgm:pt modelId="{7F12EA5E-0F0B-4883-AAB3-B273903D6742}" type="pres">
      <dgm:prSet presAssocID="{6A10CF05-49D6-4EEB-985E-8F122734625A}" presName="spaceBetweenRectangles" presStyleCnt="0"/>
      <dgm:spPr/>
    </dgm:pt>
    <dgm:pt modelId="{58CC8CA6-1C31-4288-A9BC-D32F9C4F8954}" type="pres">
      <dgm:prSet presAssocID="{27DA1CFC-36C1-4C91-8BA0-6915F0582EC1}" presName="parentLin" presStyleCnt="0"/>
      <dgm:spPr/>
    </dgm:pt>
    <dgm:pt modelId="{50949A44-A42D-45C1-8078-64EF01A03528}" type="pres">
      <dgm:prSet presAssocID="{27DA1CFC-36C1-4C91-8BA0-6915F0582EC1}" presName="parentLeftMargin" presStyleLbl="node1" presStyleIdx="1" presStyleCnt="3"/>
      <dgm:spPr/>
    </dgm:pt>
    <dgm:pt modelId="{179C80E1-EA83-4BC9-ABE4-10BEB8769534}" type="pres">
      <dgm:prSet presAssocID="{27DA1CFC-36C1-4C91-8BA0-6915F0582EC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44AAE5E-CA5C-4C6D-AFE2-F3DB6200BF69}" type="pres">
      <dgm:prSet presAssocID="{27DA1CFC-36C1-4C91-8BA0-6915F0582EC1}" presName="negativeSpace" presStyleCnt="0"/>
      <dgm:spPr/>
    </dgm:pt>
    <dgm:pt modelId="{EFC0F79D-F7E6-4505-AFE8-682CFE87157F}" type="pres">
      <dgm:prSet presAssocID="{27DA1CFC-36C1-4C91-8BA0-6915F0582E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F64D301-2A0D-413C-9BBE-98AB232C5253}" type="presOf" srcId="{27DA1CFC-36C1-4C91-8BA0-6915F0582EC1}" destId="{179C80E1-EA83-4BC9-ABE4-10BEB8769534}" srcOrd="1" destOrd="0" presId="urn:microsoft.com/office/officeart/2005/8/layout/list1"/>
    <dgm:cxn modelId="{DCC71404-E0B4-4B42-9059-67794947A6E7}" srcId="{5E89E105-E6FE-417D-982E-B4B311FD45F2}" destId="{D8BE1A2F-EEBB-4D37-947F-EE21221E1417}" srcOrd="0" destOrd="0" parTransId="{52BEAA61-D686-46DB-98BB-FCACD791727F}" sibTransId="{0F3AAD35-9C91-4B35-922F-2F76C40B79C5}"/>
    <dgm:cxn modelId="{6A939708-8B37-4A5E-AF36-3D76C6D8A942}" type="presOf" srcId="{D6E1715D-70FE-40C4-8FA2-5E5F3AC3934A}" destId="{B3E0FDE0-39F7-412A-A93B-1AD17A723B5C}" srcOrd="0" destOrd="1" presId="urn:microsoft.com/office/officeart/2005/8/layout/list1"/>
    <dgm:cxn modelId="{BBB57E0E-226F-4414-900A-C337407E79D4}" type="presOf" srcId="{1C64ECA4-82D1-4A54-8E58-34FAC96D991F}" destId="{EC4EEF47-0E89-4173-97B1-D5C63F022761}" srcOrd="0" destOrd="0" presId="urn:microsoft.com/office/officeart/2005/8/layout/list1"/>
    <dgm:cxn modelId="{3FD85B16-97F8-43F9-8408-C775E715A80A}" srcId="{1C64ECA4-82D1-4A54-8E58-34FAC96D991F}" destId="{2D4E186F-9422-40D8-9BA7-6885432AD81C}" srcOrd="0" destOrd="0" parTransId="{66DBAFBF-8336-483B-8790-26BC2D94795B}" sibTransId="{4013EEF1-6C3F-493B-9374-7D05275844E8}"/>
    <dgm:cxn modelId="{B9AF1217-2235-434A-8F63-C249F962252F}" type="presOf" srcId="{D8BE1A2F-EEBB-4D37-947F-EE21221E1417}" destId="{B3E0FDE0-39F7-412A-A93B-1AD17A723B5C}" srcOrd="0" destOrd="0" presId="urn:microsoft.com/office/officeart/2005/8/layout/list1"/>
    <dgm:cxn modelId="{A3A2D717-AC8E-4B35-979D-C6A546A59514}" type="presOf" srcId="{C2E505C3-AAE1-4FBF-A625-E840334431ED}" destId="{DE038C3D-9252-4F56-BA2F-7D8F43549BB4}" srcOrd="0" destOrd="1" presId="urn:microsoft.com/office/officeart/2005/8/layout/list1"/>
    <dgm:cxn modelId="{6D76A340-138D-45D1-A4C7-CFDF437145F7}" type="presOf" srcId="{27DA1CFC-36C1-4C91-8BA0-6915F0582EC1}" destId="{50949A44-A42D-45C1-8078-64EF01A03528}" srcOrd="0" destOrd="0" presId="urn:microsoft.com/office/officeart/2005/8/layout/list1"/>
    <dgm:cxn modelId="{DEF3C061-A52E-4DC6-AE2A-4630A7C7601C}" srcId="{C432C6C1-BB06-4787-A024-FDD860218963}" destId="{5E89E105-E6FE-417D-982E-B4B311FD45F2}" srcOrd="1" destOrd="0" parTransId="{764F9334-2762-4DC6-B4A0-CB3F5404EFA8}" sibTransId="{6A10CF05-49D6-4EEB-985E-8F122734625A}"/>
    <dgm:cxn modelId="{D1AC5B4D-4901-4311-BBDA-3D6E4747BE29}" type="presOf" srcId="{5E89E105-E6FE-417D-982E-B4B311FD45F2}" destId="{A530B609-E672-4AC0-A4F0-6E87F11CAB6F}" srcOrd="1" destOrd="0" presId="urn:microsoft.com/office/officeart/2005/8/layout/list1"/>
    <dgm:cxn modelId="{2D531E74-4E0C-4F56-A982-703C706410DE}" srcId="{5E89E105-E6FE-417D-982E-B4B311FD45F2}" destId="{D6E1715D-70FE-40C4-8FA2-5E5F3AC3934A}" srcOrd="1" destOrd="0" parTransId="{AABC805A-E24D-4719-9A87-5B769C7C4F21}" sibTransId="{AAEC9909-AC9B-4A96-AE16-0DC088C4230E}"/>
    <dgm:cxn modelId="{144CC689-2572-44C7-945B-13305B76918B}" srcId="{C432C6C1-BB06-4787-A024-FDD860218963}" destId="{1C64ECA4-82D1-4A54-8E58-34FAC96D991F}" srcOrd="0" destOrd="0" parTransId="{6B059F03-9C19-4164-86DC-DCDE0F218107}" sibTransId="{62F92A4D-A611-4B53-A5EA-966E60F02B4B}"/>
    <dgm:cxn modelId="{DFFB00A6-3BA9-42A0-945E-415B27A59229}" type="presOf" srcId="{2D4E186F-9422-40D8-9BA7-6885432AD81C}" destId="{DE038C3D-9252-4F56-BA2F-7D8F43549BB4}" srcOrd="0" destOrd="0" presId="urn:microsoft.com/office/officeart/2005/8/layout/list1"/>
    <dgm:cxn modelId="{B196D7CB-6E6B-4549-83A4-43483717CB07}" type="presOf" srcId="{C432C6C1-BB06-4787-A024-FDD860218963}" destId="{8CE67152-29A5-42ED-89B0-3135FD5F54B3}" srcOrd="0" destOrd="0" presId="urn:microsoft.com/office/officeart/2005/8/layout/list1"/>
    <dgm:cxn modelId="{74CD78DE-E585-4B5F-993D-13D214F05F80}" srcId="{1C64ECA4-82D1-4A54-8E58-34FAC96D991F}" destId="{C2E505C3-AAE1-4FBF-A625-E840334431ED}" srcOrd="1" destOrd="0" parTransId="{AA27B497-22DD-4C25-BFB7-FEAF18B6B05C}" sibTransId="{EA330EC7-11BF-47B2-9629-F2A892ED17C6}"/>
    <dgm:cxn modelId="{29C6D6E8-71C4-490B-B02D-DFA1533261ED}" srcId="{C432C6C1-BB06-4787-A024-FDD860218963}" destId="{27DA1CFC-36C1-4C91-8BA0-6915F0582EC1}" srcOrd="2" destOrd="0" parTransId="{B5D5D808-23D4-4864-A22D-77723CC4A35E}" sibTransId="{35287631-B773-4B19-A6B1-51AB8034B312}"/>
    <dgm:cxn modelId="{BB9C79F0-4A9F-4123-985F-08155E6AEADE}" type="presOf" srcId="{1C64ECA4-82D1-4A54-8E58-34FAC96D991F}" destId="{33C32997-5D56-4078-A93C-21E1FE8554A4}" srcOrd="1" destOrd="0" presId="urn:microsoft.com/office/officeart/2005/8/layout/list1"/>
    <dgm:cxn modelId="{3406E0F7-8DF4-4BB5-9056-8B423C68E6F3}" type="presOf" srcId="{5E89E105-E6FE-417D-982E-B4B311FD45F2}" destId="{C638A729-8209-4D64-BC2C-75BCA8C75E96}" srcOrd="0" destOrd="0" presId="urn:microsoft.com/office/officeart/2005/8/layout/list1"/>
    <dgm:cxn modelId="{7D75B33E-9F67-4882-92D8-E6541274BE58}" type="presParOf" srcId="{8CE67152-29A5-42ED-89B0-3135FD5F54B3}" destId="{C5C4412E-C136-4963-955F-77AB54206301}" srcOrd="0" destOrd="0" presId="urn:microsoft.com/office/officeart/2005/8/layout/list1"/>
    <dgm:cxn modelId="{794887F1-7DC0-4B84-B659-C7AF080B0D92}" type="presParOf" srcId="{C5C4412E-C136-4963-955F-77AB54206301}" destId="{EC4EEF47-0E89-4173-97B1-D5C63F022761}" srcOrd="0" destOrd="0" presId="urn:microsoft.com/office/officeart/2005/8/layout/list1"/>
    <dgm:cxn modelId="{A11BBB02-4B5A-473B-A09D-78D526460334}" type="presParOf" srcId="{C5C4412E-C136-4963-955F-77AB54206301}" destId="{33C32997-5D56-4078-A93C-21E1FE8554A4}" srcOrd="1" destOrd="0" presId="urn:microsoft.com/office/officeart/2005/8/layout/list1"/>
    <dgm:cxn modelId="{BFAB4F2A-0E17-4B8B-9230-4FEC8B1A0366}" type="presParOf" srcId="{8CE67152-29A5-42ED-89B0-3135FD5F54B3}" destId="{05336C83-636B-439F-806A-C4039A6178D1}" srcOrd="1" destOrd="0" presId="urn:microsoft.com/office/officeart/2005/8/layout/list1"/>
    <dgm:cxn modelId="{B500A787-7410-4CE5-8ED7-966B3224F433}" type="presParOf" srcId="{8CE67152-29A5-42ED-89B0-3135FD5F54B3}" destId="{DE038C3D-9252-4F56-BA2F-7D8F43549BB4}" srcOrd="2" destOrd="0" presId="urn:microsoft.com/office/officeart/2005/8/layout/list1"/>
    <dgm:cxn modelId="{F87C9FBE-4D59-46AD-AD32-5CD24E5B8103}" type="presParOf" srcId="{8CE67152-29A5-42ED-89B0-3135FD5F54B3}" destId="{D61BCDF4-5FC4-4DAB-83A2-5AA03AAB23E4}" srcOrd="3" destOrd="0" presId="urn:microsoft.com/office/officeart/2005/8/layout/list1"/>
    <dgm:cxn modelId="{42DF2B96-4638-4848-B7A4-7B76F58AFF1F}" type="presParOf" srcId="{8CE67152-29A5-42ED-89B0-3135FD5F54B3}" destId="{E5ADD3ED-0A8B-4B97-9EA7-F72E19B2978A}" srcOrd="4" destOrd="0" presId="urn:microsoft.com/office/officeart/2005/8/layout/list1"/>
    <dgm:cxn modelId="{7F65BDBE-98D6-4E86-BECF-0BECFA394B05}" type="presParOf" srcId="{E5ADD3ED-0A8B-4B97-9EA7-F72E19B2978A}" destId="{C638A729-8209-4D64-BC2C-75BCA8C75E96}" srcOrd="0" destOrd="0" presId="urn:microsoft.com/office/officeart/2005/8/layout/list1"/>
    <dgm:cxn modelId="{86E22081-DEFD-4016-B3A7-38D85CE51435}" type="presParOf" srcId="{E5ADD3ED-0A8B-4B97-9EA7-F72E19B2978A}" destId="{A530B609-E672-4AC0-A4F0-6E87F11CAB6F}" srcOrd="1" destOrd="0" presId="urn:microsoft.com/office/officeart/2005/8/layout/list1"/>
    <dgm:cxn modelId="{427AEEA8-DB01-4A11-85AF-9C760A9CA477}" type="presParOf" srcId="{8CE67152-29A5-42ED-89B0-3135FD5F54B3}" destId="{9305958B-38DF-4DCD-B254-4AC507F78719}" srcOrd="5" destOrd="0" presId="urn:microsoft.com/office/officeart/2005/8/layout/list1"/>
    <dgm:cxn modelId="{2BD70E3F-57BF-4BE6-9900-363FF2315AF1}" type="presParOf" srcId="{8CE67152-29A5-42ED-89B0-3135FD5F54B3}" destId="{B3E0FDE0-39F7-412A-A93B-1AD17A723B5C}" srcOrd="6" destOrd="0" presId="urn:microsoft.com/office/officeart/2005/8/layout/list1"/>
    <dgm:cxn modelId="{379596EB-3DE3-4BE7-9A2D-C97C3F69A6E6}" type="presParOf" srcId="{8CE67152-29A5-42ED-89B0-3135FD5F54B3}" destId="{7F12EA5E-0F0B-4883-AAB3-B273903D6742}" srcOrd="7" destOrd="0" presId="urn:microsoft.com/office/officeart/2005/8/layout/list1"/>
    <dgm:cxn modelId="{E44B2AFF-5F89-4455-8B2C-7BE52657D1ED}" type="presParOf" srcId="{8CE67152-29A5-42ED-89B0-3135FD5F54B3}" destId="{58CC8CA6-1C31-4288-A9BC-D32F9C4F8954}" srcOrd="8" destOrd="0" presId="urn:microsoft.com/office/officeart/2005/8/layout/list1"/>
    <dgm:cxn modelId="{3B944028-D117-40FA-A7F5-DCDFA4C672DD}" type="presParOf" srcId="{58CC8CA6-1C31-4288-A9BC-D32F9C4F8954}" destId="{50949A44-A42D-45C1-8078-64EF01A03528}" srcOrd="0" destOrd="0" presId="urn:microsoft.com/office/officeart/2005/8/layout/list1"/>
    <dgm:cxn modelId="{9F726275-E4FC-4CAD-980E-98CBABA44795}" type="presParOf" srcId="{58CC8CA6-1C31-4288-A9BC-D32F9C4F8954}" destId="{179C80E1-EA83-4BC9-ABE4-10BEB8769534}" srcOrd="1" destOrd="0" presId="urn:microsoft.com/office/officeart/2005/8/layout/list1"/>
    <dgm:cxn modelId="{565FA0A7-60EB-486E-B88B-70C2F8C46CF1}" type="presParOf" srcId="{8CE67152-29A5-42ED-89B0-3135FD5F54B3}" destId="{D44AAE5E-CA5C-4C6D-AFE2-F3DB6200BF69}" srcOrd="9" destOrd="0" presId="urn:microsoft.com/office/officeart/2005/8/layout/list1"/>
    <dgm:cxn modelId="{013628F3-6AD4-4939-9AC0-741E7035B993}" type="presParOf" srcId="{8CE67152-29A5-42ED-89B0-3135FD5F54B3}" destId="{EFC0F79D-F7E6-4505-AFE8-682CFE8715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C1C217-D030-4A44-A833-1C67463468E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31E77D-AAD5-4B68-BA9D-E068AFE32132}">
      <dgm:prSet/>
      <dgm:spPr/>
      <dgm:t>
        <a:bodyPr/>
        <a:lstStyle/>
        <a:p>
          <a:r>
            <a:rPr lang="lt-LT" dirty="0"/>
            <a:t>Projektuose viutiniškai dalyvavo 1,5k. daugiau dalyvių nei buvo planuota</a:t>
          </a:r>
          <a:endParaRPr lang="en-US" dirty="0"/>
        </a:p>
      </dgm:t>
    </dgm:pt>
    <dgm:pt modelId="{6B100D05-A2B8-4CEB-81DB-9F2180637FD0}" type="parTrans" cxnId="{0C685781-F35E-40C9-8139-431B55B78D2F}">
      <dgm:prSet/>
      <dgm:spPr/>
      <dgm:t>
        <a:bodyPr/>
        <a:lstStyle/>
        <a:p>
          <a:endParaRPr lang="en-US"/>
        </a:p>
      </dgm:t>
    </dgm:pt>
    <dgm:pt modelId="{13DFB56A-E092-4448-B25A-14304155547E}" type="sibTrans" cxnId="{0C685781-F35E-40C9-8139-431B55B78D2F}">
      <dgm:prSet/>
      <dgm:spPr/>
      <dgm:t>
        <a:bodyPr/>
        <a:lstStyle/>
        <a:p>
          <a:endParaRPr lang="en-US"/>
        </a:p>
      </dgm:t>
    </dgm:pt>
    <dgm:pt modelId="{D00A0B96-E05D-4BF4-9D29-8088F1B55C65}">
      <dgm:prSet/>
      <dgm:spPr/>
      <dgm:t>
        <a:bodyPr/>
        <a:lstStyle/>
        <a:p>
          <a:r>
            <a:rPr lang="lt-LT"/>
            <a:t>Projektų veiklos skirtos apie 60 tikslinių grupių</a:t>
          </a:r>
          <a:endParaRPr lang="en-US"/>
        </a:p>
      </dgm:t>
    </dgm:pt>
    <dgm:pt modelId="{6B7042A7-BFC2-4A2E-8CC6-9EE6D3590BC1}" type="parTrans" cxnId="{DD4123A7-D1E5-4404-B0D0-2F717D38B0B4}">
      <dgm:prSet/>
      <dgm:spPr/>
      <dgm:t>
        <a:bodyPr/>
        <a:lstStyle/>
        <a:p>
          <a:endParaRPr lang="en-US"/>
        </a:p>
      </dgm:t>
    </dgm:pt>
    <dgm:pt modelId="{CAA4455C-F710-4CA5-A624-29F198DD28E4}" type="sibTrans" cxnId="{DD4123A7-D1E5-4404-B0D0-2F717D38B0B4}">
      <dgm:prSet/>
      <dgm:spPr/>
      <dgm:t>
        <a:bodyPr/>
        <a:lstStyle/>
        <a:p>
          <a:endParaRPr lang="en-US"/>
        </a:p>
      </dgm:t>
    </dgm:pt>
    <dgm:pt modelId="{D0D96D94-EF63-4492-B00F-AE03539F7553}">
      <dgm:prSet/>
      <dgm:spPr/>
      <dgm:t>
        <a:bodyPr/>
        <a:lstStyle/>
        <a:p>
          <a:r>
            <a:rPr lang="lt-LT"/>
            <a:t>Veiklose dalyvavo virš 59 tūkst. asmenų</a:t>
          </a:r>
          <a:endParaRPr lang="en-US"/>
        </a:p>
      </dgm:t>
    </dgm:pt>
    <dgm:pt modelId="{9F28127C-CF5E-4E68-B442-4162313F7398}" type="parTrans" cxnId="{A31CDBD6-6F4F-4969-A23F-863191808019}">
      <dgm:prSet/>
      <dgm:spPr/>
      <dgm:t>
        <a:bodyPr/>
        <a:lstStyle/>
        <a:p>
          <a:endParaRPr lang="en-US"/>
        </a:p>
      </dgm:t>
    </dgm:pt>
    <dgm:pt modelId="{E7059F12-FF75-4780-A42E-A2751BEB5C70}" type="sibTrans" cxnId="{A31CDBD6-6F4F-4969-A23F-863191808019}">
      <dgm:prSet/>
      <dgm:spPr/>
      <dgm:t>
        <a:bodyPr/>
        <a:lstStyle/>
        <a:p>
          <a:endParaRPr lang="en-US"/>
        </a:p>
      </dgm:t>
    </dgm:pt>
    <dgm:pt modelId="{57A5F6FA-3B52-4D77-A1E8-843EF7404BDD}">
      <dgm:prSet/>
      <dgm:spPr/>
      <dgm:t>
        <a:bodyPr/>
        <a:lstStyle/>
        <a:p>
          <a:r>
            <a:rPr lang="lt-LT" dirty="0"/>
            <a:t>Netiesioginių naudos gavėjų – virš 240 tūkst. </a:t>
          </a:r>
          <a:endParaRPr lang="en-US" dirty="0"/>
        </a:p>
      </dgm:t>
    </dgm:pt>
    <dgm:pt modelId="{46004A2B-A8B2-49A6-BF98-764988E9AF05}" type="parTrans" cxnId="{F7FDAF0B-3D97-461C-887B-52D82D307AEE}">
      <dgm:prSet/>
      <dgm:spPr/>
      <dgm:t>
        <a:bodyPr/>
        <a:lstStyle/>
        <a:p>
          <a:endParaRPr lang="en-US"/>
        </a:p>
      </dgm:t>
    </dgm:pt>
    <dgm:pt modelId="{A1D22C22-0A14-4D0B-B4F0-7377D8FABC29}" type="sibTrans" cxnId="{F7FDAF0B-3D97-461C-887B-52D82D307AEE}">
      <dgm:prSet/>
      <dgm:spPr/>
      <dgm:t>
        <a:bodyPr/>
        <a:lstStyle/>
        <a:p>
          <a:endParaRPr lang="en-US"/>
        </a:p>
      </dgm:t>
    </dgm:pt>
    <dgm:pt modelId="{562EE7F5-CE9B-468C-BF0F-CBDB332C3684}" type="pres">
      <dgm:prSet presAssocID="{A9C1C217-D030-4A44-A833-1C67463468EA}" presName="vert0" presStyleCnt="0">
        <dgm:presLayoutVars>
          <dgm:dir/>
          <dgm:animOne val="branch"/>
          <dgm:animLvl val="lvl"/>
        </dgm:presLayoutVars>
      </dgm:prSet>
      <dgm:spPr/>
    </dgm:pt>
    <dgm:pt modelId="{BF8830B6-1018-4756-84EE-F05B85EF8708}" type="pres">
      <dgm:prSet presAssocID="{1831E77D-AAD5-4B68-BA9D-E068AFE32132}" presName="thickLine" presStyleLbl="alignNode1" presStyleIdx="0" presStyleCnt="4"/>
      <dgm:spPr/>
    </dgm:pt>
    <dgm:pt modelId="{325C541D-28E6-46BA-8075-816A3DB31C10}" type="pres">
      <dgm:prSet presAssocID="{1831E77D-AAD5-4B68-BA9D-E068AFE32132}" presName="horz1" presStyleCnt="0"/>
      <dgm:spPr/>
    </dgm:pt>
    <dgm:pt modelId="{90E05805-1F54-4560-A5C1-6451B43F3FEB}" type="pres">
      <dgm:prSet presAssocID="{1831E77D-AAD5-4B68-BA9D-E068AFE32132}" presName="tx1" presStyleLbl="revTx" presStyleIdx="0" presStyleCnt="4"/>
      <dgm:spPr/>
    </dgm:pt>
    <dgm:pt modelId="{76FB2C2E-A831-4F9E-B448-F56AAF31EEF9}" type="pres">
      <dgm:prSet presAssocID="{1831E77D-AAD5-4B68-BA9D-E068AFE32132}" presName="vert1" presStyleCnt="0"/>
      <dgm:spPr/>
    </dgm:pt>
    <dgm:pt modelId="{AFB10894-9E61-4039-932D-08FBB17DA19F}" type="pres">
      <dgm:prSet presAssocID="{D00A0B96-E05D-4BF4-9D29-8088F1B55C65}" presName="thickLine" presStyleLbl="alignNode1" presStyleIdx="1" presStyleCnt="4"/>
      <dgm:spPr/>
    </dgm:pt>
    <dgm:pt modelId="{1907C813-A8C5-4467-AAEC-F6AEB84F6829}" type="pres">
      <dgm:prSet presAssocID="{D00A0B96-E05D-4BF4-9D29-8088F1B55C65}" presName="horz1" presStyleCnt="0"/>
      <dgm:spPr/>
    </dgm:pt>
    <dgm:pt modelId="{84487894-BAB1-4E6C-A245-9BABE42F794D}" type="pres">
      <dgm:prSet presAssocID="{D00A0B96-E05D-4BF4-9D29-8088F1B55C65}" presName="tx1" presStyleLbl="revTx" presStyleIdx="1" presStyleCnt="4"/>
      <dgm:spPr/>
    </dgm:pt>
    <dgm:pt modelId="{724FD2B0-2461-4DC3-8525-48E973169BA2}" type="pres">
      <dgm:prSet presAssocID="{D00A0B96-E05D-4BF4-9D29-8088F1B55C65}" presName="vert1" presStyleCnt="0"/>
      <dgm:spPr/>
    </dgm:pt>
    <dgm:pt modelId="{EA36F121-E856-4DD3-A3EB-7E306CA4F8D3}" type="pres">
      <dgm:prSet presAssocID="{D0D96D94-EF63-4492-B00F-AE03539F7553}" presName="thickLine" presStyleLbl="alignNode1" presStyleIdx="2" presStyleCnt="4"/>
      <dgm:spPr/>
    </dgm:pt>
    <dgm:pt modelId="{CC551DE0-ADC4-4234-9D44-576D4A1CE7F4}" type="pres">
      <dgm:prSet presAssocID="{D0D96D94-EF63-4492-B00F-AE03539F7553}" presName="horz1" presStyleCnt="0"/>
      <dgm:spPr/>
    </dgm:pt>
    <dgm:pt modelId="{35A8804E-8758-426B-B411-38F7884D79BF}" type="pres">
      <dgm:prSet presAssocID="{D0D96D94-EF63-4492-B00F-AE03539F7553}" presName="tx1" presStyleLbl="revTx" presStyleIdx="2" presStyleCnt="4"/>
      <dgm:spPr/>
    </dgm:pt>
    <dgm:pt modelId="{954134D4-E10B-4B80-9058-426BB0F2FC5D}" type="pres">
      <dgm:prSet presAssocID="{D0D96D94-EF63-4492-B00F-AE03539F7553}" presName="vert1" presStyleCnt="0"/>
      <dgm:spPr/>
    </dgm:pt>
    <dgm:pt modelId="{1AD88B71-C4A3-4416-9827-164FB5551C6F}" type="pres">
      <dgm:prSet presAssocID="{57A5F6FA-3B52-4D77-A1E8-843EF7404BDD}" presName="thickLine" presStyleLbl="alignNode1" presStyleIdx="3" presStyleCnt="4"/>
      <dgm:spPr/>
    </dgm:pt>
    <dgm:pt modelId="{32F67931-B08D-42A8-893B-0F392F3BCFE2}" type="pres">
      <dgm:prSet presAssocID="{57A5F6FA-3B52-4D77-A1E8-843EF7404BDD}" presName="horz1" presStyleCnt="0"/>
      <dgm:spPr/>
    </dgm:pt>
    <dgm:pt modelId="{2204466E-6FDA-4A41-901C-786646D3A0E1}" type="pres">
      <dgm:prSet presAssocID="{57A5F6FA-3B52-4D77-A1E8-843EF7404BDD}" presName="tx1" presStyleLbl="revTx" presStyleIdx="3" presStyleCnt="4"/>
      <dgm:spPr/>
    </dgm:pt>
    <dgm:pt modelId="{38812180-22F1-48D8-BE69-5FD57DCEA236}" type="pres">
      <dgm:prSet presAssocID="{57A5F6FA-3B52-4D77-A1E8-843EF7404BDD}" presName="vert1" presStyleCnt="0"/>
      <dgm:spPr/>
    </dgm:pt>
  </dgm:ptLst>
  <dgm:cxnLst>
    <dgm:cxn modelId="{F7FDAF0B-3D97-461C-887B-52D82D307AEE}" srcId="{A9C1C217-D030-4A44-A833-1C67463468EA}" destId="{57A5F6FA-3B52-4D77-A1E8-843EF7404BDD}" srcOrd="3" destOrd="0" parTransId="{46004A2B-A8B2-49A6-BF98-764988E9AF05}" sibTransId="{A1D22C22-0A14-4D0B-B4F0-7377D8FABC29}"/>
    <dgm:cxn modelId="{0C685781-F35E-40C9-8139-431B55B78D2F}" srcId="{A9C1C217-D030-4A44-A833-1C67463468EA}" destId="{1831E77D-AAD5-4B68-BA9D-E068AFE32132}" srcOrd="0" destOrd="0" parTransId="{6B100D05-A2B8-4CEB-81DB-9F2180637FD0}" sibTransId="{13DFB56A-E092-4448-B25A-14304155547E}"/>
    <dgm:cxn modelId="{74059B9C-047C-4FC3-8DD4-4076792B4E59}" type="presOf" srcId="{A9C1C217-D030-4A44-A833-1C67463468EA}" destId="{562EE7F5-CE9B-468C-BF0F-CBDB332C3684}" srcOrd="0" destOrd="0" presId="urn:microsoft.com/office/officeart/2008/layout/LinedList"/>
    <dgm:cxn modelId="{DD4123A7-D1E5-4404-B0D0-2F717D38B0B4}" srcId="{A9C1C217-D030-4A44-A833-1C67463468EA}" destId="{D00A0B96-E05D-4BF4-9D29-8088F1B55C65}" srcOrd="1" destOrd="0" parTransId="{6B7042A7-BFC2-4A2E-8CC6-9EE6D3590BC1}" sibTransId="{CAA4455C-F710-4CA5-A624-29F198DD28E4}"/>
    <dgm:cxn modelId="{B6F1FCCB-F03A-4FEF-ADC4-0E451614289E}" type="presOf" srcId="{1831E77D-AAD5-4B68-BA9D-E068AFE32132}" destId="{90E05805-1F54-4560-A5C1-6451B43F3FEB}" srcOrd="0" destOrd="0" presId="urn:microsoft.com/office/officeart/2008/layout/LinedList"/>
    <dgm:cxn modelId="{8E67EBD1-A957-430B-ABA0-F4267EF10F43}" type="presOf" srcId="{57A5F6FA-3B52-4D77-A1E8-843EF7404BDD}" destId="{2204466E-6FDA-4A41-901C-786646D3A0E1}" srcOrd="0" destOrd="0" presId="urn:microsoft.com/office/officeart/2008/layout/LinedList"/>
    <dgm:cxn modelId="{A31CDBD6-6F4F-4969-A23F-863191808019}" srcId="{A9C1C217-D030-4A44-A833-1C67463468EA}" destId="{D0D96D94-EF63-4492-B00F-AE03539F7553}" srcOrd="2" destOrd="0" parTransId="{9F28127C-CF5E-4E68-B442-4162313F7398}" sibTransId="{E7059F12-FF75-4780-A42E-A2751BEB5C70}"/>
    <dgm:cxn modelId="{85C71EE8-A0B2-4DE9-8F12-A7DE806B8736}" type="presOf" srcId="{D00A0B96-E05D-4BF4-9D29-8088F1B55C65}" destId="{84487894-BAB1-4E6C-A245-9BABE42F794D}" srcOrd="0" destOrd="0" presId="urn:microsoft.com/office/officeart/2008/layout/LinedList"/>
    <dgm:cxn modelId="{A910C2FF-C598-4058-8A4E-6DEBEFD5B545}" type="presOf" srcId="{D0D96D94-EF63-4492-B00F-AE03539F7553}" destId="{35A8804E-8758-426B-B411-38F7884D79BF}" srcOrd="0" destOrd="0" presId="urn:microsoft.com/office/officeart/2008/layout/LinedList"/>
    <dgm:cxn modelId="{E09D0FC5-D75D-48D2-9190-F373ACCA473D}" type="presParOf" srcId="{562EE7F5-CE9B-468C-BF0F-CBDB332C3684}" destId="{BF8830B6-1018-4756-84EE-F05B85EF8708}" srcOrd="0" destOrd="0" presId="urn:microsoft.com/office/officeart/2008/layout/LinedList"/>
    <dgm:cxn modelId="{A26771B5-5570-4479-A3F8-6A19D213BF01}" type="presParOf" srcId="{562EE7F5-CE9B-468C-BF0F-CBDB332C3684}" destId="{325C541D-28E6-46BA-8075-816A3DB31C10}" srcOrd="1" destOrd="0" presId="urn:microsoft.com/office/officeart/2008/layout/LinedList"/>
    <dgm:cxn modelId="{7F0CA316-112C-4357-A509-0B266CC17622}" type="presParOf" srcId="{325C541D-28E6-46BA-8075-816A3DB31C10}" destId="{90E05805-1F54-4560-A5C1-6451B43F3FEB}" srcOrd="0" destOrd="0" presId="urn:microsoft.com/office/officeart/2008/layout/LinedList"/>
    <dgm:cxn modelId="{A340BCFB-B079-4BA6-B10E-9B6757B9ABA0}" type="presParOf" srcId="{325C541D-28E6-46BA-8075-816A3DB31C10}" destId="{76FB2C2E-A831-4F9E-B448-F56AAF31EEF9}" srcOrd="1" destOrd="0" presId="urn:microsoft.com/office/officeart/2008/layout/LinedList"/>
    <dgm:cxn modelId="{DEC2A044-72F2-4741-85A1-3642493D816E}" type="presParOf" srcId="{562EE7F5-CE9B-468C-BF0F-CBDB332C3684}" destId="{AFB10894-9E61-4039-932D-08FBB17DA19F}" srcOrd="2" destOrd="0" presId="urn:microsoft.com/office/officeart/2008/layout/LinedList"/>
    <dgm:cxn modelId="{A5C0BC76-7701-41C1-90AB-87A24B7AE651}" type="presParOf" srcId="{562EE7F5-CE9B-468C-BF0F-CBDB332C3684}" destId="{1907C813-A8C5-4467-AAEC-F6AEB84F6829}" srcOrd="3" destOrd="0" presId="urn:microsoft.com/office/officeart/2008/layout/LinedList"/>
    <dgm:cxn modelId="{442BF5D2-0DBF-4FFA-A77B-CC570AB78DEE}" type="presParOf" srcId="{1907C813-A8C5-4467-AAEC-F6AEB84F6829}" destId="{84487894-BAB1-4E6C-A245-9BABE42F794D}" srcOrd="0" destOrd="0" presId="urn:microsoft.com/office/officeart/2008/layout/LinedList"/>
    <dgm:cxn modelId="{84B57764-93BD-4903-906E-249BDDA31AB6}" type="presParOf" srcId="{1907C813-A8C5-4467-AAEC-F6AEB84F6829}" destId="{724FD2B0-2461-4DC3-8525-48E973169BA2}" srcOrd="1" destOrd="0" presId="urn:microsoft.com/office/officeart/2008/layout/LinedList"/>
    <dgm:cxn modelId="{B003F8C1-A9B8-4A8E-9D1B-99AF256CDEC9}" type="presParOf" srcId="{562EE7F5-CE9B-468C-BF0F-CBDB332C3684}" destId="{EA36F121-E856-4DD3-A3EB-7E306CA4F8D3}" srcOrd="4" destOrd="0" presId="urn:microsoft.com/office/officeart/2008/layout/LinedList"/>
    <dgm:cxn modelId="{8932AC1D-5974-4AC9-B204-907EAD233B96}" type="presParOf" srcId="{562EE7F5-CE9B-468C-BF0F-CBDB332C3684}" destId="{CC551DE0-ADC4-4234-9D44-576D4A1CE7F4}" srcOrd="5" destOrd="0" presId="urn:microsoft.com/office/officeart/2008/layout/LinedList"/>
    <dgm:cxn modelId="{1209E58B-4F74-4DF3-887D-459597109628}" type="presParOf" srcId="{CC551DE0-ADC4-4234-9D44-576D4A1CE7F4}" destId="{35A8804E-8758-426B-B411-38F7884D79BF}" srcOrd="0" destOrd="0" presId="urn:microsoft.com/office/officeart/2008/layout/LinedList"/>
    <dgm:cxn modelId="{F5C51EE7-EA70-48E8-B12D-BE80EBBB9AE7}" type="presParOf" srcId="{CC551DE0-ADC4-4234-9D44-576D4A1CE7F4}" destId="{954134D4-E10B-4B80-9058-426BB0F2FC5D}" srcOrd="1" destOrd="0" presId="urn:microsoft.com/office/officeart/2008/layout/LinedList"/>
    <dgm:cxn modelId="{F9E19904-C822-4507-9660-6F130B09F6C2}" type="presParOf" srcId="{562EE7F5-CE9B-468C-BF0F-CBDB332C3684}" destId="{1AD88B71-C4A3-4416-9827-164FB5551C6F}" srcOrd="6" destOrd="0" presId="urn:microsoft.com/office/officeart/2008/layout/LinedList"/>
    <dgm:cxn modelId="{8EF21EDD-69F9-468F-8988-69B04FA32C8E}" type="presParOf" srcId="{562EE7F5-CE9B-468C-BF0F-CBDB332C3684}" destId="{32F67931-B08D-42A8-893B-0F392F3BCFE2}" srcOrd="7" destOrd="0" presId="urn:microsoft.com/office/officeart/2008/layout/LinedList"/>
    <dgm:cxn modelId="{B0A20A92-2BB1-4990-8748-887F3674D087}" type="presParOf" srcId="{32F67931-B08D-42A8-893B-0F392F3BCFE2}" destId="{2204466E-6FDA-4A41-901C-786646D3A0E1}" srcOrd="0" destOrd="0" presId="urn:microsoft.com/office/officeart/2008/layout/LinedList"/>
    <dgm:cxn modelId="{DE0E9298-141B-42B1-820C-96AC0FAE2632}" type="presParOf" srcId="{32F67931-B08D-42A8-893B-0F392F3BCFE2}" destId="{38812180-22F1-48D8-BE69-5FD57DCEA2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2C1E5B-763E-4E44-BC28-596BBBF2B3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A82A40A6-A45D-45B9-9EB7-50A4A4C8A5F4}">
      <dgm:prSet phldrT="[Text]"/>
      <dgm:spPr>
        <a:solidFill>
          <a:schemeClr val="accent5"/>
        </a:solidFill>
      </dgm:spPr>
      <dgm:t>
        <a:bodyPr/>
        <a:lstStyle/>
        <a:p>
          <a:pPr>
            <a:buNone/>
          </a:pPr>
          <a:r>
            <a:rPr lang="lt-LT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Internete ištransliuota 2.190.000 reklamos parodymų</a:t>
          </a:r>
          <a:endParaRPr lang="lt-LT" dirty="0">
            <a:solidFill>
              <a:schemeClr val="bg1"/>
            </a:solidFill>
          </a:endParaRPr>
        </a:p>
      </dgm:t>
    </dgm:pt>
    <dgm:pt modelId="{92D87708-FB23-4449-855D-CD975E0910FB}" type="parTrans" cxnId="{F8730DCC-4CDC-4F77-9E2F-C7B766CA9215}">
      <dgm:prSet/>
      <dgm:spPr/>
      <dgm:t>
        <a:bodyPr/>
        <a:lstStyle/>
        <a:p>
          <a:endParaRPr lang="lt-LT"/>
        </a:p>
      </dgm:t>
    </dgm:pt>
    <dgm:pt modelId="{7B15B0CF-1A26-4E3A-A15B-548B05000E12}" type="sibTrans" cxnId="{F8730DCC-4CDC-4F77-9E2F-C7B766CA9215}">
      <dgm:prSet/>
      <dgm:spPr/>
      <dgm:t>
        <a:bodyPr/>
        <a:lstStyle/>
        <a:p>
          <a:endParaRPr lang="lt-LT"/>
        </a:p>
      </dgm:t>
    </dgm:pt>
    <dgm:pt modelId="{DF1528FE-5D5B-479F-9BA7-3A0EB2708CA3}">
      <dgm:prSet phldrT="[Text]"/>
      <dgm:spPr>
        <a:solidFill>
          <a:schemeClr val="accent4"/>
        </a:solidFill>
      </dgm:spPr>
      <dgm:t>
        <a:bodyPr/>
        <a:lstStyle/>
        <a:p>
          <a:pPr>
            <a:buNone/>
          </a:pPr>
          <a:r>
            <a:rPr lang="lt-LT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rinkisgyvenimą.lt aplankė 56.279  asmenys</a:t>
          </a:r>
          <a:endParaRPr lang="lt-LT" dirty="0">
            <a:solidFill>
              <a:schemeClr val="bg1"/>
            </a:solidFill>
          </a:endParaRPr>
        </a:p>
      </dgm:t>
    </dgm:pt>
    <dgm:pt modelId="{5D0E5279-5167-441B-B762-B88747EE8207}" type="parTrans" cxnId="{37301613-F623-49C7-B875-F010CD14CA35}">
      <dgm:prSet/>
      <dgm:spPr/>
      <dgm:t>
        <a:bodyPr/>
        <a:lstStyle/>
        <a:p>
          <a:endParaRPr lang="lt-LT"/>
        </a:p>
      </dgm:t>
    </dgm:pt>
    <dgm:pt modelId="{65922EFC-DCA0-4AD6-A452-1DA7A5DDC22D}" type="sibTrans" cxnId="{37301613-F623-49C7-B875-F010CD14CA35}">
      <dgm:prSet/>
      <dgm:spPr/>
      <dgm:t>
        <a:bodyPr/>
        <a:lstStyle/>
        <a:p>
          <a:endParaRPr lang="lt-LT"/>
        </a:p>
      </dgm:t>
    </dgm:pt>
    <dgm:pt modelId="{F1305084-6820-4747-BE3A-7077CFBB5B6C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buNone/>
          </a:pPr>
          <a:r>
            <a:rPr lang="lt-LT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Informacija nacionalinėje televizijoje pasiekė 2.093.000 asmenų</a:t>
          </a:r>
          <a:endParaRPr lang="lt-LT" dirty="0">
            <a:solidFill>
              <a:schemeClr val="bg1"/>
            </a:solidFill>
          </a:endParaRPr>
        </a:p>
      </dgm:t>
    </dgm:pt>
    <dgm:pt modelId="{F77028B8-3305-4473-92D0-49CFCFFF1F3C}" type="parTrans" cxnId="{B78DF97F-0B12-4C02-BFC6-196314AB24F8}">
      <dgm:prSet/>
      <dgm:spPr/>
      <dgm:t>
        <a:bodyPr/>
        <a:lstStyle/>
        <a:p>
          <a:endParaRPr lang="lt-LT"/>
        </a:p>
      </dgm:t>
    </dgm:pt>
    <dgm:pt modelId="{B11D4804-A330-4BE0-A87C-7C4484E34EE3}" type="sibTrans" cxnId="{B78DF97F-0B12-4C02-BFC6-196314AB24F8}">
      <dgm:prSet/>
      <dgm:spPr/>
      <dgm:t>
        <a:bodyPr/>
        <a:lstStyle/>
        <a:p>
          <a:endParaRPr lang="lt-LT"/>
        </a:p>
      </dgm:t>
    </dgm:pt>
    <dgm:pt modelId="{419410D9-E60C-406F-BD52-F79E5AF91D43}">
      <dgm:prSet phldrT="[Text]"/>
      <dgm:spPr>
        <a:solidFill>
          <a:srgbClr val="FFC000"/>
        </a:solidFill>
      </dgm:spPr>
      <dgm:t>
        <a:bodyPr/>
        <a:lstStyle/>
        <a:p>
          <a:pPr>
            <a:buNone/>
          </a:pPr>
          <a:r>
            <a:rPr lang="lt-LT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Įrašai soc. tinkluose pasiekė 997.000  asmenų</a:t>
          </a:r>
          <a:endParaRPr lang="lt-LT" dirty="0">
            <a:solidFill>
              <a:schemeClr val="bg1"/>
            </a:solidFill>
          </a:endParaRPr>
        </a:p>
      </dgm:t>
    </dgm:pt>
    <dgm:pt modelId="{DE932D0D-051A-4374-9AAB-883C7E202C91}" type="parTrans" cxnId="{2C766847-699B-4F21-BA48-C437CD08BCCD}">
      <dgm:prSet/>
      <dgm:spPr/>
      <dgm:t>
        <a:bodyPr/>
        <a:lstStyle/>
        <a:p>
          <a:endParaRPr lang="lt-LT"/>
        </a:p>
      </dgm:t>
    </dgm:pt>
    <dgm:pt modelId="{5F0DB9A2-B3C5-458E-8A5D-97A81C4C1D5F}" type="sibTrans" cxnId="{2C766847-699B-4F21-BA48-C437CD08BCCD}">
      <dgm:prSet/>
      <dgm:spPr/>
      <dgm:t>
        <a:bodyPr/>
        <a:lstStyle/>
        <a:p>
          <a:endParaRPr lang="lt-LT"/>
        </a:p>
      </dgm:t>
    </dgm:pt>
    <dgm:pt modelId="{F09040B3-F530-4334-9CF7-16E14F026575}">
      <dgm:prSet phldrT="[Text]"/>
      <dgm:spPr>
        <a:solidFill>
          <a:schemeClr val="accent5"/>
        </a:solidFill>
      </dgm:spPr>
      <dgm:t>
        <a:bodyPr/>
        <a:lstStyle/>
        <a:p>
          <a:pPr>
            <a:buNone/>
          </a:pPr>
          <a:r>
            <a:rPr lang="lt-LT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Radijo stotyse informaciją išgirdo 500.000 asmenų</a:t>
          </a:r>
          <a:endParaRPr lang="lt-LT" dirty="0">
            <a:solidFill>
              <a:schemeClr val="bg1"/>
            </a:solidFill>
          </a:endParaRPr>
        </a:p>
      </dgm:t>
    </dgm:pt>
    <dgm:pt modelId="{C1B51896-5BDF-4A8C-BD45-1E5ECA0A39E0}" type="parTrans" cxnId="{21B0E845-D755-4424-90EA-B92B921AAEC7}">
      <dgm:prSet/>
      <dgm:spPr/>
      <dgm:t>
        <a:bodyPr/>
        <a:lstStyle/>
        <a:p>
          <a:endParaRPr lang="lt-LT"/>
        </a:p>
      </dgm:t>
    </dgm:pt>
    <dgm:pt modelId="{77CC54BD-D55D-4216-9C07-70AB47359E31}" type="sibTrans" cxnId="{21B0E845-D755-4424-90EA-B92B921AAEC7}">
      <dgm:prSet/>
      <dgm:spPr/>
      <dgm:t>
        <a:bodyPr/>
        <a:lstStyle/>
        <a:p>
          <a:endParaRPr lang="lt-LT"/>
        </a:p>
      </dgm:t>
    </dgm:pt>
    <dgm:pt modelId="{783E1954-A667-412C-BD14-CED1B8A0164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lt-LT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Renginius/ pokalbius "online" stebėjo 58.900 asmenų</a:t>
          </a:r>
        </a:p>
      </dgm:t>
    </dgm:pt>
    <dgm:pt modelId="{B6719DDA-084F-4179-AFB2-F31FF60447FE}" type="parTrans" cxnId="{520F0FFA-07BC-4A56-96E6-530B1C610033}">
      <dgm:prSet/>
      <dgm:spPr/>
      <dgm:t>
        <a:bodyPr/>
        <a:lstStyle/>
        <a:p>
          <a:endParaRPr lang="lt-LT"/>
        </a:p>
      </dgm:t>
    </dgm:pt>
    <dgm:pt modelId="{017243DD-116C-4A90-A63B-D3F0FB943C9F}" type="sibTrans" cxnId="{520F0FFA-07BC-4A56-96E6-530B1C610033}">
      <dgm:prSet/>
      <dgm:spPr/>
      <dgm:t>
        <a:bodyPr/>
        <a:lstStyle/>
        <a:p>
          <a:endParaRPr lang="lt-LT"/>
        </a:p>
      </dgm:t>
    </dgm:pt>
    <dgm:pt modelId="{EDB38E57-69D9-4C63-8474-36032666A24A}">
      <dgm:prSet/>
      <dgm:spPr>
        <a:solidFill>
          <a:schemeClr val="accent4"/>
        </a:solidFill>
      </dgm:spPr>
      <dgm:t>
        <a:bodyPr/>
        <a:lstStyle/>
        <a:p>
          <a:r>
            <a:rPr lang="lt-LT" b="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Per regioninę spaudą su informacija galėjo susipažinti 2.200.000 asmenų </a:t>
          </a:r>
        </a:p>
      </dgm:t>
    </dgm:pt>
    <dgm:pt modelId="{82EFF22C-C4A0-41BD-83ED-7DE6E914A1C2}" type="parTrans" cxnId="{6A977987-D657-4A36-BB6D-D96DDBABE2FC}">
      <dgm:prSet/>
      <dgm:spPr/>
      <dgm:t>
        <a:bodyPr/>
        <a:lstStyle/>
        <a:p>
          <a:endParaRPr lang="lt-LT"/>
        </a:p>
      </dgm:t>
    </dgm:pt>
    <dgm:pt modelId="{3DCC9CB4-EE8D-479F-AAA4-D9DED71C2301}" type="sibTrans" cxnId="{6A977987-D657-4A36-BB6D-D96DDBABE2FC}">
      <dgm:prSet/>
      <dgm:spPr/>
      <dgm:t>
        <a:bodyPr/>
        <a:lstStyle/>
        <a:p>
          <a:endParaRPr lang="lt-LT"/>
        </a:p>
      </dgm:t>
    </dgm:pt>
    <dgm:pt modelId="{830969B4-C641-4740-B1D6-93195AA0A523}" type="pres">
      <dgm:prSet presAssocID="{902C1E5B-763E-4E44-BC28-596BBBF2B37C}" presName="diagram" presStyleCnt="0">
        <dgm:presLayoutVars>
          <dgm:dir/>
          <dgm:resizeHandles val="exact"/>
        </dgm:presLayoutVars>
      </dgm:prSet>
      <dgm:spPr/>
    </dgm:pt>
    <dgm:pt modelId="{04F3AEDA-8A8D-4A74-900C-18ED76AF782C}" type="pres">
      <dgm:prSet presAssocID="{A82A40A6-A45D-45B9-9EB7-50A4A4C8A5F4}" presName="node" presStyleLbl="node1" presStyleIdx="0" presStyleCnt="7" custLinFactX="63097" custLinFactNeighborX="100000" custLinFactNeighborY="687">
        <dgm:presLayoutVars>
          <dgm:bulletEnabled val="1"/>
        </dgm:presLayoutVars>
      </dgm:prSet>
      <dgm:spPr/>
    </dgm:pt>
    <dgm:pt modelId="{38CDD133-C5CF-42CC-A71B-FB6EC7E35CDE}" type="pres">
      <dgm:prSet presAssocID="{7B15B0CF-1A26-4E3A-A15B-548B05000E12}" presName="sibTrans" presStyleCnt="0"/>
      <dgm:spPr/>
    </dgm:pt>
    <dgm:pt modelId="{CEF57A86-7491-46A2-8672-695CA21510B4}" type="pres">
      <dgm:prSet presAssocID="{DF1528FE-5D5B-479F-9BA7-3A0EB2708CA3}" presName="node" presStyleLbl="node1" presStyleIdx="1" presStyleCnt="7" custLinFactX="56896" custLinFactY="6829" custLinFactNeighborX="100000" custLinFactNeighborY="100000">
        <dgm:presLayoutVars>
          <dgm:bulletEnabled val="1"/>
        </dgm:presLayoutVars>
      </dgm:prSet>
      <dgm:spPr/>
    </dgm:pt>
    <dgm:pt modelId="{525179D5-4876-426E-9723-36048D813F9B}" type="pres">
      <dgm:prSet presAssocID="{65922EFC-DCA0-4AD6-A452-1DA7A5DDC22D}" presName="sibTrans" presStyleCnt="0"/>
      <dgm:spPr/>
    </dgm:pt>
    <dgm:pt modelId="{04BD9A5D-2185-420E-BBB6-BCED80FDE738}" type="pres">
      <dgm:prSet presAssocID="{F1305084-6820-4747-BE3A-7077CFBB5B6C}" presName="node" presStyleLbl="node1" presStyleIdx="2" presStyleCnt="7" custLinFactX="-100000" custLinFactNeighborX="-167874" custLinFactNeighborY="723">
        <dgm:presLayoutVars>
          <dgm:bulletEnabled val="1"/>
        </dgm:presLayoutVars>
      </dgm:prSet>
      <dgm:spPr/>
    </dgm:pt>
    <dgm:pt modelId="{EA5D49A9-8F36-4B01-B337-8E75DC24B2F5}" type="pres">
      <dgm:prSet presAssocID="{B11D4804-A330-4BE0-A87C-7C4484E34EE3}" presName="sibTrans" presStyleCnt="0"/>
      <dgm:spPr/>
    </dgm:pt>
    <dgm:pt modelId="{A32AEB54-9684-475F-816E-68860D32FFA2}" type="pres">
      <dgm:prSet presAssocID="{419410D9-E60C-406F-BD52-F79E5AF91D43}" presName="node" presStyleLbl="node1" presStyleIdx="3" presStyleCnt="7" custLinFactX="100000" custLinFactY="-17186" custLinFactNeighborX="166896" custLinFactNeighborY="-100000">
        <dgm:presLayoutVars>
          <dgm:bulletEnabled val="1"/>
        </dgm:presLayoutVars>
      </dgm:prSet>
      <dgm:spPr/>
    </dgm:pt>
    <dgm:pt modelId="{72515353-CF5E-4A50-86CC-996E73EF443B}" type="pres">
      <dgm:prSet presAssocID="{5F0DB9A2-B3C5-458E-8A5D-97A81C4C1D5F}" presName="sibTrans" presStyleCnt="0"/>
      <dgm:spPr/>
    </dgm:pt>
    <dgm:pt modelId="{319F5ED0-EB2A-40A0-A86F-A356F0105B92}" type="pres">
      <dgm:prSet presAssocID="{F09040B3-F530-4334-9CF7-16E14F026575}" presName="node" presStyleLbl="node1" presStyleIdx="4" presStyleCnt="7" custLinFactNeighborX="-54602" custLinFactNeighborY="-10573">
        <dgm:presLayoutVars>
          <dgm:bulletEnabled val="1"/>
        </dgm:presLayoutVars>
      </dgm:prSet>
      <dgm:spPr/>
    </dgm:pt>
    <dgm:pt modelId="{1389C966-57AC-431E-8EB1-8D5A48A5B1D4}" type="pres">
      <dgm:prSet presAssocID="{77CC54BD-D55D-4216-9C07-70AB47359E31}" presName="sibTrans" presStyleCnt="0"/>
      <dgm:spPr/>
    </dgm:pt>
    <dgm:pt modelId="{86AF548B-D6B8-49ED-B82B-58175E4E4321}" type="pres">
      <dgm:prSet presAssocID="{EDB38E57-69D9-4C63-8474-36032666A24A}" presName="node" presStyleLbl="node1" presStyleIdx="5" presStyleCnt="7" custLinFactX="-64362" custLinFactY="-17186" custLinFactNeighborX="-100000" custLinFactNeighborY="-100000">
        <dgm:presLayoutVars>
          <dgm:bulletEnabled val="1"/>
        </dgm:presLayoutVars>
      </dgm:prSet>
      <dgm:spPr/>
    </dgm:pt>
    <dgm:pt modelId="{F710C931-E712-452E-B86E-5280D75888F0}" type="pres">
      <dgm:prSet presAssocID="{3DCC9CB4-EE8D-479F-AAA4-D9DED71C2301}" presName="sibTrans" presStyleCnt="0"/>
      <dgm:spPr/>
    </dgm:pt>
    <dgm:pt modelId="{293081D5-3852-4F6E-A560-BC3FC5C721A5}" type="pres">
      <dgm:prSet presAssocID="{783E1954-A667-412C-BD14-CED1B8A01647}" presName="node" presStyleLbl="node1" presStyleIdx="6" presStyleCnt="7" custLinFactY="-27240" custLinFactNeighborX="52948" custLinFactNeighborY="-100000">
        <dgm:presLayoutVars>
          <dgm:bulletEnabled val="1"/>
        </dgm:presLayoutVars>
      </dgm:prSet>
      <dgm:spPr/>
    </dgm:pt>
  </dgm:ptLst>
  <dgm:cxnLst>
    <dgm:cxn modelId="{37301613-F623-49C7-B875-F010CD14CA35}" srcId="{902C1E5B-763E-4E44-BC28-596BBBF2B37C}" destId="{DF1528FE-5D5B-479F-9BA7-3A0EB2708CA3}" srcOrd="1" destOrd="0" parTransId="{5D0E5279-5167-441B-B762-B88747EE8207}" sibTransId="{65922EFC-DCA0-4AD6-A452-1DA7A5DDC22D}"/>
    <dgm:cxn modelId="{CB1A8C2C-65EE-4840-B2AA-27374EB1BB76}" type="presOf" srcId="{EDB38E57-69D9-4C63-8474-36032666A24A}" destId="{86AF548B-D6B8-49ED-B82B-58175E4E4321}" srcOrd="0" destOrd="0" presId="urn:microsoft.com/office/officeart/2005/8/layout/default"/>
    <dgm:cxn modelId="{5C5FDC2E-0455-46BC-9AC4-F58A228A5782}" type="presOf" srcId="{A82A40A6-A45D-45B9-9EB7-50A4A4C8A5F4}" destId="{04F3AEDA-8A8D-4A74-900C-18ED76AF782C}" srcOrd="0" destOrd="0" presId="urn:microsoft.com/office/officeart/2005/8/layout/default"/>
    <dgm:cxn modelId="{D60AD136-966E-496D-870D-4157C3FA89BB}" type="presOf" srcId="{DF1528FE-5D5B-479F-9BA7-3A0EB2708CA3}" destId="{CEF57A86-7491-46A2-8672-695CA21510B4}" srcOrd="0" destOrd="0" presId="urn:microsoft.com/office/officeart/2005/8/layout/default"/>
    <dgm:cxn modelId="{0C6B3A62-C986-42A7-8FC1-14A57371AB94}" type="presOf" srcId="{783E1954-A667-412C-BD14-CED1B8A01647}" destId="{293081D5-3852-4F6E-A560-BC3FC5C721A5}" srcOrd="0" destOrd="0" presId="urn:microsoft.com/office/officeart/2005/8/layout/default"/>
    <dgm:cxn modelId="{75F33E64-D109-4D4C-B098-96C99B54EF6D}" type="presOf" srcId="{F09040B3-F530-4334-9CF7-16E14F026575}" destId="{319F5ED0-EB2A-40A0-A86F-A356F0105B92}" srcOrd="0" destOrd="0" presId="urn:microsoft.com/office/officeart/2005/8/layout/default"/>
    <dgm:cxn modelId="{21B0E845-D755-4424-90EA-B92B921AAEC7}" srcId="{902C1E5B-763E-4E44-BC28-596BBBF2B37C}" destId="{F09040B3-F530-4334-9CF7-16E14F026575}" srcOrd="4" destOrd="0" parTransId="{C1B51896-5BDF-4A8C-BD45-1E5ECA0A39E0}" sibTransId="{77CC54BD-D55D-4216-9C07-70AB47359E31}"/>
    <dgm:cxn modelId="{2C766847-699B-4F21-BA48-C437CD08BCCD}" srcId="{902C1E5B-763E-4E44-BC28-596BBBF2B37C}" destId="{419410D9-E60C-406F-BD52-F79E5AF91D43}" srcOrd="3" destOrd="0" parTransId="{DE932D0D-051A-4374-9AAB-883C7E202C91}" sibTransId="{5F0DB9A2-B3C5-458E-8A5D-97A81C4C1D5F}"/>
    <dgm:cxn modelId="{B78DF97F-0B12-4C02-BFC6-196314AB24F8}" srcId="{902C1E5B-763E-4E44-BC28-596BBBF2B37C}" destId="{F1305084-6820-4747-BE3A-7077CFBB5B6C}" srcOrd="2" destOrd="0" parTransId="{F77028B8-3305-4473-92D0-49CFCFFF1F3C}" sibTransId="{B11D4804-A330-4BE0-A87C-7C4484E34EE3}"/>
    <dgm:cxn modelId="{CA6D5286-FC4B-4C1C-968D-6A945A5E4AB9}" type="presOf" srcId="{902C1E5B-763E-4E44-BC28-596BBBF2B37C}" destId="{830969B4-C641-4740-B1D6-93195AA0A523}" srcOrd="0" destOrd="0" presId="urn:microsoft.com/office/officeart/2005/8/layout/default"/>
    <dgm:cxn modelId="{6A977987-D657-4A36-BB6D-D96DDBABE2FC}" srcId="{902C1E5B-763E-4E44-BC28-596BBBF2B37C}" destId="{EDB38E57-69D9-4C63-8474-36032666A24A}" srcOrd="5" destOrd="0" parTransId="{82EFF22C-C4A0-41BD-83ED-7DE6E914A1C2}" sibTransId="{3DCC9CB4-EE8D-479F-AAA4-D9DED71C2301}"/>
    <dgm:cxn modelId="{F41D4E9C-D269-4CE6-AE8D-533DAA99EAD8}" type="presOf" srcId="{419410D9-E60C-406F-BD52-F79E5AF91D43}" destId="{A32AEB54-9684-475F-816E-68860D32FFA2}" srcOrd="0" destOrd="0" presId="urn:microsoft.com/office/officeart/2005/8/layout/default"/>
    <dgm:cxn modelId="{6C0474C2-BEE7-4285-BFE3-1BEF194AEAD3}" type="presOf" srcId="{F1305084-6820-4747-BE3A-7077CFBB5B6C}" destId="{04BD9A5D-2185-420E-BBB6-BCED80FDE738}" srcOrd="0" destOrd="0" presId="urn:microsoft.com/office/officeart/2005/8/layout/default"/>
    <dgm:cxn modelId="{F8730DCC-4CDC-4F77-9E2F-C7B766CA9215}" srcId="{902C1E5B-763E-4E44-BC28-596BBBF2B37C}" destId="{A82A40A6-A45D-45B9-9EB7-50A4A4C8A5F4}" srcOrd="0" destOrd="0" parTransId="{92D87708-FB23-4449-855D-CD975E0910FB}" sibTransId="{7B15B0CF-1A26-4E3A-A15B-548B05000E12}"/>
    <dgm:cxn modelId="{520F0FFA-07BC-4A56-96E6-530B1C610033}" srcId="{902C1E5B-763E-4E44-BC28-596BBBF2B37C}" destId="{783E1954-A667-412C-BD14-CED1B8A01647}" srcOrd="6" destOrd="0" parTransId="{B6719DDA-084F-4179-AFB2-F31FF60447FE}" sibTransId="{017243DD-116C-4A90-A63B-D3F0FB943C9F}"/>
    <dgm:cxn modelId="{EAFAD6CC-0D0F-4A8A-A3D9-F7F82A14037D}" type="presParOf" srcId="{830969B4-C641-4740-B1D6-93195AA0A523}" destId="{04F3AEDA-8A8D-4A74-900C-18ED76AF782C}" srcOrd="0" destOrd="0" presId="urn:microsoft.com/office/officeart/2005/8/layout/default"/>
    <dgm:cxn modelId="{1A2108C9-27AD-45D5-95BB-2071DB0482D2}" type="presParOf" srcId="{830969B4-C641-4740-B1D6-93195AA0A523}" destId="{38CDD133-C5CF-42CC-A71B-FB6EC7E35CDE}" srcOrd="1" destOrd="0" presId="urn:microsoft.com/office/officeart/2005/8/layout/default"/>
    <dgm:cxn modelId="{69762141-EA65-48D8-8B9E-6509E460666D}" type="presParOf" srcId="{830969B4-C641-4740-B1D6-93195AA0A523}" destId="{CEF57A86-7491-46A2-8672-695CA21510B4}" srcOrd="2" destOrd="0" presId="urn:microsoft.com/office/officeart/2005/8/layout/default"/>
    <dgm:cxn modelId="{C6B66E80-D6DB-47DB-BD90-E2886BA89825}" type="presParOf" srcId="{830969B4-C641-4740-B1D6-93195AA0A523}" destId="{525179D5-4876-426E-9723-36048D813F9B}" srcOrd="3" destOrd="0" presId="urn:microsoft.com/office/officeart/2005/8/layout/default"/>
    <dgm:cxn modelId="{B00F68D7-BCA7-4BAB-BABD-57D02358969E}" type="presParOf" srcId="{830969B4-C641-4740-B1D6-93195AA0A523}" destId="{04BD9A5D-2185-420E-BBB6-BCED80FDE738}" srcOrd="4" destOrd="0" presId="urn:microsoft.com/office/officeart/2005/8/layout/default"/>
    <dgm:cxn modelId="{9AE3A164-DA65-4C1D-AFA4-BF77C7D5BCE9}" type="presParOf" srcId="{830969B4-C641-4740-B1D6-93195AA0A523}" destId="{EA5D49A9-8F36-4B01-B337-8E75DC24B2F5}" srcOrd="5" destOrd="0" presId="urn:microsoft.com/office/officeart/2005/8/layout/default"/>
    <dgm:cxn modelId="{32895C6E-5AAE-46F4-BF16-2C3E86D68613}" type="presParOf" srcId="{830969B4-C641-4740-B1D6-93195AA0A523}" destId="{A32AEB54-9684-475F-816E-68860D32FFA2}" srcOrd="6" destOrd="0" presId="urn:microsoft.com/office/officeart/2005/8/layout/default"/>
    <dgm:cxn modelId="{693CCE01-063F-41DA-B1D7-7F96F426710B}" type="presParOf" srcId="{830969B4-C641-4740-B1D6-93195AA0A523}" destId="{72515353-CF5E-4A50-86CC-996E73EF443B}" srcOrd="7" destOrd="0" presId="urn:microsoft.com/office/officeart/2005/8/layout/default"/>
    <dgm:cxn modelId="{18CAE585-06DD-4E6D-921E-FA841C416342}" type="presParOf" srcId="{830969B4-C641-4740-B1D6-93195AA0A523}" destId="{319F5ED0-EB2A-40A0-A86F-A356F0105B92}" srcOrd="8" destOrd="0" presId="urn:microsoft.com/office/officeart/2005/8/layout/default"/>
    <dgm:cxn modelId="{04B8CDEC-1888-4301-ADB3-512233F57E6C}" type="presParOf" srcId="{830969B4-C641-4740-B1D6-93195AA0A523}" destId="{1389C966-57AC-431E-8EB1-8D5A48A5B1D4}" srcOrd="9" destOrd="0" presId="urn:microsoft.com/office/officeart/2005/8/layout/default"/>
    <dgm:cxn modelId="{13B5DC0C-E581-4503-A26D-FC92499E3C49}" type="presParOf" srcId="{830969B4-C641-4740-B1D6-93195AA0A523}" destId="{86AF548B-D6B8-49ED-B82B-58175E4E4321}" srcOrd="10" destOrd="0" presId="urn:microsoft.com/office/officeart/2005/8/layout/default"/>
    <dgm:cxn modelId="{991209F2-F362-4896-8598-8C12A26B84B5}" type="presParOf" srcId="{830969B4-C641-4740-B1D6-93195AA0A523}" destId="{F710C931-E712-452E-B86E-5280D75888F0}" srcOrd="11" destOrd="0" presId="urn:microsoft.com/office/officeart/2005/8/layout/default"/>
    <dgm:cxn modelId="{92532B91-B989-40C7-95F9-73923C8CE0A7}" type="presParOf" srcId="{830969B4-C641-4740-B1D6-93195AA0A523}" destId="{293081D5-3852-4F6E-A560-BC3FC5C721A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2C1E5B-763E-4E44-BC28-596BBBF2B3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A82A40A6-A45D-45B9-9EB7-50A4A4C8A5F4}">
      <dgm:prSet phldrT="[Text]"/>
      <dgm:spPr>
        <a:solidFill>
          <a:schemeClr val="accent5"/>
        </a:solidFill>
      </dgm:spPr>
      <dgm:t>
        <a:bodyPr/>
        <a:lstStyle/>
        <a:p>
          <a:pPr>
            <a:buNone/>
          </a:pPr>
          <a:r>
            <a:rPr lang="lt-LT" b="0" dirty="0"/>
            <a:t>Per regioninę spaudą su informacija galėjo susipažinti 644.000 asmenų </a:t>
          </a:r>
          <a:endParaRPr lang="lt-LT" dirty="0">
            <a:solidFill>
              <a:schemeClr val="bg1"/>
            </a:solidFill>
          </a:endParaRPr>
        </a:p>
      </dgm:t>
    </dgm:pt>
    <dgm:pt modelId="{92D87708-FB23-4449-855D-CD975E0910FB}" type="parTrans" cxnId="{F8730DCC-4CDC-4F77-9E2F-C7B766CA9215}">
      <dgm:prSet/>
      <dgm:spPr/>
      <dgm:t>
        <a:bodyPr/>
        <a:lstStyle/>
        <a:p>
          <a:endParaRPr lang="lt-LT"/>
        </a:p>
      </dgm:t>
    </dgm:pt>
    <dgm:pt modelId="{7B15B0CF-1A26-4E3A-A15B-548B05000E12}" type="sibTrans" cxnId="{F8730DCC-4CDC-4F77-9E2F-C7B766CA9215}">
      <dgm:prSet/>
      <dgm:spPr/>
      <dgm:t>
        <a:bodyPr/>
        <a:lstStyle/>
        <a:p>
          <a:endParaRPr lang="lt-LT"/>
        </a:p>
      </dgm:t>
    </dgm:pt>
    <dgm:pt modelId="{DF1528FE-5D5B-479F-9BA7-3A0EB2708CA3}">
      <dgm:prSet phldrT="[Text]"/>
      <dgm:spPr>
        <a:solidFill>
          <a:schemeClr val="accent4"/>
        </a:solidFill>
      </dgm:spPr>
      <dgm:t>
        <a:bodyPr/>
        <a:lstStyle/>
        <a:p>
          <a:pPr>
            <a:buNone/>
          </a:pPr>
          <a:r>
            <a:rPr lang="lt-LT" dirty="0"/>
            <a:t>Radijo stotyse informacija transliuota 10.158 kartus</a:t>
          </a:r>
          <a:endParaRPr lang="lt-LT" dirty="0">
            <a:solidFill>
              <a:schemeClr val="bg1"/>
            </a:solidFill>
          </a:endParaRPr>
        </a:p>
      </dgm:t>
    </dgm:pt>
    <dgm:pt modelId="{5D0E5279-5167-441B-B762-B88747EE8207}" type="parTrans" cxnId="{37301613-F623-49C7-B875-F010CD14CA35}">
      <dgm:prSet/>
      <dgm:spPr/>
      <dgm:t>
        <a:bodyPr/>
        <a:lstStyle/>
        <a:p>
          <a:endParaRPr lang="lt-LT"/>
        </a:p>
      </dgm:t>
    </dgm:pt>
    <dgm:pt modelId="{65922EFC-DCA0-4AD6-A452-1DA7A5DDC22D}" type="sibTrans" cxnId="{37301613-F623-49C7-B875-F010CD14CA35}">
      <dgm:prSet/>
      <dgm:spPr/>
      <dgm:t>
        <a:bodyPr/>
        <a:lstStyle/>
        <a:p>
          <a:endParaRPr lang="lt-LT"/>
        </a:p>
      </dgm:t>
    </dgm:pt>
    <dgm:pt modelId="{F1305084-6820-4747-BE3A-7077CFBB5B6C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buNone/>
          </a:pPr>
          <a:r>
            <a:rPr lang="lt-LT" dirty="0"/>
            <a:t>Informacija nacionalinėje televizijoje pasiekė 1.877.000 asmenų</a:t>
          </a:r>
        </a:p>
      </dgm:t>
    </dgm:pt>
    <dgm:pt modelId="{F77028B8-3305-4473-92D0-49CFCFFF1F3C}" type="parTrans" cxnId="{B78DF97F-0B12-4C02-BFC6-196314AB24F8}">
      <dgm:prSet/>
      <dgm:spPr/>
      <dgm:t>
        <a:bodyPr/>
        <a:lstStyle/>
        <a:p>
          <a:endParaRPr lang="lt-LT"/>
        </a:p>
      </dgm:t>
    </dgm:pt>
    <dgm:pt modelId="{B11D4804-A330-4BE0-A87C-7C4484E34EE3}" type="sibTrans" cxnId="{B78DF97F-0B12-4C02-BFC6-196314AB24F8}">
      <dgm:prSet/>
      <dgm:spPr/>
      <dgm:t>
        <a:bodyPr/>
        <a:lstStyle/>
        <a:p>
          <a:endParaRPr lang="lt-LT"/>
        </a:p>
      </dgm:t>
    </dgm:pt>
    <dgm:pt modelId="{419410D9-E60C-406F-BD52-F79E5AF91D43}">
      <dgm:prSet phldrT="[Text]"/>
      <dgm:spPr>
        <a:solidFill>
          <a:srgbClr val="FFC000"/>
        </a:solidFill>
      </dgm:spPr>
      <dgm:t>
        <a:bodyPr/>
        <a:lstStyle/>
        <a:p>
          <a:pPr>
            <a:buNone/>
          </a:pPr>
          <a:r>
            <a:rPr lang="lt-LT" dirty="0"/>
            <a:t>Internete publikuoti straipsniai perskaityti </a:t>
          </a:r>
          <a:r>
            <a:rPr lang="lt-LT" b="0" dirty="0"/>
            <a:t>615.009 kartus</a:t>
          </a:r>
          <a:endParaRPr lang="lt-LT" dirty="0">
            <a:solidFill>
              <a:schemeClr val="bg1"/>
            </a:solidFill>
          </a:endParaRPr>
        </a:p>
      </dgm:t>
    </dgm:pt>
    <dgm:pt modelId="{DE932D0D-051A-4374-9AAB-883C7E202C91}" type="parTrans" cxnId="{2C766847-699B-4F21-BA48-C437CD08BCCD}">
      <dgm:prSet/>
      <dgm:spPr/>
      <dgm:t>
        <a:bodyPr/>
        <a:lstStyle/>
        <a:p>
          <a:endParaRPr lang="lt-LT"/>
        </a:p>
      </dgm:t>
    </dgm:pt>
    <dgm:pt modelId="{5F0DB9A2-B3C5-458E-8A5D-97A81C4C1D5F}" type="sibTrans" cxnId="{2C766847-699B-4F21-BA48-C437CD08BCCD}">
      <dgm:prSet/>
      <dgm:spPr/>
      <dgm:t>
        <a:bodyPr/>
        <a:lstStyle/>
        <a:p>
          <a:endParaRPr lang="lt-LT"/>
        </a:p>
      </dgm:t>
    </dgm:pt>
    <dgm:pt modelId="{F09040B3-F530-4334-9CF7-16E14F026575}">
      <dgm:prSet phldrT="[Text]"/>
      <dgm:spPr>
        <a:solidFill>
          <a:schemeClr val="accent5"/>
        </a:solidFill>
      </dgm:spPr>
      <dgm:t>
        <a:bodyPr/>
        <a:lstStyle/>
        <a:p>
          <a:pPr>
            <a:buNone/>
          </a:pPr>
          <a:r>
            <a:rPr lang="lt-LT" dirty="0"/>
            <a:t>Internete ištransliuota </a:t>
          </a:r>
          <a:r>
            <a:rPr lang="lt-LT" b="0" dirty="0"/>
            <a:t>36.700.000 banerių</a:t>
          </a:r>
          <a:endParaRPr lang="lt-LT" dirty="0">
            <a:solidFill>
              <a:schemeClr val="bg1"/>
            </a:solidFill>
          </a:endParaRPr>
        </a:p>
      </dgm:t>
    </dgm:pt>
    <dgm:pt modelId="{C1B51896-5BDF-4A8C-BD45-1E5ECA0A39E0}" type="parTrans" cxnId="{21B0E845-D755-4424-90EA-B92B921AAEC7}">
      <dgm:prSet/>
      <dgm:spPr/>
      <dgm:t>
        <a:bodyPr/>
        <a:lstStyle/>
        <a:p>
          <a:endParaRPr lang="lt-LT"/>
        </a:p>
      </dgm:t>
    </dgm:pt>
    <dgm:pt modelId="{77CC54BD-D55D-4216-9C07-70AB47359E31}" type="sibTrans" cxnId="{21B0E845-D755-4424-90EA-B92B921AAEC7}">
      <dgm:prSet/>
      <dgm:spPr/>
      <dgm:t>
        <a:bodyPr/>
        <a:lstStyle/>
        <a:p>
          <a:endParaRPr lang="lt-LT"/>
        </a:p>
      </dgm:t>
    </dgm:pt>
    <dgm:pt modelId="{783E1954-A667-412C-BD14-CED1B8A0164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lt-LT" dirty="0"/>
            <a:t>Sukurtas portalas katantinas.lt</a:t>
          </a:r>
        </a:p>
        <a:p>
          <a:r>
            <a:rPr lang="lt-LT" dirty="0"/>
            <a:t>Viešinimo formomis pasiekta 1.072.954 asmenų</a:t>
          </a:r>
          <a:endParaRPr lang="lt-LT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B6719DDA-084F-4179-AFB2-F31FF60447FE}" type="parTrans" cxnId="{520F0FFA-07BC-4A56-96E6-530B1C610033}">
      <dgm:prSet/>
      <dgm:spPr/>
      <dgm:t>
        <a:bodyPr/>
        <a:lstStyle/>
        <a:p>
          <a:endParaRPr lang="lt-LT"/>
        </a:p>
      </dgm:t>
    </dgm:pt>
    <dgm:pt modelId="{017243DD-116C-4A90-A63B-D3F0FB943C9F}" type="sibTrans" cxnId="{520F0FFA-07BC-4A56-96E6-530B1C610033}">
      <dgm:prSet/>
      <dgm:spPr/>
      <dgm:t>
        <a:bodyPr/>
        <a:lstStyle/>
        <a:p>
          <a:endParaRPr lang="lt-LT"/>
        </a:p>
      </dgm:t>
    </dgm:pt>
    <dgm:pt modelId="{EDB38E57-69D9-4C63-8474-36032666A24A}">
      <dgm:prSet/>
      <dgm:spPr>
        <a:solidFill>
          <a:schemeClr val="accent4"/>
        </a:solidFill>
      </dgm:spPr>
      <dgm:t>
        <a:bodyPr/>
        <a:lstStyle/>
        <a:p>
          <a:r>
            <a:rPr lang="lt-LT" dirty="0"/>
            <a:t>Regioninėse, vietinėse ir kabelinėse informacija pasiekė 1.500.000 asmenų auditoriją</a:t>
          </a:r>
          <a:endParaRPr lang="lt-LT" b="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82EFF22C-C4A0-41BD-83ED-7DE6E914A1C2}" type="parTrans" cxnId="{6A977987-D657-4A36-BB6D-D96DDBABE2FC}">
      <dgm:prSet/>
      <dgm:spPr/>
      <dgm:t>
        <a:bodyPr/>
        <a:lstStyle/>
        <a:p>
          <a:endParaRPr lang="lt-LT"/>
        </a:p>
      </dgm:t>
    </dgm:pt>
    <dgm:pt modelId="{3DCC9CB4-EE8D-479F-AAA4-D9DED71C2301}" type="sibTrans" cxnId="{6A977987-D657-4A36-BB6D-D96DDBABE2FC}">
      <dgm:prSet/>
      <dgm:spPr/>
      <dgm:t>
        <a:bodyPr/>
        <a:lstStyle/>
        <a:p>
          <a:endParaRPr lang="lt-LT"/>
        </a:p>
      </dgm:t>
    </dgm:pt>
    <dgm:pt modelId="{830969B4-C641-4740-B1D6-93195AA0A523}" type="pres">
      <dgm:prSet presAssocID="{902C1E5B-763E-4E44-BC28-596BBBF2B37C}" presName="diagram" presStyleCnt="0">
        <dgm:presLayoutVars>
          <dgm:dir/>
          <dgm:resizeHandles val="exact"/>
        </dgm:presLayoutVars>
      </dgm:prSet>
      <dgm:spPr/>
    </dgm:pt>
    <dgm:pt modelId="{04F3AEDA-8A8D-4A74-900C-18ED76AF782C}" type="pres">
      <dgm:prSet presAssocID="{A82A40A6-A45D-45B9-9EB7-50A4A4C8A5F4}" presName="node" presStyleLbl="node1" presStyleIdx="0" presStyleCnt="7" custLinFactX="63097" custLinFactNeighborX="100000" custLinFactNeighborY="687">
        <dgm:presLayoutVars>
          <dgm:bulletEnabled val="1"/>
        </dgm:presLayoutVars>
      </dgm:prSet>
      <dgm:spPr/>
    </dgm:pt>
    <dgm:pt modelId="{38CDD133-C5CF-42CC-A71B-FB6EC7E35CDE}" type="pres">
      <dgm:prSet presAssocID="{7B15B0CF-1A26-4E3A-A15B-548B05000E12}" presName="sibTrans" presStyleCnt="0"/>
      <dgm:spPr/>
    </dgm:pt>
    <dgm:pt modelId="{CEF57A86-7491-46A2-8672-695CA21510B4}" type="pres">
      <dgm:prSet presAssocID="{DF1528FE-5D5B-479F-9BA7-3A0EB2708CA3}" presName="node" presStyleLbl="node1" presStyleIdx="1" presStyleCnt="7" custLinFactX="56896" custLinFactY="6829" custLinFactNeighborX="100000" custLinFactNeighborY="100000">
        <dgm:presLayoutVars>
          <dgm:bulletEnabled val="1"/>
        </dgm:presLayoutVars>
      </dgm:prSet>
      <dgm:spPr/>
    </dgm:pt>
    <dgm:pt modelId="{525179D5-4876-426E-9723-36048D813F9B}" type="pres">
      <dgm:prSet presAssocID="{65922EFC-DCA0-4AD6-A452-1DA7A5DDC22D}" presName="sibTrans" presStyleCnt="0"/>
      <dgm:spPr/>
    </dgm:pt>
    <dgm:pt modelId="{04BD9A5D-2185-420E-BBB6-BCED80FDE738}" type="pres">
      <dgm:prSet presAssocID="{F1305084-6820-4747-BE3A-7077CFBB5B6C}" presName="node" presStyleLbl="node1" presStyleIdx="2" presStyleCnt="7" custLinFactX="-100000" custLinFactNeighborX="-167874" custLinFactNeighborY="723">
        <dgm:presLayoutVars>
          <dgm:bulletEnabled val="1"/>
        </dgm:presLayoutVars>
      </dgm:prSet>
      <dgm:spPr/>
    </dgm:pt>
    <dgm:pt modelId="{EA5D49A9-8F36-4B01-B337-8E75DC24B2F5}" type="pres">
      <dgm:prSet presAssocID="{B11D4804-A330-4BE0-A87C-7C4484E34EE3}" presName="sibTrans" presStyleCnt="0"/>
      <dgm:spPr/>
    </dgm:pt>
    <dgm:pt modelId="{A32AEB54-9684-475F-816E-68860D32FFA2}" type="pres">
      <dgm:prSet presAssocID="{419410D9-E60C-406F-BD52-F79E5AF91D43}" presName="node" presStyleLbl="node1" presStyleIdx="3" presStyleCnt="7" custLinFactX="100000" custLinFactY="-17186" custLinFactNeighborX="166896" custLinFactNeighborY="-100000">
        <dgm:presLayoutVars>
          <dgm:bulletEnabled val="1"/>
        </dgm:presLayoutVars>
      </dgm:prSet>
      <dgm:spPr/>
    </dgm:pt>
    <dgm:pt modelId="{72515353-CF5E-4A50-86CC-996E73EF443B}" type="pres">
      <dgm:prSet presAssocID="{5F0DB9A2-B3C5-458E-8A5D-97A81C4C1D5F}" presName="sibTrans" presStyleCnt="0"/>
      <dgm:spPr/>
    </dgm:pt>
    <dgm:pt modelId="{319F5ED0-EB2A-40A0-A86F-A356F0105B92}" type="pres">
      <dgm:prSet presAssocID="{F09040B3-F530-4334-9CF7-16E14F026575}" presName="node" presStyleLbl="node1" presStyleIdx="4" presStyleCnt="7" custLinFactNeighborX="-54602" custLinFactNeighborY="-10573">
        <dgm:presLayoutVars>
          <dgm:bulletEnabled val="1"/>
        </dgm:presLayoutVars>
      </dgm:prSet>
      <dgm:spPr/>
    </dgm:pt>
    <dgm:pt modelId="{1389C966-57AC-431E-8EB1-8D5A48A5B1D4}" type="pres">
      <dgm:prSet presAssocID="{77CC54BD-D55D-4216-9C07-70AB47359E31}" presName="sibTrans" presStyleCnt="0"/>
      <dgm:spPr/>
    </dgm:pt>
    <dgm:pt modelId="{86AF548B-D6B8-49ED-B82B-58175E4E4321}" type="pres">
      <dgm:prSet presAssocID="{EDB38E57-69D9-4C63-8474-36032666A24A}" presName="node" presStyleLbl="node1" presStyleIdx="5" presStyleCnt="7" custLinFactX="-64362" custLinFactY="-17186" custLinFactNeighborX="-100000" custLinFactNeighborY="-100000">
        <dgm:presLayoutVars>
          <dgm:bulletEnabled val="1"/>
        </dgm:presLayoutVars>
      </dgm:prSet>
      <dgm:spPr/>
    </dgm:pt>
    <dgm:pt modelId="{F710C931-E712-452E-B86E-5280D75888F0}" type="pres">
      <dgm:prSet presAssocID="{3DCC9CB4-EE8D-479F-AAA4-D9DED71C2301}" presName="sibTrans" presStyleCnt="0"/>
      <dgm:spPr/>
    </dgm:pt>
    <dgm:pt modelId="{293081D5-3852-4F6E-A560-BC3FC5C721A5}" type="pres">
      <dgm:prSet presAssocID="{783E1954-A667-412C-BD14-CED1B8A01647}" presName="node" presStyleLbl="node1" presStyleIdx="6" presStyleCnt="7" custLinFactY="-27240" custLinFactNeighborX="52948" custLinFactNeighborY="-100000">
        <dgm:presLayoutVars>
          <dgm:bulletEnabled val="1"/>
        </dgm:presLayoutVars>
      </dgm:prSet>
      <dgm:spPr/>
    </dgm:pt>
  </dgm:ptLst>
  <dgm:cxnLst>
    <dgm:cxn modelId="{37301613-F623-49C7-B875-F010CD14CA35}" srcId="{902C1E5B-763E-4E44-BC28-596BBBF2B37C}" destId="{DF1528FE-5D5B-479F-9BA7-3A0EB2708CA3}" srcOrd="1" destOrd="0" parTransId="{5D0E5279-5167-441B-B762-B88747EE8207}" sibTransId="{65922EFC-DCA0-4AD6-A452-1DA7A5DDC22D}"/>
    <dgm:cxn modelId="{CB1A8C2C-65EE-4840-B2AA-27374EB1BB76}" type="presOf" srcId="{EDB38E57-69D9-4C63-8474-36032666A24A}" destId="{86AF548B-D6B8-49ED-B82B-58175E4E4321}" srcOrd="0" destOrd="0" presId="urn:microsoft.com/office/officeart/2005/8/layout/default"/>
    <dgm:cxn modelId="{5C5FDC2E-0455-46BC-9AC4-F58A228A5782}" type="presOf" srcId="{A82A40A6-A45D-45B9-9EB7-50A4A4C8A5F4}" destId="{04F3AEDA-8A8D-4A74-900C-18ED76AF782C}" srcOrd="0" destOrd="0" presId="urn:microsoft.com/office/officeart/2005/8/layout/default"/>
    <dgm:cxn modelId="{D60AD136-966E-496D-870D-4157C3FA89BB}" type="presOf" srcId="{DF1528FE-5D5B-479F-9BA7-3A0EB2708CA3}" destId="{CEF57A86-7491-46A2-8672-695CA21510B4}" srcOrd="0" destOrd="0" presId="urn:microsoft.com/office/officeart/2005/8/layout/default"/>
    <dgm:cxn modelId="{0C6B3A62-C986-42A7-8FC1-14A57371AB94}" type="presOf" srcId="{783E1954-A667-412C-BD14-CED1B8A01647}" destId="{293081D5-3852-4F6E-A560-BC3FC5C721A5}" srcOrd="0" destOrd="0" presId="urn:microsoft.com/office/officeart/2005/8/layout/default"/>
    <dgm:cxn modelId="{75F33E64-D109-4D4C-B098-96C99B54EF6D}" type="presOf" srcId="{F09040B3-F530-4334-9CF7-16E14F026575}" destId="{319F5ED0-EB2A-40A0-A86F-A356F0105B92}" srcOrd="0" destOrd="0" presId="urn:microsoft.com/office/officeart/2005/8/layout/default"/>
    <dgm:cxn modelId="{21B0E845-D755-4424-90EA-B92B921AAEC7}" srcId="{902C1E5B-763E-4E44-BC28-596BBBF2B37C}" destId="{F09040B3-F530-4334-9CF7-16E14F026575}" srcOrd="4" destOrd="0" parTransId="{C1B51896-5BDF-4A8C-BD45-1E5ECA0A39E0}" sibTransId="{77CC54BD-D55D-4216-9C07-70AB47359E31}"/>
    <dgm:cxn modelId="{2C766847-699B-4F21-BA48-C437CD08BCCD}" srcId="{902C1E5B-763E-4E44-BC28-596BBBF2B37C}" destId="{419410D9-E60C-406F-BD52-F79E5AF91D43}" srcOrd="3" destOrd="0" parTransId="{DE932D0D-051A-4374-9AAB-883C7E202C91}" sibTransId="{5F0DB9A2-B3C5-458E-8A5D-97A81C4C1D5F}"/>
    <dgm:cxn modelId="{B78DF97F-0B12-4C02-BFC6-196314AB24F8}" srcId="{902C1E5B-763E-4E44-BC28-596BBBF2B37C}" destId="{F1305084-6820-4747-BE3A-7077CFBB5B6C}" srcOrd="2" destOrd="0" parTransId="{F77028B8-3305-4473-92D0-49CFCFFF1F3C}" sibTransId="{B11D4804-A330-4BE0-A87C-7C4484E34EE3}"/>
    <dgm:cxn modelId="{CA6D5286-FC4B-4C1C-968D-6A945A5E4AB9}" type="presOf" srcId="{902C1E5B-763E-4E44-BC28-596BBBF2B37C}" destId="{830969B4-C641-4740-B1D6-93195AA0A523}" srcOrd="0" destOrd="0" presId="urn:microsoft.com/office/officeart/2005/8/layout/default"/>
    <dgm:cxn modelId="{6A977987-D657-4A36-BB6D-D96DDBABE2FC}" srcId="{902C1E5B-763E-4E44-BC28-596BBBF2B37C}" destId="{EDB38E57-69D9-4C63-8474-36032666A24A}" srcOrd="5" destOrd="0" parTransId="{82EFF22C-C4A0-41BD-83ED-7DE6E914A1C2}" sibTransId="{3DCC9CB4-EE8D-479F-AAA4-D9DED71C2301}"/>
    <dgm:cxn modelId="{F41D4E9C-D269-4CE6-AE8D-533DAA99EAD8}" type="presOf" srcId="{419410D9-E60C-406F-BD52-F79E5AF91D43}" destId="{A32AEB54-9684-475F-816E-68860D32FFA2}" srcOrd="0" destOrd="0" presId="urn:microsoft.com/office/officeart/2005/8/layout/default"/>
    <dgm:cxn modelId="{6C0474C2-BEE7-4285-BFE3-1BEF194AEAD3}" type="presOf" srcId="{F1305084-6820-4747-BE3A-7077CFBB5B6C}" destId="{04BD9A5D-2185-420E-BBB6-BCED80FDE738}" srcOrd="0" destOrd="0" presId="urn:microsoft.com/office/officeart/2005/8/layout/default"/>
    <dgm:cxn modelId="{F8730DCC-4CDC-4F77-9E2F-C7B766CA9215}" srcId="{902C1E5B-763E-4E44-BC28-596BBBF2B37C}" destId="{A82A40A6-A45D-45B9-9EB7-50A4A4C8A5F4}" srcOrd="0" destOrd="0" parTransId="{92D87708-FB23-4449-855D-CD975E0910FB}" sibTransId="{7B15B0CF-1A26-4E3A-A15B-548B05000E12}"/>
    <dgm:cxn modelId="{520F0FFA-07BC-4A56-96E6-530B1C610033}" srcId="{902C1E5B-763E-4E44-BC28-596BBBF2B37C}" destId="{783E1954-A667-412C-BD14-CED1B8A01647}" srcOrd="6" destOrd="0" parTransId="{B6719DDA-084F-4179-AFB2-F31FF60447FE}" sibTransId="{017243DD-116C-4A90-A63B-D3F0FB943C9F}"/>
    <dgm:cxn modelId="{EAFAD6CC-0D0F-4A8A-A3D9-F7F82A14037D}" type="presParOf" srcId="{830969B4-C641-4740-B1D6-93195AA0A523}" destId="{04F3AEDA-8A8D-4A74-900C-18ED76AF782C}" srcOrd="0" destOrd="0" presId="urn:microsoft.com/office/officeart/2005/8/layout/default"/>
    <dgm:cxn modelId="{1A2108C9-27AD-45D5-95BB-2071DB0482D2}" type="presParOf" srcId="{830969B4-C641-4740-B1D6-93195AA0A523}" destId="{38CDD133-C5CF-42CC-A71B-FB6EC7E35CDE}" srcOrd="1" destOrd="0" presId="urn:microsoft.com/office/officeart/2005/8/layout/default"/>
    <dgm:cxn modelId="{69762141-EA65-48D8-8B9E-6509E460666D}" type="presParOf" srcId="{830969B4-C641-4740-B1D6-93195AA0A523}" destId="{CEF57A86-7491-46A2-8672-695CA21510B4}" srcOrd="2" destOrd="0" presId="urn:microsoft.com/office/officeart/2005/8/layout/default"/>
    <dgm:cxn modelId="{C6B66E80-D6DB-47DB-BD90-E2886BA89825}" type="presParOf" srcId="{830969B4-C641-4740-B1D6-93195AA0A523}" destId="{525179D5-4876-426E-9723-36048D813F9B}" srcOrd="3" destOrd="0" presId="urn:microsoft.com/office/officeart/2005/8/layout/default"/>
    <dgm:cxn modelId="{B00F68D7-BCA7-4BAB-BABD-57D02358969E}" type="presParOf" srcId="{830969B4-C641-4740-B1D6-93195AA0A523}" destId="{04BD9A5D-2185-420E-BBB6-BCED80FDE738}" srcOrd="4" destOrd="0" presId="urn:microsoft.com/office/officeart/2005/8/layout/default"/>
    <dgm:cxn modelId="{9AE3A164-DA65-4C1D-AFA4-BF77C7D5BCE9}" type="presParOf" srcId="{830969B4-C641-4740-B1D6-93195AA0A523}" destId="{EA5D49A9-8F36-4B01-B337-8E75DC24B2F5}" srcOrd="5" destOrd="0" presId="urn:microsoft.com/office/officeart/2005/8/layout/default"/>
    <dgm:cxn modelId="{32895C6E-5AAE-46F4-BF16-2C3E86D68613}" type="presParOf" srcId="{830969B4-C641-4740-B1D6-93195AA0A523}" destId="{A32AEB54-9684-475F-816E-68860D32FFA2}" srcOrd="6" destOrd="0" presId="urn:microsoft.com/office/officeart/2005/8/layout/default"/>
    <dgm:cxn modelId="{693CCE01-063F-41DA-B1D7-7F96F426710B}" type="presParOf" srcId="{830969B4-C641-4740-B1D6-93195AA0A523}" destId="{72515353-CF5E-4A50-86CC-996E73EF443B}" srcOrd="7" destOrd="0" presId="urn:microsoft.com/office/officeart/2005/8/layout/default"/>
    <dgm:cxn modelId="{18CAE585-06DD-4E6D-921E-FA841C416342}" type="presParOf" srcId="{830969B4-C641-4740-B1D6-93195AA0A523}" destId="{319F5ED0-EB2A-40A0-A86F-A356F0105B92}" srcOrd="8" destOrd="0" presId="urn:microsoft.com/office/officeart/2005/8/layout/default"/>
    <dgm:cxn modelId="{04B8CDEC-1888-4301-ADB3-512233F57E6C}" type="presParOf" srcId="{830969B4-C641-4740-B1D6-93195AA0A523}" destId="{1389C966-57AC-431E-8EB1-8D5A48A5B1D4}" srcOrd="9" destOrd="0" presId="urn:microsoft.com/office/officeart/2005/8/layout/default"/>
    <dgm:cxn modelId="{13B5DC0C-E581-4503-A26D-FC92499E3C49}" type="presParOf" srcId="{830969B4-C641-4740-B1D6-93195AA0A523}" destId="{86AF548B-D6B8-49ED-B82B-58175E4E4321}" srcOrd="10" destOrd="0" presId="urn:microsoft.com/office/officeart/2005/8/layout/default"/>
    <dgm:cxn modelId="{991209F2-F362-4896-8598-8C12A26B84B5}" type="presParOf" srcId="{830969B4-C641-4740-B1D6-93195AA0A523}" destId="{F710C931-E712-452E-B86E-5280D75888F0}" srcOrd="11" destOrd="0" presId="urn:microsoft.com/office/officeart/2005/8/layout/default"/>
    <dgm:cxn modelId="{92532B91-B989-40C7-95F9-73923C8CE0A7}" type="presParOf" srcId="{830969B4-C641-4740-B1D6-93195AA0A523}" destId="{293081D5-3852-4F6E-A560-BC3FC5C721A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2C1E5B-763E-4E44-BC28-596BBBF2B3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30969B4-C641-4740-B1D6-93195AA0A523}" type="pres">
      <dgm:prSet presAssocID="{902C1E5B-763E-4E44-BC28-596BBBF2B37C}" presName="diagram" presStyleCnt="0">
        <dgm:presLayoutVars>
          <dgm:dir/>
          <dgm:resizeHandles val="exact"/>
        </dgm:presLayoutVars>
      </dgm:prSet>
      <dgm:spPr/>
    </dgm:pt>
  </dgm:ptLst>
  <dgm:cxnLst>
    <dgm:cxn modelId="{8C64E1C6-95DB-41DB-9316-B67B964F5393}" type="presOf" srcId="{902C1E5B-763E-4E44-BC28-596BBBF2B37C}" destId="{830969B4-C641-4740-B1D6-93195AA0A52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5B7B5-D5A0-442B-A466-CFF81D657AB7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A926E-D611-4F01-BEE6-249DFB4574BE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100" b="0" kern="1200" dirty="0"/>
            <a:t>I prioritetas: visuomenės psichikos sveikatos stiprinimas</a:t>
          </a:r>
          <a:endParaRPr lang="en-US" sz="4100" b="0" kern="1200" dirty="0"/>
        </a:p>
      </dsp:txBody>
      <dsp:txXfrm>
        <a:off x="585701" y="1066737"/>
        <a:ext cx="4337991" cy="2693452"/>
      </dsp:txXfrm>
    </dsp:sp>
    <dsp:sp modelId="{23246365-E5F0-4EB9-89E2-9C02598E3EEB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FE640-AA24-42E9-8440-05B97F86C710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100" b="0" kern="1200"/>
            <a:t>II prioritetas: sveikos gyvensenos skatinimas</a:t>
          </a:r>
          <a:endParaRPr lang="en-US" sz="4100" b="0" kern="1200"/>
        </a:p>
      </dsp:txBody>
      <dsp:txXfrm>
        <a:off x="6092527" y="1066737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F3E0E-CB29-4DE5-9943-E7865B236BD9}">
      <dsp:nvSpPr>
        <dsp:cNvPr id="0" name=""/>
        <dsp:cNvSpPr/>
      </dsp:nvSpPr>
      <dsp:spPr>
        <a:xfrm>
          <a:off x="6339085" y="3389902"/>
          <a:ext cx="2652583" cy="631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140"/>
              </a:lnTo>
              <a:lnTo>
                <a:pt x="2652583" y="430140"/>
              </a:lnTo>
              <a:lnTo>
                <a:pt x="2652583" y="63119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CE2B3-8ABA-4B9C-A2A9-FA2637300A74}">
      <dsp:nvSpPr>
        <dsp:cNvPr id="0" name=""/>
        <dsp:cNvSpPr/>
      </dsp:nvSpPr>
      <dsp:spPr>
        <a:xfrm>
          <a:off x="6293365" y="3389902"/>
          <a:ext cx="91440" cy="6311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119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800D8-90E1-4751-8775-69A44033D051}">
      <dsp:nvSpPr>
        <dsp:cNvPr id="0" name=""/>
        <dsp:cNvSpPr/>
      </dsp:nvSpPr>
      <dsp:spPr>
        <a:xfrm>
          <a:off x="3686502" y="3389902"/>
          <a:ext cx="2652583" cy="631194"/>
        </a:xfrm>
        <a:custGeom>
          <a:avLst/>
          <a:gdLst/>
          <a:ahLst/>
          <a:cxnLst/>
          <a:rect l="0" t="0" r="0" b="0"/>
          <a:pathLst>
            <a:path>
              <a:moveTo>
                <a:pt x="2652583" y="0"/>
              </a:moveTo>
              <a:lnTo>
                <a:pt x="2652583" y="430140"/>
              </a:lnTo>
              <a:lnTo>
                <a:pt x="0" y="430140"/>
              </a:lnTo>
              <a:lnTo>
                <a:pt x="0" y="63119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5E6BC-EBEA-452E-BBF9-ADA441B55A28}">
      <dsp:nvSpPr>
        <dsp:cNvPr id="0" name=""/>
        <dsp:cNvSpPr/>
      </dsp:nvSpPr>
      <dsp:spPr>
        <a:xfrm>
          <a:off x="5060909" y="1368539"/>
          <a:ext cx="1278176" cy="64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171"/>
              </a:lnTo>
              <a:lnTo>
                <a:pt x="1278176" y="442171"/>
              </a:lnTo>
              <a:lnTo>
                <a:pt x="1278176" y="64322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4F231-4AB0-41F4-8704-49A6270B5208}">
      <dsp:nvSpPr>
        <dsp:cNvPr id="0" name=""/>
        <dsp:cNvSpPr/>
      </dsp:nvSpPr>
      <dsp:spPr>
        <a:xfrm>
          <a:off x="3686502" y="1368539"/>
          <a:ext cx="1374407" cy="643225"/>
        </a:xfrm>
        <a:custGeom>
          <a:avLst/>
          <a:gdLst/>
          <a:ahLst/>
          <a:cxnLst/>
          <a:rect l="0" t="0" r="0" b="0"/>
          <a:pathLst>
            <a:path>
              <a:moveTo>
                <a:pt x="1374407" y="0"/>
              </a:moveTo>
              <a:lnTo>
                <a:pt x="1374407" y="442171"/>
              </a:lnTo>
              <a:lnTo>
                <a:pt x="0" y="442171"/>
              </a:lnTo>
              <a:lnTo>
                <a:pt x="0" y="64322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45FEF-4B86-45A8-AA05-C1B5F46C860B}">
      <dsp:nvSpPr>
        <dsp:cNvPr id="0" name=""/>
        <dsp:cNvSpPr/>
      </dsp:nvSpPr>
      <dsp:spPr>
        <a:xfrm>
          <a:off x="8961511" y="-9598"/>
          <a:ext cx="2170295" cy="137813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7E5234-41DB-4001-9D0B-0C681CBFB44A}">
      <dsp:nvSpPr>
        <dsp:cNvPr id="0" name=""/>
        <dsp:cNvSpPr/>
      </dsp:nvSpPr>
      <dsp:spPr>
        <a:xfrm>
          <a:off x="9202655" y="219488"/>
          <a:ext cx="2170295" cy="137813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/>
            <a:t>Papildomos lėšos informacijos apie Covid-19 plėtrai  </a:t>
          </a:r>
          <a:r>
            <a:rPr lang="lt-LT" sz="16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500.000 Eur </a:t>
          </a:r>
        </a:p>
      </dsp:txBody>
      <dsp:txXfrm>
        <a:off x="9243019" y="259852"/>
        <a:ext cx="2089567" cy="1297409"/>
      </dsp:txXfrm>
    </dsp:sp>
    <dsp:sp modelId="{AAD8E4BC-67BF-4465-A281-F7E125F70C92}">
      <dsp:nvSpPr>
        <dsp:cNvPr id="0" name=""/>
        <dsp:cNvSpPr/>
      </dsp:nvSpPr>
      <dsp:spPr>
        <a:xfrm>
          <a:off x="3975761" y="-9598"/>
          <a:ext cx="2170295" cy="137813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4F108D-425A-4E6C-805D-7C0F570A978F}">
      <dsp:nvSpPr>
        <dsp:cNvPr id="0" name=""/>
        <dsp:cNvSpPr/>
      </dsp:nvSpPr>
      <dsp:spPr>
        <a:xfrm>
          <a:off x="4216905" y="219488"/>
          <a:ext cx="2170295" cy="137813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/>
            <a:t>Fondui 2020 m. skirtos lėšos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(3.248.000 Eur)</a:t>
          </a:r>
          <a:r>
            <a:rPr lang="lt-LT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</a:p>
      </dsp:txBody>
      <dsp:txXfrm>
        <a:off x="4257269" y="259852"/>
        <a:ext cx="2089567" cy="1297409"/>
      </dsp:txXfrm>
    </dsp:sp>
    <dsp:sp modelId="{18632F01-E2DB-46BB-8AA8-45467A41CCAE}">
      <dsp:nvSpPr>
        <dsp:cNvPr id="0" name=""/>
        <dsp:cNvSpPr/>
      </dsp:nvSpPr>
      <dsp:spPr>
        <a:xfrm>
          <a:off x="2601354" y="2011764"/>
          <a:ext cx="2170295" cy="137813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E68676-83AA-4B6D-9F9F-BF83F23C5633}">
      <dsp:nvSpPr>
        <dsp:cNvPr id="0" name=""/>
        <dsp:cNvSpPr/>
      </dsp:nvSpPr>
      <dsp:spPr>
        <a:xfrm>
          <a:off x="2842498" y="2240851"/>
          <a:ext cx="2170295" cy="137813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/>
            <a:t>Fondo administravimas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32.000 Eur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(1 proc. )</a:t>
          </a:r>
        </a:p>
      </dsp:txBody>
      <dsp:txXfrm>
        <a:off x="2882862" y="2281215"/>
        <a:ext cx="2089567" cy="1297409"/>
      </dsp:txXfrm>
    </dsp:sp>
    <dsp:sp modelId="{EB898F9E-5F1D-4AB8-A280-0E82CD7D951B}">
      <dsp:nvSpPr>
        <dsp:cNvPr id="0" name=""/>
        <dsp:cNvSpPr/>
      </dsp:nvSpPr>
      <dsp:spPr>
        <a:xfrm>
          <a:off x="5253937" y="2011764"/>
          <a:ext cx="2170295" cy="137813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D4E5E0-95C6-4E76-86AB-C6BF593BCAEE}">
      <dsp:nvSpPr>
        <dsp:cNvPr id="0" name=""/>
        <dsp:cNvSpPr/>
      </dsp:nvSpPr>
      <dsp:spPr>
        <a:xfrm>
          <a:off x="5495081" y="2240851"/>
          <a:ext cx="2170295" cy="137813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/>
            <a:t>Projektų finansavimas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3.216.000 Eur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(99 proc.) </a:t>
          </a:r>
        </a:p>
      </dsp:txBody>
      <dsp:txXfrm>
        <a:off x="5535445" y="2281215"/>
        <a:ext cx="2089567" cy="1297409"/>
      </dsp:txXfrm>
    </dsp:sp>
    <dsp:sp modelId="{0ECD44C1-0970-4BAD-A7F1-2E70F8A0EEC0}">
      <dsp:nvSpPr>
        <dsp:cNvPr id="0" name=""/>
        <dsp:cNvSpPr/>
      </dsp:nvSpPr>
      <dsp:spPr>
        <a:xfrm>
          <a:off x="2601354" y="4021096"/>
          <a:ext cx="2170295" cy="137813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182327-C595-462E-8FFA-FEE29622D5CA}">
      <dsp:nvSpPr>
        <dsp:cNvPr id="0" name=""/>
        <dsp:cNvSpPr/>
      </dsp:nvSpPr>
      <dsp:spPr>
        <a:xfrm>
          <a:off x="2842498" y="4250183"/>
          <a:ext cx="2170295" cy="137813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/>
            <a:t>Socialinės informacinės kampanijos projektai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 </a:t>
          </a:r>
          <a:r>
            <a:rPr lang="lt-LT" sz="16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1.380.000 Eur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(42, 5 proc.) </a:t>
          </a:r>
        </a:p>
      </dsp:txBody>
      <dsp:txXfrm>
        <a:off x="2882862" y="4290547"/>
        <a:ext cx="2089567" cy="1297409"/>
      </dsp:txXfrm>
    </dsp:sp>
    <dsp:sp modelId="{7C2C04A9-7B7B-4AF2-A391-398533347B64}">
      <dsp:nvSpPr>
        <dsp:cNvPr id="0" name=""/>
        <dsp:cNvSpPr/>
      </dsp:nvSpPr>
      <dsp:spPr>
        <a:xfrm>
          <a:off x="5253937" y="4021096"/>
          <a:ext cx="2170295" cy="137813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7EF390-1702-4F32-A723-5B06868F4079}">
      <dsp:nvSpPr>
        <dsp:cNvPr id="0" name=""/>
        <dsp:cNvSpPr/>
      </dsp:nvSpPr>
      <dsp:spPr>
        <a:xfrm>
          <a:off x="5495081" y="4250183"/>
          <a:ext cx="2170295" cy="137813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/>
            <a:t>Prevenciniai projektai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1.536.000 Eur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(47, 3 proc.)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Abiems prioritetams vienoda lėšų suma</a:t>
          </a:r>
        </a:p>
      </dsp:txBody>
      <dsp:txXfrm>
        <a:off x="5535445" y="4290547"/>
        <a:ext cx="2089567" cy="1297409"/>
      </dsp:txXfrm>
    </dsp:sp>
    <dsp:sp modelId="{DB219348-0158-408F-97DC-BDC0742D8916}">
      <dsp:nvSpPr>
        <dsp:cNvPr id="0" name=""/>
        <dsp:cNvSpPr/>
      </dsp:nvSpPr>
      <dsp:spPr>
        <a:xfrm>
          <a:off x="7906520" y="4021096"/>
          <a:ext cx="2170295" cy="137813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202B38-856F-45FF-9F96-7E5C8F0DE879}">
      <dsp:nvSpPr>
        <dsp:cNvPr id="0" name=""/>
        <dsp:cNvSpPr/>
      </dsp:nvSpPr>
      <dsp:spPr>
        <a:xfrm>
          <a:off x="8147664" y="4250183"/>
          <a:ext cx="2170295" cy="137813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/>
            <a:t>Moksliniai tyrimai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300.000 Eur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(9, 2 proc.)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Abiems prioritetams vienoda lėšų suma</a:t>
          </a:r>
        </a:p>
      </dsp:txBody>
      <dsp:txXfrm>
        <a:off x="8188028" y="4290547"/>
        <a:ext cx="2089567" cy="1297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97814-6099-407B-A35C-A22DC8C102F9}">
      <dsp:nvSpPr>
        <dsp:cNvPr id="0" name=""/>
        <dsp:cNvSpPr/>
      </dsp:nvSpPr>
      <dsp:spPr>
        <a:xfrm>
          <a:off x="0" y="339523"/>
          <a:ext cx="7002379" cy="1705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462" tIns="395732" rIns="5434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2000" kern="1200"/>
            <a:t>17 projektų – visuomenės psichikos sveikatos stiprinimui (898.622,84 Eur)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2000" kern="1200" dirty="0"/>
            <a:t>20 projektų – sveikos gyvensenos skatinimui (936.266,71 Eur)</a:t>
          </a:r>
          <a:endParaRPr lang="en-US" sz="2000" kern="1200" dirty="0"/>
        </a:p>
      </dsp:txBody>
      <dsp:txXfrm>
        <a:off x="0" y="339523"/>
        <a:ext cx="7002379" cy="1705725"/>
      </dsp:txXfrm>
    </dsp:sp>
    <dsp:sp modelId="{0174F67A-0079-4929-ABA1-538061DE7835}">
      <dsp:nvSpPr>
        <dsp:cNvPr id="0" name=""/>
        <dsp:cNvSpPr/>
      </dsp:nvSpPr>
      <dsp:spPr>
        <a:xfrm>
          <a:off x="350118" y="59083"/>
          <a:ext cx="4901665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71" tIns="0" rIns="1852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/>
            <a:t>37 prevenciniai projektai (1.834.889,55 Eur)</a:t>
          </a:r>
          <a:endParaRPr lang="en-US" sz="2000" kern="1200"/>
        </a:p>
      </dsp:txBody>
      <dsp:txXfrm>
        <a:off x="377498" y="86463"/>
        <a:ext cx="4846905" cy="506120"/>
      </dsp:txXfrm>
    </dsp:sp>
    <dsp:sp modelId="{D1A3840B-0EC8-4646-B9AA-BC5FC628F1B6}">
      <dsp:nvSpPr>
        <dsp:cNvPr id="0" name=""/>
        <dsp:cNvSpPr/>
      </dsp:nvSpPr>
      <dsp:spPr>
        <a:xfrm>
          <a:off x="0" y="2428288"/>
          <a:ext cx="7002379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462" tIns="395732" rIns="5434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2000" kern="1200"/>
            <a:t>3 – visuomenės psichikos sveikatos stiprinimui (147.264,20 Eur)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2000" kern="1200"/>
            <a:t>3 - sveikos gyvensenos skatinimui (115.000,00 Eur)</a:t>
          </a:r>
          <a:endParaRPr lang="en-US" sz="2000" kern="1200"/>
        </a:p>
      </dsp:txBody>
      <dsp:txXfrm>
        <a:off x="0" y="2428288"/>
        <a:ext cx="7002379" cy="1436400"/>
      </dsp:txXfrm>
    </dsp:sp>
    <dsp:sp modelId="{F26092A5-8360-4503-A5F5-FB49A7694877}">
      <dsp:nvSpPr>
        <dsp:cNvPr id="0" name=""/>
        <dsp:cNvSpPr/>
      </dsp:nvSpPr>
      <dsp:spPr>
        <a:xfrm>
          <a:off x="350118" y="2147848"/>
          <a:ext cx="4901665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71" tIns="0" rIns="1852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/>
            <a:t>6 moksliniai tyrimai (262.264,20 Eur)</a:t>
          </a:r>
          <a:endParaRPr lang="en-US" sz="2000" kern="1200"/>
        </a:p>
      </dsp:txBody>
      <dsp:txXfrm>
        <a:off x="377498" y="2175228"/>
        <a:ext cx="4846905" cy="506120"/>
      </dsp:txXfrm>
    </dsp:sp>
    <dsp:sp modelId="{B8441756-7C5E-4A9C-8722-40DC01FD1FDC}">
      <dsp:nvSpPr>
        <dsp:cNvPr id="0" name=""/>
        <dsp:cNvSpPr/>
      </dsp:nvSpPr>
      <dsp:spPr>
        <a:xfrm>
          <a:off x="0" y="4264303"/>
          <a:ext cx="700237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EA46D-7A8B-4077-BB80-CED4A8FEFDCB}">
      <dsp:nvSpPr>
        <dsp:cNvPr id="0" name=""/>
        <dsp:cNvSpPr/>
      </dsp:nvSpPr>
      <dsp:spPr>
        <a:xfrm>
          <a:off x="350118" y="3967288"/>
          <a:ext cx="5058077" cy="5774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71" tIns="0" rIns="1852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/>
            <a:t>10 „Rinkis gyvenimą“ socialinių kampanijų  (1.200.000,00 Eur)</a:t>
          </a:r>
          <a:endParaRPr lang="en-US" sz="2000" kern="1200"/>
        </a:p>
      </dsp:txBody>
      <dsp:txXfrm>
        <a:off x="378307" y="3995477"/>
        <a:ext cx="5001699" cy="521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8C3D-9252-4F56-BA2F-7D8F43549BB4}">
      <dsp:nvSpPr>
        <dsp:cNvPr id="0" name=""/>
        <dsp:cNvSpPr/>
      </dsp:nvSpPr>
      <dsp:spPr>
        <a:xfrm>
          <a:off x="0" y="503171"/>
          <a:ext cx="105156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2000" kern="1200"/>
            <a:t>22 projektai – visuomenės psichikos sveikatos stiprinimui (991999,66 Eur)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2000" kern="1200"/>
            <a:t>16 projektų – sveikos gyvensenos skatinimui (793.900,90 Eur)</a:t>
          </a:r>
          <a:endParaRPr lang="en-US" sz="2000" kern="1200"/>
        </a:p>
      </dsp:txBody>
      <dsp:txXfrm>
        <a:off x="0" y="503171"/>
        <a:ext cx="10515600" cy="1165500"/>
      </dsp:txXfrm>
    </dsp:sp>
    <dsp:sp modelId="{33C32997-5D56-4078-A93C-21E1FE8554A4}">
      <dsp:nvSpPr>
        <dsp:cNvPr id="0" name=""/>
        <dsp:cNvSpPr/>
      </dsp:nvSpPr>
      <dsp:spPr>
        <a:xfrm>
          <a:off x="525780" y="207971"/>
          <a:ext cx="736092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/>
            <a:t>38 prevenciniai projektai (1.785900,56 Eur)</a:t>
          </a:r>
          <a:endParaRPr lang="en-US" sz="2000" kern="1200"/>
        </a:p>
      </dsp:txBody>
      <dsp:txXfrm>
        <a:off x="554601" y="236792"/>
        <a:ext cx="7303278" cy="532758"/>
      </dsp:txXfrm>
    </dsp:sp>
    <dsp:sp modelId="{B3E0FDE0-39F7-412A-A93B-1AD17A723B5C}">
      <dsp:nvSpPr>
        <dsp:cNvPr id="0" name=""/>
        <dsp:cNvSpPr/>
      </dsp:nvSpPr>
      <dsp:spPr>
        <a:xfrm>
          <a:off x="0" y="2071872"/>
          <a:ext cx="105156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2000" kern="1200"/>
            <a:t>4 – visuomenės psichikos sveikatos stiprinimui (158.200,00 Eur)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2000" kern="1200"/>
            <a:t>1 - sveikos gyvensenos skatinimui (40.000,00 Eur)</a:t>
          </a:r>
          <a:endParaRPr lang="en-US" sz="2000" kern="1200"/>
        </a:p>
      </dsp:txBody>
      <dsp:txXfrm>
        <a:off x="0" y="2071872"/>
        <a:ext cx="10515600" cy="1165500"/>
      </dsp:txXfrm>
    </dsp:sp>
    <dsp:sp modelId="{A530B609-E672-4AC0-A4F0-6E87F11CAB6F}">
      <dsp:nvSpPr>
        <dsp:cNvPr id="0" name=""/>
        <dsp:cNvSpPr/>
      </dsp:nvSpPr>
      <dsp:spPr>
        <a:xfrm>
          <a:off x="525780" y="1776672"/>
          <a:ext cx="736092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/>
            <a:t>5 moksliniai tyrimai (198.200,00 Eur)</a:t>
          </a:r>
          <a:endParaRPr lang="en-US" sz="2000" kern="1200"/>
        </a:p>
      </dsp:txBody>
      <dsp:txXfrm>
        <a:off x="554601" y="1805493"/>
        <a:ext cx="7303278" cy="532758"/>
      </dsp:txXfrm>
    </dsp:sp>
    <dsp:sp modelId="{EFC0F79D-F7E6-4505-AFE8-682CFE87157F}">
      <dsp:nvSpPr>
        <dsp:cNvPr id="0" name=""/>
        <dsp:cNvSpPr/>
      </dsp:nvSpPr>
      <dsp:spPr>
        <a:xfrm>
          <a:off x="0" y="3640572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C80E1-EA83-4BC9-ABE4-10BEB8769534}">
      <dsp:nvSpPr>
        <dsp:cNvPr id="0" name=""/>
        <dsp:cNvSpPr/>
      </dsp:nvSpPr>
      <dsp:spPr>
        <a:xfrm>
          <a:off x="525780" y="3345371"/>
          <a:ext cx="736092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/>
            <a:t>9 „Rinkis gyvenimą“ socialinės kampanijos (1.1040.840,00 Eur)</a:t>
          </a:r>
          <a:endParaRPr lang="en-US" sz="2000" kern="1200" dirty="0"/>
        </a:p>
      </dsp:txBody>
      <dsp:txXfrm>
        <a:off x="554601" y="3374192"/>
        <a:ext cx="7303278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830B6-1018-4756-84EE-F05B85EF8708}">
      <dsp:nvSpPr>
        <dsp:cNvPr id="0" name=""/>
        <dsp:cNvSpPr/>
      </dsp:nvSpPr>
      <dsp:spPr>
        <a:xfrm>
          <a:off x="0" y="0"/>
          <a:ext cx="74129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05805-1F54-4560-A5C1-6451B43F3FEB}">
      <dsp:nvSpPr>
        <dsp:cNvPr id="0" name=""/>
        <dsp:cNvSpPr/>
      </dsp:nvSpPr>
      <dsp:spPr>
        <a:xfrm>
          <a:off x="0" y="0"/>
          <a:ext cx="7412918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700" kern="1200" dirty="0"/>
            <a:t>Projektuose viutiniškai dalyvavo 1,5k. daugiau dalyvių nei buvo planuota</a:t>
          </a:r>
          <a:endParaRPr lang="en-US" sz="3700" kern="1200" dirty="0"/>
        </a:p>
      </dsp:txBody>
      <dsp:txXfrm>
        <a:off x="0" y="0"/>
        <a:ext cx="7412918" cy="1384035"/>
      </dsp:txXfrm>
    </dsp:sp>
    <dsp:sp modelId="{AFB10894-9E61-4039-932D-08FBB17DA19F}">
      <dsp:nvSpPr>
        <dsp:cNvPr id="0" name=""/>
        <dsp:cNvSpPr/>
      </dsp:nvSpPr>
      <dsp:spPr>
        <a:xfrm>
          <a:off x="0" y="1384035"/>
          <a:ext cx="741291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87894-BAB1-4E6C-A245-9BABE42F794D}">
      <dsp:nvSpPr>
        <dsp:cNvPr id="0" name=""/>
        <dsp:cNvSpPr/>
      </dsp:nvSpPr>
      <dsp:spPr>
        <a:xfrm>
          <a:off x="0" y="1384035"/>
          <a:ext cx="7412918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700" kern="1200"/>
            <a:t>Projektų veiklos skirtos apie 60 tikslinių grupių</a:t>
          </a:r>
          <a:endParaRPr lang="en-US" sz="3700" kern="1200"/>
        </a:p>
      </dsp:txBody>
      <dsp:txXfrm>
        <a:off x="0" y="1384035"/>
        <a:ext cx="7412918" cy="1384035"/>
      </dsp:txXfrm>
    </dsp:sp>
    <dsp:sp modelId="{EA36F121-E856-4DD3-A3EB-7E306CA4F8D3}">
      <dsp:nvSpPr>
        <dsp:cNvPr id="0" name=""/>
        <dsp:cNvSpPr/>
      </dsp:nvSpPr>
      <dsp:spPr>
        <a:xfrm>
          <a:off x="0" y="2768070"/>
          <a:ext cx="741291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8804E-8758-426B-B411-38F7884D79BF}">
      <dsp:nvSpPr>
        <dsp:cNvPr id="0" name=""/>
        <dsp:cNvSpPr/>
      </dsp:nvSpPr>
      <dsp:spPr>
        <a:xfrm>
          <a:off x="0" y="2768070"/>
          <a:ext cx="7412918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700" kern="1200"/>
            <a:t>Veiklose dalyvavo virš 59 tūkst. asmenų</a:t>
          </a:r>
          <a:endParaRPr lang="en-US" sz="3700" kern="1200"/>
        </a:p>
      </dsp:txBody>
      <dsp:txXfrm>
        <a:off x="0" y="2768070"/>
        <a:ext cx="7412918" cy="1384035"/>
      </dsp:txXfrm>
    </dsp:sp>
    <dsp:sp modelId="{1AD88B71-C4A3-4416-9827-164FB5551C6F}">
      <dsp:nvSpPr>
        <dsp:cNvPr id="0" name=""/>
        <dsp:cNvSpPr/>
      </dsp:nvSpPr>
      <dsp:spPr>
        <a:xfrm>
          <a:off x="0" y="4152105"/>
          <a:ext cx="741291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4466E-6FDA-4A41-901C-786646D3A0E1}">
      <dsp:nvSpPr>
        <dsp:cNvPr id="0" name=""/>
        <dsp:cNvSpPr/>
      </dsp:nvSpPr>
      <dsp:spPr>
        <a:xfrm>
          <a:off x="0" y="4152105"/>
          <a:ext cx="7412918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700" kern="1200" dirty="0"/>
            <a:t>Netiesioginių naudos gavėjų – virš 240 tūkst. </a:t>
          </a:r>
          <a:endParaRPr lang="en-US" sz="3700" kern="1200" dirty="0"/>
        </a:p>
      </dsp:txBody>
      <dsp:txXfrm>
        <a:off x="0" y="4152105"/>
        <a:ext cx="7412918" cy="13840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3AEDA-8A8D-4A74-900C-18ED76AF782C}">
      <dsp:nvSpPr>
        <dsp:cNvPr id="0" name=""/>
        <dsp:cNvSpPr/>
      </dsp:nvSpPr>
      <dsp:spPr>
        <a:xfrm>
          <a:off x="5837978" y="12026"/>
          <a:ext cx="2708471" cy="162508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Internete ištransliuota 2.190.000 reklamos parodymų</a:t>
          </a:r>
          <a:endParaRPr lang="lt-LT" sz="2300" kern="1200" dirty="0">
            <a:solidFill>
              <a:schemeClr val="bg1"/>
            </a:solidFill>
          </a:endParaRPr>
        </a:p>
      </dsp:txBody>
      <dsp:txXfrm>
        <a:off x="5837978" y="12026"/>
        <a:ext cx="2708471" cy="1625082"/>
      </dsp:txXfrm>
    </dsp:sp>
    <dsp:sp modelId="{CEF57A86-7491-46A2-8672-695CA21510B4}">
      <dsp:nvSpPr>
        <dsp:cNvPr id="0" name=""/>
        <dsp:cNvSpPr/>
      </dsp:nvSpPr>
      <dsp:spPr>
        <a:xfrm>
          <a:off x="8649344" y="1736921"/>
          <a:ext cx="2708471" cy="162508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rinkisgyvenimą.lt aplankė 56.279  asmenys</a:t>
          </a:r>
          <a:endParaRPr lang="lt-LT" sz="2300" kern="1200" dirty="0">
            <a:solidFill>
              <a:schemeClr val="bg1"/>
            </a:solidFill>
          </a:endParaRPr>
        </a:p>
      </dsp:txBody>
      <dsp:txXfrm>
        <a:off x="8649344" y="1736921"/>
        <a:ext cx="2708471" cy="1625082"/>
      </dsp:txXfrm>
    </dsp:sp>
    <dsp:sp modelId="{04BD9A5D-2185-420E-BBB6-BCED80FDE738}">
      <dsp:nvSpPr>
        <dsp:cNvPr id="0" name=""/>
        <dsp:cNvSpPr/>
      </dsp:nvSpPr>
      <dsp:spPr>
        <a:xfrm>
          <a:off x="123889" y="12611"/>
          <a:ext cx="2708471" cy="1625082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Informacija nacionalinėje televizijoje pasiekė 2.093.000 asmenų</a:t>
          </a:r>
          <a:endParaRPr lang="lt-LT" sz="2300" kern="1200" dirty="0">
            <a:solidFill>
              <a:schemeClr val="bg1"/>
            </a:solidFill>
          </a:endParaRPr>
        </a:p>
      </dsp:txBody>
      <dsp:txXfrm>
        <a:off x="123889" y="12611"/>
        <a:ext cx="2708471" cy="1625082"/>
      </dsp:txXfrm>
    </dsp:sp>
    <dsp:sp modelId="{A32AEB54-9684-475F-816E-68860D32FFA2}">
      <dsp:nvSpPr>
        <dsp:cNvPr id="0" name=""/>
        <dsp:cNvSpPr/>
      </dsp:nvSpPr>
      <dsp:spPr>
        <a:xfrm>
          <a:off x="8649344" y="0"/>
          <a:ext cx="2708471" cy="1625082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Įrašai soc. tinkluose pasiekė 997.000  asmenų</a:t>
          </a:r>
          <a:endParaRPr lang="lt-LT" sz="2300" kern="1200" dirty="0">
            <a:solidFill>
              <a:schemeClr val="bg1"/>
            </a:solidFill>
          </a:endParaRPr>
        </a:p>
      </dsp:txBody>
      <dsp:txXfrm>
        <a:off x="8649344" y="0"/>
        <a:ext cx="2708471" cy="1625082"/>
      </dsp:txXfrm>
    </dsp:sp>
    <dsp:sp modelId="{319F5ED0-EB2A-40A0-A86F-A356F0105B92}">
      <dsp:nvSpPr>
        <dsp:cNvPr id="0" name=""/>
        <dsp:cNvSpPr/>
      </dsp:nvSpPr>
      <dsp:spPr>
        <a:xfrm>
          <a:off x="2920981" y="1724972"/>
          <a:ext cx="2708471" cy="162508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Radijo stotyse informaciją išgirdo 500.000 asmenų</a:t>
          </a:r>
          <a:endParaRPr lang="lt-LT" sz="2300" kern="1200" dirty="0">
            <a:solidFill>
              <a:schemeClr val="bg1"/>
            </a:solidFill>
          </a:endParaRPr>
        </a:p>
      </dsp:txBody>
      <dsp:txXfrm>
        <a:off x="2920981" y="1724972"/>
        <a:ext cx="2708471" cy="1625082"/>
      </dsp:txXfrm>
    </dsp:sp>
    <dsp:sp modelId="{86AF548B-D6B8-49ED-B82B-58175E4E4321}">
      <dsp:nvSpPr>
        <dsp:cNvPr id="0" name=""/>
        <dsp:cNvSpPr/>
      </dsp:nvSpPr>
      <dsp:spPr>
        <a:xfrm>
          <a:off x="2927482" y="0"/>
          <a:ext cx="2708471" cy="162508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b="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Per regioninę spaudą su informacija galėjo susipažinti 2.200.000 asmenų </a:t>
          </a:r>
        </a:p>
      </dsp:txBody>
      <dsp:txXfrm>
        <a:off x="2927482" y="0"/>
        <a:ext cx="2708471" cy="1625082"/>
      </dsp:txXfrm>
    </dsp:sp>
    <dsp:sp modelId="{293081D5-3852-4F6E-A560-BC3FC5C721A5}">
      <dsp:nvSpPr>
        <dsp:cNvPr id="0" name=""/>
        <dsp:cNvSpPr/>
      </dsp:nvSpPr>
      <dsp:spPr>
        <a:xfrm>
          <a:off x="5833942" y="1724966"/>
          <a:ext cx="2708471" cy="1625082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Renginius/ pokalbius "online" stebėjo 58.900 asmenų</a:t>
          </a:r>
        </a:p>
      </dsp:txBody>
      <dsp:txXfrm>
        <a:off x="5833942" y="1724966"/>
        <a:ext cx="2708471" cy="16250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3AEDA-8A8D-4A74-900C-18ED76AF782C}">
      <dsp:nvSpPr>
        <dsp:cNvPr id="0" name=""/>
        <dsp:cNvSpPr/>
      </dsp:nvSpPr>
      <dsp:spPr>
        <a:xfrm>
          <a:off x="5837978" y="12026"/>
          <a:ext cx="2708471" cy="162508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b="0" kern="1200" dirty="0"/>
            <a:t>Per regioninę spaudą su informacija galėjo susipažinti 644.000 asmenų </a:t>
          </a:r>
          <a:endParaRPr lang="lt-LT" sz="1900" kern="1200" dirty="0">
            <a:solidFill>
              <a:schemeClr val="bg1"/>
            </a:solidFill>
          </a:endParaRPr>
        </a:p>
      </dsp:txBody>
      <dsp:txXfrm>
        <a:off x="5837978" y="12026"/>
        <a:ext cx="2708471" cy="1625082"/>
      </dsp:txXfrm>
    </dsp:sp>
    <dsp:sp modelId="{CEF57A86-7491-46A2-8672-695CA21510B4}">
      <dsp:nvSpPr>
        <dsp:cNvPr id="0" name=""/>
        <dsp:cNvSpPr/>
      </dsp:nvSpPr>
      <dsp:spPr>
        <a:xfrm>
          <a:off x="8649344" y="1736921"/>
          <a:ext cx="2708471" cy="162508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Radijo stotyse informacija transliuota 10.158 kartus</a:t>
          </a:r>
          <a:endParaRPr lang="lt-LT" sz="1900" kern="1200" dirty="0">
            <a:solidFill>
              <a:schemeClr val="bg1"/>
            </a:solidFill>
          </a:endParaRPr>
        </a:p>
      </dsp:txBody>
      <dsp:txXfrm>
        <a:off x="8649344" y="1736921"/>
        <a:ext cx="2708471" cy="1625082"/>
      </dsp:txXfrm>
    </dsp:sp>
    <dsp:sp modelId="{04BD9A5D-2185-420E-BBB6-BCED80FDE738}">
      <dsp:nvSpPr>
        <dsp:cNvPr id="0" name=""/>
        <dsp:cNvSpPr/>
      </dsp:nvSpPr>
      <dsp:spPr>
        <a:xfrm>
          <a:off x="123889" y="12611"/>
          <a:ext cx="2708471" cy="1625082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Informacija nacionalinėje televizijoje pasiekė 1.877.000 asmenų</a:t>
          </a:r>
        </a:p>
      </dsp:txBody>
      <dsp:txXfrm>
        <a:off x="123889" y="12611"/>
        <a:ext cx="2708471" cy="1625082"/>
      </dsp:txXfrm>
    </dsp:sp>
    <dsp:sp modelId="{A32AEB54-9684-475F-816E-68860D32FFA2}">
      <dsp:nvSpPr>
        <dsp:cNvPr id="0" name=""/>
        <dsp:cNvSpPr/>
      </dsp:nvSpPr>
      <dsp:spPr>
        <a:xfrm>
          <a:off x="8649344" y="0"/>
          <a:ext cx="2708471" cy="1625082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Internete publikuoti straipsniai perskaityti </a:t>
          </a:r>
          <a:r>
            <a:rPr lang="lt-LT" sz="1900" b="0" kern="1200" dirty="0"/>
            <a:t>615.009 kartus</a:t>
          </a:r>
          <a:endParaRPr lang="lt-LT" sz="1900" kern="1200" dirty="0">
            <a:solidFill>
              <a:schemeClr val="bg1"/>
            </a:solidFill>
          </a:endParaRPr>
        </a:p>
      </dsp:txBody>
      <dsp:txXfrm>
        <a:off x="8649344" y="0"/>
        <a:ext cx="2708471" cy="1625082"/>
      </dsp:txXfrm>
    </dsp:sp>
    <dsp:sp modelId="{319F5ED0-EB2A-40A0-A86F-A356F0105B92}">
      <dsp:nvSpPr>
        <dsp:cNvPr id="0" name=""/>
        <dsp:cNvSpPr/>
      </dsp:nvSpPr>
      <dsp:spPr>
        <a:xfrm>
          <a:off x="2920981" y="1724972"/>
          <a:ext cx="2708471" cy="162508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Internete ištransliuota </a:t>
          </a:r>
          <a:r>
            <a:rPr lang="lt-LT" sz="1900" b="0" kern="1200" dirty="0"/>
            <a:t>36.700.000 banerių</a:t>
          </a:r>
          <a:endParaRPr lang="lt-LT" sz="1900" kern="1200" dirty="0">
            <a:solidFill>
              <a:schemeClr val="bg1"/>
            </a:solidFill>
          </a:endParaRPr>
        </a:p>
      </dsp:txBody>
      <dsp:txXfrm>
        <a:off x="2920981" y="1724972"/>
        <a:ext cx="2708471" cy="1625082"/>
      </dsp:txXfrm>
    </dsp:sp>
    <dsp:sp modelId="{86AF548B-D6B8-49ED-B82B-58175E4E4321}">
      <dsp:nvSpPr>
        <dsp:cNvPr id="0" name=""/>
        <dsp:cNvSpPr/>
      </dsp:nvSpPr>
      <dsp:spPr>
        <a:xfrm>
          <a:off x="2927482" y="0"/>
          <a:ext cx="2708471" cy="162508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Regioninėse, vietinėse ir kabelinėse informacija pasiekė 1.500.000 asmenų auditoriją</a:t>
          </a:r>
          <a:endParaRPr lang="lt-LT" sz="1900" b="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2927482" y="0"/>
        <a:ext cx="2708471" cy="1625082"/>
      </dsp:txXfrm>
    </dsp:sp>
    <dsp:sp modelId="{293081D5-3852-4F6E-A560-BC3FC5C721A5}">
      <dsp:nvSpPr>
        <dsp:cNvPr id="0" name=""/>
        <dsp:cNvSpPr/>
      </dsp:nvSpPr>
      <dsp:spPr>
        <a:xfrm>
          <a:off x="5833942" y="1724966"/>
          <a:ext cx="2708471" cy="1625082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Sukurtas portalas katantinas.lt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Viešinimo formomis pasiekta 1.072.954 asmenų</a:t>
          </a:r>
          <a:endParaRPr lang="lt-LT" sz="19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5833942" y="1724966"/>
        <a:ext cx="2708471" cy="16250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E43D9-88FE-46EB-902A-F0B8A680B5BA}" type="datetimeFigureOut">
              <a:rPr lang="lt-LT" smtClean="0"/>
              <a:t>2021-04-14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0E959-642F-4A37-AA42-DD8485358A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282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800" spc="1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prioritetų įgyvendinimui Fondo Taryba patvirtino atitinkamas priemones -</a:t>
            </a:r>
            <a:r>
              <a:rPr lang="lt-LT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prevencinius, mokslinių tyrimų ir socialinės reklamos projektus</a:t>
            </a:r>
            <a:r>
              <a:rPr lang="lt-LT" sz="1800" spc="1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0E959-642F-4A37-AA42-DD8485358A9D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150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0E959-642F-4A37-AA42-DD8485358A9D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7918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0E959-642F-4A37-AA42-DD8485358A9D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503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1BA8-174B-42E9-8284-E1B89FC89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C582A-95BB-4E89-B618-7ED4B42CC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82563-AD5C-410D-8142-99D20D2AB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3A37-695A-4A76-80C4-F19B2F03C26E}" type="datetimeFigureOut">
              <a:rPr lang="lt-LT" smtClean="0"/>
              <a:t>2021-04-14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F2653-D844-4B34-930F-3D317CC2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3B156-93C4-42B6-A81D-AF7974B3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100D-F615-4997-AE45-B4D8D78317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6616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0A33-47B2-4CD7-8DA2-FD1F8F7EB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39235-04D9-4C97-95D8-647C0C137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1B18B-5166-4352-9FAF-093D111B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3A37-695A-4A76-80C4-F19B2F03C26E}" type="datetimeFigureOut">
              <a:rPr lang="lt-LT" smtClean="0"/>
              <a:t>2021-04-14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0CBD5-02C1-4CD6-95B7-E8ABD3DB5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EC84C-8D5F-4E37-BD8D-216EE2E0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100D-F615-4997-AE45-B4D8D78317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703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663A84-4BAD-4004-BDA1-84767B772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C8882-43A6-4AF1-B838-82804EE2C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79550-5B64-477B-A6DF-D70D9BA9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3A37-695A-4A76-80C4-F19B2F03C26E}" type="datetimeFigureOut">
              <a:rPr lang="lt-LT" smtClean="0"/>
              <a:t>2021-04-14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A4456-86DA-4278-88D5-AE4872B0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AD854-2732-47E3-8E31-8702C984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100D-F615-4997-AE45-B4D8D78317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746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53ED4-B0C4-4794-A63B-D5E9FD31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6A4DD-6D89-47DC-BA35-6E70A096F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CB142-8484-4798-99A4-9F8720A6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3A37-695A-4A76-80C4-F19B2F03C26E}" type="datetimeFigureOut">
              <a:rPr lang="lt-LT" smtClean="0"/>
              <a:t>2021-04-14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B44F2-EDB8-4A21-AA83-D9EF1AD2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18351-8E00-4509-9E4A-D9B7BCC2C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100D-F615-4997-AE45-B4D8D78317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251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84C0-4F09-4D71-AE81-B697D0E1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D30FB-49CB-42FF-998C-DE9AED376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E7AF0-5B4B-45C1-8B18-AA6027C8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3A37-695A-4A76-80C4-F19B2F03C26E}" type="datetimeFigureOut">
              <a:rPr lang="lt-LT" smtClean="0"/>
              <a:t>2021-04-14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E1EB7-62B2-4683-8805-17274BF3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A873D-C4D0-4B5B-9A29-798CDD83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100D-F615-4997-AE45-B4D8D78317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570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AB30-6E0C-4F34-BBBC-1D453EFA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B4B7A-31F9-4BB5-9FAD-E20FB60B4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9A96-1976-4D7D-BE39-B17FAEA13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13499-90BC-47E8-8B21-A8B57D7A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3A37-695A-4A76-80C4-F19B2F03C26E}" type="datetimeFigureOut">
              <a:rPr lang="lt-LT" smtClean="0"/>
              <a:t>2021-04-14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44D87-8087-4826-A115-1B7EC76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A35B8-29E7-4122-BBEE-AE464891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100D-F615-4997-AE45-B4D8D78317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364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47DEB-3E67-41DD-B1DD-5C4D7410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F6A23-12BF-4D06-8AC3-1D50D6FF9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5684B-06CD-4D61-B1D9-557EC0109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3A888-40BB-4901-9383-40CE82F8D1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C21B0-FF17-4B03-8586-C4F756A30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7F772-F850-4622-9837-F534665B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3A37-695A-4A76-80C4-F19B2F03C26E}" type="datetimeFigureOut">
              <a:rPr lang="lt-LT" smtClean="0"/>
              <a:t>2021-04-14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265795-057C-4C29-B277-0513A771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431CAA-7BAD-4FEE-BF81-7D7E1176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100D-F615-4997-AE45-B4D8D78317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173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9FE5-D2AE-409A-B03D-047EA6CC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16EB15-5A83-429C-8829-2D72232FB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3A37-695A-4A76-80C4-F19B2F03C26E}" type="datetimeFigureOut">
              <a:rPr lang="lt-LT" smtClean="0"/>
              <a:t>2021-04-14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DC0D8-B0D3-41F4-ABFB-51BE4FDE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3B20C-EA64-4A40-980B-0DEC11DB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100D-F615-4997-AE45-B4D8D78317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6087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F60E7-4781-48BE-A9BE-6BF2907DA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3A37-695A-4A76-80C4-F19B2F03C26E}" type="datetimeFigureOut">
              <a:rPr lang="lt-LT" smtClean="0"/>
              <a:t>2021-04-14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DBBDC4-DE36-4312-819F-477A55B9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0181D-CFDA-4457-80A1-525E4139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100D-F615-4997-AE45-B4D8D78317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3604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DAE6-6325-4DFB-80E7-79386A34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8FA03-6945-4AB8-BBA7-13762732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B9BF0-01A1-4F01-8660-0F6A1EE39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7DE7A-95A8-4A6C-9CED-CA12459D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3A37-695A-4A76-80C4-F19B2F03C26E}" type="datetimeFigureOut">
              <a:rPr lang="lt-LT" smtClean="0"/>
              <a:t>2021-04-14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7DDCA-2EAB-4048-BF24-B82F55A1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4D83E-E028-44F4-B1EF-B4B5D1B1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100D-F615-4997-AE45-B4D8D78317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7670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D30A-ED52-4B50-9C97-59CAE986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17A58-B051-47B8-95F3-E02EE19C7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F66E5-20F1-4B81-9AEA-DE8E7A87D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9DE4B-3297-47C9-8882-138E9287F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3A37-695A-4A76-80C4-F19B2F03C26E}" type="datetimeFigureOut">
              <a:rPr lang="lt-LT" smtClean="0"/>
              <a:t>2021-04-14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9B199-F113-4546-B482-442017C3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3A97E-DA7D-4F49-AFD6-24F12C29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100D-F615-4997-AE45-B4D8D78317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609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FA054-52F1-47A3-8072-33602293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39426-CD41-483D-93EA-C937547B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7ED2E-D15D-43DE-AEB6-4908FAE54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B3A37-695A-4A76-80C4-F19B2F03C26E}" type="datetimeFigureOut">
              <a:rPr lang="lt-LT" smtClean="0"/>
              <a:t>2021-04-14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1FB89-9180-4907-81A6-191123C97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FCD6F-C1A0-48EF-A81E-99FDD2CA1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D100D-F615-4997-AE45-B4D8D78317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327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EE692-BDE8-4F78-A137-0AA910661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3" y="1783959"/>
            <a:ext cx="4279973" cy="2889114"/>
          </a:xfrm>
        </p:spPr>
        <p:txBody>
          <a:bodyPr anchor="b">
            <a:normAutofit/>
          </a:bodyPr>
          <a:lstStyle/>
          <a:p>
            <a:pPr algn="l"/>
            <a:r>
              <a:rPr lang="lt-LT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Valstybinio visuomenės sveikatos stiprinimo fondo tarybos veikla 2020 m.: Pagrindiniai rezultatai </a:t>
            </a:r>
            <a:endParaRPr lang="lt-LT" sz="2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aveikslėlis 23">
            <a:extLst>
              <a:ext uri="{FF2B5EF4-FFF2-40B4-BE49-F238E27FC236}">
                <a16:creationId xmlns:a16="http://schemas.microsoft.com/office/drawing/2014/main" id="{FD5A711A-7646-4739-86D5-D7DD52DA2F3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0967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77565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9492"/>
            <a:ext cx="10515600" cy="2238108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/>
              <a:t>2021 </a:t>
            </a:r>
            <a:r>
              <a:rPr lang="en-US" dirty="0" err="1"/>
              <a:t>Prioritetas</a:t>
            </a:r>
            <a:r>
              <a:rPr lang="en-US" dirty="0"/>
              <a:t>: </a:t>
            </a:r>
            <a:r>
              <a:rPr lang="lt-LT" b="1" dirty="0" err="1"/>
              <a:t>Koronaviruso</a:t>
            </a:r>
            <a:r>
              <a:rPr lang="lt-LT" b="1" dirty="0"/>
              <a:t> (COVID-19) informacijos sklaida šalies žiniasklaidos priemonėse“. Kampanija</a:t>
            </a:r>
            <a:r>
              <a:rPr lang="en-US" b="1" dirty="0"/>
              <a:t> </a:t>
            </a:r>
            <a:r>
              <a:rPr lang="lt-LT" b="1" dirty="0"/>
              <a:t>skirta visuomenės informavimui apie COVID-19 viruso prevenciją ir pagalbą kovojant su epidemijos pasekmėmis</a:t>
            </a:r>
            <a:br>
              <a:rPr lang="en-US" b="1" dirty="0"/>
            </a:br>
            <a:r>
              <a:rPr lang="lt-LT" dirty="0"/>
              <a:t>Socialinei informaciniai kampanijai skiriama </a:t>
            </a:r>
            <a:br>
              <a:rPr lang="en-US" dirty="0"/>
            </a:br>
            <a:r>
              <a:rPr lang="en-US" dirty="0"/>
              <a:t>7</a:t>
            </a:r>
            <a:r>
              <a:rPr lang="lt-LT" dirty="0"/>
              <a:t>82 757,40 </a:t>
            </a:r>
            <a:r>
              <a:rPr lang="lt-LT" dirty="0" err="1"/>
              <a:t>Eur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42" y="3756123"/>
            <a:ext cx="10220458" cy="2467847"/>
          </a:xfrm>
        </p:spPr>
        <p:txBody>
          <a:bodyPr/>
          <a:lstStyle/>
          <a:p>
            <a:endParaRPr lang="lt-LT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9F04FBD-33BC-42D7-84F9-FD6E19579D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010049"/>
              </p:ext>
            </p:extLst>
          </p:nvPr>
        </p:nvGraphicFramePr>
        <p:xfrm>
          <a:off x="834189" y="6858000"/>
          <a:ext cx="8786329" cy="264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F4C29CB-5405-4760-83D8-03CB7EF016D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0047"/>
            <a:ext cx="4039211" cy="1754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34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C31B5-2D89-487C-B7B7-FD72D213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Valstybinio visuomenės sveikatos stiprinimo fondas (VVSSF)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7D7EB-6DEE-4B9D-A62F-44972FC95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3337"/>
            <a:ext cx="10820400" cy="4319337"/>
          </a:xfrm>
        </p:spPr>
        <p:txBody>
          <a:bodyPr>
            <a:normAutofit/>
          </a:bodyPr>
          <a:lstStyle/>
          <a:p>
            <a:r>
              <a:rPr lang="lt-L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Įkurtas 2016 m. Fondas rūpinasi Lietuvos gyventojų sveikatos išsaugojimu bei stiprinimu</a:t>
            </a:r>
          </a:p>
          <a:p>
            <a:pPr marL="0" indent="0">
              <a:buNone/>
            </a:pPr>
            <a:endParaRPr lang="lt-LT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lt-L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inansuojami socialinės reklamos, prevenciniai ir 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</a:rPr>
              <a:t>mokslinių tyrimų projektai</a:t>
            </a:r>
            <a:endParaRPr lang="lt-LT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t-LT" dirty="0">
              <a:latin typeface="Times New Roman" panose="02020603050405020304" pitchFamily="18" charset="0"/>
            </a:endParaRPr>
          </a:p>
          <a:p>
            <a:r>
              <a:rPr lang="lt-LT" dirty="0">
                <a:latin typeface="Times New Roman" panose="02020603050405020304" pitchFamily="18" charset="0"/>
              </a:rPr>
              <a:t>Per visus veiklos metus įgyvendinta daugiau nei </a:t>
            </a:r>
            <a:r>
              <a:rPr lang="lt-LT" b="1" dirty="0">
                <a:latin typeface="Times New Roman" panose="02020603050405020304" pitchFamily="18" charset="0"/>
              </a:rPr>
              <a:t>160</a:t>
            </a:r>
            <a:r>
              <a:rPr lang="lt-LT" dirty="0">
                <a:latin typeface="Times New Roman" panose="02020603050405020304" pitchFamily="18" charset="0"/>
              </a:rPr>
              <a:t> skirtingų projektų, skirtų jautrioms visuomenės temoms bei problemoms spręsti</a:t>
            </a:r>
          </a:p>
        </p:txBody>
      </p:sp>
    </p:spTree>
    <p:extLst>
      <p:ext uri="{BB962C8B-B14F-4D97-AF65-F5344CB8AC3E}">
        <p14:creationId xmlns:p14="http://schemas.microsoft.com/office/powerpoint/2010/main" val="345875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F8ABF-ED54-4919-A7CB-D192744B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5200" kern="1200" dirty="0">
                <a:latin typeface="+mj-lt"/>
                <a:ea typeface="+mj-ea"/>
                <a:cs typeface="+mj-cs"/>
              </a:rPr>
              <a:t>2020 m.  v</a:t>
            </a:r>
            <a:r>
              <a:rPr lang="lt-LT" sz="5200" kern="1200" dirty="0" err="1">
                <a:latin typeface="+mj-lt"/>
                <a:ea typeface="+mj-ea"/>
                <a:cs typeface="+mj-cs"/>
              </a:rPr>
              <a:t>eiklos</a:t>
            </a:r>
            <a:r>
              <a:rPr lang="lt-LT" sz="5200" kern="1200" dirty="0">
                <a:latin typeface="+mj-lt"/>
                <a:ea typeface="+mj-ea"/>
                <a:cs typeface="+mj-cs"/>
              </a:rPr>
              <a:t> rezultatai: nustatyti prioritetai</a:t>
            </a:r>
            <a:endParaRPr lang="en-US" sz="52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C44ABD4F-01D7-4455-AFF8-B1C5CC588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8610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722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A23F-4D66-4E86-8D7D-033A898C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1695"/>
            <a:ext cx="10940715" cy="760290"/>
          </a:xfrm>
        </p:spPr>
        <p:txBody>
          <a:bodyPr>
            <a:normAutofit/>
          </a:bodyPr>
          <a:lstStyle/>
          <a:p>
            <a:r>
              <a:rPr lang="lt-LT"/>
              <a:t>V</a:t>
            </a:r>
            <a:r>
              <a:rPr lang="lt-LT" sz="4400" kern="1200">
                <a:latin typeface="+mj-lt"/>
                <a:ea typeface="+mj-ea"/>
                <a:cs typeface="+mj-cs"/>
              </a:rPr>
              <a:t>eiklos rezultatai: paskirstytos lėšos</a:t>
            </a:r>
            <a:endParaRPr lang="lt-LT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5D1DF3D-08EC-47E3-B835-EB0EF93C8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806206"/>
              </p:ext>
            </p:extLst>
          </p:nvPr>
        </p:nvGraphicFramePr>
        <p:xfrm>
          <a:off x="185892" y="931986"/>
          <a:ext cx="11593023" cy="5630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5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A7A9-D9CE-4C13-8A57-12C476DC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0874" cy="1325563"/>
          </a:xfrm>
        </p:spPr>
        <p:txBody>
          <a:bodyPr/>
          <a:lstStyle/>
          <a:p>
            <a:r>
              <a:rPr lang="en-US" sz="4400" kern="1200" dirty="0">
                <a:latin typeface="+mj-lt"/>
                <a:ea typeface="+mj-ea"/>
                <a:cs typeface="+mj-cs"/>
              </a:rPr>
              <a:t>V</a:t>
            </a:r>
            <a:r>
              <a:rPr lang="lt-LT" sz="4400" kern="1200" dirty="0">
                <a:latin typeface="+mj-lt"/>
                <a:ea typeface="+mj-ea"/>
                <a:cs typeface="+mj-cs"/>
              </a:rPr>
              <a:t>eiklos rezultatai: atrinkti </a:t>
            </a:r>
            <a:r>
              <a:rPr lang="lt-LT" dirty="0"/>
              <a:t>finansuotini projektai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D405B-5E55-46F5-AD70-39FC1341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7" y="2045367"/>
            <a:ext cx="3882190" cy="4131595"/>
          </a:xfrm>
        </p:spPr>
        <p:txBody>
          <a:bodyPr/>
          <a:lstStyle/>
          <a:p>
            <a:r>
              <a:rPr lang="lt-LT" sz="2400" dirty="0"/>
              <a:t>Sulaukta 201 paraiškos (atlikti administracinis ir ekspertinis vertinimai)</a:t>
            </a:r>
          </a:p>
          <a:p>
            <a:endParaRPr lang="lt-LT" sz="2400" dirty="0"/>
          </a:p>
          <a:p>
            <a:r>
              <a:rPr lang="lt-LT" sz="2400" dirty="0"/>
              <a:t>Nuspręsta finansuoti 53 prevencinius, socialinės informacinės kampanijos bei mokslinių tyrimų projektus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AE58503-F351-4A3E-8320-D6E02C859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837466"/>
              </p:ext>
            </p:extLst>
          </p:nvPr>
        </p:nvGraphicFramePr>
        <p:xfrm>
          <a:off x="4836695" y="1690688"/>
          <a:ext cx="7002379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10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6A48F-41A2-48CB-8C5C-C37D1E74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Veiklos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rezultatai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įgyvendintas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51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Fondo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2019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metų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lėšomis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finansuotas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projektas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5C31BD15-04AE-4B70-9395-081688D3D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15618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35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744C80D-65AE-4E87-9395-CA646A9B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23" y="617318"/>
            <a:ext cx="3418659" cy="5583148"/>
          </a:xfrm>
        </p:spPr>
        <p:txBody>
          <a:bodyPr anchor="ctr">
            <a:normAutofit/>
          </a:bodyPr>
          <a:lstStyle/>
          <a:p>
            <a:r>
              <a:rPr lang="lt-LT" sz="5400"/>
              <a:t>Įgyvendintų projektų rezultatai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7">
            <a:extLst>
              <a:ext uri="{FF2B5EF4-FFF2-40B4-BE49-F238E27FC236}">
                <a16:creationId xmlns:a16="http://schemas.microsoft.com/office/drawing/2014/main" id="{56D90CD5-C129-4A82-B87E-7E819BEF31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148346"/>
              </p:ext>
            </p:extLst>
          </p:nvPr>
        </p:nvGraphicFramePr>
        <p:xfrm>
          <a:off x="4648018" y="640822"/>
          <a:ext cx="7412918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30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D042-849F-43B3-90B6-17698353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90" y="113770"/>
            <a:ext cx="11508194" cy="1325563"/>
          </a:xfrm>
        </p:spPr>
        <p:txBody>
          <a:bodyPr/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Veiklos rezultatai:</a:t>
            </a:r>
            <a:r>
              <a:rPr lang="lt-LT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įvykdyta tęstinė socialinė informacinė kampanija „Rinkis gyvenimą“</a:t>
            </a:r>
            <a:endParaRPr lang="lt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D649F-7E5E-4D5A-9B88-846B55403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4010"/>
            <a:ext cx="3874168" cy="2504034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9F04FBD-33BC-42D7-84F9-FD6E19579D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141120"/>
              </p:ext>
            </p:extLst>
          </p:nvPr>
        </p:nvGraphicFramePr>
        <p:xfrm>
          <a:off x="834189" y="1704027"/>
          <a:ext cx="115081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1893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D042-849F-43B3-90B6-17698353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90" y="113770"/>
            <a:ext cx="11751602" cy="1325563"/>
          </a:xfrm>
        </p:spPr>
        <p:txBody>
          <a:bodyPr>
            <a:normAutofit fontScale="90000"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Veiklos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rezultatai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lt-LT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dirty="0"/>
              <a:t>į</a:t>
            </a:r>
            <a:r>
              <a:rPr lang="lt-LT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vykdyta tęstinė socialinės informacinės kampanijos „Koronaviruso (COVID-19) informacijos sklaida šalies žiniasklaidos priemonėse“</a:t>
            </a:r>
            <a:endParaRPr lang="lt-LT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9F04FBD-33BC-42D7-84F9-FD6E19579D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495725"/>
              </p:ext>
            </p:extLst>
          </p:nvPr>
        </p:nvGraphicFramePr>
        <p:xfrm>
          <a:off x="834189" y="1704027"/>
          <a:ext cx="115081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F4C29CB-5405-4760-83D8-03CB7EF016D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0047"/>
            <a:ext cx="4039211" cy="1754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6324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556</Words>
  <Application>Microsoft Office PowerPoint</Application>
  <PresentationFormat>Widescreen</PresentationFormat>
  <Paragraphs>78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Valstybinio visuomenės sveikatos stiprinimo fondo tarybos veikla 2020 m.: Pagrindiniai rezultatai </vt:lpstr>
      <vt:lpstr>Valstybinio visuomenės sveikatos stiprinimo fondas (VVSSF)</vt:lpstr>
      <vt:lpstr>2020 m.  veiklos rezultatai: nustatyti prioritetai</vt:lpstr>
      <vt:lpstr>Veiklos rezultatai: paskirstytos lėšos</vt:lpstr>
      <vt:lpstr>Veiklos rezultatai: atrinkti finansuotini projektai</vt:lpstr>
      <vt:lpstr>Veiklos rezultatai: įgyvendintas 51 Fondo 2019 metų lėšomis finansuotas projektas</vt:lpstr>
      <vt:lpstr>Įgyvendintų projektų rezultatai</vt:lpstr>
      <vt:lpstr>Veiklos rezultatai: įvykdyta tęstinė socialinė informacinė kampanija „Rinkis gyvenimą“</vt:lpstr>
      <vt:lpstr>Veiklos rezultatai: įvykdyta tęstinė socialinės informacinės kampanijos „Koronaviruso (COVID-19) informacijos sklaida šalies žiniasklaidos priemonėse“</vt:lpstr>
      <vt:lpstr>2021 Prioritetas: Koronaviruso (COVID-19) informacijos sklaida šalies žiniasklaidos priemonėse“. Kampanija skirta visuomenės informavimui apie COVID-19 viruso prevenciją ir pagalbą kovojant su epidemijos pasekmėmis Socialinei informaciniai kampanijai skiriama  782 757,40 Eur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Valstybinio visuomenės sveikatos stiprinimo fondo tarybos veikla 2020 m.: Pagrindiniai rezultatai</dc:title>
  <dc:creator>Laura Masiulienė</dc:creator>
  <cp:lastModifiedBy>Gražina Belian</cp:lastModifiedBy>
  <cp:revision>28</cp:revision>
  <dcterms:created xsi:type="dcterms:W3CDTF">2021-04-01T07:40:55Z</dcterms:created>
  <dcterms:modified xsi:type="dcterms:W3CDTF">2021-04-14T05:03:13Z</dcterms:modified>
</cp:coreProperties>
</file>