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15" r:id="rId3"/>
    <p:sldId id="326" r:id="rId4"/>
    <p:sldId id="325" r:id="rId5"/>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umatytoji sekcija" id="{77880F9C-370F-4A11-8125-2FF869CE95D2}">
          <p14:sldIdLst>
            <p14:sldId id="257"/>
            <p14:sldId id="315"/>
            <p14:sldId id="326"/>
            <p14:sldId id="325"/>
          </p14:sldIdLst>
        </p14:section>
        <p14:section name="Priedai" id="{F5CBCC9A-1CAF-4D40-9A4B-DFB708868F7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77B3"/>
    <a:srgbClr val="50ABCF"/>
    <a:srgbClr val="1F52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7C03D0-258A-42E0-824F-4F405E0CD0DF}" v="1" dt="2021-06-14T13:59:32.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107" d="100"/>
          <a:sy n="107" d="100"/>
        </p:scale>
        <p:origin x="14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a:noFill/>
              </a:ln>
              <a:effectLst/>
            </c:spPr>
            <c:extLst>
              <c:ext xmlns:c16="http://schemas.microsoft.com/office/drawing/2014/chart" uri="{C3380CC4-5D6E-409C-BE32-E72D297353CC}">
                <c16:uniqueId val="{00000001-197B-454F-B640-CE3EDD803E60}"/>
              </c:ext>
            </c:extLst>
          </c:dPt>
          <c:dPt>
            <c:idx val="1"/>
            <c:bubble3D val="0"/>
            <c:spPr>
              <a:solidFill>
                <a:schemeClr val="accent5"/>
              </a:solidFill>
              <a:ln>
                <a:noFill/>
              </a:ln>
              <a:effectLst/>
            </c:spPr>
            <c:extLst>
              <c:ext xmlns:c16="http://schemas.microsoft.com/office/drawing/2014/chart" uri="{C3380CC4-5D6E-409C-BE32-E72D297353CC}">
                <c16:uniqueId val="{00000003-197B-454F-B640-CE3EDD803E60}"/>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197B-454F-B640-CE3EDD803E60}"/>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hade val="76000"/>
                </a:schemeClr>
              </a:solidFill>
              <a:ln>
                <a:noFill/>
              </a:ln>
              <a:effectLst/>
            </c:spPr>
            <c:extLst>
              <c:ext xmlns:c16="http://schemas.microsoft.com/office/drawing/2014/chart" uri="{C3380CC4-5D6E-409C-BE32-E72D297353CC}">
                <c16:uniqueId val="{00000001-091C-4BCC-BD1A-E3B5AEA23C6C}"/>
              </c:ext>
            </c:extLst>
          </c:dPt>
          <c:dPt>
            <c:idx val="1"/>
            <c:bubble3D val="0"/>
            <c:spPr>
              <a:solidFill>
                <a:schemeClr val="accent2">
                  <a:tint val="77000"/>
                </a:schemeClr>
              </a:solidFill>
              <a:ln>
                <a:noFill/>
              </a:ln>
              <a:effectLst/>
            </c:spPr>
            <c:extLst>
              <c:ext xmlns:c16="http://schemas.microsoft.com/office/drawing/2014/chart" uri="{C3380CC4-5D6E-409C-BE32-E72D297353CC}">
                <c16:uniqueId val="{00000003-091C-4BCC-BD1A-E3B5AEA23C6C}"/>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091C-4BCC-BD1A-E3B5AEA23C6C}"/>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c:spPr>
            <c:extLst>
              <c:ext xmlns:c16="http://schemas.microsoft.com/office/drawing/2014/chart" uri="{C3380CC4-5D6E-409C-BE32-E72D297353CC}">
                <c16:uniqueId val="{00000001-465C-4B67-9398-63A1D534F9BE}"/>
              </c:ext>
            </c:extLst>
          </c:dPt>
          <c:dPt>
            <c:idx val="1"/>
            <c:bubble3D val="0"/>
            <c:spPr>
              <a:solidFill>
                <a:schemeClr val="bg1">
                  <a:lumMod val="75000"/>
                  <a:alpha val="30000"/>
                </a:schemeClr>
              </a:solidFill>
            </c:spPr>
            <c:extLst>
              <c:ext xmlns:c16="http://schemas.microsoft.com/office/drawing/2014/chart" uri="{C3380CC4-5D6E-409C-BE32-E72D297353CC}">
                <c16:uniqueId val="{00000003-465C-4B67-9398-63A1D534F9BE}"/>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465C-4B67-9398-63A1D534F9BE}"/>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extLst>
              <c:ext xmlns:c16="http://schemas.microsoft.com/office/drawing/2014/chart" uri="{C3380CC4-5D6E-409C-BE32-E72D297353CC}">
                <c16:uniqueId val="{00000001-1090-4311-B806-927351D36724}"/>
              </c:ext>
            </c:extLst>
          </c:dPt>
          <c:dPt>
            <c:idx val="1"/>
            <c:bubble3D val="0"/>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a:noFill/>
              </a:ln>
              <a:effectLst/>
            </c:spPr>
            <c:extLst>
              <c:ext xmlns:c16="http://schemas.microsoft.com/office/drawing/2014/chart" uri="{C3380CC4-5D6E-409C-BE32-E72D297353CC}">
                <c16:uniqueId val="{00000003-1090-4311-B806-927351D36724}"/>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1090-4311-B806-927351D36724}"/>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c:spPr>
            <c:extLst>
              <c:ext xmlns:c16="http://schemas.microsoft.com/office/drawing/2014/chart" uri="{C3380CC4-5D6E-409C-BE32-E72D297353CC}">
                <c16:uniqueId val="{00000001-091C-4BCC-BD1A-E3B5AEA23C6C}"/>
              </c:ext>
            </c:extLst>
          </c:dPt>
          <c:dPt>
            <c:idx val="1"/>
            <c:bubble3D val="0"/>
            <c:spPr>
              <a:solidFill>
                <a:schemeClr val="bg1">
                  <a:lumMod val="65000"/>
                  <a:alpha val="30000"/>
                </a:schemeClr>
              </a:solidFill>
            </c:spPr>
            <c:extLst>
              <c:ext xmlns:c16="http://schemas.microsoft.com/office/drawing/2014/chart" uri="{C3380CC4-5D6E-409C-BE32-E72D297353CC}">
                <c16:uniqueId val="{00000003-091C-4BCC-BD1A-E3B5AEA23C6C}"/>
              </c:ext>
            </c:extLst>
          </c:dPt>
          <c:cat>
            <c:strRef>
              <c:f>Sheet1!$A$2:$A$3</c:f>
              <c:strCache>
                <c:ptCount val="2"/>
                <c:pt idx="0">
                  <c:v>1st Qtr</c:v>
                </c:pt>
                <c:pt idx="1">
                  <c:v>2nd Qtr</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091C-4BCC-BD1A-E3B5AEA23C6C}"/>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hade val="76000"/>
                </a:schemeClr>
              </a:solidFill>
              <a:ln>
                <a:noFill/>
              </a:ln>
              <a:effectLst/>
            </c:spPr>
            <c:extLst>
              <c:ext xmlns:c16="http://schemas.microsoft.com/office/drawing/2014/chart" uri="{C3380CC4-5D6E-409C-BE32-E72D297353CC}">
                <c16:uniqueId val="{00000001-465C-4B67-9398-63A1D534F9BE}"/>
              </c:ext>
            </c:extLst>
          </c:dPt>
          <c:dPt>
            <c:idx val="1"/>
            <c:bubble3D val="0"/>
            <c:spPr>
              <a:solidFill>
                <a:schemeClr val="accent5">
                  <a:tint val="77000"/>
                </a:schemeClr>
              </a:solidFill>
              <a:ln>
                <a:noFill/>
              </a:ln>
              <a:effectLst/>
            </c:spPr>
            <c:extLst>
              <c:ext xmlns:c16="http://schemas.microsoft.com/office/drawing/2014/chart" uri="{C3380CC4-5D6E-409C-BE32-E72D297353CC}">
                <c16:uniqueId val="{00000003-465C-4B67-9398-63A1D534F9BE}"/>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465C-4B67-9398-63A1D534F9BE}"/>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accent1"/>
              </a:solidFill>
              <a:effectLst/>
            </c:spPr>
            <c:extLst>
              <c:ext xmlns:c16="http://schemas.microsoft.com/office/drawing/2014/chart" uri="{C3380CC4-5D6E-409C-BE32-E72D297353CC}">
                <c16:uniqueId val="{00000001-1090-4311-B806-927351D36724}"/>
              </c:ext>
            </c:extLst>
          </c:dPt>
          <c:dPt>
            <c:idx val="1"/>
            <c:bubble3D val="0"/>
            <c:spPr>
              <a:solidFill>
                <a:schemeClr val="bg1">
                  <a:lumMod val="50000"/>
                  <a:alpha val="20000"/>
                </a:schemeClr>
              </a:solidFill>
              <a:effectLst/>
            </c:spPr>
            <c:extLst>
              <c:ext xmlns:c16="http://schemas.microsoft.com/office/drawing/2014/chart" uri="{C3380CC4-5D6E-409C-BE32-E72D297353CC}">
                <c16:uniqueId val="{00000003-1090-4311-B806-927351D36724}"/>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1090-4311-B806-927351D36724}"/>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dPt>
            <c:idx val="0"/>
            <c:bubble3D val="0"/>
            <c:spPr>
              <a:solidFill>
                <a:schemeClr val="accent1"/>
              </a:solidFill>
              <a:effectLst/>
            </c:spPr>
            <c:extLst>
              <c:ext xmlns:c16="http://schemas.microsoft.com/office/drawing/2014/chart" uri="{C3380CC4-5D6E-409C-BE32-E72D297353CC}">
                <c16:uniqueId val="{00000001-BE03-4835-9FFB-66AD452FCA03}"/>
              </c:ext>
            </c:extLst>
          </c:dPt>
          <c:dPt>
            <c:idx val="1"/>
            <c:bubble3D val="0"/>
            <c:spPr>
              <a:solidFill>
                <a:srgbClr val="7F7F7F">
                  <a:alpha val="20000"/>
                </a:srgbClr>
              </a:solidFill>
              <a:effectLst/>
            </c:spPr>
            <c:extLst>
              <c:ext xmlns:c16="http://schemas.microsoft.com/office/drawing/2014/chart" uri="{C3380CC4-5D6E-409C-BE32-E72D297353CC}">
                <c16:uniqueId val="{00000003-BE03-4835-9FFB-66AD452FCA03}"/>
              </c:ext>
            </c:extLst>
          </c:dPt>
          <c:cat>
            <c:strRef>
              <c:f>Sheet1!$A$2:$A$3</c:f>
              <c:strCache>
                <c:ptCount val="2"/>
                <c:pt idx="0">
                  <c:v>1st Qtr</c:v>
                </c:pt>
                <c:pt idx="1">
                  <c:v>2nd Qtr</c:v>
                </c:pt>
              </c:strCache>
            </c:strRef>
          </c:cat>
          <c:val>
            <c:numRef>
              <c:f>Sheet1!$B$2:$B$3</c:f>
              <c:numCache>
                <c:formatCode>General</c:formatCode>
                <c:ptCount val="2"/>
                <c:pt idx="0">
                  <c:v>71</c:v>
                </c:pt>
                <c:pt idx="1">
                  <c:v>29</c:v>
                </c:pt>
              </c:numCache>
            </c:numRef>
          </c:val>
          <c:extLst>
            <c:ext xmlns:c16="http://schemas.microsoft.com/office/drawing/2014/chart" uri="{C3380CC4-5D6E-409C-BE32-E72D297353CC}">
              <c16:uniqueId val="{00000004-BE03-4835-9FFB-66AD452FCA03}"/>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lumMod val="60000"/>
                  <a:lumOff val="40000"/>
                </a:schemeClr>
              </a:solidFill>
            </c:spPr>
            <c:extLst>
              <c:ext xmlns:c16="http://schemas.microsoft.com/office/drawing/2014/chart" uri="{C3380CC4-5D6E-409C-BE32-E72D297353CC}">
                <c16:uniqueId val="{00000001-6566-4822-A662-70680A4B2FD3}"/>
              </c:ext>
            </c:extLst>
          </c:dPt>
          <c:dPt>
            <c:idx val="1"/>
            <c:bubble3D val="0"/>
            <c:spPr>
              <a:solidFill>
                <a:srgbClr val="7F7F7F">
                  <a:alpha val="30000"/>
                </a:srgbClr>
              </a:solidFill>
            </c:spPr>
            <c:extLst>
              <c:ext xmlns:c16="http://schemas.microsoft.com/office/drawing/2014/chart" uri="{C3380CC4-5D6E-409C-BE32-E72D297353CC}">
                <c16:uniqueId val="{00000003-6566-4822-A662-70680A4B2FD3}"/>
              </c:ext>
            </c:extLst>
          </c:dPt>
          <c:cat>
            <c:strRef>
              <c:f>Sheet1!$A$2:$A$3</c:f>
              <c:strCache>
                <c:ptCount val="2"/>
                <c:pt idx="0">
                  <c:v>1st Qtr</c:v>
                </c:pt>
                <c:pt idx="1">
                  <c:v>2nd Qtr</c:v>
                </c:pt>
              </c:strCache>
            </c:strRef>
          </c:cat>
          <c:val>
            <c:numRef>
              <c:f>Sheet1!$B$2:$B$3</c:f>
              <c:numCache>
                <c:formatCode>General</c:formatCode>
                <c:ptCount val="2"/>
                <c:pt idx="0">
                  <c:v>47</c:v>
                </c:pt>
                <c:pt idx="1">
                  <c:v>53</c:v>
                </c:pt>
              </c:numCache>
            </c:numRef>
          </c:val>
          <c:extLst>
            <c:ext xmlns:c16="http://schemas.microsoft.com/office/drawing/2014/chart" uri="{C3380CC4-5D6E-409C-BE32-E72D297353CC}">
              <c16:uniqueId val="{00000004-6566-4822-A662-70680A4B2FD3}"/>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solidFill>
            </c:spPr>
            <c:extLst>
              <c:ext xmlns:c16="http://schemas.microsoft.com/office/drawing/2014/chart" uri="{C3380CC4-5D6E-409C-BE32-E72D297353CC}">
                <c16:uniqueId val="{00000001-BC72-4142-94A4-61B5FA819E15}"/>
              </c:ext>
            </c:extLst>
          </c:dPt>
          <c:dPt>
            <c:idx val="1"/>
            <c:bubble3D val="0"/>
            <c:spPr>
              <a:solidFill>
                <a:srgbClr val="7F7F7F">
                  <a:alpha val="30000"/>
                </a:srgbClr>
              </a:solidFill>
            </c:spPr>
            <c:extLst>
              <c:ext xmlns:c16="http://schemas.microsoft.com/office/drawing/2014/chart" uri="{C3380CC4-5D6E-409C-BE32-E72D297353CC}">
                <c16:uniqueId val="{00000003-BC72-4142-94A4-61B5FA819E15}"/>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BC72-4142-94A4-61B5FA819E15}"/>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5">
                  <a:lumMod val="50000"/>
                </a:schemeClr>
              </a:solidFill>
            </c:spPr>
            <c:extLst>
              <c:ext xmlns:c16="http://schemas.microsoft.com/office/drawing/2014/chart" uri="{C3380CC4-5D6E-409C-BE32-E72D297353CC}">
                <c16:uniqueId val="{00000001-7531-4072-BCD4-9B8281FDD69A}"/>
              </c:ext>
            </c:extLst>
          </c:dPt>
          <c:dPt>
            <c:idx val="1"/>
            <c:bubble3D val="0"/>
            <c:spPr>
              <a:solidFill>
                <a:srgbClr val="7F7F7F">
                  <a:alpha val="30000"/>
                </a:srgbClr>
              </a:solidFill>
            </c:spPr>
            <c:extLst>
              <c:ext xmlns:c16="http://schemas.microsoft.com/office/drawing/2014/chart" uri="{C3380CC4-5D6E-409C-BE32-E72D297353CC}">
                <c16:uniqueId val="{00000003-7531-4072-BCD4-9B8281FDD69A}"/>
              </c:ext>
            </c:extLst>
          </c:dPt>
          <c:cat>
            <c:strRef>
              <c:f>Sheet1!$A$2:$A$3</c:f>
              <c:strCache>
                <c:ptCount val="2"/>
                <c:pt idx="0">
                  <c:v>1st Qtr</c:v>
                </c:pt>
                <c:pt idx="1">
                  <c:v>2nd Qtr</c:v>
                </c:pt>
              </c:strCache>
            </c:strRef>
          </c:cat>
          <c:val>
            <c:numRef>
              <c:f>Sheet1!$B$2:$B$3</c:f>
              <c:numCache>
                <c:formatCode>General</c:formatCode>
                <c:ptCount val="2"/>
                <c:pt idx="0">
                  <c:v>28</c:v>
                </c:pt>
                <c:pt idx="1">
                  <c:v>72</c:v>
                </c:pt>
              </c:numCache>
            </c:numRef>
          </c:val>
          <c:extLst>
            <c:ext xmlns:c16="http://schemas.microsoft.com/office/drawing/2014/chart" uri="{C3380CC4-5D6E-409C-BE32-E72D297353CC}">
              <c16:uniqueId val="{00000004-7531-4072-BCD4-9B8281FDD69A}"/>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6"/>
              </a:solidFill>
              <a:ln>
                <a:noFill/>
              </a:ln>
              <a:effectLst/>
            </c:spPr>
            <c:extLst>
              <c:ext xmlns:c16="http://schemas.microsoft.com/office/drawing/2014/chart" uri="{C3380CC4-5D6E-409C-BE32-E72D297353CC}">
                <c16:uniqueId val="{00000001-0F5E-40C5-9A7B-F9EA779C9F0E}"/>
              </c:ext>
            </c:extLst>
          </c:dPt>
          <c:dPt>
            <c:idx val="1"/>
            <c:bubble3D val="0"/>
            <c:spPr>
              <a:solidFill>
                <a:schemeClr val="accent5"/>
              </a:solidFill>
              <a:ln>
                <a:noFill/>
              </a:ln>
              <a:effectLst/>
            </c:spPr>
            <c:extLst>
              <c:ext xmlns:c16="http://schemas.microsoft.com/office/drawing/2014/chart" uri="{C3380CC4-5D6E-409C-BE32-E72D297353CC}">
                <c16:uniqueId val="{00000003-0F5E-40C5-9A7B-F9EA779C9F0E}"/>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0F5E-40C5-9A7B-F9EA779C9F0E}"/>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63721283043864"/>
          <c:y val="0.12246286228231502"/>
          <c:w val="0.71299888533160494"/>
          <c:h val="0.87753713771768493"/>
        </c:manualLayout>
      </c:layout>
      <c:doughnutChart>
        <c:varyColors val="1"/>
        <c:ser>
          <c:idx val="0"/>
          <c:order val="0"/>
          <c:tx>
            <c:strRef>
              <c:f>Sheet1!$B$1</c:f>
              <c:strCache>
                <c:ptCount val="1"/>
                <c:pt idx="0">
                  <c:v>Sales</c:v>
                </c:pt>
              </c:strCache>
            </c:strRef>
          </c:tx>
          <c:spPr>
            <a:effectLst/>
          </c:spPr>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1-472E-4AB3-B5F1-A0C3EC0F7B0F}"/>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3-472E-4AB3-B5F1-A0C3EC0F7B0F}"/>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472E-4AB3-B5F1-A0C3EC0F7B0F}"/>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BB43-4663-A2F6-2938590DF264}"/>
              </c:ext>
            </c:extLst>
          </c:dPt>
          <c:dPt>
            <c:idx val="2"/>
            <c:invertIfNegative val="0"/>
            <c:bubble3D val="0"/>
            <c:spPr>
              <a:solidFill>
                <a:schemeClr val="accent3">
                  <a:lumMod val="75000"/>
                </a:schemeClr>
              </a:solidFill>
            </c:spPr>
            <c:extLst>
              <c:ext xmlns:c16="http://schemas.microsoft.com/office/drawing/2014/chart" uri="{C3380CC4-5D6E-409C-BE32-E72D297353CC}">
                <c16:uniqueId val="{00000003-BB43-4663-A2F6-2938590DF264}"/>
              </c:ext>
            </c:extLst>
          </c:dPt>
          <c:dPt>
            <c:idx val="3"/>
            <c:invertIfNegative val="0"/>
            <c:bubble3D val="0"/>
            <c:spPr>
              <a:solidFill>
                <a:schemeClr val="accent4"/>
              </a:solidFill>
            </c:spPr>
            <c:extLst>
              <c:ext xmlns:c16="http://schemas.microsoft.com/office/drawing/2014/chart" uri="{C3380CC4-5D6E-409C-BE32-E72D297353CC}">
                <c16:uniqueId val="{00000005-BB43-4663-A2F6-2938590DF264}"/>
              </c:ext>
            </c:extLst>
          </c:dPt>
          <c:dPt>
            <c:idx val="4"/>
            <c:invertIfNegative val="0"/>
            <c:bubble3D val="0"/>
            <c:spPr>
              <a:solidFill>
                <a:schemeClr val="accent5"/>
              </a:solidFill>
            </c:spPr>
            <c:extLst>
              <c:ext xmlns:c16="http://schemas.microsoft.com/office/drawing/2014/chart" uri="{C3380CC4-5D6E-409C-BE32-E72D297353CC}">
                <c16:uniqueId val="{00000007-BB43-4663-A2F6-2938590DF264}"/>
              </c:ext>
            </c:extLst>
          </c:dPt>
          <c:dLbls>
            <c:spPr>
              <a:noFill/>
              <a:ln>
                <a:noFill/>
              </a:ln>
              <a:effectLst/>
            </c:spPr>
            <c:txPr>
              <a:bodyPr/>
              <a:lstStyle/>
              <a:p>
                <a:pPr>
                  <a:defRPr sz="1500">
                    <a:solidFill>
                      <a:schemeClr val="bg1"/>
                    </a:solidFill>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0.43</c:v>
                </c:pt>
                <c:pt idx="1">
                  <c:v>0.25</c:v>
                </c:pt>
                <c:pt idx="2">
                  <c:v>0.35</c:v>
                </c:pt>
                <c:pt idx="3">
                  <c:v>0.45</c:v>
                </c:pt>
                <c:pt idx="4">
                  <c:v>0.88</c:v>
                </c:pt>
              </c:numCache>
            </c:numRef>
          </c:val>
          <c:extLst>
            <c:ext xmlns:c16="http://schemas.microsoft.com/office/drawing/2014/chart" uri="{C3380CC4-5D6E-409C-BE32-E72D297353CC}">
              <c16:uniqueId val="{00000008-BB43-4663-A2F6-2938590DF264}"/>
            </c:ext>
          </c:extLst>
        </c:ser>
        <c:ser>
          <c:idx val="1"/>
          <c:order val="1"/>
          <c:tx>
            <c:strRef>
              <c:f>Sheet1!$C$1</c:f>
              <c:strCache>
                <c:ptCount val="1"/>
                <c:pt idx="0">
                  <c:v>Series 2</c:v>
                </c:pt>
              </c:strCache>
            </c:strRef>
          </c:tx>
          <c:spPr>
            <a:solidFill>
              <a:schemeClr val="bg1">
                <a:lumMod val="50000"/>
                <a:alpha val="30000"/>
              </a:schemeClr>
            </a:solidFill>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0%</c:formatCode>
                <c:ptCount val="5"/>
                <c:pt idx="0">
                  <c:v>0.56999999999999995</c:v>
                </c:pt>
                <c:pt idx="1">
                  <c:v>0.75</c:v>
                </c:pt>
                <c:pt idx="2">
                  <c:v>0.65</c:v>
                </c:pt>
                <c:pt idx="3">
                  <c:v>0.55000000000000004</c:v>
                </c:pt>
                <c:pt idx="4">
                  <c:v>0.12</c:v>
                </c:pt>
              </c:numCache>
            </c:numRef>
          </c:val>
          <c:extLst>
            <c:ext xmlns:c16="http://schemas.microsoft.com/office/drawing/2014/chart" uri="{C3380CC4-5D6E-409C-BE32-E72D297353CC}">
              <c16:uniqueId val="{00000009-BB43-4663-A2F6-2938590DF264}"/>
            </c:ext>
          </c:extLst>
        </c:ser>
        <c:dLbls>
          <c:showLegendKey val="0"/>
          <c:showVal val="0"/>
          <c:showCatName val="0"/>
          <c:showSerName val="0"/>
          <c:showPercent val="0"/>
          <c:showBubbleSize val="0"/>
        </c:dLbls>
        <c:gapWidth val="75"/>
        <c:overlap val="100"/>
        <c:axId val="475502160"/>
        <c:axId val="475502720"/>
      </c:barChart>
      <c:catAx>
        <c:axId val="475502160"/>
        <c:scaling>
          <c:orientation val="maxMin"/>
        </c:scaling>
        <c:delete val="0"/>
        <c:axPos val="l"/>
        <c:numFmt formatCode="General" sourceLinked="0"/>
        <c:majorTickMark val="none"/>
        <c:minorTickMark val="none"/>
        <c:tickLblPos val="none"/>
        <c:spPr>
          <a:ln>
            <a:noFill/>
          </a:ln>
        </c:spPr>
        <c:crossAx val="475502720"/>
        <c:crosses val="autoZero"/>
        <c:auto val="1"/>
        <c:lblAlgn val="ctr"/>
        <c:lblOffset val="100"/>
        <c:noMultiLvlLbl val="0"/>
      </c:catAx>
      <c:valAx>
        <c:axId val="475502720"/>
        <c:scaling>
          <c:orientation val="minMax"/>
          <c:max val="1"/>
        </c:scaling>
        <c:delete val="0"/>
        <c:axPos val="t"/>
        <c:numFmt formatCode="0%" sourceLinked="1"/>
        <c:majorTickMark val="none"/>
        <c:minorTickMark val="none"/>
        <c:tickLblPos val="none"/>
        <c:spPr>
          <a:ln>
            <a:noFill/>
          </a:ln>
        </c:spPr>
        <c:crossAx val="475502160"/>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percentStack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c:ext xmlns:c16="http://schemas.microsoft.com/office/drawing/2014/chart" uri="{C3380CC4-5D6E-409C-BE32-E72D297353CC}">
                <c16:uniqueId val="{00000001-A2BC-43A6-9EED-7C8CEB7FA0F5}"/>
              </c:ext>
            </c:extLst>
          </c:dPt>
          <c:dPt>
            <c:idx val="2"/>
            <c:invertIfNegative val="0"/>
            <c:bubble3D val="0"/>
            <c:spPr>
              <a:solidFill>
                <a:schemeClr val="accent3">
                  <a:lumMod val="75000"/>
                </a:schemeClr>
              </a:solidFill>
            </c:spPr>
            <c:extLst>
              <c:ext xmlns:c16="http://schemas.microsoft.com/office/drawing/2014/chart" uri="{C3380CC4-5D6E-409C-BE32-E72D297353CC}">
                <c16:uniqueId val="{00000003-A2BC-43A6-9EED-7C8CEB7FA0F5}"/>
              </c:ext>
            </c:extLst>
          </c:dPt>
          <c:dPt>
            <c:idx val="3"/>
            <c:invertIfNegative val="0"/>
            <c:bubble3D val="0"/>
            <c:spPr>
              <a:solidFill>
                <a:schemeClr val="accent4"/>
              </a:solidFill>
            </c:spPr>
            <c:extLst>
              <c:ext xmlns:c16="http://schemas.microsoft.com/office/drawing/2014/chart" uri="{C3380CC4-5D6E-409C-BE32-E72D297353CC}">
                <c16:uniqueId val="{00000005-A2BC-43A6-9EED-7C8CEB7FA0F5}"/>
              </c:ext>
            </c:extLst>
          </c:dPt>
          <c:dPt>
            <c:idx val="4"/>
            <c:invertIfNegative val="0"/>
            <c:bubble3D val="0"/>
            <c:spPr>
              <a:solidFill>
                <a:schemeClr val="accent5"/>
              </a:solidFill>
            </c:spPr>
            <c:extLst>
              <c:ext xmlns:c16="http://schemas.microsoft.com/office/drawing/2014/chart" uri="{C3380CC4-5D6E-409C-BE32-E72D297353CC}">
                <c16:uniqueId val="{00000007-A2BC-43A6-9EED-7C8CEB7FA0F5}"/>
              </c:ext>
            </c:extLst>
          </c:dPt>
          <c:dLbls>
            <c:spPr>
              <a:noFill/>
              <a:ln>
                <a:noFill/>
              </a:ln>
              <a:effectLst/>
            </c:spPr>
            <c:txPr>
              <a:bodyPr/>
              <a:lstStyle/>
              <a:p>
                <a:pPr>
                  <a:defRPr sz="1500">
                    <a:solidFill>
                      <a:schemeClr val="bg1"/>
                    </a:solidFill>
                  </a:defRPr>
                </a:pPr>
                <a:endParaRPr lang="lt-LT"/>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Category 1</c:v>
                </c:pt>
                <c:pt idx="1">
                  <c:v>Category 2</c:v>
                </c:pt>
                <c:pt idx="2">
                  <c:v>Category 3</c:v>
                </c:pt>
                <c:pt idx="3">
                  <c:v>Category 4</c:v>
                </c:pt>
                <c:pt idx="4">
                  <c:v>Category 5</c:v>
                </c:pt>
              </c:strCache>
            </c:strRef>
          </c:cat>
          <c:val>
            <c:numRef>
              <c:f>Sheet1!$B$2:$B$6</c:f>
              <c:numCache>
                <c:formatCode>0%</c:formatCode>
                <c:ptCount val="5"/>
                <c:pt idx="0">
                  <c:v>0.7</c:v>
                </c:pt>
                <c:pt idx="1">
                  <c:v>0.56999999999999995</c:v>
                </c:pt>
                <c:pt idx="2">
                  <c:v>0.45</c:v>
                </c:pt>
                <c:pt idx="3">
                  <c:v>0.4</c:v>
                </c:pt>
                <c:pt idx="4">
                  <c:v>0.32</c:v>
                </c:pt>
              </c:numCache>
            </c:numRef>
          </c:val>
          <c:extLst>
            <c:ext xmlns:c16="http://schemas.microsoft.com/office/drawing/2014/chart" uri="{C3380CC4-5D6E-409C-BE32-E72D297353CC}">
              <c16:uniqueId val="{00000008-A2BC-43A6-9EED-7C8CEB7FA0F5}"/>
            </c:ext>
          </c:extLst>
        </c:ser>
        <c:ser>
          <c:idx val="1"/>
          <c:order val="1"/>
          <c:tx>
            <c:strRef>
              <c:f>Sheet1!$C$1</c:f>
              <c:strCache>
                <c:ptCount val="1"/>
                <c:pt idx="0">
                  <c:v>Series 2</c:v>
                </c:pt>
              </c:strCache>
            </c:strRef>
          </c:tx>
          <c:spPr>
            <a:solidFill>
              <a:schemeClr val="bg1">
                <a:lumMod val="50000"/>
                <a:alpha val="30000"/>
              </a:schemeClr>
            </a:solidFill>
          </c:spPr>
          <c:invertIfNegative val="0"/>
          <c:cat>
            <c:strRef>
              <c:f>Sheet1!$A$2:$A$6</c:f>
              <c:strCache>
                <c:ptCount val="5"/>
                <c:pt idx="0">
                  <c:v>Category 1</c:v>
                </c:pt>
                <c:pt idx="1">
                  <c:v>Category 2</c:v>
                </c:pt>
                <c:pt idx="2">
                  <c:v>Category 3</c:v>
                </c:pt>
                <c:pt idx="3">
                  <c:v>Category 4</c:v>
                </c:pt>
                <c:pt idx="4">
                  <c:v>Category 5</c:v>
                </c:pt>
              </c:strCache>
            </c:strRef>
          </c:cat>
          <c:val>
            <c:numRef>
              <c:f>Sheet1!$C$2:$C$6</c:f>
              <c:numCache>
                <c:formatCode>0%</c:formatCode>
                <c:ptCount val="5"/>
                <c:pt idx="0">
                  <c:v>0.3</c:v>
                </c:pt>
                <c:pt idx="1">
                  <c:v>0.43</c:v>
                </c:pt>
                <c:pt idx="2">
                  <c:v>0.55000000000000004</c:v>
                </c:pt>
                <c:pt idx="3">
                  <c:v>0.6</c:v>
                </c:pt>
                <c:pt idx="4">
                  <c:v>0.68</c:v>
                </c:pt>
              </c:numCache>
            </c:numRef>
          </c:val>
          <c:extLst>
            <c:ext xmlns:c16="http://schemas.microsoft.com/office/drawing/2014/chart" uri="{C3380CC4-5D6E-409C-BE32-E72D297353CC}">
              <c16:uniqueId val="{00000009-A2BC-43A6-9EED-7C8CEB7FA0F5}"/>
            </c:ext>
          </c:extLst>
        </c:ser>
        <c:dLbls>
          <c:showLegendKey val="0"/>
          <c:showVal val="0"/>
          <c:showCatName val="0"/>
          <c:showSerName val="0"/>
          <c:showPercent val="0"/>
          <c:showBubbleSize val="0"/>
        </c:dLbls>
        <c:gapWidth val="75"/>
        <c:overlap val="100"/>
        <c:axId val="475505520"/>
        <c:axId val="475506080"/>
      </c:barChart>
      <c:catAx>
        <c:axId val="475505520"/>
        <c:scaling>
          <c:orientation val="maxMin"/>
        </c:scaling>
        <c:delete val="0"/>
        <c:axPos val="l"/>
        <c:numFmt formatCode="General" sourceLinked="0"/>
        <c:majorTickMark val="none"/>
        <c:minorTickMark val="none"/>
        <c:tickLblPos val="none"/>
        <c:spPr>
          <a:ln>
            <a:noFill/>
          </a:ln>
        </c:spPr>
        <c:crossAx val="475506080"/>
        <c:crosses val="autoZero"/>
        <c:auto val="1"/>
        <c:lblAlgn val="ctr"/>
        <c:lblOffset val="100"/>
        <c:noMultiLvlLbl val="0"/>
      </c:catAx>
      <c:valAx>
        <c:axId val="475506080"/>
        <c:scaling>
          <c:orientation val="minMax"/>
          <c:max val="1"/>
        </c:scaling>
        <c:delete val="0"/>
        <c:axPos val="t"/>
        <c:numFmt formatCode="0%" sourceLinked="1"/>
        <c:majorTickMark val="none"/>
        <c:minorTickMark val="none"/>
        <c:tickLblPos val="none"/>
        <c:spPr>
          <a:ln>
            <a:noFill/>
          </a:ln>
        </c:spPr>
        <c:crossAx val="475505520"/>
        <c:crosses val="autoZero"/>
        <c:crossBetween val="between"/>
      </c:valAx>
    </c:plotArea>
    <c:plotVisOnly val="1"/>
    <c:dispBlanksAs val="gap"/>
    <c:showDLblsOverMax val="0"/>
  </c:chart>
  <c:txPr>
    <a:bodyPr/>
    <a:lstStyle/>
    <a:p>
      <a:pPr>
        <a:defRPr sz="1800"/>
      </a:pPr>
      <a:endParaRPr lang="lt-L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04716648857101E-2"/>
          <c:y val="0.1255622383145866"/>
          <c:w val="0.87929622767742266"/>
          <c:h val="0.71783663265190634"/>
        </c:manualLayout>
      </c:layout>
      <c:areaChart>
        <c:grouping val="stacked"/>
        <c:varyColors val="0"/>
        <c:ser>
          <c:idx val="0"/>
          <c:order val="0"/>
          <c:tx>
            <c:strRef>
              <c:f>Sheet1!$B$1</c:f>
              <c:strCache>
                <c:ptCount val="1"/>
                <c:pt idx="0">
                  <c:v>Series 1</c:v>
                </c:pt>
              </c:strCache>
            </c:strRef>
          </c:tx>
          <c:spPr>
            <a:solidFill>
              <a:schemeClr val="accent1"/>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0-869F-463A-AF94-7B8276DA4C59}"/>
            </c:ext>
          </c:extLst>
        </c:ser>
        <c:ser>
          <c:idx val="1"/>
          <c:order val="1"/>
          <c:tx>
            <c:strRef>
              <c:f>Sheet1!$C$1</c:f>
              <c:strCache>
                <c:ptCount val="1"/>
                <c:pt idx="0">
                  <c:v>Series 2</c:v>
                </c:pt>
              </c:strCache>
            </c:strRef>
          </c:tx>
          <c:spPr>
            <a:solidFill>
              <a:schemeClr val="accent2"/>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1-869F-463A-AF94-7B8276DA4C59}"/>
            </c:ext>
          </c:extLst>
        </c:ser>
        <c:ser>
          <c:idx val="2"/>
          <c:order val="2"/>
          <c:tx>
            <c:strRef>
              <c:f>Sheet1!$D$1</c:f>
              <c:strCache>
                <c:ptCount val="1"/>
                <c:pt idx="0">
                  <c:v>Series 3</c:v>
                </c:pt>
              </c:strCache>
            </c:strRef>
          </c:tx>
          <c:spPr>
            <a:solidFill>
              <a:schemeClr val="accent3"/>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val>
          <c:extLst>
            <c:ext xmlns:c16="http://schemas.microsoft.com/office/drawing/2014/chart" uri="{C3380CC4-5D6E-409C-BE32-E72D297353CC}">
              <c16:uniqueId val="{00000002-869F-463A-AF94-7B8276DA4C59}"/>
            </c:ext>
          </c:extLst>
        </c:ser>
        <c:ser>
          <c:idx val="3"/>
          <c:order val="3"/>
          <c:tx>
            <c:strRef>
              <c:f>Sheet1!$E$1</c:f>
              <c:strCache>
                <c:ptCount val="1"/>
                <c:pt idx="0">
                  <c:v>Series 4</c:v>
                </c:pt>
              </c:strCache>
            </c:strRef>
          </c:tx>
          <c:spPr>
            <a:solidFill>
              <a:schemeClr val="accent4"/>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3-869F-463A-AF94-7B8276DA4C59}"/>
            </c:ext>
          </c:extLst>
        </c:ser>
        <c:ser>
          <c:idx val="4"/>
          <c:order val="4"/>
          <c:tx>
            <c:strRef>
              <c:f>Sheet1!$F$1</c:f>
              <c:strCache>
                <c:ptCount val="1"/>
                <c:pt idx="0">
                  <c:v>Series 5</c:v>
                </c:pt>
              </c:strCache>
            </c:strRef>
          </c:tx>
          <c:spPr>
            <a:solidFill>
              <a:schemeClr val="accent5"/>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4-869F-463A-AF94-7B8276DA4C59}"/>
            </c:ext>
          </c:extLst>
        </c:ser>
        <c:dLbls>
          <c:showLegendKey val="0"/>
          <c:showVal val="0"/>
          <c:showCatName val="0"/>
          <c:showSerName val="0"/>
          <c:showPercent val="0"/>
          <c:showBubbleSize val="0"/>
        </c:dLbls>
        <c:axId val="502526400"/>
        <c:axId val="502526960"/>
      </c:areaChart>
      <c:catAx>
        <c:axId val="502526400"/>
        <c:scaling>
          <c:orientation val="minMax"/>
        </c:scaling>
        <c:delete val="0"/>
        <c:axPos val="b"/>
        <c:majorGridlines>
          <c:spPr>
            <a:ln w="3175" cap="flat" cmpd="sng" algn="ctr">
              <a:solidFill>
                <a:schemeClr val="tx1">
                  <a:lumMod val="60000"/>
                  <a:lumOff val="40000"/>
                  <a:alpha val="50000"/>
                </a:schemeClr>
              </a:solidFill>
              <a:round/>
            </a:ln>
            <a:effectLst/>
          </c:spPr>
        </c:majorGridlines>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lt-LT"/>
          </a:p>
        </c:txPr>
        <c:crossAx val="502526960"/>
        <c:crosses val="autoZero"/>
        <c:auto val="1"/>
        <c:lblAlgn val="ctr"/>
        <c:lblOffset val="100"/>
        <c:noMultiLvlLbl val="0"/>
      </c:catAx>
      <c:valAx>
        <c:axId val="502526960"/>
        <c:scaling>
          <c:orientation val="minMax"/>
        </c:scaling>
        <c:delete val="0"/>
        <c:axPos val="l"/>
        <c:majorGridlines>
          <c:spPr>
            <a:ln w="3175" cap="flat" cmpd="sng" algn="ctr">
              <a:solidFill>
                <a:schemeClr val="tx1">
                  <a:lumMod val="60000"/>
                  <a:lumOff val="40000"/>
                  <a:alpha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lt-LT"/>
          </a:p>
        </c:txPr>
        <c:crossAx val="502526400"/>
        <c:crosses val="autoZero"/>
        <c:crossBetween val="midCat"/>
      </c:valAx>
      <c:spPr>
        <a:noFill/>
        <a:ln w="6350">
          <a:noFill/>
        </a:ln>
        <a:effectLst/>
      </c:spPr>
    </c:plotArea>
    <c:plotVisOnly val="1"/>
    <c:dispBlanksAs val="zero"/>
    <c:showDLblsOverMax val="0"/>
  </c:chart>
  <c:spPr>
    <a:noFill/>
    <a:ln>
      <a:noFill/>
    </a:ln>
    <a:effectLst/>
  </c:spPr>
  <c:txPr>
    <a:bodyPr/>
    <a:lstStyle/>
    <a:p>
      <a:pPr>
        <a:defRPr/>
      </a:pPr>
      <a:endParaRPr lang="lt-L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304716648857101E-2"/>
          <c:y val="0.1255622383145866"/>
          <c:w val="0.87929622767742266"/>
          <c:h val="0.71783663265190634"/>
        </c:manualLayout>
      </c:layout>
      <c:areaChart>
        <c:grouping val="stacked"/>
        <c:varyColors val="0"/>
        <c:ser>
          <c:idx val="0"/>
          <c:order val="0"/>
          <c:tx>
            <c:strRef>
              <c:f>Sheet1!$B$1</c:f>
              <c:strCache>
                <c:ptCount val="1"/>
                <c:pt idx="0">
                  <c:v>Series 1</c:v>
                </c:pt>
              </c:strCache>
            </c:strRef>
          </c:tx>
          <c:spPr>
            <a:solidFill>
              <a:schemeClr val="accent1"/>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0-869F-463A-AF94-7B8276DA4C59}"/>
            </c:ext>
          </c:extLst>
        </c:ser>
        <c:ser>
          <c:idx val="1"/>
          <c:order val="1"/>
          <c:tx>
            <c:strRef>
              <c:f>Sheet1!$C$1</c:f>
              <c:strCache>
                <c:ptCount val="1"/>
                <c:pt idx="0">
                  <c:v>Series 2</c:v>
                </c:pt>
              </c:strCache>
            </c:strRef>
          </c:tx>
          <c:spPr>
            <a:solidFill>
              <a:schemeClr val="accent2"/>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1-869F-463A-AF94-7B8276DA4C59}"/>
            </c:ext>
          </c:extLst>
        </c:ser>
        <c:ser>
          <c:idx val="2"/>
          <c:order val="2"/>
          <c:tx>
            <c:strRef>
              <c:f>Sheet1!$D$1</c:f>
              <c:strCache>
                <c:ptCount val="1"/>
                <c:pt idx="0">
                  <c:v>Series 3</c:v>
                </c:pt>
              </c:strCache>
            </c:strRef>
          </c:tx>
          <c:spPr>
            <a:solidFill>
              <a:schemeClr val="accent3"/>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3</c:v>
                </c:pt>
                <c:pt idx="1">
                  <c:v>5</c:v>
                </c:pt>
                <c:pt idx="2">
                  <c:v>6</c:v>
                </c:pt>
                <c:pt idx="3">
                  <c:v>8</c:v>
                </c:pt>
                <c:pt idx="4">
                  <c:v>10</c:v>
                </c:pt>
                <c:pt idx="5">
                  <c:v>8</c:v>
                </c:pt>
                <c:pt idx="6">
                  <c:v>15</c:v>
                </c:pt>
                <c:pt idx="7">
                  <c:v>60.714285714285701</c:v>
                </c:pt>
                <c:pt idx="8">
                  <c:v>80</c:v>
                </c:pt>
                <c:pt idx="9">
                  <c:v>80</c:v>
                </c:pt>
                <c:pt idx="10">
                  <c:v>85.999999999999901</c:v>
                </c:pt>
                <c:pt idx="11">
                  <c:v>94.428571428571402</c:v>
                </c:pt>
              </c:numCache>
            </c:numRef>
          </c:val>
          <c:extLst>
            <c:ext xmlns:c16="http://schemas.microsoft.com/office/drawing/2014/chart" uri="{C3380CC4-5D6E-409C-BE32-E72D297353CC}">
              <c16:uniqueId val="{00000002-869F-463A-AF94-7B8276DA4C59}"/>
            </c:ext>
          </c:extLst>
        </c:ser>
        <c:ser>
          <c:idx val="3"/>
          <c:order val="3"/>
          <c:tx>
            <c:strRef>
              <c:f>Sheet1!$E$1</c:f>
              <c:strCache>
                <c:ptCount val="1"/>
                <c:pt idx="0">
                  <c:v>Series 4</c:v>
                </c:pt>
              </c:strCache>
            </c:strRef>
          </c:tx>
          <c:spPr>
            <a:solidFill>
              <a:schemeClr val="accent4"/>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10</c:v>
                </c:pt>
                <c:pt idx="1">
                  <c:v>15</c:v>
                </c:pt>
                <c:pt idx="2">
                  <c:v>5</c:v>
                </c:pt>
                <c:pt idx="3">
                  <c:v>38</c:v>
                </c:pt>
                <c:pt idx="4">
                  <c:v>25</c:v>
                </c:pt>
                <c:pt idx="5">
                  <c:v>35</c:v>
                </c:pt>
                <c:pt idx="6">
                  <c:v>58</c:v>
                </c:pt>
                <c:pt idx="7">
                  <c:v>48.142857142857103</c:v>
                </c:pt>
                <c:pt idx="8">
                  <c:v>35</c:v>
                </c:pt>
                <c:pt idx="9">
                  <c:v>20</c:v>
                </c:pt>
                <c:pt idx="10">
                  <c:v>35</c:v>
                </c:pt>
                <c:pt idx="11">
                  <c:v>10</c:v>
                </c:pt>
              </c:numCache>
            </c:numRef>
          </c:val>
          <c:extLst>
            <c:ext xmlns:c16="http://schemas.microsoft.com/office/drawing/2014/chart" uri="{C3380CC4-5D6E-409C-BE32-E72D297353CC}">
              <c16:uniqueId val="{00000003-869F-463A-AF94-7B8276DA4C59}"/>
            </c:ext>
          </c:extLst>
        </c:ser>
        <c:ser>
          <c:idx val="4"/>
          <c:order val="4"/>
          <c:tx>
            <c:strRef>
              <c:f>Sheet1!$F$1</c:f>
              <c:strCache>
                <c:ptCount val="1"/>
                <c:pt idx="0">
                  <c:v>Series 5</c:v>
                </c:pt>
              </c:strCache>
            </c:strRef>
          </c:tx>
          <c:spPr>
            <a:solidFill>
              <a:schemeClr val="accent5"/>
            </a:solidFill>
            <a:ln w="3175">
              <a:solidFill>
                <a:schemeClr val="bg1">
                  <a:alpha val="50000"/>
                </a:schemeClr>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Sheet1!$F$2:$F$13</c:f>
              <c:numCache>
                <c:formatCode>General</c:formatCode>
                <c:ptCount val="12"/>
                <c:pt idx="0">
                  <c:v>4</c:v>
                </c:pt>
                <c:pt idx="1">
                  <c:v>8</c:v>
                </c:pt>
                <c:pt idx="2">
                  <c:v>9</c:v>
                </c:pt>
                <c:pt idx="3">
                  <c:v>10</c:v>
                </c:pt>
                <c:pt idx="4">
                  <c:v>15</c:v>
                </c:pt>
                <c:pt idx="5">
                  <c:v>12</c:v>
                </c:pt>
                <c:pt idx="6">
                  <c:v>8</c:v>
                </c:pt>
                <c:pt idx="7">
                  <c:v>70</c:v>
                </c:pt>
                <c:pt idx="8">
                  <c:v>51.535714285714299</c:v>
                </c:pt>
                <c:pt idx="9">
                  <c:v>65</c:v>
                </c:pt>
                <c:pt idx="10">
                  <c:v>75</c:v>
                </c:pt>
                <c:pt idx="11">
                  <c:v>69</c:v>
                </c:pt>
              </c:numCache>
            </c:numRef>
          </c:val>
          <c:extLst>
            <c:ext xmlns:c16="http://schemas.microsoft.com/office/drawing/2014/chart" uri="{C3380CC4-5D6E-409C-BE32-E72D297353CC}">
              <c16:uniqueId val="{00000004-869F-463A-AF94-7B8276DA4C59}"/>
            </c:ext>
          </c:extLst>
        </c:ser>
        <c:dLbls>
          <c:showLegendKey val="0"/>
          <c:showVal val="0"/>
          <c:showCatName val="0"/>
          <c:showSerName val="0"/>
          <c:showPercent val="0"/>
          <c:showBubbleSize val="0"/>
        </c:dLbls>
        <c:axId val="502526400"/>
        <c:axId val="502526960"/>
      </c:areaChart>
      <c:catAx>
        <c:axId val="502526400"/>
        <c:scaling>
          <c:orientation val="minMax"/>
        </c:scaling>
        <c:delete val="0"/>
        <c:axPos val="b"/>
        <c:majorGridlines>
          <c:spPr>
            <a:ln w="3175" cap="flat" cmpd="sng" algn="ctr">
              <a:solidFill>
                <a:schemeClr val="bg1">
                  <a:alpha val="50000"/>
                </a:schemeClr>
              </a:solidFill>
              <a:round/>
            </a:ln>
            <a:effectLst/>
          </c:spPr>
        </c:majorGridlines>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t-LT"/>
          </a:p>
        </c:txPr>
        <c:crossAx val="502526960"/>
        <c:crosses val="autoZero"/>
        <c:auto val="1"/>
        <c:lblAlgn val="ctr"/>
        <c:lblOffset val="100"/>
        <c:noMultiLvlLbl val="0"/>
      </c:catAx>
      <c:valAx>
        <c:axId val="502526960"/>
        <c:scaling>
          <c:orientation val="minMax"/>
        </c:scaling>
        <c:delete val="0"/>
        <c:axPos val="l"/>
        <c:majorGridlines>
          <c:spPr>
            <a:ln w="3175" cap="flat" cmpd="sng" algn="ctr">
              <a:solidFill>
                <a:schemeClr val="bg1">
                  <a:alpha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lt-LT"/>
          </a:p>
        </c:txPr>
        <c:crossAx val="502526400"/>
        <c:crosses val="autoZero"/>
        <c:crossBetween val="midCat"/>
      </c:valAx>
      <c:spPr>
        <a:noFill/>
        <a:ln w="6350">
          <a:noFill/>
        </a:ln>
        <a:effectLst/>
      </c:spPr>
    </c:plotArea>
    <c:plotVisOnly val="1"/>
    <c:dispBlanksAs val="zero"/>
    <c:showDLblsOverMax val="0"/>
  </c:chart>
  <c:spPr>
    <a:noFill/>
    <a:ln>
      <a:noFill/>
    </a:ln>
    <a:effectLst/>
  </c:spPr>
  <c:txPr>
    <a:bodyPr/>
    <a:lstStyle/>
    <a:p>
      <a:pPr>
        <a:defRPr/>
      </a:pPr>
      <a:endParaRPr lang="lt-L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8431651679961"/>
          <c:y val="0.17700153315895992"/>
          <c:w val="0.50603161428533983"/>
          <c:h val="0.6152086722855434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1-EDE8-4EC3-A5B3-76AB952C7DA6}"/>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EDE8-4EC3-A5B3-76AB952C7DA6}"/>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EDE8-4EC3-A5B3-76AB952C7DA6}"/>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EDE8-4EC3-A5B3-76AB952C7DA6}"/>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9-EDE8-4EC3-A5B3-76AB952C7DA6}"/>
              </c:ext>
            </c:extLst>
          </c:dPt>
          <c:dPt>
            <c:idx val="5"/>
            <c:bubble3D val="0"/>
            <c:spPr>
              <a:solidFill>
                <a:schemeClr val="accent6"/>
              </a:solidFill>
              <a:ln>
                <a:solidFill>
                  <a:schemeClr val="bg1"/>
                </a:solidFill>
              </a:ln>
              <a:effectLst/>
            </c:spPr>
            <c:extLst>
              <c:ext xmlns:c16="http://schemas.microsoft.com/office/drawing/2014/chart" uri="{C3380CC4-5D6E-409C-BE32-E72D297353CC}">
                <c16:uniqueId val="{0000000B-EDE8-4EC3-A5B3-76AB952C7DA6}"/>
              </c:ext>
            </c:extLst>
          </c:dPt>
          <c:dLbls>
            <c:delete val="1"/>
          </c:dLbls>
          <c:cat>
            <c:strRef>
              <c:f>Sheet1!$A$2:$A$6</c:f>
              <c:strCache>
                <c:ptCount val="4"/>
                <c:pt idx="0">
                  <c:v>1st Qtr</c:v>
                </c:pt>
                <c:pt idx="1">
                  <c:v>2nd Qtr</c:v>
                </c:pt>
                <c:pt idx="2">
                  <c:v>3rd Qtr</c:v>
                </c:pt>
                <c:pt idx="3">
                  <c:v>4th Qtr</c:v>
                </c:pt>
              </c:strCache>
            </c:strRef>
          </c:cat>
          <c:val>
            <c:numRef>
              <c:f>Sheet1!$B$2:$B$6</c:f>
              <c:numCache>
                <c:formatCode>0%</c:formatCode>
                <c:ptCount val="5"/>
                <c:pt idx="0">
                  <c:v>0.35</c:v>
                </c:pt>
                <c:pt idx="1">
                  <c:v>0.16</c:v>
                </c:pt>
                <c:pt idx="2">
                  <c:v>0.21</c:v>
                </c:pt>
                <c:pt idx="3">
                  <c:v>0.19</c:v>
                </c:pt>
                <c:pt idx="4">
                  <c:v>0.23</c:v>
                </c:pt>
              </c:numCache>
            </c:numRef>
          </c:val>
          <c:extLst>
            <c:ext xmlns:c16="http://schemas.microsoft.com/office/drawing/2014/chart" uri="{C3380CC4-5D6E-409C-BE32-E72D297353CC}">
              <c16:uniqueId val="{0000000C-EDE8-4EC3-A5B3-76AB952C7DA6}"/>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98431651679961"/>
          <c:y val="0.17700153315895992"/>
          <c:w val="0.50603161428533983"/>
          <c:h val="0.6152086722855434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chemeClr val="accent1"/>
              </a:solidFill>
              <a:ln>
                <a:solidFill>
                  <a:schemeClr val="bg1"/>
                </a:solidFill>
              </a:ln>
              <a:effectLst/>
            </c:spPr>
            <c:extLst>
              <c:ext xmlns:c16="http://schemas.microsoft.com/office/drawing/2014/chart" uri="{C3380CC4-5D6E-409C-BE32-E72D297353CC}">
                <c16:uniqueId val="{00000001-3164-47C5-B80D-6E35C3154E12}"/>
              </c:ext>
            </c:extLst>
          </c:dPt>
          <c:dPt>
            <c:idx val="1"/>
            <c:bubble3D val="0"/>
            <c:spPr>
              <a:solidFill>
                <a:schemeClr val="accent2"/>
              </a:solidFill>
              <a:ln>
                <a:solidFill>
                  <a:schemeClr val="bg1"/>
                </a:solidFill>
              </a:ln>
              <a:effectLst/>
            </c:spPr>
            <c:extLst>
              <c:ext xmlns:c16="http://schemas.microsoft.com/office/drawing/2014/chart" uri="{C3380CC4-5D6E-409C-BE32-E72D297353CC}">
                <c16:uniqueId val="{00000003-3164-47C5-B80D-6E35C3154E12}"/>
              </c:ext>
            </c:extLst>
          </c:dPt>
          <c:dPt>
            <c:idx val="2"/>
            <c:bubble3D val="0"/>
            <c:spPr>
              <a:solidFill>
                <a:schemeClr val="accent3"/>
              </a:solidFill>
              <a:ln>
                <a:solidFill>
                  <a:schemeClr val="bg1"/>
                </a:solidFill>
              </a:ln>
              <a:effectLst/>
            </c:spPr>
            <c:extLst>
              <c:ext xmlns:c16="http://schemas.microsoft.com/office/drawing/2014/chart" uri="{C3380CC4-5D6E-409C-BE32-E72D297353CC}">
                <c16:uniqueId val="{00000005-3164-47C5-B80D-6E35C3154E12}"/>
              </c:ext>
            </c:extLst>
          </c:dPt>
          <c:dPt>
            <c:idx val="3"/>
            <c:bubble3D val="0"/>
            <c:spPr>
              <a:solidFill>
                <a:schemeClr val="accent4"/>
              </a:solidFill>
              <a:ln>
                <a:solidFill>
                  <a:schemeClr val="bg1"/>
                </a:solidFill>
              </a:ln>
              <a:effectLst/>
            </c:spPr>
            <c:extLst>
              <c:ext xmlns:c16="http://schemas.microsoft.com/office/drawing/2014/chart" uri="{C3380CC4-5D6E-409C-BE32-E72D297353CC}">
                <c16:uniqueId val="{00000007-3164-47C5-B80D-6E35C3154E12}"/>
              </c:ext>
            </c:extLst>
          </c:dPt>
          <c:dPt>
            <c:idx val="4"/>
            <c:bubble3D val="0"/>
            <c:spPr>
              <a:solidFill>
                <a:schemeClr val="accent5"/>
              </a:solidFill>
              <a:ln>
                <a:solidFill>
                  <a:schemeClr val="bg1"/>
                </a:solidFill>
              </a:ln>
              <a:effectLst/>
            </c:spPr>
            <c:extLst>
              <c:ext xmlns:c16="http://schemas.microsoft.com/office/drawing/2014/chart" uri="{C3380CC4-5D6E-409C-BE32-E72D297353CC}">
                <c16:uniqueId val="{00000009-3164-47C5-B80D-6E35C3154E12}"/>
              </c:ext>
            </c:extLst>
          </c:dPt>
          <c:dPt>
            <c:idx val="5"/>
            <c:bubble3D val="0"/>
            <c:spPr>
              <a:solidFill>
                <a:schemeClr val="accent5">
                  <a:lumMod val="40000"/>
                  <a:lumOff val="60000"/>
                </a:schemeClr>
              </a:solidFill>
              <a:ln>
                <a:solidFill>
                  <a:schemeClr val="bg1"/>
                </a:solidFill>
              </a:ln>
              <a:effectLst/>
            </c:spPr>
            <c:extLst>
              <c:ext xmlns:c16="http://schemas.microsoft.com/office/drawing/2014/chart" uri="{C3380CC4-5D6E-409C-BE32-E72D297353CC}">
                <c16:uniqueId val="{0000000B-3164-47C5-B80D-6E35C3154E12}"/>
              </c:ext>
            </c:extLst>
          </c:dPt>
          <c:dLbls>
            <c:delete val="1"/>
          </c:dLbls>
          <c:cat>
            <c:strRef>
              <c:f>Sheet1!$A$2:$A$7</c:f>
              <c:strCache>
                <c:ptCount val="6"/>
                <c:pt idx="0">
                  <c:v>1st Qtr</c:v>
                </c:pt>
                <c:pt idx="1">
                  <c:v>2nd Qtr</c:v>
                </c:pt>
                <c:pt idx="2">
                  <c:v>3rd Qtr</c:v>
                </c:pt>
                <c:pt idx="3">
                  <c:v>4th Qtr</c:v>
                </c:pt>
                <c:pt idx="4">
                  <c:v>1st Qtr</c:v>
                </c:pt>
                <c:pt idx="5">
                  <c:v>2nd Qtr</c:v>
                </c:pt>
              </c:strCache>
            </c:strRef>
          </c:cat>
          <c:val>
            <c:numRef>
              <c:f>Sheet1!$B$2:$B$7</c:f>
              <c:numCache>
                <c:formatCode>General</c:formatCode>
                <c:ptCount val="6"/>
                <c:pt idx="0">
                  <c:v>8.1999999999999993</c:v>
                </c:pt>
                <c:pt idx="1">
                  <c:v>3.2</c:v>
                </c:pt>
                <c:pt idx="2">
                  <c:v>1.4</c:v>
                </c:pt>
                <c:pt idx="3">
                  <c:v>1.2</c:v>
                </c:pt>
                <c:pt idx="4">
                  <c:v>3</c:v>
                </c:pt>
                <c:pt idx="5">
                  <c:v>2</c:v>
                </c:pt>
              </c:numCache>
            </c:numRef>
          </c:val>
          <c:extLst>
            <c:ext xmlns:c16="http://schemas.microsoft.com/office/drawing/2014/chart" uri="{C3380CC4-5D6E-409C-BE32-E72D297353CC}">
              <c16:uniqueId val="{0000000C-3164-47C5-B80D-6E35C3154E12}"/>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800"/>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5">
  <a:schemeClr val="accent2"/>
</cs:colorStyle>
</file>

<file path=ppt/charts/colors9.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tx2"/>
        </a:solidFill>
        <a:ln w="12700">
          <a:solidFill>
            <a:schemeClr val="bg1"/>
          </a:solidFill>
        </a:ln>
      </dgm:spPr>
      <dgm:t>
        <a:bodyPr tIns="457200" bIns="91440" anchor="b" anchorCtr="0"/>
        <a:lstStyle/>
        <a:p>
          <a:r>
            <a:rPr lang="en-US" sz="1200">
              <a:solidFill>
                <a:srgbClr val="FFFFFF"/>
              </a:solidFill>
            </a:rPr>
            <a:t>Top thing</a:t>
          </a: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4"/>
        </a:solidFill>
        <a:ln w="12700">
          <a:solidFill>
            <a:schemeClr val="bg1"/>
          </a:solidFill>
        </a:ln>
      </dgm:spPr>
      <dgm:t>
        <a:bodyPr bIns="91440" anchor="b" anchorCtr="0"/>
        <a:lstStyle/>
        <a:p>
          <a:r>
            <a:rPr lang="en-US" sz="1200">
              <a:solidFill>
                <a:srgbClr val="FFFFFF"/>
              </a:solidFill>
            </a:rPr>
            <a:t>Middle thing</a:t>
          </a: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solidFill>
        <a:ln w="12700">
          <a:solidFill>
            <a:schemeClr val="bg1"/>
          </a:solidFill>
        </a:ln>
      </dgm:spPr>
      <dgm:t>
        <a:bodyPr bIns="91440" anchor="b" anchorCtr="0"/>
        <a:lstStyle/>
        <a:p>
          <a:r>
            <a:rPr lang="en-US" sz="1200">
              <a:solidFill>
                <a:srgbClr val="FFFFFF"/>
              </a:solidFill>
            </a:rPr>
            <a:t>Bottom thing</a:t>
          </a:r>
        </a:p>
      </dgm:t>
    </dgm:pt>
    <dgm:pt modelId="{6AD28A7E-6C93-4913-814B-476920260918}" type="parTrans" cxnId="{FE65646B-64ED-45EC-A2C6-B4136DD21955}">
      <dgm:prSet/>
      <dgm:spPr/>
      <dgm:t>
        <a:bodyPr/>
        <a:lstStyle/>
        <a:p>
          <a:endParaRPr lang="en-US" sz="1200"/>
        </a:p>
      </dgm:t>
    </dgm:pt>
    <dgm:pt modelId="{42608AFF-4881-4973-9004-680AD29B6B49}" type="sibTrans" cxnId="{FE65646B-64ED-45EC-A2C6-B4136DD21955}">
      <dgm:prSet/>
      <dgm:spPr/>
      <dgm:t>
        <a:bodyPr/>
        <a:lstStyle/>
        <a:p>
          <a:endParaRPr lang="en-US" sz="1200"/>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3"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3">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3">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Lst>
  <dgm:cxnLst>
    <dgm:cxn modelId="{141C5F1B-6CB9-4E19-923A-65F634E0FB83}" type="presOf" srcId="{F5CF22CA-AA05-417F-8D89-5DC209A171EB}" destId="{ECF623A0-DEA5-4327-AAA2-FE30DA796F53}" srcOrd="0" destOrd="0" presId="urn:microsoft.com/office/officeart/2005/8/layout/pyramid1"/>
    <dgm:cxn modelId="{FE710C47-6D6D-4790-87D0-B72EEB4D58B0}" type="presOf" srcId="{FE5AEA80-EEA4-425C-A2BF-C2EC3DE82944}" destId="{A71E63FD-05AD-4CE9-8DA0-97D40EB93279}"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887B7770-2479-42AB-9236-8549561B2680}" type="presOf" srcId="{6ECAB874-4AEC-4976-BFEF-D2DDCFFB48DB}" destId="{A7EB5071-B632-476B-8029-40FE41DF5B7B}" srcOrd="1" destOrd="0" presId="urn:microsoft.com/office/officeart/2005/8/layout/pyramid1"/>
    <dgm:cxn modelId="{CDAF1BB5-5971-4149-9387-29FA98E64DF5}" srcId="{9AB0AA77-1898-4FE9-8798-1C77B813386C}" destId="{F5CF22CA-AA05-417F-8D89-5DC209A171EB}" srcOrd="0" destOrd="0" parTransId="{B24D76BC-091D-46E3-95A6-27CDFDB64474}" sibTransId="{B7816E19-641B-4521-9D4A-DD34E6715A9C}"/>
    <dgm:cxn modelId="{8AD53EB7-6170-4859-8124-37EF25F3B078}" type="presOf" srcId="{F5CF22CA-AA05-417F-8D89-5DC209A171EB}" destId="{05F7C707-B930-4D0F-AD40-422CC764CDB1}" srcOrd="1" destOrd="0" presId="urn:microsoft.com/office/officeart/2005/8/layout/pyramid1"/>
    <dgm:cxn modelId="{1FFF55F5-2E46-4CD6-B2E1-0E453A29FD13}" type="presOf" srcId="{6ECAB874-4AEC-4976-BFEF-D2DDCFFB48DB}" destId="{3B4D60DC-3880-4788-95C0-C5331C7B8E49}" srcOrd="0" destOrd="0" presId="urn:microsoft.com/office/officeart/2005/8/layout/pyramid1"/>
    <dgm:cxn modelId="{97651AF8-C49A-4336-BEC5-47B585826EA6}" type="presOf" srcId="{9AB0AA77-1898-4FE9-8798-1C77B813386C}" destId="{B17C045F-CEDC-45E8-AF47-23396402DAE4}" srcOrd="0" destOrd="0" presId="urn:microsoft.com/office/officeart/2005/8/layout/pyramid1"/>
    <dgm:cxn modelId="{CC874AFA-C80E-4C0F-9C3E-167FF8419348}" type="presOf" srcId="{FE5AEA80-EEA4-425C-A2BF-C2EC3DE82944}" destId="{58F179C7-16A8-432B-BA8B-1B820D98D9A2}"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400A9B2B-32EF-4D9D-AEFF-37B4BE91CE73}" type="presParOf" srcId="{B17C045F-CEDC-45E8-AF47-23396402DAE4}" destId="{B0677A24-2EDC-436B-9948-D349CFF942E2}" srcOrd="0" destOrd="0" presId="urn:microsoft.com/office/officeart/2005/8/layout/pyramid1"/>
    <dgm:cxn modelId="{C24A3B03-A2E7-479A-862C-2B2AB1910780}" type="presParOf" srcId="{B0677A24-2EDC-436B-9948-D349CFF942E2}" destId="{ECF623A0-DEA5-4327-AAA2-FE30DA796F53}" srcOrd="0" destOrd="0" presId="urn:microsoft.com/office/officeart/2005/8/layout/pyramid1"/>
    <dgm:cxn modelId="{5E705C83-A649-400D-80C2-E5069069158E}" type="presParOf" srcId="{B0677A24-2EDC-436B-9948-D349CFF942E2}" destId="{05F7C707-B930-4D0F-AD40-422CC764CDB1}" srcOrd="1" destOrd="0" presId="urn:microsoft.com/office/officeart/2005/8/layout/pyramid1"/>
    <dgm:cxn modelId="{85ECF11B-5975-4451-AAC9-F33F98A2B2E1}" type="presParOf" srcId="{B17C045F-CEDC-45E8-AF47-23396402DAE4}" destId="{C4AC7E4F-46D4-4EF1-AFBB-CA8402D668D6}" srcOrd="1" destOrd="0" presId="urn:microsoft.com/office/officeart/2005/8/layout/pyramid1"/>
    <dgm:cxn modelId="{0772DA85-CB73-4B3D-971C-D1C403BB1A16}" type="presParOf" srcId="{C4AC7E4F-46D4-4EF1-AFBB-CA8402D668D6}" destId="{3B4D60DC-3880-4788-95C0-C5331C7B8E49}" srcOrd="0" destOrd="0" presId="urn:microsoft.com/office/officeart/2005/8/layout/pyramid1"/>
    <dgm:cxn modelId="{7F133A4A-2CFC-4967-AAF8-575E053401EE}" type="presParOf" srcId="{C4AC7E4F-46D4-4EF1-AFBB-CA8402D668D6}" destId="{A7EB5071-B632-476B-8029-40FE41DF5B7B}" srcOrd="1" destOrd="0" presId="urn:microsoft.com/office/officeart/2005/8/layout/pyramid1"/>
    <dgm:cxn modelId="{014C4129-6896-43B0-B20F-7F020CB4C1AD}" type="presParOf" srcId="{B17C045F-CEDC-45E8-AF47-23396402DAE4}" destId="{9F6D63C1-9902-48DD-98BB-AC7100A56A48}" srcOrd="2" destOrd="0" presId="urn:microsoft.com/office/officeart/2005/8/layout/pyramid1"/>
    <dgm:cxn modelId="{EED2432C-75A9-42E6-B3D8-FE16E0A47112}" type="presParOf" srcId="{9F6D63C1-9902-48DD-98BB-AC7100A56A48}" destId="{58F179C7-16A8-432B-BA8B-1B820D98D9A2}" srcOrd="0" destOrd="0" presId="urn:microsoft.com/office/officeart/2005/8/layout/pyramid1"/>
    <dgm:cxn modelId="{AC9AA67F-C4FE-4AB2-95E4-C6EB081BF375}" type="presParOf" srcId="{9F6D63C1-9902-48DD-98BB-AC7100A56A48}" destId="{A71E63FD-05AD-4CE9-8DA0-97D40EB9327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B0AA77-1898-4FE9-8798-1C77B813386C}" type="doc">
      <dgm:prSet loTypeId="urn:microsoft.com/office/officeart/2005/8/layout/pyramid1" loCatId="pyramid" qsTypeId="urn:microsoft.com/office/officeart/2005/8/quickstyle/simple1" qsCatId="simple" csTypeId="urn:microsoft.com/office/officeart/2005/8/colors/accent0_3" csCatId="mainScheme" phldr="1"/>
      <dgm:spPr/>
    </dgm:pt>
    <dgm:pt modelId="{F5CF22CA-AA05-417F-8D89-5DC209A171EB}">
      <dgm:prSet phldrT="[Text]" custT="1"/>
      <dgm:spPr>
        <a:solidFill>
          <a:schemeClr val="tx2"/>
        </a:solidFill>
        <a:ln w="6350">
          <a:solidFill>
            <a:schemeClr val="bg1"/>
          </a:solidFill>
        </a:ln>
      </dgm:spPr>
      <dgm:t>
        <a:bodyPr tIns="457200" bIns="91440" anchor="b" anchorCtr="0"/>
        <a:lstStyle/>
        <a:p>
          <a:r>
            <a:rPr lang="en-US" sz="1200" err="1">
              <a:solidFill>
                <a:srgbClr val="FFFFFF"/>
              </a:solidFill>
            </a:rPr>
            <a:t>Lorem</a:t>
          </a:r>
          <a:r>
            <a:rPr lang="en-US" sz="1200">
              <a:solidFill>
                <a:srgbClr val="FFFFFF"/>
              </a:solidFill>
            </a:rPr>
            <a:t> </a:t>
          </a:r>
          <a:r>
            <a:rPr lang="en-US" sz="1200" err="1">
              <a:solidFill>
                <a:srgbClr val="FFFFFF"/>
              </a:solidFill>
            </a:rPr>
            <a:t>Ipsum</a:t>
          </a:r>
          <a:endParaRPr lang="en-US" sz="1200">
            <a:solidFill>
              <a:srgbClr val="FFFFFF"/>
            </a:solidFill>
          </a:endParaRPr>
        </a:p>
      </dgm:t>
    </dgm:pt>
    <dgm:pt modelId="{B24D76BC-091D-46E3-95A6-27CDFDB64474}" type="parTrans" cxnId="{CDAF1BB5-5971-4149-9387-29FA98E64DF5}">
      <dgm:prSet/>
      <dgm:spPr/>
      <dgm:t>
        <a:bodyPr/>
        <a:lstStyle/>
        <a:p>
          <a:endParaRPr lang="en-US" sz="1200"/>
        </a:p>
      </dgm:t>
    </dgm:pt>
    <dgm:pt modelId="{B7816E19-641B-4521-9D4A-DD34E6715A9C}" type="sibTrans" cxnId="{CDAF1BB5-5971-4149-9387-29FA98E64DF5}">
      <dgm:prSet/>
      <dgm:spPr/>
      <dgm:t>
        <a:bodyPr/>
        <a:lstStyle/>
        <a:p>
          <a:endParaRPr lang="en-US" sz="1200"/>
        </a:p>
      </dgm:t>
    </dgm:pt>
    <dgm:pt modelId="{6ECAB874-4AEC-4976-BFEF-D2DDCFFB48DB}">
      <dgm:prSet phldrT="[Text]" custT="1"/>
      <dgm:spPr>
        <a:solidFill>
          <a:schemeClr val="accent5"/>
        </a:solidFill>
        <a:ln w="6350">
          <a:solidFill>
            <a:schemeClr val="bg1"/>
          </a:solidFill>
        </a:ln>
      </dgm:spPr>
      <dgm:t>
        <a:bodyPr bIns="91440" anchor="b" anchorCtr="0"/>
        <a:lstStyle/>
        <a:p>
          <a:r>
            <a:rPr lang="en-US" sz="1200">
              <a:solidFill>
                <a:srgbClr val="FFFFFF"/>
              </a:solidFill>
            </a:rPr>
            <a:t>Dolor sit </a:t>
          </a:r>
          <a:r>
            <a:rPr lang="en-US" sz="1200" err="1">
              <a:solidFill>
                <a:srgbClr val="FFFFFF"/>
              </a:solidFill>
            </a:rPr>
            <a:t>amet</a:t>
          </a:r>
          <a:endParaRPr lang="en-US" sz="1200">
            <a:solidFill>
              <a:srgbClr val="FFFFFF"/>
            </a:solidFill>
          </a:endParaRPr>
        </a:p>
      </dgm:t>
    </dgm:pt>
    <dgm:pt modelId="{B1A72E13-34A4-4607-8D21-4B325897B9DC}" type="parTrans" cxnId="{30624DFB-5691-4243-BD55-E76B5EFFF0F9}">
      <dgm:prSet/>
      <dgm:spPr/>
      <dgm:t>
        <a:bodyPr/>
        <a:lstStyle/>
        <a:p>
          <a:endParaRPr lang="en-US" sz="1200"/>
        </a:p>
      </dgm:t>
    </dgm:pt>
    <dgm:pt modelId="{F9439EDD-648E-484C-8334-B80F3B796436}" type="sibTrans" cxnId="{30624DFB-5691-4243-BD55-E76B5EFFF0F9}">
      <dgm:prSet/>
      <dgm:spPr/>
      <dgm:t>
        <a:bodyPr/>
        <a:lstStyle/>
        <a:p>
          <a:endParaRPr lang="en-US" sz="1200"/>
        </a:p>
      </dgm:t>
    </dgm:pt>
    <dgm:pt modelId="{FE5AEA80-EEA4-425C-A2BF-C2EC3DE82944}">
      <dgm:prSet phldrT="[Text]" custT="1"/>
      <dgm:spPr>
        <a:solidFill>
          <a:schemeClr val="accent1">
            <a:lumMod val="60000"/>
            <a:lumOff val="40000"/>
          </a:schemeClr>
        </a:solidFill>
        <a:ln w="6350">
          <a:solidFill>
            <a:schemeClr val="bg1"/>
          </a:solidFill>
        </a:ln>
      </dgm:spPr>
      <dgm:t>
        <a:bodyPr bIns="91440" anchor="b" anchorCtr="0"/>
        <a:lstStyle/>
        <a:p>
          <a:r>
            <a:rPr lang="en-US" sz="1200" err="1">
              <a:solidFill>
                <a:srgbClr val="FFFFFF"/>
              </a:solidFill>
            </a:rPr>
            <a:t>Lorem</a:t>
          </a:r>
          <a:r>
            <a:rPr lang="en-US" sz="1200">
              <a:solidFill>
                <a:srgbClr val="FFFFFF"/>
              </a:solidFill>
            </a:rPr>
            <a:t> </a:t>
          </a:r>
          <a:r>
            <a:rPr lang="en-US" sz="1200" err="1">
              <a:solidFill>
                <a:srgbClr val="FFFFFF"/>
              </a:solidFill>
            </a:rPr>
            <a:t>ipsum</a:t>
          </a:r>
          <a:r>
            <a:rPr lang="en-US" sz="1200">
              <a:solidFill>
                <a:srgbClr val="FFFFFF"/>
              </a:solidFill>
            </a:rPr>
            <a:t> dolor sit </a:t>
          </a:r>
          <a:r>
            <a:rPr lang="en-US" sz="1200" err="1">
              <a:solidFill>
                <a:srgbClr val="FFFFFF"/>
              </a:solidFill>
            </a:rPr>
            <a:t>amet</a:t>
          </a:r>
          <a:endParaRPr lang="en-US" sz="1200">
            <a:solidFill>
              <a:srgbClr val="FFFFFF"/>
            </a:solidFill>
          </a:endParaRPr>
        </a:p>
      </dgm:t>
    </dgm:pt>
    <dgm:pt modelId="{42608AFF-4881-4973-9004-680AD29B6B49}" type="sibTrans" cxnId="{FE65646B-64ED-45EC-A2C6-B4136DD21955}">
      <dgm:prSet/>
      <dgm:spPr/>
      <dgm:t>
        <a:bodyPr/>
        <a:lstStyle/>
        <a:p>
          <a:endParaRPr lang="en-US" sz="1200"/>
        </a:p>
      </dgm:t>
    </dgm:pt>
    <dgm:pt modelId="{6AD28A7E-6C93-4913-814B-476920260918}" type="parTrans" cxnId="{FE65646B-64ED-45EC-A2C6-B4136DD21955}">
      <dgm:prSet/>
      <dgm:spPr/>
      <dgm:t>
        <a:bodyPr/>
        <a:lstStyle/>
        <a:p>
          <a:endParaRPr lang="en-US" sz="1200"/>
        </a:p>
      </dgm:t>
    </dgm:pt>
    <dgm:pt modelId="{D4A936FC-2570-496B-AA38-40C3605001CC}">
      <dgm:prSet phldrT="[Text]" custT="1"/>
      <dgm:spPr>
        <a:solidFill>
          <a:schemeClr val="accent1"/>
        </a:solidFill>
        <a:ln w="6350">
          <a:solidFill>
            <a:schemeClr val="bg1"/>
          </a:solidFill>
        </a:ln>
      </dgm:spPr>
      <dgm:t>
        <a:bodyPr bIns="91440" anchor="b" anchorCtr="0"/>
        <a:lstStyle/>
        <a:p>
          <a:r>
            <a:rPr lang="en-US" sz="1200">
              <a:solidFill>
                <a:srgbClr val="FFFFFF"/>
              </a:solidFill>
            </a:rPr>
            <a:t>Coffee and bagels is a nice way to start your day</a:t>
          </a:r>
        </a:p>
      </dgm:t>
    </dgm:pt>
    <dgm:pt modelId="{D6CA8AD3-0894-4415-8ED3-9D332A1C3D92}" type="parTrans" cxnId="{CB4F2AAF-189D-4F68-AE26-45FA4483C9D3}">
      <dgm:prSet/>
      <dgm:spPr/>
      <dgm:t>
        <a:bodyPr/>
        <a:lstStyle/>
        <a:p>
          <a:endParaRPr lang="en-US"/>
        </a:p>
      </dgm:t>
    </dgm:pt>
    <dgm:pt modelId="{325EEFCF-A725-4020-88B3-C6B03DE1471B}" type="sibTrans" cxnId="{CB4F2AAF-189D-4F68-AE26-45FA4483C9D3}">
      <dgm:prSet/>
      <dgm:spPr/>
      <dgm:t>
        <a:bodyPr/>
        <a:lstStyle/>
        <a:p>
          <a:endParaRPr lang="en-US"/>
        </a:p>
      </dgm:t>
    </dgm:pt>
    <dgm:pt modelId="{B17C045F-CEDC-45E8-AF47-23396402DAE4}" type="pres">
      <dgm:prSet presAssocID="{9AB0AA77-1898-4FE9-8798-1C77B813386C}" presName="Name0" presStyleCnt="0">
        <dgm:presLayoutVars>
          <dgm:dir/>
          <dgm:animLvl val="lvl"/>
          <dgm:resizeHandles val="exact"/>
        </dgm:presLayoutVars>
      </dgm:prSet>
      <dgm:spPr/>
    </dgm:pt>
    <dgm:pt modelId="{B0677A24-2EDC-436B-9948-D349CFF942E2}" type="pres">
      <dgm:prSet presAssocID="{F5CF22CA-AA05-417F-8D89-5DC209A171EB}" presName="Name8" presStyleCnt="0"/>
      <dgm:spPr/>
    </dgm:pt>
    <dgm:pt modelId="{ECF623A0-DEA5-4327-AAA2-FE30DA796F53}" type="pres">
      <dgm:prSet presAssocID="{F5CF22CA-AA05-417F-8D89-5DC209A171EB}" presName="level" presStyleLbl="node1" presStyleIdx="0" presStyleCnt="4" custScaleY="157956">
        <dgm:presLayoutVars>
          <dgm:chMax val="1"/>
          <dgm:bulletEnabled val="1"/>
        </dgm:presLayoutVars>
      </dgm:prSet>
      <dgm:spPr/>
    </dgm:pt>
    <dgm:pt modelId="{05F7C707-B930-4D0F-AD40-422CC764CDB1}" type="pres">
      <dgm:prSet presAssocID="{F5CF22CA-AA05-417F-8D89-5DC209A171EB}" presName="levelTx" presStyleLbl="revTx" presStyleIdx="0" presStyleCnt="0">
        <dgm:presLayoutVars>
          <dgm:chMax val="1"/>
          <dgm:bulletEnabled val="1"/>
        </dgm:presLayoutVars>
      </dgm:prSet>
      <dgm:spPr/>
    </dgm:pt>
    <dgm:pt modelId="{C4AC7E4F-46D4-4EF1-AFBB-CA8402D668D6}" type="pres">
      <dgm:prSet presAssocID="{6ECAB874-4AEC-4976-BFEF-D2DDCFFB48DB}" presName="Name8" presStyleCnt="0"/>
      <dgm:spPr/>
    </dgm:pt>
    <dgm:pt modelId="{3B4D60DC-3880-4788-95C0-C5331C7B8E49}" type="pres">
      <dgm:prSet presAssocID="{6ECAB874-4AEC-4976-BFEF-D2DDCFFB48DB}" presName="level" presStyleLbl="node1" presStyleIdx="1" presStyleCnt="4">
        <dgm:presLayoutVars>
          <dgm:chMax val="1"/>
          <dgm:bulletEnabled val="1"/>
        </dgm:presLayoutVars>
      </dgm:prSet>
      <dgm:spPr/>
    </dgm:pt>
    <dgm:pt modelId="{A7EB5071-B632-476B-8029-40FE41DF5B7B}" type="pres">
      <dgm:prSet presAssocID="{6ECAB874-4AEC-4976-BFEF-D2DDCFFB48DB}" presName="levelTx" presStyleLbl="revTx" presStyleIdx="0" presStyleCnt="0">
        <dgm:presLayoutVars>
          <dgm:chMax val="1"/>
          <dgm:bulletEnabled val="1"/>
        </dgm:presLayoutVars>
      </dgm:prSet>
      <dgm:spPr/>
    </dgm:pt>
    <dgm:pt modelId="{9F6D63C1-9902-48DD-98BB-AC7100A56A48}" type="pres">
      <dgm:prSet presAssocID="{FE5AEA80-EEA4-425C-A2BF-C2EC3DE82944}" presName="Name8" presStyleCnt="0"/>
      <dgm:spPr/>
    </dgm:pt>
    <dgm:pt modelId="{58F179C7-16A8-432B-BA8B-1B820D98D9A2}" type="pres">
      <dgm:prSet presAssocID="{FE5AEA80-EEA4-425C-A2BF-C2EC3DE82944}" presName="level" presStyleLbl="node1" presStyleIdx="2" presStyleCnt="4">
        <dgm:presLayoutVars>
          <dgm:chMax val="1"/>
          <dgm:bulletEnabled val="1"/>
        </dgm:presLayoutVars>
      </dgm:prSet>
      <dgm:spPr/>
    </dgm:pt>
    <dgm:pt modelId="{A71E63FD-05AD-4CE9-8DA0-97D40EB93279}" type="pres">
      <dgm:prSet presAssocID="{FE5AEA80-EEA4-425C-A2BF-C2EC3DE82944}" presName="levelTx" presStyleLbl="revTx" presStyleIdx="0" presStyleCnt="0">
        <dgm:presLayoutVars>
          <dgm:chMax val="1"/>
          <dgm:bulletEnabled val="1"/>
        </dgm:presLayoutVars>
      </dgm:prSet>
      <dgm:spPr/>
    </dgm:pt>
    <dgm:pt modelId="{C8705749-BCA6-4C77-83F2-F7A74A93FFC6}" type="pres">
      <dgm:prSet presAssocID="{D4A936FC-2570-496B-AA38-40C3605001CC}" presName="Name8" presStyleCnt="0"/>
      <dgm:spPr/>
    </dgm:pt>
    <dgm:pt modelId="{4C93577F-86B3-4437-AC53-27DFCA2D946A}" type="pres">
      <dgm:prSet presAssocID="{D4A936FC-2570-496B-AA38-40C3605001CC}" presName="level" presStyleLbl="node1" presStyleIdx="3" presStyleCnt="4">
        <dgm:presLayoutVars>
          <dgm:chMax val="1"/>
          <dgm:bulletEnabled val="1"/>
        </dgm:presLayoutVars>
      </dgm:prSet>
      <dgm:spPr/>
    </dgm:pt>
    <dgm:pt modelId="{2BB7DDF4-8BB1-4DDF-90F3-9410843E50B9}" type="pres">
      <dgm:prSet presAssocID="{D4A936FC-2570-496B-AA38-40C3605001CC}" presName="levelTx" presStyleLbl="revTx" presStyleIdx="0" presStyleCnt="0">
        <dgm:presLayoutVars>
          <dgm:chMax val="1"/>
          <dgm:bulletEnabled val="1"/>
        </dgm:presLayoutVars>
      </dgm:prSet>
      <dgm:spPr/>
    </dgm:pt>
  </dgm:ptLst>
  <dgm:cxnLst>
    <dgm:cxn modelId="{EDF83232-070A-400A-B1BA-21CFBEE42034}" type="presOf" srcId="{D4A936FC-2570-496B-AA38-40C3605001CC}" destId="{2BB7DDF4-8BB1-4DDF-90F3-9410843E50B9}" srcOrd="1" destOrd="0" presId="urn:microsoft.com/office/officeart/2005/8/layout/pyramid1"/>
    <dgm:cxn modelId="{CBE54634-BB8B-41C6-B79B-D32986CB21B5}" type="presOf" srcId="{D4A936FC-2570-496B-AA38-40C3605001CC}" destId="{4C93577F-86B3-4437-AC53-27DFCA2D946A}" srcOrd="0" destOrd="0" presId="urn:microsoft.com/office/officeart/2005/8/layout/pyramid1"/>
    <dgm:cxn modelId="{518E8C3F-2893-46E4-B71E-F9EA8543F0A0}" type="presOf" srcId="{6ECAB874-4AEC-4976-BFEF-D2DDCFFB48DB}" destId="{3B4D60DC-3880-4788-95C0-C5331C7B8E49}" srcOrd="0" destOrd="0" presId="urn:microsoft.com/office/officeart/2005/8/layout/pyramid1"/>
    <dgm:cxn modelId="{4332105D-1574-4A11-A9F9-0E5811F94AEF}" type="presOf" srcId="{F5CF22CA-AA05-417F-8D89-5DC209A171EB}" destId="{ECF623A0-DEA5-4327-AAA2-FE30DA796F53}" srcOrd="0" destOrd="0" presId="urn:microsoft.com/office/officeart/2005/8/layout/pyramid1"/>
    <dgm:cxn modelId="{3B314D6A-72E2-49FC-B91F-4A20873D46FA}" type="presOf" srcId="{F5CF22CA-AA05-417F-8D89-5DC209A171EB}" destId="{05F7C707-B930-4D0F-AD40-422CC764CDB1}" srcOrd="1" destOrd="0" presId="urn:microsoft.com/office/officeart/2005/8/layout/pyramid1"/>
    <dgm:cxn modelId="{FE65646B-64ED-45EC-A2C6-B4136DD21955}" srcId="{9AB0AA77-1898-4FE9-8798-1C77B813386C}" destId="{FE5AEA80-EEA4-425C-A2BF-C2EC3DE82944}" srcOrd="2" destOrd="0" parTransId="{6AD28A7E-6C93-4913-814B-476920260918}" sibTransId="{42608AFF-4881-4973-9004-680AD29B6B49}"/>
    <dgm:cxn modelId="{7F1AF58A-DEEE-4AF2-8282-FD61378F244A}" type="presOf" srcId="{FE5AEA80-EEA4-425C-A2BF-C2EC3DE82944}" destId="{58F179C7-16A8-432B-BA8B-1B820D98D9A2}" srcOrd="0" destOrd="0" presId="urn:microsoft.com/office/officeart/2005/8/layout/pyramid1"/>
    <dgm:cxn modelId="{C762449F-37F4-4841-85B2-B728EABBF790}" type="presOf" srcId="{6ECAB874-4AEC-4976-BFEF-D2DDCFFB48DB}" destId="{A7EB5071-B632-476B-8029-40FE41DF5B7B}" srcOrd="1" destOrd="0" presId="urn:microsoft.com/office/officeart/2005/8/layout/pyramid1"/>
    <dgm:cxn modelId="{CB4F2AAF-189D-4F68-AE26-45FA4483C9D3}" srcId="{9AB0AA77-1898-4FE9-8798-1C77B813386C}" destId="{D4A936FC-2570-496B-AA38-40C3605001CC}" srcOrd="3" destOrd="0" parTransId="{D6CA8AD3-0894-4415-8ED3-9D332A1C3D92}" sibTransId="{325EEFCF-A725-4020-88B3-C6B03DE1471B}"/>
    <dgm:cxn modelId="{CDAF1BB5-5971-4149-9387-29FA98E64DF5}" srcId="{9AB0AA77-1898-4FE9-8798-1C77B813386C}" destId="{F5CF22CA-AA05-417F-8D89-5DC209A171EB}" srcOrd="0" destOrd="0" parTransId="{B24D76BC-091D-46E3-95A6-27CDFDB64474}" sibTransId="{B7816E19-641B-4521-9D4A-DD34E6715A9C}"/>
    <dgm:cxn modelId="{DF2B3CD3-1ED5-45C7-9312-1B93B0097836}" type="presOf" srcId="{FE5AEA80-EEA4-425C-A2BF-C2EC3DE82944}" destId="{A71E63FD-05AD-4CE9-8DA0-97D40EB93279}" srcOrd="1" destOrd="0" presId="urn:microsoft.com/office/officeart/2005/8/layout/pyramid1"/>
    <dgm:cxn modelId="{E1314EF2-5DA8-45BF-A821-DE0ABD589116}" type="presOf" srcId="{9AB0AA77-1898-4FE9-8798-1C77B813386C}" destId="{B17C045F-CEDC-45E8-AF47-23396402DAE4}" srcOrd="0" destOrd="0" presId="urn:microsoft.com/office/officeart/2005/8/layout/pyramid1"/>
    <dgm:cxn modelId="{30624DFB-5691-4243-BD55-E76B5EFFF0F9}" srcId="{9AB0AA77-1898-4FE9-8798-1C77B813386C}" destId="{6ECAB874-4AEC-4976-BFEF-D2DDCFFB48DB}" srcOrd="1" destOrd="0" parTransId="{B1A72E13-34A4-4607-8D21-4B325897B9DC}" sibTransId="{F9439EDD-648E-484C-8334-B80F3B796436}"/>
    <dgm:cxn modelId="{D25C64DF-29B5-4894-A988-1A26F37E76A6}" type="presParOf" srcId="{B17C045F-CEDC-45E8-AF47-23396402DAE4}" destId="{B0677A24-2EDC-436B-9948-D349CFF942E2}" srcOrd="0" destOrd="0" presId="urn:microsoft.com/office/officeart/2005/8/layout/pyramid1"/>
    <dgm:cxn modelId="{B49C1BC5-1AAC-4376-B79D-94E6C6C431C6}" type="presParOf" srcId="{B0677A24-2EDC-436B-9948-D349CFF942E2}" destId="{ECF623A0-DEA5-4327-AAA2-FE30DA796F53}" srcOrd="0" destOrd="0" presId="urn:microsoft.com/office/officeart/2005/8/layout/pyramid1"/>
    <dgm:cxn modelId="{B67EC853-41CC-4CA8-9159-5D1AB0FBD807}" type="presParOf" srcId="{B0677A24-2EDC-436B-9948-D349CFF942E2}" destId="{05F7C707-B930-4D0F-AD40-422CC764CDB1}" srcOrd="1" destOrd="0" presId="urn:microsoft.com/office/officeart/2005/8/layout/pyramid1"/>
    <dgm:cxn modelId="{8F2D7D99-7EE5-4CBE-9F65-F1A894C6C873}" type="presParOf" srcId="{B17C045F-CEDC-45E8-AF47-23396402DAE4}" destId="{C4AC7E4F-46D4-4EF1-AFBB-CA8402D668D6}" srcOrd="1" destOrd="0" presId="urn:microsoft.com/office/officeart/2005/8/layout/pyramid1"/>
    <dgm:cxn modelId="{99F08A3E-1217-4EEA-8936-D68FADB0F489}" type="presParOf" srcId="{C4AC7E4F-46D4-4EF1-AFBB-CA8402D668D6}" destId="{3B4D60DC-3880-4788-95C0-C5331C7B8E49}" srcOrd="0" destOrd="0" presId="urn:microsoft.com/office/officeart/2005/8/layout/pyramid1"/>
    <dgm:cxn modelId="{C6A189E2-89CC-4FD6-A19C-A5847DAEEB20}" type="presParOf" srcId="{C4AC7E4F-46D4-4EF1-AFBB-CA8402D668D6}" destId="{A7EB5071-B632-476B-8029-40FE41DF5B7B}" srcOrd="1" destOrd="0" presId="urn:microsoft.com/office/officeart/2005/8/layout/pyramid1"/>
    <dgm:cxn modelId="{C1F063B0-88A6-4FAE-A791-29D33776EFD9}" type="presParOf" srcId="{B17C045F-CEDC-45E8-AF47-23396402DAE4}" destId="{9F6D63C1-9902-48DD-98BB-AC7100A56A48}" srcOrd="2" destOrd="0" presId="urn:microsoft.com/office/officeart/2005/8/layout/pyramid1"/>
    <dgm:cxn modelId="{D7480C69-7FE4-476C-B51F-3ADB3AF1B6DA}" type="presParOf" srcId="{9F6D63C1-9902-48DD-98BB-AC7100A56A48}" destId="{58F179C7-16A8-432B-BA8B-1B820D98D9A2}" srcOrd="0" destOrd="0" presId="urn:microsoft.com/office/officeart/2005/8/layout/pyramid1"/>
    <dgm:cxn modelId="{42D4E1BE-481C-41F3-BC63-B2DCEE98C3A5}" type="presParOf" srcId="{9F6D63C1-9902-48DD-98BB-AC7100A56A48}" destId="{A71E63FD-05AD-4CE9-8DA0-97D40EB93279}" srcOrd="1" destOrd="0" presId="urn:microsoft.com/office/officeart/2005/8/layout/pyramid1"/>
    <dgm:cxn modelId="{04000FC1-743B-4699-BB03-6933E3FDEFE0}" type="presParOf" srcId="{B17C045F-CEDC-45E8-AF47-23396402DAE4}" destId="{C8705749-BCA6-4C77-83F2-F7A74A93FFC6}" srcOrd="3" destOrd="0" presId="urn:microsoft.com/office/officeart/2005/8/layout/pyramid1"/>
    <dgm:cxn modelId="{07815D78-7A3F-496A-8C5D-E312CDF20722}" type="presParOf" srcId="{C8705749-BCA6-4C77-83F2-F7A74A93FFC6}" destId="{4C93577F-86B3-4437-AC53-27DFCA2D946A}" srcOrd="0" destOrd="0" presId="urn:microsoft.com/office/officeart/2005/8/layout/pyramid1"/>
    <dgm:cxn modelId="{81B06E96-BC69-4109-B3D8-687EAADD6976}" type="presParOf" srcId="{C8705749-BCA6-4C77-83F2-F7A74A93FFC6}" destId="{2BB7DDF4-8BB1-4DDF-90F3-9410843E50B9}" srcOrd="1" destOrd="0" presId="urn:microsoft.com/office/officeart/2005/8/layout/pyramid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528267" y="0"/>
          <a:ext cx="2413990" cy="1739390"/>
        </a:xfrm>
        <a:prstGeom prst="trapezoid">
          <a:avLst>
            <a:gd name="adj" fmla="val 69392"/>
          </a:avLst>
        </a:prstGeom>
        <a:solidFill>
          <a:schemeClr val="tx2"/>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45720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Top thing</a:t>
          </a:r>
        </a:p>
      </dsp:txBody>
      <dsp:txXfrm>
        <a:off x="1528267" y="0"/>
        <a:ext cx="2413990" cy="1739390"/>
      </dsp:txXfrm>
    </dsp:sp>
    <dsp:sp modelId="{3B4D60DC-3880-4788-95C0-C5331C7B8E49}">
      <dsp:nvSpPr>
        <dsp:cNvPr id="0" name=""/>
        <dsp:cNvSpPr/>
      </dsp:nvSpPr>
      <dsp:spPr>
        <a:xfrm>
          <a:off x="764133" y="1739390"/>
          <a:ext cx="3942257" cy="1101186"/>
        </a:xfrm>
        <a:prstGeom prst="trapezoid">
          <a:avLst>
            <a:gd name="adj" fmla="val 69392"/>
          </a:avLst>
        </a:prstGeom>
        <a:solidFill>
          <a:schemeClr val="accent4"/>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Middle thing</a:t>
          </a:r>
        </a:p>
      </dsp:txBody>
      <dsp:txXfrm>
        <a:off x="1454028" y="1739390"/>
        <a:ext cx="2562467" cy="1101186"/>
      </dsp:txXfrm>
    </dsp:sp>
    <dsp:sp modelId="{58F179C7-16A8-432B-BA8B-1B820D98D9A2}">
      <dsp:nvSpPr>
        <dsp:cNvPr id="0" name=""/>
        <dsp:cNvSpPr/>
      </dsp:nvSpPr>
      <dsp:spPr>
        <a:xfrm>
          <a:off x="0" y="2840576"/>
          <a:ext cx="5470525" cy="1101186"/>
        </a:xfrm>
        <a:prstGeom prst="trapezoid">
          <a:avLst>
            <a:gd name="adj" fmla="val 69392"/>
          </a:avLst>
        </a:prstGeom>
        <a:solidFill>
          <a:schemeClr val="accent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Bottom thing</a:t>
          </a:r>
        </a:p>
      </dsp:txBody>
      <dsp:txXfrm>
        <a:off x="957341" y="2840576"/>
        <a:ext cx="3555841" cy="11011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623A0-DEA5-4327-AAA2-FE30DA796F53}">
      <dsp:nvSpPr>
        <dsp:cNvPr id="0" name=""/>
        <dsp:cNvSpPr/>
      </dsp:nvSpPr>
      <dsp:spPr>
        <a:xfrm>
          <a:off x="1792511" y="0"/>
          <a:ext cx="1887585" cy="1359556"/>
        </a:xfrm>
        <a:prstGeom prst="trapezoid">
          <a:avLst>
            <a:gd name="adj" fmla="val 69419"/>
          </a:avLst>
        </a:prstGeom>
        <a:solidFill>
          <a:schemeClr val="tx2"/>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457200" rIns="15240" bIns="91440" numCol="1" spcCol="1270" anchor="b" anchorCtr="0">
          <a:noAutofit/>
        </a:bodyPr>
        <a:lstStyle/>
        <a:p>
          <a:pPr marL="0" lvl="0" indent="0" algn="ctr" defTabSz="533400">
            <a:lnSpc>
              <a:spcPct val="90000"/>
            </a:lnSpc>
            <a:spcBef>
              <a:spcPct val="0"/>
            </a:spcBef>
            <a:spcAft>
              <a:spcPct val="35000"/>
            </a:spcAft>
            <a:buNone/>
          </a:pPr>
          <a:r>
            <a:rPr lang="en-US" sz="1200" kern="1200" err="1">
              <a:solidFill>
                <a:srgbClr val="FFFFFF"/>
              </a:solidFill>
            </a:rPr>
            <a:t>Lorem</a:t>
          </a:r>
          <a:r>
            <a:rPr lang="en-US" sz="1200" kern="1200">
              <a:solidFill>
                <a:srgbClr val="FFFFFF"/>
              </a:solidFill>
            </a:rPr>
            <a:t> </a:t>
          </a:r>
          <a:r>
            <a:rPr lang="en-US" sz="1200" kern="1200" err="1">
              <a:solidFill>
                <a:srgbClr val="FFFFFF"/>
              </a:solidFill>
            </a:rPr>
            <a:t>Ipsum</a:t>
          </a:r>
          <a:endParaRPr lang="en-US" sz="1200" kern="1200">
            <a:solidFill>
              <a:srgbClr val="FFFFFF"/>
            </a:solidFill>
          </a:endParaRPr>
        </a:p>
      </dsp:txBody>
      <dsp:txXfrm>
        <a:off x="1792511" y="0"/>
        <a:ext cx="1887585" cy="1359556"/>
      </dsp:txXfrm>
    </dsp:sp>
    <dsp:sp modelId="{3B4D60DC-3880-4788-95C0-C5331C7B8E49}">
      <dsp:nvSpPr>
        <dsp:cNvPr id="0" name=""/>
        <dsp:cNvSpPr/>
      </dsp:nvSpPr>
      <dsp:spPr>
        <a:xfrm>
          <a:off x="1195007" y="1359556"/>
          <a:ext cx="3082593" cy="860718"/>
        </a:xfrm>
        <a:prstGeom prst="trapezoid">
          <a:avLst>
            <a:gd name="adj" fmla="val 69419"/>
          </a:avLst>
        </a:prstGeom>
        <a:solidFill>
          <a:schemeClr val="accent5"/>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Dolor sit </a:t>
          </a:r>
          <a:r>
            <a:rPr lang="en-US" sz="1200" kern="1200" err="1">
              <a:solidFill>
                <a:srgbClr val="FFFFFF"/>
              </a:solidFill>
            </a:rPr>
            <a:t>amet</a:t>
          </a:r>
          <a:endParaRPr lang="en-US" sz="1200" kern="1200">
            <a:solidFill>
              <a:srgbClr val="FFFFFF"/>
            </a:solidFill>
          </a:endParaRPr>
        </a:p>
      </dsp:txBody>
      <dsp:txXfrm>
        <a:off x="1734461" y="1359556"/>
        <a:ext cx="2003685" cy="860718"/>
      </dsp:txXfrm>
    </dsp:sp>
    <dsp:sp modelId="{58F179C7-16A8-432B-BA8B-1B820D98D9A2}">
      <dsp:nvSpPr>
        <dsp:cNvPr id="0" name=""/>
        <dsp:cNvSpPr/>
      </dsp:nvSpPr>
      <dsp:spPr>
        <a:xfrm>
          <a:off x="597503" y="2220275"/>
          <a:ext cx="4277600" cy="860718"/>
        </a:xfrm>
        <a:prstGeom prst="trapezoid">
          <a:avLst>
            <a:gd name="adj" fmla="val 69419"/>
          </a:avLst>
        </a:prstGeom>
        <a:solidFill>
          <a:schemeClr val="accent1">
            <a:lumMod val="60000"/>
            <a:lumOff val="40000"/>
          </a:schemeClr>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err="1">
              <a:solidFill>
                <a:srgbClr val="FFFFFF"/>
              </a:solidFill>
            </a:rPr>
            <a:t>Lorem</a:t>
          </a:r>
          <a:r>
            <a:rPr lang="en-US" sz="1200" kern="1200">
              <a:solidFill>
                <a:srgbClr val="FFFFFF"/>
              </a:solidFill>
            </a:rPr>
            <a:t> </a:t>
          </a:r>
          <a:r>
            <a:rPr lang="en-US" sz="1200" kern="1200" err="1">
              <a:solidFill>
                <a:srgbClr val="FFFFFF"/>
              </a:solidFill>
            </a:rPr>
            <a:t>ipsum</a:t>
          </a:r>
          <a:r>
            <a:rPr lang="en-US" sz="1200" kern="1200">
              <a:solidFill>
                <a:srgbClr val="FFFFFF"/>
              </a:solidFill>
            </a:rPr>
            <a:t> dolor sit </a:t>
          </a:r>
          <a:r>
            <a:rPr lang="en-US" sz="1200" kern="1200" err="1">
              <a:solidFill>
                <a:srgbClr val="FFFFFF"/>
              </a:solidFill>
            </a:rPr>
            <a:t>amet</a:t>
          </a:r>
          <a:endParaRPr lang="en-US" sz="1200" kern="1200">
            <a:solidFill>
              <a:srgbClr val="FFFFFF"/>
            </a:solidFill>
          </a:endParaRPr>
        </a:p>
      </dsp:txBody>
      <dsp:txXfrm>
        <a:off x="1346083" y="2220275"/>
        <a:ext cx="2780440" cy="860718"/>
      </dsp:txXfrm>
    </dsp:sp>
    <dsp:sp modelId="{4C93577F-86B3-4437-AC53-27DFCA2D946A}">
      <dsp:nvSpPr>
        <dsp:cNvPr id="0" name=""/>
        <dsp:cNvSpPr/>
      </dsp:nvSpPr>
      <dsp:spPr>
        <a:xfrm>
          <a:off x="0" y="3080993"/>
          <a:ext cx="5472608" cy="860718"/>
        </a:xfrm>
        <a:prstGeom prst="trapezoid">
          <a:avLst>
            <a:gd name="adj" fmla="val 69419"/>
          </a:avLst>
        </a:prstGeom>
        <a:solidFill>
          <a:schemeClr val="accent1"/>
        </a:solidFill>
        <a:ln w="635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91440" numCol="1" spcCol="1270" anchor="b" anchorCtr="0">
          <a:noAutofit/>
        </a:bodyPr>
        <a:lstStyle/>
        <a:p>
          <a:pPr marL="0" lvl="0" indent="0" algn="ctr" defTabSz="533400">
            <a:lnSpc>
              <a:spcPct val="90000"/>
            </a:lnSpc>
            <a:spcBef>
              <a:spcPct val="0"/>
            </a:spcBef>
            <a:spcAft>
              <a:spcPct val="35000"/>
            </a:spcAft>
            <a:buNone/>
          </a:pPr>
          <a:r>
            <a:rPr lang="en-US" sz="1200" kern="1200">
              <a:solidFill>
                <a:srgbClr val="FFFFFF"/>
              </a:solidFill>
            </a:rPr>
            <a:t>Coffee and bagels is a nice way to start your day</a:t>
          </a:r>
        </a:p>
      </dsp:txBody>
      <dsp:txXfrm>
        <a:off x="957706" y="3080993"/>
        <a:ext cx="3557195" cy="86071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9.emf"/><Relationship Id="rId4" Type="http://schemas.openxmlformats.org/officeDocument/2006/relationships/image" Target="../media/image43.emf"/></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9.emf"/><Relationship Id="rId4" Type="http://schemas.openxmlformats.org/officeDocument/2006/relationships/image" Target="../media/image4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QuickStyle" Target="../diagrams/quickStyle1.xml"/><Relationship Id="rId11" Type="http://schemas.openxmlformats.org/officeDocument/2006/relationships/image" Target="../media/image13.emf"/><Relationship Id="rId5" Type="http://schemas.openxmlformats.org/officeDocument/2006/relationships/diagramLayout" Target="../diagrams/layout1.xml"/><Relationship Id="rId10" Type="http://schemas.openxmlformats.org/officeDocument/2006/relationships/image" Target="../media/image12.emf"/><Relationship Id="rId4" Type="http://schemas.openxmlformats.org/officeDocument/2006/relationships/diagramData" Target="../diagrams/data1.xml"/><Relationship Id="rId9" Type="http://schemas.openxmlformats.org/officeDocument/2006/relationships/image" Target="../media/image11.emf"/></Relationships>
</file>

<file path=ppt/slideLayouts/_rels/slideLayout5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2.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9.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21.emf"/><Relationship Id="rId4" Type="http://schemas.openxmlformats.org/officeDocument/2006/relationships/image" Target="../media/image20.emf"/></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8.png"/><Relationship Id="rId7" Type="http://schemas.openxmlformats.org/officeDocument/2006/relationships/image" Target="../media/image18.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5.emf"/><Relationship Id="rId7" Type="http://schemas.openxmlformats.org/officeDocument/2006/relationships/image" Target="../media/image12.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5.emf"/></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30.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1.emf"/></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30.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 Id="rId9" Type="http://schemas.openxmlformats.org/officeDocument/2006/relationships/image" Target="../media/image31.emf"/></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8.png"/><Relationship Id="rId7" Type="http://schemas.openxmlformats.org/officeDocument/2006/relationships/image" Target="../media/image35.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23.em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39.emf"/><Relationship Id="rId5" Type="http://schemas.openxmlformats.org/officeDocument/2006/relationships/image" Target="../media/image38.emf"/><Relationship Id="rId4" Type="http://schemas.openxmlformats.org/officeDocument/2006/relationships/image" Target="../media/image37.emf"/></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Layouts/_rels/slideLayout7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4.emf"/><Relationship Id="rId2" Type="http://schemas.openxmlformats.org/officeDocument/2006/relationships/image" Target="../media/image40.png"/><Relationship Id="rId1" Type="http://schemas.openxmlformats.org/officeDocument/2006/relationships/slideMaster" Target="../slideMasters/slideMaster1.xml"/><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45.emf"/><Relationship Id="rId7" Type="http://schemas.openxmlformats.org/officeDocument/2006/relationships/image" Target="../media/image46.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25.emf"/><Relationship Id="rId4" Type="http://schemas.openxmlformats.org/officeDocument/2006/relationships/image" Target="../media/image22.emf"/><Relationship Id="rId9" Type="http://schemas.openxmlformats.org/officeDocument/2006/relationships/image" Target="../media/image16.emf"/></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chart" Target="../charts/chart4.xml"/><Relationship Id="rId7" Type="http://schemas.openxmlformats.org/officeDocument/2006/relationships/image" Target="../media/image25.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22.emf"/><Relationship Id="rId5" Type="http://schemas.openxmlformats.org/officeDocument/2006/relationships/image" Target="../media/image45.emf"/><Relationship Id="rId10" Type="http://schemas.openxmlformats.org/officeDocument/2006/relationships/image" Target="../media/image26.emf"/><Relationship Id="rId4" Type="http://schemas.openxmlformats.org/officeDocument/2006/relationships/chart" Target="../charts/chart5.xml"/><Relationship Id="rId9" Type="http://schemas.openxmlformats.org/officeDocument/2006/relationships/image" Target="../media/image46.emf"/></Relationships>
</file>

<file path=ppt/slideLayouts/_rels/slideLayout8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chart" Target="../charts/chart9.xml"/></Relationships>
</file>

<file path=ppt/slideLayouts/_rels/slideLayout8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chart" Target="../charts/chart12.xml"/><Relationship Id="rId4" Type="http://schemas.openxmlformats.org/officeDocument/2006/relationships/chart" Target="../charts/chart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19.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5657987" y="1835646"/>
            <a:ext cx="4990826" cy="1773261"/>
          </a:xfrm>
        </p:spPr>
        <p:txBody>
          <a:bodyPr anchor="b">
            <a:noAutofit/>
          </a:bodyPr>
          <a:lstStyle>
            <a:lvl1pPr algn="ctr">
              <a:defRPr sz="5000">
                <a:solidFill>
                  <a:schemeClr val="bg1"/>
                </a:solidFill>
              </a:defRPr>
            </a:lvl1pPr>
          </a:lstStyle>
          <a:p>
            <a:r>
              <a:rPr lang="en-US"/>
              <a:t>Click to edit </a:t>
            </a:r>
            <a:br>
              <a:rPr lang="en-US"/>
            </a:br>
            <a:r>
              <a:rPr lang="en-US"/>
              <a:t>Master title style</a:t>
            </a:r>
            <a:endParaRPr lang="lt-LT"/>
          </a:p>
        </p:txBody>
      </p:sp>
      <p:sp>
        <p:nvSpPr>
          <p:cNvPr id="3" name="Subtitle 2"/>
          <p:cNvSpPr>
            <a:spLocks noGrp="1"/>
          </p:cNvSpPr>
          <p:nvPr>
            <p:ph type="subTitle" idx="1"/>
          </p:nvPr>
        </p:nvSpPr>
        <p:spPr>
          <a:xfrm>
            <a:off x="5677174" y="4229608"/>
            <a:ext cx="4990826" cy="52659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2021-06-14</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0" name="Picture 9"/>
          <p:cNvPicPr>
            <a:picLocks noChangeAspect="1"/>
          </p:cNvPicPr>
          <p:nvPr userDrawn="1"/>
        </p:nvPicPr>
        <p:blipFill>
          <a:blip r:embed="rId3"/>
          <a:stretch>
            <a:fillRect/>
          </a:stretch>
        </p:blipFill>
        <p:spPr>
          <a:xfrm>
            <a:off x="1675575" y="1599545"/>
            <a:ext cx="2580661" cy="2959300"/>
          </a:xfrm>
          <a:prstGeom prst="rect">
            <a:avLst/>
          </a:prstGeom>
        </p:spPr>
      </p:pic>
      <p:pic>
        <p:nvPicPr>
          <p:cNvPr id="11" name="Picture 10"/>
          <p:cNvPicPr>
            <a:picLocks noChangeAspect="1"/>
          </p:cNvPicPr>
          <p:nvPr userDrawn="1"/>
        </p:nvPicPr>
        <p:blipFill rotWithShape="1">
          <a:blip r:embed="rId4"/>
          <a:srcRect b="2595"/>
          <a:stretch/>
        </p:blipFill>
        <p:spPr>
          <a:xfrm>
            <a:off x="4493059" y="5271511"/>
            <a:ext cx="3279341" cy="1586489"/>
          </a:xfrm>
          <a:prstGeom prst="rect">
            <a:avLst/>
          </a:prstGeom>
        </p:spPr>
      </p:pic>
    </p:spTree>
    <p:extLst>
      <p:ext uri="{BB962C8B-B14F-4D97-AF65-F5344CB8AC3E}">
        <p14:creationId xmlns:p14="http://schemas.microsoft.com/office/powerpoint/2010/main" val="80333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rotWithShape="1">
          <a:blip r:embed="rId3"/>
          <a:srcRect b="3202"/>
          <a:stretch/>
        </p:blipFill>
        <p:spPr>
          <a:xfrm>
            <a:off x="4835448" y="5761990"/>
            <a:ext cx="2279727" cy="1096010"/>
          </a:xfrm>
          <a:prstGeom prst="rect">
            <a:avLst/>
          </a:prstGeom>
        </p:spPr>
      </p:pic>
      <p:sp>
        <p:nvSpPr>
          <p:cNvPr id="6" name="Title 8"/>
          <p:cNvSpPr>
            <a:spLocks noGrp="1"/>
          </p:cNvSpPr>
          <p:nvPr>
            <p:ph type="title"/>
          </p:nvPr>
        </p:nvSpPr>
        <p:spPr>
          <a:xfrm>
            <a:off x="914400" y="279961"/>
            <a:ext cx="10363200" cy="817561"/>
          </a:xfrm>
        </p:spPr>
        <p:txBody>
          <a:bodyPr/>
          <a:lstStyle>
            <a:lvl1pPr>
              <a:defRPr>
                <a:solidFill>
                  <a:schemeClr val="bg1"/>
                </a:solidFill>
              </a:defRPr>
            </a:lvl1pPr>
          </a:lstStyle>
          <a:p>
            <a:r>
              <a:rPr lang="en-US"/>
              <a:t>More subtle table style</a:t>
            </a:r>
          </a:p>
        </p:txBody>
      </p:sp>
      <p:sp>
        <p:nvSpPr>
          <p:cNvPr id="8" name="Text Placeholder 9"/>
          <p:cNvSpPr>
            <a:spLocks noGrp="1"/>
          </p:cNvSpPr>
          <p:nvPr>
            <p:ph type="body" sz="quarter" idx="10"/>
          </p:nvPr>
        </p:nvSpPr>
        <p:spPr>
          <a:xfrm>
            <a:off x="914400" y="933450"/>
            <a:ext cx="10363200" cy="406400"/>
          </a:xfrm>
        </p:spPr>
        <p:txBody>
          <a:bodyPr/>
          <a:lstStyle>
            <a:lvl1pPr marL="228600" indent="-228600">
              <a:buClr>
                <a:schemeClr val="bg1"/>
              </a:buClr>
              <a:buFont typeface="Wingdings" panose="05000000000000000000" pitchFamily="2" charset="2"/>
              <a:buChar char="§"/>
              <a:defRPr>
                <a:solidFill>
                  <a:schemeClr val="bg1"/>
                </a:solidFill>
              </a:defRPr>
            </a:lvl1pPr>
          </a:lstStyle>
          <a:p>
            <a:r>
              <a:rPr lang="en-US"/>
              <a:t>With modern style sure to make your brand look its best</a:t>
            </a:r>
          </a:p>
        </p:txBody>
      </p:sp>
    </p:spTree>
    <p:extLst>
      <p:ext uri="{BB962C8B-B14F-4D97-AF65-F5344CB8AC3E}">
        <p14:creationId xmlns:p14="http://schemas.microsoft.com/office/powerpoint/2010/main" val="15289564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txBox="1">
            <a:spLocks/>
          </p:cNvSpPr>
          <p:nvPr userDrawn="1"/>
        </p:nvSpPr>
        <p:spPr>
          <a:xfrm>
            <a:off x="914400" y="279961"/>
            <a:ext cx="10363200" cy="817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tx2"/>
                </a:solidFill>
              </a:rPr>
              <a:t>Options are always a good thing</a:t>
            </a:r>
          </a:p>
        </p:txBody>
      </p:sp>
      <p:sp>
        <p:nvSpPr>
          <p:cNvPr id="7" name="Text Placeholder 2"/>
          <p:cNvSpPr>
            <a:spLocks noGrp="1"/>
          </p:cNvSpPr>
          <p:nvPr>
            <p:ph type="body" sz="quarter" idx="13" hasCustomPrompt="1"/>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Other good things include coffee, puppies and doughnut</a:t>
            </a:r>
          </a:p>
        </p:txBody>
      </p:sp>
      <p:sp>
        <p:nvSpPr>
          <p:cNvPr id="8" name="Rectangle 7"/>
          <p:cNvSpPr/>
          <p:nvPr userDrawn="1"/>
        </p:nvSpPr>
        <p:spPr>
          <a:xfrm>
            <a:off x="914401"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tx2"/>
                </a:solidFill>
              </a:rPr>
              <a:t>Option one</a:t>
            </a:r>
          </a:p>
          <a:p>
            <a:pPr defTabSz="888978">
              <a:lnSpc>
                <a:spcPct val="90000"/>
              </a:lnSpc>
              <a:spcBef>
                <a:spcPct val="0"/>
              </a:spcBef>
              <a:spcAft>
                <a:spcPts val="267"/>
              </a:spcAft>
            </a:pPr>
            <a:r>
              <a:rPr lang="en-US" sz="1600">
                <a:solidFill>
                  <a:schemeClr val="tx2"/>
                </a:solidFill>
              </a:rPr>
              <a:t>This option has a triangle on the upper left. Throughout the design, we use subtle color shifts to add visual interest and convey forward momentum</a:t>
            </a:r>
            <a:r>
              <a:rPr lang="en-US" sz="1600">
                <a:solidFill>
                  <a:schemeClr val="tx1"/>
                </a:solidFill>
              </a:rPr>
              <a:t>.</a:t>
            </a:r>
            <a:endParaRPr lang="en-US" sz="1467">
              <a:solidFill>
                <a:schemeClr val="tx1"/>
              </a:solidFill>
            </a:endParaRPr>
          </a:p>
        </p:txBody>
      </p:sp>
      <p:sp>
        <p:nvSpPr>
          <p:cNvPr id="9" name="Diagonal Stripe 8"/>
          <p:cNvSpPr/>
          <p:nvPr userDrawn="1"/>
        </p:nvSpPr>
        <p:spPr>
          <a:xfrm>
            <a:off x="914400" y="1905000"/>
            <a:ext cx="914400" cy="914400"/>
          </a:xfrm>
          <a:prstGeom prst="diagStrip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01</a:t>
            </a:r>
          </a:p>
        </p:txBody>
      </p:sp>
      <p:sp>
        <p:nvSpPr>
          <p:cNvPr id="10" name="Rectangle 9"/>
          <p:cNvSpPr/>
          <p:nvPr userDrawn="1"/>
        </p:nvSpPr>
        <p:spPr>
          <a:xfrm>
            <a:off x="3585835"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tx2"/>
                </a:solidFill>
              </a:rPr>
              <a:t>Option two</a:t>
            </a:r>
          </a:p>
          <a:p>
            <a:pPr defTabSz="888978">
              <a:lnSpc>
                <a:spcPct val="90000"/>
              </a:lnSpc>
              <a:spcBef>
                <a:spcPct val="0"/>
              </a:spcBef>
              <a:spcAft>
                <a:spcPts val="267"/>
              </a:spcAft>
            </a:pPr>
            <a:r>
              <a:rPr lang="en-US" sz="1600">
                <a:solidFill>
                  <a:schemeClr val="tx2"/>
                </a:solidFill>
              </a:rPr>
              <a:t>This option has a triangle on the upper left. Throughout the design, we use subtle color shifts to add visual interest and convey forward momentum</a:t>
            </a:r>
            <a:r>
              <a:rPr lang="en-US" sz="1600">
                <a:solidFill>
                  <a:schemeClr val="tx1"/>
                </a:solidFill>
              </a:rPr>
              <a:t>.</a:t>
            </a:r>
            <a:endParaRPr lang="en-US" sz="1467">
              <a:solidFill>
                <a:schemeClr val="tx1"/>
              </a:solidFill>
            </a:endParaRPr>
          </a:p>
        </p:txBody>
      </p:sp>
      <p:sp>
        <p:nvSpPr>
          <p:cNvPr id="11" name="Diagonal Stripe 10"/>
          <p:cNvSpPr/>
          <p:nvPr userDrawn="1"/>
        </p:nvSpPr>
        <p:spPr>
          <a:xfrm>
            <a:off x="3585835" y="1905000"/>
            <a:ext cx="914400" cy="914400"/>
          </a:xfrm>
          <a:prstGeom prst="diagStripe">
            <a:avLst>
              <a:gd name="adj" fmla="val 0"/>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02</a:t>
            </a:r>
          </a:p>
        </p:txBody>
      </p:sp>
      <p:sp>
        <p:nvSpPr>
          <p:cNvPr id="12" name="Rectangle 11"/>
          <p:cNvSpPr/>
          <p:nvPr userDrawn="1"/>
        </p:nvSpPr>
        <p:spPr>
          <a:xfrm>
            <a:off x="6257270"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tx2"/>
                </a:solidFill>
              </a:rPr>
              <a:t>Option two</a:t>
            </a:r>
          </a:p>
          <a:p>
            <a:pPr defTabSz="888978">
              <a:lnSpc>
                <a:spcPct val="90000"/>
              </a:lnSpc>
              <a:spcBef>
                <a:spcPct val="0"/>
              </a:spcBef>
              <a:spcAft>
                <a:spcPts val="267"/>
              </a:spcAft>
            </a:pPr>
            <a:r>
              <a:rPr lang="en-US" sz="1600">
                <a:solidFill>
                  <a:schemeClr val="tx2"/>
                </a:solidFill>
              </a:rPr>
              <a:t>This option has a triangle on the upper left. Throughout the design, we use subtle color shifts to add visual interest and convey forward momentum.</a:t>
            </a:r>
            <a:endParaRPr lang="en-US" sz="1467">
              <a:solidFill>
                <a:schemeClr val="tx2"/>
              </a:solidFill>
            </a:endParaRPr>
          </a:p>
        </p:txBody>
      </p:sp>
      <p:sp>
        <p:nvSpPr>
          <p:cNvPr id="13" name="Diagonal Stripe 12"/>
          <p:cNvSpPr/>
          <p:nvPr userDrawn="1"/>
        </p:nvSpPr>
        <p:spPr>
          <a:xfrm>
            <a:off x="6257269" y="1905000"/>
            <a:ext cx="914400" cy="914400"/>
          </a:xfrm>
          <a:prstGeom prst="diagStripe">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03</a:t>
            </a:r>
          </a:p>
        </p:txBody>
      </p:sp>
      <p:sp>
        <p:nvSpPr>
          <p:cNvPr id="14" name="Rectangle 13"/>
          <p:cNvSpPr/>
          <p:nvPr userDrawn="1"/>
        </p:nvSpPr>
        <p:spPr>
          <a:xfrm>
            <a:off x="8928706" y="1905000"/>
            <a:ext cx="2348895" cy="345440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tx2"/>
                </a:solidFill>
              </a:rPr>
              <a:t>Option two</a:t>
            </a:r>
          </a:p>
          <a:p>
            <a:pPr defTabSz="888978">
              <a:lnSpc>
                <a:spcPct val="90000"/>
              </a:lnSpc>
              <a:spcBef>
                <a:spcPct val="0"/>
              </a:spcBef>
              <a:spcAft>
                <a:spcPts val="267"/>
              </a:spcAft>
            </a:pPr>
            <a:r>
              <a:rPr lang="en-US" sz="1600">
                <a:solidFill>
                  <a:schemeClr val="tx2"/>
                </a:solidFill>
              </a:rPr>
              <a:t>This option has a triangle on the upper left. Throughout the design, we use subtle color shifts to add visual interest and convey forward momentum.</a:t>
            </a:r>
            <a:endParaRPr lang="en-US" sz="1467">
              <a:solidFill>
                <a:schemeClr val="tx2"/>
              </a:solidFill>
            </a:endParaRPr>
          </a:p>
        </p:txBody>
      </p:sp>
      <p:sp>
        <p:nvSpPr>
          <p:cNvPr id="15" name="Diagonal Stripe 14"/>
          <p:cNvSpPr/>
          <p:nvPr userDrawn="1"/>
        </p:nvSpPr>
        <p:spPr>
          <a:xfrm>
            <a:off x="8928705" y="1905000"/>
            <a:ext cx="914400" cy="914400"/>
          </a:xfrm>
          <a:prstGeom prst="diagStripe">
            <a:avLst>
              <a:gd name="adj" fmla="val 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04</a:t>
            </a:r>
          </a:p>
        </p:txBody>
      </p:sp>
      <p:sp>
        <p:nvSpPr>
          <p:cNvPr id="16" name="Isosceles Triangle 15"/>
          <p:cNvSpPr/>
          <p:nvPr userDrawn="1"/>
        </p:nvSpPr>
        <p:spPr>
          <a:xfrm>
            <a:off x="2911396"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7" name="Isosceles Triangle 16"/>
          <p:cNvSpPr/>
          <p:nvPr userDrawn="1"/>
        </p:nvSpPr>
        <p:spPr>
          <a:xfrm>
            <a:off x="558283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8" name="Isosceles Triangle 17"/>
          <p:cNvSpPr/>
          <p:nvPr userDrawn="1"/>
        </p:nvSpPr>
        <p:spPr>
          <a:xfrm>
            <a:off x="8254265"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9" name="Isosceles Triangle 18"/>
          <p:cNvSpPr/>
          <p:nvPr userDrawn="1"/>
        </p:nvSpPr>
        <p:spPr>
          <a:xfrm>
            <a:off x="1092570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Tree>
    <p:extLst>
      <p:ext uri="{BB962C8B-B14F-4D97-AF65-F5344CB8AC3E}">
        <p14:creationId xmlns:p14="http://schemas.microsoft.com/office/powerpoint/2010/main" val="391035777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txBox="1">
            <a:spLocks/>
          </p:cNvSpPr>
          <p:nvPr userDrawn="1"/>
        </p:nvSpPr>
        <p:spPr>
          <a:xfrm>
            <a:off x="914400" y="279961"/>
            <a:ext cx="10363200" cy="8175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rPr>
              <a:t>Options are always a good thing</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Other good things include coffee, puppies and doughnuts</a:t>
            </a:r>
          </a:p>
        </p:txBody>
      </p:sp>
      <p:sp>
        <p:nvSpPr>
          <p:cNvPr id="8" name="Rectangle 7"/>
          <p:cNvSpPr/>
          <p:nvPr userDrawn="1"/>
        </p:nvSpPr>
        <p:spPr>
          <a:xfrm>
            <a:off x="914401"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bg1"/>
                </a:solidFill>
              </a:rPr>
              <a:t>Option one</a:t>
            </a:r>
          </a:p>
          <a:p>
            <a:pPr defTabSz="888978">
              <a:lnSpc>
                <a:spcPct val="90000"/>
              </a:lnSpc>
              <a:spcBef>
                <a:spcPct val="0"/>
              </a:spcBef>
              <a:spcAft>
                <a:spcPts val="267"/>
              </a:spcAft>
            </a:pPr>
            <a:r>
              <a:rPr lang="en-US" sz="1600">
                <a:solidFill>
                  <a:schemeClr val="bg1"/>
                </a:solidFill>
              </a:rPr>
              <a:t>This option has a triangle on the upper left. Throughout the design, we use subtle color shifts to add visual interest and convey forward momentum.</a:t>
            </a:r>
            <a:endParaRPr lang="en-US" sz="1467">
              <a:solidFill>
                <a:schemeClr val="bg1"/>
              </a:solidFill>
            </a:endParaRPr>
          </a:p>
        </p:txBody>
      </p:sp>
      <p:sp>
        <p:nvSpPr>
          <p:cNvPr id="9" name="Diagonal Stripe 8"/>
          <p:cNvSpPr/>
          <p:nvPr userDrawn="1"/>
        </p:nvSpPr>
        <p:spPr>
          <a:xfrm>
            <a:off x="914400" y="1905000"/>
            <a:ext cx="914400" cy="914400"/>
          </a:xfrm>
          <a:prstGeom prst="diagStrip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01</a:t>
            </a:r>
          </a:p>
        </p:txBody>
      </p:sp>
      <p:sp>
        <p:nvSpPr>
          <p:cNvPr id="10" name="Rectangle 9"/>
          <p:cNvSpPr/>
          <p:nvPr userDrawn="1"/>
        </p:nvSpPr>
        <p:spPr>
          <a:xfrm>
            <a:off x="3585835"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bg1"/>
                </a:solidFill>
              </a:rPr>
              <a:t>Option two</a:t>
            </a:r>
          </a:p>
          <a:p>
            <a:pPr defTabSz="888978">
              <a:lnSpc>
                <a:spcPct val="90000"/>
              </a:lnSpc>
              <a:spcBef>
                <a:spcPct val="0"/>
              </a:spcBef>
              <a:spcAft>
                <a:spcPts val="267"/>
              </a:spcAft>
            </a:pPr>
            <a:r>
              <a:rPr lang="en-US" sz="1600">
                <a:solidFill>
                  <a:schemeClr val="bg1"/>
                </a:solidFill>
              </a:rPr>
              <a:t>This option has a triangle on the upper left. Throughout the design, we use subtle color shifts to add visual interest and convey forward momentum.</a:t>
            </a:r>
            <a:endParaRPr lang="en-US" sz="1467">
              <a:solidFill>
                <a:schemeClr val="bg1"/>
              </a:solidFill>
            </a:endParaRPr>
          </a:p>
        </p:txBody>
      </p:sp>
      <p:sp>
        <p:nvSpPr>
          <p:cNvPr id="11" name="Diagonal Stripe 10"/>
          <p:cNvSpPr/>
          <p:nvPr userDrawn="1"/>
        </p:nvSpPr>
        <p:spPr>
          <a:xfrm>
            <a:off x="3585835" y="1905000"/>
            <a:ext cx="914400" cy="914400"/>
          </a:xfrm>
          <a:prstGeom prst="diagStripe">
            <a:avLst>
              <a:gd name="adj" fmla="val 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02</a:t>
            </a:r>
          </a:p>
        </p:txBody>
      </p:sp>
      <p:sp>
        <p:nvSpPr>
          <p:cNvPr id="12" name="Rectangle 11"/>
          <p:cNvSpPr/>
          <p:nvPr userDrawn="1"/>
        </p:nvSpPr>
        <p:spPr>
          <a:xfrm>
            <a:off x="6257270"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bg1"/>
                </a:solidFill>
              </a:rPr>
              <a:t>Option two</a:t>
            </a:r>
          </a:p>
          <a:p>
            <a:pPr defTabSz="888978">
              <a:lnSpc>
                <a:spcPct val="90000"/>
              </a:lnSpc>
              <a:spcBef>
                <a:spcPct val="0"/>
              </a:spcBef>
              <a:spcAft>
                <a:spcPts val="267"/>
              </a:spcAft>
            </a:pPr>
            <a:r>
              <a:rPr lang="en-US" sz="1600">
                <a:solidFill>
                  <a:schemeClr val="bg1"/>
                </a:solidFill>
              </a:rPr>
              <a:t>This option has a triangle on the upper left. Throughout the design, we use subtle color shifts to add visual interest and convey forward momentum.</a:t>
            </a:r>
            <a:endParaRPr lang="en-US" sz="1467">
              <a:solidFill>
                <a:schemeClr val="bg1"/>
              </a:solidFill>
            </a:endParaRPr>
          </a:p>
        </p:txBody>
      </p:sp>
      <p:sp>
        <p:nvSpPr>
          <p:cNvPr id="13" name="Diagonal Stripe 12"/>
          <p:cNvSpPr/>
          <p:nvPr userDrawn="1"/>
        </p:nvSpPr>
        <p:spPr>
          <a:xfrm>
            <a:off x="6257269" y="1905000"/>
            <a:ext cx="914400" cy="914400"/>
          </a:xfrm>
          <a:prstGeom prst="diagStripe">
            <a:avLst>
              <a:gd name="adj" fmla="val 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03</a:t>
            </a:r>
          </a:p>
        </p:txBody>
      </p:sp>
      <p:sp>
        <p:nvSpPr>
          <p:cNvPr id="14" name="Rectangle 13"/>
          <p:cNvSpPr/>
          <p:nvPr userDrawn="1"/>
        </p:nvSpPr>
        <p:spPr>
          <a:xfrm>
            <a:off x="8928706" y="1905000"/>
            <a:ext cx="2348895" cy="3454400"/>
          </a:xfrm>
          <a:prstGeom prst="rect">
            <a:avLst/>
          </a:prstGeom>
          <a:solidFill>
            <a:schemeClr val="bg1">
              <a:lumMod val="95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853440" rIns="243840" bIns="243840" numCol="1" spcCol="1270" anchor="t" anchorCtr="0">
            <a:noAutofit/>
          </a:bodyPr>
          <a:lstStyle/>
          <a:p>
            <a:pPr defTabSz="888978">
              <a:lnSpc>
                <a:spcPct val="90000"/>
              </a:lnSpc>
              <a:spcBef>
                <a:spcPct val="0"/>
              </a:spcBef>
              <a:spcAft>
                <a:spcPts val="267"/>
              </a:spcAft>
            </a:pPr>
            <a:r>
              <a:rPr lang="en-US" sz="2133">
                <a:solidFill>
                  <a:schemeClr val="bg1"/>
                </a:solidFill>
              </a:rPr>
              <a:t>Option two</a:t>
            </a:r>
          </a:p>
          <a:p>
            <a:pPr defTabSz="888978">
              <a:lnSpc>
                <a:spcPct val="90000"/>
              </a:lnSpc>
              <a:spcBef>
                <a:spcPct val="0"/>
              </a:spcBef>
              <a:spcAft>
                <a:spcPts val="267"/>
              </a:spcAft>
            </a:pPr>
            <a:r>
              <a:rPr lang="en-US" sz="1600">
                <a:solidFill>
                  <a:schemeClr val="bg1"/>
                </a:solidFill>
              </a:rPr>
              <a:t>This option has a triangle on the upper left. Throughout the design, we use subtle color shifts to add visual interest and convey forward momentum.</a:t>
            </a:r>
            <a:endParaRPr lang="en-US" sz="1467">
              <a:solidFill>
                <a:schemeClr val="bg1"/>
              </a:solidFill>
            </a:endParaRPr>
          </a:p>
        </p:txBody>
      </p:sp>
      <p:sp>
        <p:nvSpPr>
          <p:cNvPr id="15" name="Diagonal Stripe 14"/>
          <p:cNvSpPr/>
          <p:nvPr userDrawn="1"/>
        </p:nvSpPr>
        <p:spPr>
          <a:xfrm>
            <a:off x="8928705" y="1905000"/>
            <a:ext cx="914400" cy="914400"/>
          </a:xfrm>
          <a:prstGeom prst="diagStripe">
            <a:avLst>
              <a:gd name="adj" fmla="val 0"/>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r>
              <a:rPr lang="en-US" sz="2667">
                <a:solidFill>
                  <a:srgbClr val="FFFFFF"/>
                </a:solidFill>
              </a:rPr>
              <a:t>04</a:t>
            </a:r>
          </a:p>
        </p:txBody>
      </p:sp>
      <p:sp>
        <p:nvSpPr>
          <p:cNvPr id="16" name="Isosceles Triangle 15"/>
          <p:cNvSpPr/>
          <p:nvPr userDrawn="1"/>
        </p:nvSpPr>
        <p:spPr>
          <a:xfrm>
            <a:off x="2911396"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7" name="Isosceles Triangle 16"/>
          <p:cNvSpPr/>
          <p:nvPr userDrawn="1"/>
        </p:nvSpPr>
        <p:spPr>
          <a:xfrm>
            <a:off x="558283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8" name="Isosceles Triangle 17"/>
          <p:cNvSpPr/>
          <p:nvPr userDrawn="1"/>
        </p:nvSpPr>
        <p:spPr>
          <a:xfrm>
            <a:off x="8254265"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
        <p:nvSpPr>
          <p:cNvPr id="19" name="Isosceles Triangle 18"/>
          <p:cNvSpPr/>
          <p:nvPr userDrawn="1"/>
        </p:nvSpPr>
        <p:spPr>
          <a:xfrm>
            <a:off x="10925701" y="5007501"/>
            <a:ext cx="351899" cy="351899"/>
          </a:xfrm>
          <a:prstGeom prst="triangle">
            <a:avLst>
              <a:gd name="adj" fmla="val 100000"/>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lIns="121920" tIns="0" rIns="121920" bIns="0" rtlCol="0" anchor="b" anchorCtr="0"/>
          <a:lstStyle/>
          <a:p>
            <a:pPr algn="ctr"/>
            <a:r>
              <a:rPr lang="en-US" sz="1867">
                <a:solidFill>
                  <a:srgbClr val="FFFFFF"/>
                </a:solidFill>
              </a:rPr>
              <a:t>+</a:t>
            </a:r>
          </a:p>
        </p:txBody>
      </p:sp>
    </p:spTree>
    <p:extLst>
      <p:ext uri="{BB962C8B-B14F-4D97-AF65-F5344CB8AC3E}">
        <p14:creationId xmlns:p14="http://schemas.microsoft.com/office/powerpoint/2010/main" val="14312294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First quarter project milestones</a:t>
            </a:r>
          </a:p>
        </p:txBody>
      </p:sp>
      <p:sp>
        <p:nvSpPr>
          <p:cNvPr id="8" name="Rectangle 7"/>
          <p:cNvSpPr/>
          <p:nvPr userDrawn="1"/>
        </p:nvSpPr>
        <p:spPr>
          <a:xfrm>
            <a:off x="1739017" y="1543050"/>
            <a:ext cx="2736803" cy="251894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err="1">
                <a:solidFill>
                  <a:schemeClr val="accent1"/>
                </a:solidFill>
              </a:rPr>
              <a:t>Lorem</a:t>
            </a:r>
            <a:r>
              <a:rPr lang="en-US" sz="2133">
                <a:solidFill>
                  <a:schemeClr val="accent1"/>
                </a:solidFill>
              </a:rPr>
              <a:t> </a:t>
            </a:r>
            <a:r>
              <a:rPr lang="en-US" sz="2133" err="1">
                <a:solidFill>
                  <a:schemeClr val="accent1"/>
                </a:solidFill>
              </a:rPr>
              <a:t>Ipsum</a:t>
            </a:r>
            <a:endParaRPr lang="en-US" sz="2133">
              <a:solidFill>
                <a:schemeClr val="accent1"/>
              </a:solidFill>
            </a:endParaRPr>
          </a:p>
          <a:p>
            <a:pPr algn="ctr" defTabSz="888978">
              <a:lnSpc>
                <a:spcPct val="90000"/>
              </a:lnSpc>
              <a:spcBef>
                <a:spcPct val="0"/>
              </a:spcBef>
              <a:spcAft>
                <a:spcPts val="267"/>
              </a:spcAft>
            </a:pPr>
            <a:r>
              <a:rPr lang="en-US" sz="1467" err="1">
                <a:solidFill>
                  <a:schemeClr val="tx2"/>
                </a:solidFill>
              </a:rPr>
              <a:t>Cillendande</a:t>
            </a:r>
            <a:r>
              <a:rPr lang="en-US" sz="1467">
                <a:solidFill>
                  <a:schemeClr val="tx2"/>
                </a:solidFill>
              </a:rPr>
              <a:t> </a:t>
            </a:r>
            <a:r>
              <a:rPr lang="en-US" sz="1467" err="1">
                <a:solidFill>
                  <a:schemeClr val="tx2"/>
                </a:solidFill>
              </a:rPr>
              <a:t>cupti</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porupta</a:t>
            </a:r>
            <a:r>
              <a:rPr lang="en-US" sz="1467">
                <a:solidFill>
                  <a:schemeClr val="tx2"/>
                </a:solidFill>
              </a:rPr>
              <a:t> </a:t>
            </a:r>
            <a:r>
              <a:rPr lang="en-US" sz="1467" err="1">
                <a:solidFill>
                  <a:schemeClr val="tx2"/>
                </a:solidFill>
              </a:rPr>
              <a:t>tquibea</a:t>
            </a:r>
            <a:r>
              <a:rPr lang="en-US" sz="1467">
                <a:solidFill>
                  <a:schemeClr val="tx2"/>
                </a:solidFill>
              </a:rPr>
              <a:t> qui con</a:t>
            </a:r>
          </a:p>
        </p:txBody>
      </p:sp>
      <p:sp>
        <p:nvSpPr>
          <p:cNvPr id="10" name="Rectangle 9"/>
          <p:cNvSpPr/>
          <p:nvPr userDrawn="1"/>
        </p:nvSpPr>
        <p:spPr>
          <a:xfrm>
            <a:off x="7716180" y="1543050"/>
            <a:ext cx="2736803" cy="2518940"/>
          </a:xfrm>
          <a:prstGeom prst="rect">
            <a:avLst/>
          </a:prstGeom>
          <a:solidFill>
            <a:schemeClr val="accent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err="1">
                <a:solidFill>
                  <a:schemeClr val="accent1">
                    <a:lumMod val="60000"/>
                    <a:lumOff val="40000"/>
                  </a:schemeClr>
                </a:solidFill>
              </a:rPr>
              <a:t>Lorem</a:t>
            </a:r>
            <a:r>
              <a:rPr lang="en-US" sz="2133">
                <a:solidFill>
                  <a:schemeClr val="accent1">
                    <a:lumMod val="60000"/>
                    <a:lumOff val="40000"/>
                  </a:schemeClr>
                </a:solidFill>
              </a:rPr>
              <a:t> </a:t>
            </a:r>
            <a:r>
              <a:rPr lang="en-US" sz="2133" err="1">
                <a:solidFill>
                  <a:schemeClr val="accent1">
                    <a:lumMod val="60000"/>
                    <a:lumOff val="40000"/>
                  </a:schemeClr>
                </a:solidFill>
              </a:rPr>
              <a:t>Ipsum</a:t>
            </a:r>
            <a:endParaRPr lang="en-US" sz="2133">
              <a:solidFill>
                <a:schemeClr val="accent1">
                  <a:lumMod val="60000"/>
                  <a:lumOff val="40000"/>
                </a:schemeClr>
              </a:solidFill>
            </a:endParaRPr>
          </a:p>
          <a:p>
            <a:pPr algn="ctr" defTabSz="888978">
              <a:lnSpc>
                <a:spcPct val="90000"/>
              </a:lnSpc>
              <a:spcBef>
                <a:spcPct val="0"/>
              </a:spcBef>
              <a:spcAft>
                <a:spcPts val="267"/>
              </a:spcAft>
            </a:pPr>
            <a:r>
              <a:rPr lang="en-US" sz="1467" err="1">
                <a:solidFill>
                  <a:schemeClr val="tx2"/>
                </a:solidFill>
              </a:rPr>
              <a:t>Cillendande</a:t>
            </a:r>
            <a:r>
              <a:rPr lang="en-US" sz="1467">
                <a:solidFill>
                  <a:schemeClr val="tx2"/>
                </a:solidFill>
              </a:rPr>
              <a:t> </a:t>
            </a:r>
            <a:r>
              <a:rPr lang="en-US" sz="1467" err="1">
                <a:solidFill>
                  <a:schemeClr val="tx2"/>
                </a:solidFill>
              </a:rPr>
              <a:t>cupti</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porupta</a:t>
            </a:r>
            <a:r>
              <a:rPr lang="en-US" sz="1467">
                <a:solidFill>
                  <a:schemeClr val="tx2"/>
                </a:solidFill>
              </a:rPr>
              <a:t> </a:t>
            </a:r>
            <a:r>
              <a:rPr lang="en-US" sz="1467" err="1">
                <a:solidFill>
                  <a:schemeClr val="tx2"/>
                </a:solidFill>
              </a:rPr>
              <a:t>tquibea</a:t>
            </a:r>
            <a:r>
              <a:rPr lang="en-US" sz="1467">
                <a:solidFill>
                  <a:schemeClr val="tx2"/>
                </a:solidFill>
              </a:rPr>
              <a:t> qui con</a:t>
            </a:r>
          </a:p>
        </p:txBody>
      </p:sp>
      <p:sp>
        <p:nvSpPr>
          <p:cNvPr id="9" name="Rectangle 8"/>
          <p:cNvSpPr/>
          <p:nvPr userDrawn="1"/>
        </p:nvSpPr>
        <p:spPr>
          <a:xfrm>
            <a:off x="4727598" y="1543050"/>
            <a:ext cx="2736803" cy="2518940"/>
          </a:xfrm>
          <a:prstGeom prst="rect">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err="1">
                <a:solidFill>
                  <a:schemeClr val="accent4"/>
                </a:solidFill>
              </a:rPr>
              <a:t>Lorem</a:t>
            </a:r>
            <a:r>
              <a:rPr lang="en-US" sz="2133">
                <a:solidFill>
                  <a:schemeClr val="accent4"/>
                </a:solidFill>
              </a:rPr>
              <a:t> </a:t>
            </a:r>
            <a:r>
              <a:rPr lang="en-US" sz="2133" err="1">
                <a:solidFill>
                  <a:schemeClr val="accent4"/>
                </a:solidFill>
              </a:rPr>
              <a:t>Ipsum</a:t>
            </a:r>
            <a:endParaRPr lang="en-US" sz="2133">
              <a:solidFill>
                <a:schemeClr val="accent4"/>
              </a:solidFill>
            </a:endParaRPr>
          </a:p>
          <a:p>
            <a:pPr algn="ctr" defTabSz="888978">
              <a:lnSpc>
                <a:spcPct val="90000"/>
              </a:lnSpc>
              <a:spcBef>
                <a:spcPct val="0"/>
              </a:spcBef>
              <a:spcAft>
                <a:spcPts val="267"/>
              </a:spcAft>
            </a:pPr>
            <a:r>
              <a:rPr lang="en-US" sz="1467" err="1">
                <a:solidFill>
                  <a:schemeClr val="tx2"/>
                </a:solidFill>
              </a:rPr>
              <a:t>Cillendande</a:t>
            </a:r>
            <a:r>
              <a:rPr lang="en-US" sz="1467">
                <a:solidFill>
                  <a:schemeClr val="tx2"/>
                </a:solidFill>
              </a:rPr>
              <a:t> </a:t>
            </a:r>
            <a:r>
              <a:rPr lang="en-US" sz="1467" err="1">
                <a:solidFill>
                  <a:schemeClr val="tx2"/>
                </a:solidFill>
              </a:rPr>
              <a:t>cupti</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porupta</a:t>
            </a:r>
            <a:r>
              <a:rPr lang="en-US" sz="1467">
                <a:solidFill>
                  <a:schemeClr val="tx2"/>
                </a:solidFill>
              </a:rPr>
              <a:t> </a:t>
            </a:r>
            <a:r>
              <a:rPr lang="en-US" sz="1467" err="1">
                <a:solidFill>
                  <a:schemeClr val="tx2"/>
                </a:solidFill>
              </a:rPr>
              <a:t>tquibea</a:t>
            </a:r>
            <a:r>
              <a:rPr lang="en-US" sz="1467">
                <a:solidFill>
                  <a:schemeClr val="tx2"/>
                </a:solidFill>
              </a:rPr>
              <a:t> qui con</a:t>
            </a:r>
          </a:p>
        </p:txBody>
      </p:sp>
      <p:sp>
        <p:nvSpPr>
          <p:cNvPr id="14" name="Rectangle 13"/>
          <p:cNvSpPr/>
          <p:nvPr userDrawn="1"/>
        </p:nvSpPr>
        <p:spPr>
          <a:xfrm>
            <a:off x="961117" y="5489963"/>
            <a:ext cx="625492" cy="267766"/>
          </a:xfrm>
          <a:prstGeom prst="rect">
            <a:avLst/>
          </a:prstGeom>
        </p:spPr>
        <p:txBody>
          <a:bodyPr wrap="none">
            <a:spAutoFit/>
          </a:bodyPr>
          <a:lstStyle/>
          <a:p>
            <a:pPr algn="r">
              <a:lnSpc>
                <a:spcPct val="95000"/>
              </a:lnSpc>
            </a:pPr>
            <a:r>
              <a:rPr lang="en-US" sz="1200">
                <a:solidFill>
                  <a:schemeClr val="tx2"/>
                </a:solidFill>
              </a:rPr>
              <a:t>MySQL</a:t>
            </a:r>
          </a:p>
        </p:txBody>
      </p:sp>
      <p:sp>
        <p:nvSpPr>
          <p:cNvPr id="15" name="Rectangle 14"/>
          <p:cNvSpPr/>
          <p:nvPr userDrawn="1"/>
        </p:nvSpPr>
        <p:spPr>
          <a:xfrm>
            <a:off x="1111799" y="4936191"/>
            <a:ext cx="474810" cy="267766"/>
          </a:xfrm>
          <a:prstGeom prst="rect">
            <a:avLst/>
          </a:prstGeom>
        </p:spPr>
        <p:txBody>
          <a:bodyPr wrap="none">
            <a:spAutoFit/>
          </a:bodyPr>
          <a:lstStyle/>
          <a:p>
            <a:pPr algn="r">
              <a:lnSpc>
                <a:spcPct val="95000"/>
              </a:lnSpc>
            </a:pPr>
            <a:r>
              <a:rPr lang="en-US" sz="1200">
                <a:solidFill>
                  <a:schemeClr val="tx2"/>
                </a:solidFill>
              </a:rPr>
              <a:t>PHP</a:t>
            </a:r>
          </a:p>
        </p:txBody>
      </p:sp>
      <p:sp>
        <p:nvSpPr>
          <p:cNvPr id="16" name="Rectangle 15"/>
          <p:cNvSpPr/>
          <p:nvPr userDrawn="1"/>
        </p:nvSpPr>
        <p:spPr>
          <a:xfrm>
            <a:off x="943484" y="4372894"/>
            <a:ext cx="643125" cy="267766"/>
          </a:xfrm>
          <a:prstGeom prst="rect">
            <a:avLst/>
          </a:prstGeom>
        </p:spPr>
        <p:txBody>
          <a:bodyPr wrap="none">
            <a:spAutoFit/>
          </a:bodyPr>
          <a:lstStyle/>
          <a:p>
            <a:pPr algn="r">
              <a:lnSpc>
                <a:spcPct val="95000"/>
              </a:lnSpc>
            </a:pPr>
            <a:r>
              <a:rPr lang="en-US" sz="1200">
                <a:solidFill>
                  <a:schemeClr val="tx2"/>
                </a:solidFill>
              </a:rPr>
              <a:t>HTML5</a:t>
            </a:r>
          </a:p>
        </p:txBody>
      </p:sp>
      <p:sp>
        <p:nvSpPr>
          <p:cNvPr id="17" name="Rounded Rectangle 42"/>
          <p:cNvSpPr/>
          <p:nvPr userDrawn="1"/>
        </p:nvSpPr>
        <p:spPr>
          <a:xfrm rot="5400000">
            <a:off x="2952670" y="3124602"/>
            <a:ext cx="281949" cy="2764350"/>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18" name="Rounded Rectangle 44"/>
          <p:cNvSpPr/>
          <p:nvPr userDrawn="1"/>
        </p:nvSpPr>
        <p:spPr>
          <a:xfrm>
            <a:off x="1711471" y="4365804"/>
            <a:ext cx="2305488"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19" name="Rounded Rectangle 47"/>
          <p:cNvSpPr/>
          <p:nvPr userDrawn="1"/>
        </p:nvSpPr>
        <p:spPr>
          <a:xfrm rot="5400000">
            <a:off x="2952670" y="3687899"/>
            <a:ext cx="281949" cy="2764350"/>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0" name="Rounded Rectangle 48"/>
          <p:cNvSpPr/>
          <p:nvPr userDrawn="1"/>
        </p:nvSpPr>
        <p:spPr>
          <a:xfrm>
            <a:off x="1711469" y="4929101"/>
            <a:ext cx="1665253"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65%</a:t>
            </a:r>
          </a:p>
        </p:txBody>
      </p:sp>
      <p:sp>
        <p:nvSpPr>
          <p:cNvPr id="21" name="Rounded Rectangle 49"/>
          <p:cNvSpPr/>
          <p:nvPr userDrawn="1"/>
        </p:nvSpPr>
        <p:spPr>
          <a:xfrm rot="5400000">
            <a:off x="2952670" y="4241671"/>
            <a:ext cx="281949" cy="2764350"/>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2" name="Rounded Rectangle 50"/>
          <p:cNvSpPr/>
          <p:nvPr userDrawn="1"/>
        </p:nvSpPr>
        <p:spPr>
          <a:xfrm>
            <a:off x="1711469" y="5482873"/>
            <a:ext cx="2116672"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
        <p:nvSpPr>
          <p:cNvPr id="23" name="Rounded Rectangle 54"/>
          <p:cNvSpPr/>
          <p:nvPr userDrawn="1"/>
        </p:nvSpPr>
        <p:spPr>
          <a:xfrm rot="5400000">
            <a:off x="5955025" y="3138376"/>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4" name="Rounded Rectangle 55"/>
          <p:cNvSpPr/>
          <p:nvPr userDrawn="1"/>
        </p:nvSpPr>
        <p:spPr>
          <a:xfrm>
            <a:off x="4727600" y="4365804"/>
            <a:ext cx="741190"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20%</a:t>
            </a:r>
          </a:p>
        </p:txBody>
      </p:sp>
      <p:sp>
        <p:nvSpPr>
          <p:cNvPr id="25" name="Rounded Rectangle 56"/>
          <p:cNvSpPr/>
          <p:nvPr userDrawn="1"/>
        </p:nvSpPr>
        <p:spPr>
          <a:xfrm rot="5400000">
            <a:off x="5955025" y="3701673"/>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6" name="Rounded Rectangle 57"/>
          <p:cNvSpPr/>
          <p:nvPr userDrawn="1"/>
        </p:nvSpPr>
        <p:spPr>
          <a:xfrm>
            <a:off x="4727598" y="4929101"/>
            <a:ext cx="1485076"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55%</a:t>
            </a:r>
          </a:p>
        </p:txBody>
      </p:sp>
      <p:sp>
        <p:nvSpPr>
          <p:cNvPr id="27" name="Rounded Rectangle 58"/>
          <p:cNvSpPr/>
          <p:nvPr userDrawn="1"/>
        </p:nvSpPr>
        <p:spPr>
          <a:xfrm rot="5400000">
            <a:off x="5955025" y="4255445"/>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8" name="Rounded Rectangle 59"/>
          <p:cNvSpPr/>
          <p:nvPr userDrawn="1"/>
        </p:nvSpPr>
        <p:spPr>
          <a:xfrm>
            <a:off x="4727598" y="5482873"/>
            <a:ext cx="2425499"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90%</a:t>
            </a:r>
          </a:p>
        </p:txBody>
      </p:sp>
      <p:sp>
        <p:nvSpPr>
          <p:cNvPr id="29" name="Rounded Rectangle 63"/>
          <p:cNvSpPr/>
          <p:nvPr userDrawn="1"/>
        </p:nvSpPr>
        <p:spPr>
          <a:xfrm rot="5400000">
            <a:off x="8943607" y="3138376"/>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0" name="Rounded Rectangle 64"/>
          <p:cNvSpPr/>
          <p:nvPr userDrawn="1"/>
        </p:nvSpPr>
        <p:spPr>
          <a:xfrm>
            <a:off x="7716182" y="4365804"/>
            <a:ext cx="1122187" cy="281946"/>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40%</a:t>
            </a:r>
          </a:p>
        </p:txBody>
      </p:sp>
      <p:sp>
        <p:nvSpPr>
          <p:cNvPr id="31" name="Rounded Rectangle 65"/>
          <p:cNvSpPr/>
          <p:nvPr userDrawn="1"/>
        </p:nvSpPr>
        <p:spPr>
          <a:xfrm rot="5400000">
            <a:off x="8943607" y="3701673"/>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2" name="Rounded Rectangle 66"/>
          <p:cNvSpPr/>
          <p:nvPr userDrawn="1"/>
        </p:nvSpPr>
        <p:spPr>
          <a:xfrm>
            <a:off x="7716179" y="4929101"/>
            <a:ext cx="2455599" cy="281946"/>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90%</a:t>
            </a:r>
          </a:p>
        </p:txBody>
      </p:sp>
      <p:sp>
        <p:nvSpPr>
          <p:cNvPr id="33" name="Rounded Rectangle 67"/>
          <p:cNvSpPr/>
          <p:nvPr userDrawn="1"/>
        </p:nvSpPr>
        <p:spPr>
          <a:xfrm rot="5400000">
            <a:off x="8943607" y="4255445"/>
            <a:ext cx="281949" cy="2736802"/>
          </a:xfrm>
          <a:prstGeom prst="roundRect">
            <a:avLst>
              <a:gd name="adj" fmla="val 50000"/>
            </a:avLst>
          </a:prstGeom>
          <a:solidFill>
            <a:schemeClr val="bg1">
              <a:lumMod val="5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4" name="Rounded Rectangle 68"/>
          <p:cNvSpPr/>
          <p:nvPr userDrawn="1"/>
        </p:nvSpPr>
        <p:spPr>
          <a:xfrm>
            <a:off x="7716180" y="5482873"/>
            <a:ext cx="2095578" cy="281946"/>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pic>
        <p:nvPicPr>
          <p:cNvPr id="2" name="Picture 1"/>
          <p:cNvPicPr>
            <a:picLocks noChangeAspect="1"/>
          </p:cNvPicPr>
          <p:nvPr userDrawn="1"/>
        </p:nvPicPr>
        <p:blipFill>
          <a:blip r:embed="rId3">
            <a:duotone>
              <a:prstClr val="black"/>
              <a:schemeClr val="accent1">
                <a:tint val="45000"/>
                <a:satMod val="400000"/>
              </a:schemeClr>
            </a:duotone>
            <a:lum bright="-48000"/>
          </a:blip>
          <a:stretch>
            <a:fillRect/>
          </a:stretch>
        </p:blipFill>
        <p:spPr>
          <a:xfrm>
            <a:off x="2680950" y="1935387"/>
            <a:ext cx="900450" cy="986833"/>
          </a:xfrm>
          <a:prstGeom prst="rect">
            <a:avLst/>
          </a:prstGeom>
        </p:spPr>
      </p:pic>
      <p:pic>
        <p:nvPicPr>
          <p:cNvPr id="36" name="Picture 35"/>
          <p:cNvPicPr>
            <a:picLocks noChangeAspect="1"/>
          </p:cNvPicPr>
          <p:nvPr userDrawn="1"/>
        </p:nvPicPr>
        <p:blipFill>
          <a:blip r:embed="rId4">
            <a:duotone>
              <a:prstClr val="black"/>
              <a:schemeClr val="tx2">
                <a:tint val="45000"/>
                <a:satMod val="400000"/>
              </a:schemeClr>
            </a:duotone>
            <a:lum bright="-32000"/>
          </a:blip>
          <a:stretch>
            <a:fillRect/>
          </a:stretch>
        </p:blipFill>
        <p:spPr>
          <a:xfrm>
            <a:off x="5709411" y="1996485"/>
            <a:ext cx="815214" cy="925735"/>
          </a:xfrm>
          <a:prstGeom prst="rect">
            <a:avLst/>
          </a:prstGeom>
        </p:spPr>
      </p:pic>
      <p:pic>
        <p:nvPicPr>
          <p:cNvPr id="37" name="Picture 36"/>
          <p:cNvPicPr>
            <a:picLocks noChangeAspect="1"/>
          </p:cNvPicPr>
          <p:nvPr userDrawn="1"/>
        </p:nvPicPr>
        <p:blipFill>
          <a:blip r:embed="rId5">
            <a:duotone>
              <a:prstClr val="black"/>
              <a:schemeClr val="accent1">
                <a:tint val="45000"/>
                <a:satMod val="400000"/>
              </a:schemeClr>
            </a:duotone>
            <a:lum bright="-12000" contrast="-2000"/>
          </a:blip>
          <a:stretch>
            <a:fillRect/>
          </a:stretch>
        </p:blipFill>
        <p:spPr>
          <a:xfrm>
            <a:off x="8610600" y="2176446"/>
            <a:ext cx="776250" cy="742500"/>
          </a:xfrm>
          <a:prstGeom prst="rect">
            <a:avLst/>
          </a:prstGeom>
        </p:spPr>
      </p:pic>
    </p:spTree>
    <p:extLst>
      <p:ext uri="{BB962C8B-B14F-4D97-AF65-F5344CB8AC3E}">
        <p14:creationId xmlns:p14="http://schemas.microsoft.com/office/powerpoint/2010/main" val="10667764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First quarter project milestones</a:t>
            </a:r>
          </a:p>
        </p:txBody>
      </p:sp>
      <p:sp>
        <p:nvSpPr>
          <p:cNvPr id="8" name="Rectangle 7"/>
          <p:cNvSpPr/>
          <p:nvPr userDrawn="1"/>
        </p:nvSpPr>
        <p:spPr>
          <a:xfrm>
            <a:off x="1739017" y="1543050"/>
            <a:ext cx="2736803" cy="2518940"/>
          </a:xfrm>
          <a:prstGeom prst="rect">
            <a:avLst/>
          </a:prstGeom>
          <a:solidFill>
            <a:schemeClr val="accent3">
              <a:lumMod val="20000"/>
              <a:lumOff val="8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err="1">
                <a:solidFill>
                  <a:schemeClr val="accent1"/>
                </a:solidFill>
              </a:rPr>
              <a:t>Lorem</a:t>
            </a:r>
            <a:r>
              <a:rPr lang="en-US" sz="2133">
                <a:solidFill>
                  <a:schemeClr val="accent1"/>
                </a:solidFill>
              </a:rPr>
              <a:t> </a:t>
            </a:r>
            <a:r>
              <a:rPr lang="en-US" sz="2133" err="1">
                <a:solidFill>
                  <a:schemeClr val="accent1"/>
                </a:solidFill>
              </a:rPr>
              <a:t>Ipsum</a:t>
            </a:r>
            <a:endParaRPr lang="en-US" sz="2133">
              <a:solidFill>
                <a:schemeClr val="accent1"/>
              </a:solidFill>
            </a:endParaRPr>
          </a:p>
          <a:p>
            <a:pPr algn="ctr" defTabSz="888978">
              <a:lnSpc>
                <a:spcPct val="90000"/>
              </a:lnSpc>
              <a:spcBef>
                <a:spcPct val="0"/>
              </a:spcBef>
              <a:spcAft>
                <a:spcPts val="267"/>
              </a:spcAft>
            </a:pPr>
            <a:r>
              <a:rPr lang="en-US" sz="1467" err="1">
                <a:solidFill>
                  <a:schemeClr val="bg1"/>
                </a:solidFill>
              </a:rPr>
              <a:t>Cillendande</a:t>
            </a:r>
            <a:r>
              <a:rPr lang="en-US" sz="1467">
                <a:solidFill>
                  <a:schemeClr val="bg1"/>
                </a:solidFill>
              </a:rPr>
              <a:t> </a:t>
            </a:r>
            <a:r>
              <a:rPr lang="en-US" sz="1467" err="1">
                <a:solidFill>
                  <a:schemeClr val="bg1"/>
                </a:solidFill>
              </a:rPr>
              <a:t>cupti</a:t>
            </a:r>
            <a:r>
              <a:rPr lang="en-US" sz="1467">
                <a:solidFill>
                  <a:schemeClr val="bg1"/>
                </a:solidFill>
              </a:rPr>
              <a:t> </a:t>
            </a:r>
            <a:r>
              <a:rPr lang="en-US" sz="1467" err="1">
                <a:solidFill>
                  <a:schemeClr val="bg1"/>
                </a:solidFill>
              </a:rPr>
              <a:t>ut</a:t>
            </a:r>
            <a:r>
              <a:rPr lang="en-US" sz="1467">
                <a:solidFill>
                  <a:schemeClr val="bg1"/>
                </a:solidFill>
              </a:rPr>
              <a:t> </a:t>
            </a:r>
            <a:r>
              <a:rPr lang="en-US" sz="1467" err="1">
                <a:solidFill>
                  <a:schemeClr val="bg1"/>
                </a:solidFill>
              </a:rPr>
              <a:t>porupta</a:t>
            </a:r>
            <a:r>
              <a:rPr lang="en-US" sz="1467">
                <a:solidFill>
                  <a:schemeClr val="bg1"/>
                </a:solidFill>
              </a:rPr>
              <a:t> </a:t>
            </a:r>
            <a:r>
              <a:rPr lang="en-US" sz="1467" err="1">
                <a:solidFill>
                  <a:schemeClr val="bg1"/>
                </a:solidFill>
              </a:rPr>
              <a:t>tquibea</a:t>
            </a:r>
            <a:r>
              <a:rPr lang="en-US" sz="1467">
                <a:solidFill>
                  <a:schemeClr val="bg1"/>
                </a:solidFill>
              </a:rPr>
              <a:t> qui con</a:t>
            </a:r>
          </a:p>
        </p:txBody>
      </p:sp>
      <p:sp>
        <p:nvSpPr>
          <p:cNvPr id="10" name="Rectangle 9"/>
          <p:cNvSpPr/>
          <p:nvPr userDrawn="1"/>
        </p:nvSpPr>
        <p:spPr>
          <a:xfrm>
            <a:off x="7716180" y="1543050"/>
            <a:ext cx="2736803" cy="2518940"/>
          </a:xfrm>
          <a:prstGeom prst="rect">
            <a:avLst/>
          </a:prstGeom>
          <a:solidFill>
            <a:schemeClr val="accent3">
              <a:lumMod val="20000"/>
              <a:lumOff val="8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a:solidFill>
                  <a:schemeClr val="bg1"/>
                </a:solidFill>
              </a:rPr>
              <a:t>Lorem Ipsum</a:t>
            </a:r>
          </a:p>
          <a:p>
            <a:pPr algn="ctr" defTabSz="888978">
              <a:lnSpc>
                <a:spcPct val="90000"/>
              </a:lnSpc>
              <a:spcBef>
                <a:spcPct val="0"/>
              </a:spcBef>
              <a:spcAft>
                <a:spcPts val="267"/>
              </a:spcAft>
            </a:pPr>
            <a:r>
              <a:rPr lang="en-US" sz="1467" err="1">
                <a:solidFill>
                  <a:schemeClr val="bg1"/>
                </a:solidFill>
              </a:rPr>
              <a:t>Cillendande</a:t>
            </a:r>
            <a:r>
              <a:rPr lang="en-US" sz="1467">
                <a:solidFill>
                  <a:schemeClr val="bg1"/>
                </a:solidFill>
              </a:rPr>
              <a:t> </a:t>
            </a:r>
            <a:r>
              <a:rPr lang="en-US" sz="1467" err="1">
                <a:solidFill>
                  <a:schemeClr val="bg1"/>
                </a:solidFill>
              </a:rPr>
              <a:t>cupti</a:t>
            </a:r>
            <a:r>
              <a:rPr lang="en-US" sz="1467">
                <a:solidFill>
                  <a:schemeClr val="bg1"/>
                </a:solidFill>
              </a:rPr>
              <a:t> </a:t>
            </a:r>
            <a:r>
              <a:rPr lang="en-US" sz="1467" err="1">
                <a:solidFill>
                  <a:schemeClr val="bg1"/>
                </a:solidFill>
              </a:rPr>
              <a:t>ut</a:t>
            </a:r>
            <a:r>
              <a:rPr lang="en-US" sz="1467">
                <a:solidFill>
                  <a:schemeClr val="bg1"/>
                </a:solidFill>
              </a:rPr>
              <a:t> </a:t>
            </a:r>
            <a:r>
              <a:rPr lang="en-US" sz="1467" err="1">
                <a:solidFill>
                  <a:schemeClr val="bg1"/>
                </a:solidFill>
              </a:rPr>
              <a:t>porupta</a:t>
            </a:r>
            <a:r>
              <a:rPr lang="en-US" sz="1467">
                <a:solidFill>
                  <a:schemeClr val="bg1"/>
                </a:solidFill>
              </a:rPr>
              <a:t> </a:t>
            </a:r>
            <a:r>
              <a:rPr lang="en-US" sz="1467" err="1">
                <a:solidFill>
                  <a:schemeClr val="bg1"/>
                </a:solidFill>
              </a:rPr>
              <a:t>tquibea</a:t>
            </a:r>
            <a:r>
              <a:rPr lang="en-US" sz="1467">
                <a:solidFill>
                  <a:schemeClr val="bg1"/>
                </a:solidFill>
              </a:rPr>
              <a:t> qui con</a:t>
            </a:r>
          </a:p>
        </p:txBody>
      </p:sp>
      <p:sp>
        <p:nvSpPr>
          <p:cNvPr id="9" name="Rectangle 8"/>
          <p:cNvSpPr/>
          <p:nvPr userDrawn="1"/>
        </p:nvSpPr>
        <p:spPr>
          <a:xfrm>
            <a:off x="4727598" y="1543050"/>
            <a:ext cx="2736803" cy="2518940"/>
          </a:xfrm>
          <a:prstGeom prst="rect">
            <a:avLst/>
          </a:prstGeom>
          <a:solidFill>
            <a:schemeClr val="accent3">
              <a:lumMod val="20000"/>
              <a:lumOff val="80000"/>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r>
              <a:rPr lang="en-US" sz="2133">
                <a:solidFill>
                  <a:schemeClr val="accent4">
                    <a:lumMod val="50000"/>
                  </a:schemeClr>
                </a:solidFill>
              </a:rPr>
              <a:t>Lorem Ipsum</a:t>
            </a:r>
          </a:p>
          <a:p>
            <a:pPr algn="ctr" defTabSz="888978">
              <a:lnSpc>
                <a:spcPct val="90000"/>
              </a:lnSpc>
              <a:spcBef>
                <a:spcPct val="0"/>
              </a:spcBef>
              <a:spcAft>
                <a:spcPts val="267"/>
              </a:spcAft>
            </a:pPr>
            <a:r>
              <a:rPr lang="en-US" sz="1467" err="1">
                <a:solidFill>
                  <a:schemeClr val="bg1"/>
                </a:solidFill>
              </a:rPr>
              <a:t>Cillendande</a:t>
            </a:r>
            <a:r>
              <a:rPr lang="en-US" sz="1467">
                <a:solidFill>
                  <a:schemeClr val="bg1"/>
                </a:solidFill>
              </a:rPr>
              <a:t> </a:t>
            </a:r>
            <a:r>
              <a:rPr lang="en-US" sz="1467" err="1">
                <a:solidFill>
                  <a:schemeClr val="bg1"/>
                </a:solidFill>
              </a:rPr>
              <a:t>cupti</a:t>
            </a:r>
            <a:r>
              <a:rPr lang="en-US" sz="1467">
                <a:solidFill>
                  <a:schemeClr val="bg1"/>
                </a:solidFill>
              </a:rPr>
              <a:t> </a:t>
            </a:r>
            <a:r>
              <a:rPr lang="en-US" sz="1467" err="1">
                <a:solidFill>
                  <a:schemeClr val="bg1"/>
                </a:solidFill>
              </a:rPr>
              <a:t>ut</a:t>
            </a:r>
            <a:r>
              <a:rPr lang="en-US" sz="1467">
                <a:solidFill>
                  <a:schemeClr val="bg1"/>
                </a:solidFill>
              </a:rPr>
              <a:t> </a:t>
            </a:r>
            <a:r>
              <a:rPr lang="en-US" sz="1467" err="1">
                <a:solidFill>
                  <a:schemeClr val="bg1"/>
                </a:solidFill>
              </a:rPr>
              <a:t>porupta</a:t>
            </a:r>
            <a:r>
              <a:rPr lang="en-US" sz="1467">
                <a:solidFill>
                  <a:schemeClr val="bg1"/>
                </a:solidFill>
              </a:rPr>
              <a:t> </a:t>
            </a:r>
            <a:r>
              <a:rPr lang="en-US" sz="1467" err="1">
                <a:solidFill>
                  <a:schemeClr val="bg1"/>
                </a:solidFill>
              </a:rPr>
              <a:t>tquibea</a:t>
            </a:r>
            <a:r>
              <a:rPr lang="en-US" sz="1467">
                <a:solidFill>
                  <a:schemeClr val="bg1"/>
                </a:solidFill>
              </a:rPr>
              <a:t> qui con</a:t>
            </a:r>
          </a:p>
        </p:txBody>
      </p:sp>
      <p:sp>
        <p:nvSpPr>
          <p:cNvPr id="14" name="Rectangle 13"/>
          <p:cNvSpPr/>
          <p:nvPr userDrawn="1"/>
        </p:nvSpPr>
        <p:spPr>
          <a:xfrm>
            <a:off x="961117" y="5489963"/>
            <a:ext cx="625492" cy="267766"/>
          </a:xfrm>
          <a:prstGeom prst="rect">
            <a:avLst/>
          </a:prstGeom>
        </p:spPr>
        <p:txBody>
          <a:bodyPr wrap="none">
            <a:spAutoFit/>
          </a:bodyPr>
          <a:lstStyle/>
          <a:p>
            <a:pPr algn="r">
              <a:lnSpc>
                <a:spcPct val="95000"/>
              </a:lnSpc>
            </a:pPr>
            <a:r>
              <a:rPr lang="en-US" sz="1200">
                <a:solidFill>
                  <a:schemeClr val="bg1"/>
                </a:solidFill>
              </a:rPr>
              <a:t>MySQL</a:t>
            </a:r>
          </a:p>
        </p:txBody>
      </p:sp>
      <p:sp>
        <p:nvSpPr>
          <p:cNvPr id="15" name="Rectangle 14"/>
          <p:cNvSpPr/>
          <p:nvPr userDrawn="1"/>
        </p:nvSpPr>
        <p:spPr>
          <a:xfrm>
            <a:off x="1111799" y="4936191"/>
            <a:ext cx="474810" cy="267766"/>
          </a:xfrm>
          <a:prstGeom prst="rect">
            <a:avLst/>
          </a:prstGeom>
        </p:spPr>
        <p:txBody>
          <a:bodyPr wrap="none">
            <a:spAutoFit/>
          </a:bodyPr>
          <a:lstStyle/>
          <a:p>
            <a:pPr algn="r">
              <a:lnSpc>
                <a:spcPct val="95000"/>
              </a:lnSpc>
            </a:pPr>
            <a:r>
              <a:rPr lang="en-US" sz="1200">
                <a:solidFill>
                  <a:schemeClr val="bg1"/>
                </a:solidFill>
              </a:rPr>
              <a:t>PHP</a:t>
            </a:r>
          </a:p>
        </p:txBody>
      </p:sp>
      <p:sp>
        <p:nvSpPr>
          <p:cNvPr id="16" name="Rectangle 15"/>
          <p:cNvSpPr/>
          <p:nvPr userDrawn="1"/>
        </p:nvSpPr>
        <p:spPr>
          <a:xfrm>
            <a:off x="943484" y="4372894"/>
            <a:ext cx="643125" cy="267766"/>
          </a:xfrm>
          <a:prstGeom prst="rect">
            <a:avLst/>
          </a:prstGeom>
        </p:spPr>
        <p:txBody>
          <a:bodyPr wrap="none">
            <a:spAutoFit/>
          </a:bodyPr>
          <a:lstStyle/>
          <a:p>
            <a:pPr algn="r">
              <a:lnSpc>
                <a:spcPct val="95000"/>
              </a:lnSpc>
            </a:pPr>
            <a:r>
              <a:rPr lang="en-US" sz="1200">
                <a:solidFill>
                  <a:schemeClr val="bg1"/>
                </a:solidFill>
              </a:rPr>
              <a:t>HTML5</a:t>
            </a:r>
          </a:p>
        </p:txBody>
      </p:sp>
      <p:sp>
        <p:nvSpPr>
          <p:cNvPr id="17" name="Rounded Rectangle 42"/>
          <p:cNvSpPr/>
          <p:nvPr userDrawn="1"/>
        </p:nvSpPr>
        <p:spPr>
          <a:xfrm rot="5400000">
            <a:off x="2952670" y="3124602"/>
            <a:ext cx="281949" cy="2764350"/>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18" name="Rounded Rectangle 44"/>
          <p:cNvSpPr/>
          <p:nvPr userDrawn="1"/>
        </p:nvSpPr>
        <p:spPr>
          <a:xfrm>
            <a:off x="1711471" y="4365804"/>
            <a:ext cx="2305488"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19" name="Rounded Rectangle 47"/>
          <p:cNvSpPr/>
          <p:nvPr userDrawn="1"/>
        </p:nvSpPr>
        <p:spPr>
          <a:xfrm rot="5400000">
            <a:off x="2952670" y="3687899"/>
            <a:ext cx="281949" cy="2764350"/>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0" name="Rounded Rectangle 48"/>
          <p:cNvSpPr/>
          <p:nvPr userDrawn="1"/>
        </p:nvSpPr>
        <p:spPr>
          <a:xfrm>
            <a:off x="1711469" y="4929101"/>
            <a:ext cx="1665253"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65%</a:t>
            </a:r>
          </a:p>
        </p:txBody>
      </p:sp>
      <p:sp>
        <p:nvSpPr>
          <p:cNvPr id="21" name="Rounded Rectangle 49"/>
          <p:cNvSpPr/>
          <p:nvPr userDrawn="1"/>
        </p:nvSpPr>
        <p:spPr>
          <a:xfrm rot="5400000">
            <a:off x="2952670" y="4241671"/>
            <a:ext cx="281949" cy="2764350"/>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2" name="Rounded Rectangle 50"/>
          <p:cNvSpPr/>
          <p:nvPr userDrawn="1"/>
        </p:nvSpPr>
        <p:spPr>
          <a:xfrm>
            <a:off x="1711469" y="5482873"/>
            <a:ext cx="2116672" cy="28194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
        <p:nvSpPr>
          <p:cNvPr id="23" name="Rounded Rectangle 54"/>
          <p:cNvSpPr/>
          <p:nvPr userDrawn="1"/>
        </p:nvSpPr>
        <p:spPr>
          <a:xfrm rot="5400000">
            <a:off x="5955025" y="3138376"/>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4" name="Rounded Rectangle 55"/>
          <p:cNvSpPr/>
          <p:nvPr userDrawn="1"/>
        </p:nvSpPr>
        <p:spPr>
          <a:xfrm>
            <a:off x="4727600" y="4365804"/>
            <a:ext cx="741190"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20%</a:t>
            </a:r>
          </a:p>
        </p:txBody>
      </p:sp>
      <p:sp>
        <p:nvSpPr>
          <p:cNvPr id="25" name="Rounded Rectangle 56"/>
          <p:cNvSpPr/>
          <p:nvPr userDrawn="1"/>
        </p:nvSpPr>
        <p:spPr>
          <a:xfrm rot="5400000">
            <a:off x="5955025" y="3701673"/>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6" name="Rounded Rectangle 57"/>
          <p:cNvSpPr/>
          <p:nvPr userDrawn="1"/>
        </p:nvSpPr>
        <p:spPr>
          <a:xfrm>
            <a:off x="4727598" y="4929101"/>
            <a:ext cx="1485076"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55%</a:t>
            </a:r>
          </a:p>
        </p:txBody>
      </p:sp>
      <p:sp>
        <p:nvSpPr>
          <p:cNvPr id="27" name="Rounded Rectangle 58"/>
          <p:cNvSpPr/>
          <p:nvPr userDrawn="1"/>
        </p:nvSpPr>
        <p:spPr>
          <a:xfrm rot="5400000">
            <a:off x="5955025" y="4255445"/>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28" name="Rounded Rectangle 59"/>
          <p:cNvSpPr/>
          <p:nvPr userDrawn="1"/>
        </p:nvSpPr>
        <p:spPr>
          <a:xfrm>
            <a:off x="4727598" y="5482873"/>
            <a:ext cx="2425499" cy="28194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90%</a:t>
            </a:r>
          </a:p>
        </p:txBody>
      </p:sp>
      <p:sp>
        <p:nvSpPr>
          <p:cNvPr id="29" name="Rounded Rectangle 63"/>
          <p:cNvSpPr/>
          <p:nvPr userDrawn="1"/>
        </p:nvSpPr>
        <p:spPr>
          <a:xfrm rot="5400000">
            <a:off x="8943607" y="3138376"/>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0" name="Rounded Rectangle 64"/>
          <p:cNvSpPr/>
          <p:nvPr userDrawn="1"/>
        </p:nvSpPr>
        <p:spPr>
          <a:xfrm>
            <a:off x="7716182" y="4365804"/>
            <a:ext cx="1122187" cy="28194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40%</a:t>
            </a:r>
          </a:p>
        </p:txBody>
      </p:sp>
      <p:sp>
        <p:nvSpPr>
          <p:cNvPr id="31" name="Rounded Rectangle 65"/>
          <p:cNvSpPr/>
          <p:nvPr userDrawn="1"/>
        </p:nvSpPr>
        <p:spPr>
          <a:xfrm rot="5400000">
            <a:off x="8943607" y="3701673"/>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2" name="Rounded Rectangle 66"/>
          <p:cNvSpPr/>
          <p:nvPr userDrawn="1"/>
        </p:nvSpPr>
        <p:spPr>
          <a:xfrm>
            <a:off x="7716179" y="4929101"/>
            <a:ext cx="2455599" cy="28194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90%</a:t>
            </a:r>
          </a:p>
        </p:txBody>
      </p:sp>
      <p:sp>
        <p:nvSpPr>
          <p:cNvPr id="33" name="Rounded Rectangle 67"/>
          <p:cNvSpPr/>
          <p:nvPr userDrawn="1"/>
        </p:nvSpPr>
        <p:spPr>
          <a:xfrm rot="5400000">
            <a:off x="8943607" y="4255445"/>
            <a:ext cx="281949" cy="2736802"/>
          </a:xfrm>
          <a:prstGeom prst="roundRect">
            <a:avLst>
              <a:gd name="adj" fmla="val 50000"/>
            </a:avLst>
          </a:prstGeom>
          <a:solidFill>
            <a:schemeClr val="bg2">
              <a:alpha val="15000"/>
            </a:schemeClr>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43840" tIns="121920" rIns="243840" bIns="243840" numCol="1" spcCol="1270" anchor="b" anchorCtr="0">
            <a:noAutofit/>
          </a:bodyPr>
          <a:lstStyle/>
          <a:p>
            <a:pPr algn="ctr" defTabSz="888978">
              <a:lnSpc>
                <a:spcPct val="90000"/>
              </a:lnSpc>
              <a:spcBef>
                <a:spcPct val="0"/>
              </a:spcBef>
              <a:spcAft>
                <a:spcPts val="267"/>
              </a:spcAft>
            </a:pPr>
            <a:endParaRPr lang="en-US" sz="2133">
              <a:solidFill>
                <a:schemeClr val="bg2"/>
              </a:solidFill>
            </a:endParaRPr>
          </a:p>
        </p:txBody>
      </p:sp>
      <p:sp>
        <p:nvSpPr>
          <p:cNvPr id="34" name="Rounded Rectangle 68"/>
          <p:cNvSpPr/>
          <p:nvPr userDrawn="1"/>
        </p:nvSpPr>
        <p:spPr>
          <a:xfrm>
            <a:off x="7716180" y="5482873"/>
            <a:ext cx="2095578" cy="281946"/>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pic>
        <p:nvPicPr>
          <p:cNvPr id="2" name="Picture 1"/>
          <p:cNvPicPr>
            <a:picLocks noChangeAspect="1"/>
          </p:cNvPicPr>
          <p:nvPr userDrawn="1"/>
        </p:nvPicPr>
        <p:blipFill>
          <a:blip r:embed="rId3">
            <a:duotone>
              <a:prstClr val="black"/>
              <a:schemeClr val="accent1">
                <a:tint val="45000"/>
                <a:satMod val="400000"/>
              </a:schemeClr>
            </a:duotone>
            <a:lum bright="-48000"/>
          </a:blip>
          <a:stretch>
            <a:fillRect/>
          </a:stretch>
        </p:blipFill>
        <p:spPr>
          <a:xfrm>
            <a:off x="2680950" y="1935387"/>
            <a:ext cx="900450" cy="986833"/>
          </a:xfrm>
          <a:prstGeom prst="rect">
            <a:avLst/>
          </a:prstGeom>
        </p:spPr>
      </p:pic>
      <p:pic>
        <p:nvPicPr>
          <p:cNvPr id="36" name="Picture 35"/>
          <p:cNvPicPr>
            <a:picLocks noChangeAspect="1"/>
          </p:cNvPicPr>
          <p:nvPr userDrawn="1"/>
        </p:nvPicPr>
        <p:blipFill>
          <a:blip r:embed="rId4">
            <a:duotone>
              <a:prstClr val="black"/>
              <a:schemeClr val="tx2">
                <a:tint val="45000"/>
                <a:satMod val="400000"/>
              </a:schemeClr>
            </a:duotone>
            <a:lum bright="-48000"/>
          </a:blip>
          <a:stretch>
            <a:fillRect/>
          </a:stretch>
        </p:blipFill>
        <p:spPr>
          <a:xfrm>
            <a:off x="5709411" y="1996485"/>
            <a:ext cx="815214" cy="925735"/>
          </a:xfrm>
          <a:prstGeom prst="rect">
            <a:avLst/>
          </a:prstGeom>
        </p:spPr>
      </p:pic>
      <p:pic>
        <p:nvPicPr>
          <p:cNvPr id="37" name="Picture 36"/>
          <p:cNvPicPr>
            <a:picLocks noChangeAspect="1"/>
          </p:cNvPicPr>
          <p:nvPr userDrawn="1"/>
        </p:nvPicPr>
        <p:blipFill>
          <a:blip r:embed="rId5">
            <a:duotone>
              <a:prstClr val="black"/>
              <a:schemeClr val="accent1">
                <a:tint val="45000"/>
                <a:satMod val="400000"/>
              </a:schemeClr>
            </a:duotone>
            <a:lum bright="78000" contrast="-2000"/>
          </a:blip>
          <a:stretch>
            <a:fillRect/>
          </a:stretch>
        </p:blipFill>
        <p:spPr>
          <a:xfrm>
            <a:off x="8610600" y="2176446"/>
            <a:ext cx="776250" cy="742500"/>
          </a:xfrm>
          <a:prstGeom prst="rect">
            <a:avLst/>
          </a:prstGeom>
        </p:spPr>
      </p:pic>
    </p:spTree>
    <p:extLst>
      <p:ext uri="{BB962C8B-B14F-4D97-AF65-F5344CB8AC3E}">
        <p14:creationId xmlns:p14="http://schemas.microsoft.com/office/powerpoint/2010/main" val="271607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pic>
        <p:nvPicPr>
          <p:cNvPr id="7" name="Picture 6"/>
          <p:cNvPicPr>
            <a:picLocks noChangeAspect="1"/>
          </p:cNvPicPr>
          <p:nvPr userDrawn="1"/>
        </p:nvPicPr>
        <p:blipFill rotWithShape="1">
          <a:blip r:embed="rId3"/>
          <a:srcRect b="3202"/>
          <a:stretch/>
        </p:blipFill>
        <p:spPr>
          <a:xfrm>
            <a:off x="5029200" y="5919249"/>
            <a:ext cx="1952625" cy="938751"/>
          </a:xfrm>
          <a:prstGeom prst="rect">
            <a:avLst/>
          </a:prstGeom>
        </p:spPr>
      </p:pic>
      <p:sp>
        <p:nvSpPr>
          <p:cNvPr id="8" name="Title 8"/>
          <p:cNvSpPr>
            <a:spLocks noGrp="1"/>
          </p:cNvSpPr>
          <p:nvPr>
            <p:ph type="title"/>
          </p:nvPr>
        </p:nvSpPr>
        <p:spPr>
          <a:xfrm>
            <a:off x="914400" y="279961"/>
            <a:ext cx="10363200" cy="817561"/>
          </a:xfrm>
        </p:spPr>
        <p:txBody>
          <a:bodyPr/>
          <a:lstStyle>
            <a:lvl1pPr>
              <a:defRPr>
                <a:solidFill>
                  <a:schemeClr val="tx2"/>
                </a:solidFill>
              </a:defRPr>
            </a:lvl1pPr>
          </a:lstStyle>
          <a:p>
            <a:r>
              <a:rPr lang="en-US"/>
              <a:t>More subtle table style</a:t>
            </a:r>
          </a:p>
        </p:txBody>
      </p:sp>
      <p:graphicFrame>
        <p:nvGraphicFramePr>
          <p:cNvPr id="9" name="Content Placeholder 6"/>
          <p:cNvGraphicFramePr>
            <a:graphicFrameLocks/>
          </p:cNvGraphicFramePr>
          <p:nvPr userDrawn="1">
            <p:extLst>
              <p:ext uri="{D42A27DB-BD31-4B8C-83A1-F6EECF244321}">
                <p14:modId xmlns:p14="http://schemas.microsoft.com/office/powerpoint/2010/main" val="4183225577"/>
              </p:ext>
            </p:extLst>
          </p:nvPr>
        </p:nvGraphicFramePr>
        <p:xfrm>
          <a:off x="914400" y="1905000"/>
          <a:ext cx="10363200" cy="3291840"/>
        </p:xfrm>
        <a:graphic>
          <a:graphicData uri="http://schemas.openxmlformats.org/drawingml/2006/table">
            <a:tbl>
              <a:tblPr firstRow="1" bandRow="1">
                <a:tableStyleId>{5C22544A-7EE6-4342-B048-85BDC9FD1C3A}</a:tableStyleId>
              </a:tblPr>
              <a:tblGrid>
                <a:gridCol w="17272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1727200">
                  <a:extLst>
                    <a:ext uri="{9D8B030D-6E8A-4147-A177-3AD203B41FA5}">
                      <a16:colId xmlns:a16="http://schemas.microsoft.com/office/drawing/2014/main" val="20002"/>
                    </a:ext>
                  </a:extLst>
                </a:gridCol>
                <a:gridCol w="1727200">
                  <a:extLst>
                    <a:ext uri="{9D8B030D-6E8A-4147-A177-3AD203B41FA5}">
                      <a16:colId xmlns:a16="http://schemas.microsoft.com/office/drawing/2014/main" val="20003"/>
                    </a:ext>
                  </a:extLst>
                </a:gridCol>
                <a:gridCol w="1727200">
                  <a:extLst>
                    <a:ext uri="{9D8B030D-6E8A-4147-A177-3AD203B41FA5}">
                      <a16:colId xmlns:a16="http://schemas.microsoft.com/office/drawing/2014/main" val="20004"/>
                    </a:ext>
                  </a:extLst>
                </a:gridCol>
                <a:gridCol w="1727200">
                  <a:extLst>
                    <a:ext uri="{9D8B030D-6E8A-4147-A177-3AD203B41FA5}">
                      <a16:colId xmlns:a16="http://schemas.microsoft.com/office/drawing/2014/main" val="20005"/>
                    </a:ext>
                  </a:extLst>
                </a:gridCol>
              </a:tblGrid>
              <a:tr h="365760">
                <a:tc>
                  <a:txBody>
                    <a:bodyPr/>
                    <a:lstStyle/>
                    <a:p>
                      <a:endParaRPr lang="en-US" sz="1600" b="0">
                        <a:solidFill>
                          <a:schemeClr val="bg1"/>
                        </a:solidFill>
                      </a:endParaRPr>
                    </a:p>
                  </a:txBody>
                  <a:tcPr marL="121920" marR="121920" marT="60960" marB="60960">
                    <a:lnL w="6350" cap="flat" cmpd="sng" algn="ctr">
                      <a:no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b="0">
                          <a:solidFill>
                            <a:schemeClr val="bg1"/>
                          </a:solidFill>
                        </a:rPr>
                        <a:t>Column 1</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a:solidFill>
                            <a:schemeClr val="bg1"/>
                          </a:solidFill>
                        </a:rPr>
                        <a:t>Column 2</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a:solidFill>
                            <a:schemeClr val="bg1"/>
                          </a:solidFill>
                        </a:rPr>
                        <a:t>Column 3</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a:solidFill>
                            <a:schemeClr val="bg1"/>
                          </a:solidFill>
                        </a:rPr>
                        <a:t>Column 4</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tc>
                  <a:txBody>
                    <a:bodyPr/>
                    <a:lstStyle/>
                    <a:p>
                      <a:pPr algn="r"/>
                      <a:r>
                        <a:rPr lang="en-US" sz="1600" b="0">
                          <a:solidFill>
                            <a:schemeClr val="bg1"/>
                          </a:solidFill>
                        </a:rPr>
                        <a:t>Column 5</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tx2">
                        <a:alpha val="80000"/>
                      </a:schemeClr>
                    </a:solidFill>
                  </a:tcPr>
                </a:tc>
                <a:extLst>
                  <a:ext uri="{0D108BD9-81ED-4DB2-BD59-A6C34878D82A}">
                    <a16:rowId xmlns:a16="http://schemas.microsoft.com/office/drawing/2014/main" val="10000"/>
                  </a:ext>
                </a:extLst>
              </a:tr>
              <a:tr h="365760">
                <a:tc>
                  <a:txBody>
                    <a:bodyPr/>
                    <a:lstStyle/>
                    <a:p>
                      <a:r>
                        <a:rPr lang="en-US" sz="1600">
                          <a:solidFill>
                            <a:schemeClr val="tx2"/>
                          </a:solidFill>
                        </a:rPr>
                        <a:t>Row One</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540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365760">
                <a:tc>
                  <a:txBody>
                    <a:bodyPr/>
                    <a:lstStyle/>
                    <a:p>
                      <a:r>
                        <a:rPr lang="en-US" sz="1600">
                          <a:solidFill>
                            <a:schemeClr val="tx2"/>
                          </a:solidFill>
                        </a:rPr>
                        <a:t>Row Two</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300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365760">
                <a:tc>
                  <a:txBody>
                    <a:bodyPr/>
                    <a:lstStyle/>
                    <a:p>
                      <a:r>
                        <a:rPr lang="en-US" sz="1600">
                          <a:solidFill>
                            <a:schemeClr val="tx2"/>
                          </a:solidFill>
                        </a:rPr>
                        <a:t>Row Three</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250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365760">
                <a:tc>
                  <a:txBody>
                    <a:bodyPr/>
                    <a:lstStyle/>
                    <a:p>
                      <a:r>
                        <a:rPr lang="en-US" sz="1600">
                          <a:solidFill>
                            <a:schemeClr val="tx2"/>
                          </a:solidFill>
                        </a:rPr>
                        <a:t>Row Four</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365760">
                <a:tc>
                  <a:txBody>
                    <a:bodyPr/>
                    <a:lstStyle/>
                    <a:p>
                      <a:r>
                        <a:rPr lang="en-US" sz="1600">
                          <a:solidFill>
                            <a:schemeClr val="tx2"/>
                          </a:solidFill>
                        </a:rPr>
                        <a:t>Row</a:t>
                      </a:r>
                      <a:r>
                        <a:rPr lang="en-US" sz="1600" baseline="0">
                          <a:solidFill>
                            <a:schemeClr val="tx2"/>
                          </a:solidFill>
                        </a:rPr>
                        <a:t> Five</a:t>
                      </a:r>
                      <a:endParaRPr lang="en-US" sz="1600">
                        <a:solidFill>
                          <a:schemeClr val="tx2"/>
                        </a:solidFill>
                      </a:endParaRP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14500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5">
                        <a:alpha val="80000"/>
                      </a:schemeClr>
                    </a:solidFill>
                  </a:tcPr>
                </a:tc>
                <a:tc>
                  <a:txBody>
                    <a:bodyPr/>
                    <a:lstStyle/>
                    <a:p>
                      <a:pPr algn="r"/>
                      <a:r>
                        <a:rPr lang="en-US" sz="160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550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365760">
                <a:tc>
                  <a:txBody>
                    <a:bodyPr/>
                    <a:lstStyle/>
                    <a:p>
                      <a:r>
                        <a:rPr lang="en-US" sz="1600">
                          <a:solidFill>
                            <a:schemeClr val="tx2"/>
                          </a:solidFill>
                        </a:rPr>
                        <a:t>Row Six</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800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365760">
                <a:tc>
                  <a:txBody>
                    <a:bodyPr/>
                    <a:lstStyle/>
                    <a:p>
                      <a:r>
                        <a:rPr lang="en-US" sz="1600">
                          <a:solidFill>
                            <a:schemeClr val="tx2"/>
                          </a:solidFill>
                        </a:rPr>
                        <a:t>Row Seven</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tc>
                  <a:txBody>
                    <a:bodyPr/>
                    <a:lstStyle/>
                    <a:p>
                      <a:pPr algn="r"/>
                      <a:r>
                        <a:rPr lang="en-US" sz="1600">
                          <a:solidFill>
                            <a:schemeClr val="tx2"/>
                          </a:solidFill>
                        </a:rPr>
                        <a:t>650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365760">
                <a:tc>
                  <a:txBody>
                    <a:bodyPr/>
                    <a:lstStyle/>
                    <a:p>
                      <a:r>
                        <a:rPr lang="en-US" sz="1600">
                          <a:solidFill>
                            <a:schemeClr val="bg1"/>
                          </a:solidFill>
                        </a:rPr>
                        <a:t>Total</a:t>
                      </a:r>
                      <a:r>
                        <a:rPr lang="en-US" sz="1600" baseline="0">
                          <a:solidFill>
                            <a:schemeClr val="bg1"/>
                          </a:solidFill>
                        </a:rPr>
                        <a:t> Row</a:t>
                      </a:r>
                      <a:endParaRPr lang="en-US" sz="1600">
                        <a:solidFill>
                          <a:schemeClr val="bg1"/>
                        </a:solidFill>
                      </a:endParaRP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tc>
                  <a:txBody>
                    <a:bodyPr/>
                    <a:lstStyle/>
                    <a:p>
                      <a:pPr algn="r"/>
                      <a:r>
                        <a:rPr lang="en-US" sz="1600">
                          <a:solidFill>
                            <a:schemeClr val="bg1"/>
                          </a:solidFill>
                        </a:rPr>
                        <a:t>4500</a:t>
                      </a:r>
                    </a:p>
                  </a:txBody>
                  <a:tcPr marL="121920" marR="121920" marT="60960" marB="6096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accent1">
                        <a:alpha val="80000"/>
                      </a:schemeClr>
                    </a:solidFill>
                  </a:tcPr>
                </a:tc>
                <a:extLst>
                  <a:ext uri="{0D108BD9-81ED-4DB2-BD59-A6C34878D82A}">
                    <a16:rowId xmlns:a16="http://schemas.microsoft.com/office/drawing/2014/main" val="10008"/>
                  </a:ext>
                </a:extLst>
              </a:tr>
            </a:tbl>
          </a:graphicData>
        </a:graphic>
      </p:graphicFrame>
      <p:sp>
        <p:nvSpPr>
          <p:cNvPr id="10" name="Text Placeholder 9"/>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With modern style sure to make your brand look its best</a:t>
            </a:r>
          </a:p>
        </p:txBody>
      </p:sp>
    </p:spTree>
    <p:extLst>
      <p:ext uri="{BB962C8B-B14F-4D97-AF65-F5344CB8AC3E}">
        <p14:creationId xmlns:p14="http://schemas.microsoft.com/office/powerpoint/2010/main" val="1081661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Date Placeholder 6"/>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2021-06-14</a:t>
            </a:fld>
            <a:endParaRPr lang="lt-LT"/>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lt-LT"/>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1" name="Picture 10"/>
          <p:cNvPicPr>
            <a:picLocks noChangeAspect="1"/>
          </p:cNvPicPr>
          <p:nvPr userDrawn="1"/>
        </p:nvPicPr>
        <p:blipFill rotWithShape="1">
          <a:blip r:embed="rId3"/>
          <a:srcRect b="3202"/>
          <a:stretch/>
        </p:blipFill>
        <p:spPr>
          <a:xfrm rot="16200000">
            <a:off x="9869464" y="2754478"/>
            <a:ext cx="3136943" cy="1508129"/>
          </a:xfrm>
          <a:prstGeom prst="rect">
            <a:avLst/>
          </a:prstGeom>
        </p:spPr>
      </p:pic>
      <p:sp>
        <p:nvSpPr>
          <p:cNvPr id="10"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Title with bullets</a:t>
            </a:r>
          </a:p>
        </p:txBody>
      </p:sp>
      <p:sp>
        <p:nvSpPr>
          <p:cNvPr id="13" name="Content Placeholder 3"/>
          <p:cNvSpPr>
            <a:spLocks noGrp="1"/>
          </p:cNvSpPr>
          <p:nvPr>
            <p:ph idx="1" hasCustomPrompt="1"/>
          </p:nvPr>
        </p:nvSpPr>
        <p:spPr>
          <a:xfrm>
            <a:off x="914400" y="1219200"/>
            <a:ext cx="94488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lt-LT"/>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Duis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a:p>
            <a:endParaRPr lang="en-US"/>
          </a:p>
        </p:txBody>
      </p:sp>
    </p:spTree>
    <p:extLst>
      <p:ext uri="{BB962C8B-B14F-4D97-AF65-F5344CB8AC3E}">
        <p14:creationId xmlns:p14="http://schemas.microsoft.com/office/powerpoint/2010/main" val="1480669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pic>
        <p:nvPicPr>
          <p:cNvPr id="7" name="Picture 6"/>
          <p:cNvPicPr>
            <a:picLocks noChangeAspect="1"/>
          </p:cNvPicPr>
          <p:nvPr userDrawn="1"/>
        </p:nvPicPr>
        <p:blipFill rotWithShape="1">
          <a:blip r:embed="rId3"/>
          <a:srcRect b="3202"/>
          <a:stretch/>
        </p:blipFill>
        <p:spPr>
          <a:xfrm>
            <a:off x="4493059" y="5281411"/>
            <a:ext cx="3279341" cy="1576589"/>
          </a:xfrm>
          <a:prstGeom prst="rect">
            <a:avLst/>
          </a:prstGeom>
        </p:spPr>
      </p:pic>
      <p:sp>
        <p:nvSpPr>
          <p:cNvPr id="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Title with bullets</a:t>
            </a:r>
          </a:p>
        </p:txBody>
      </p:sp>
      <p:sp>
        <p:nvSpPr>
          <p:cNvPr id="9" name="Content Placeholder 3"/>
          <p:cNvSpPr>
            <a:spLocks noGrp="1"/>
          </p:cNvSpPr>
          <p:nvPr>
            <p:ph idx="1" hasCustomPrompt="1"/>
          </p:nvPr>
        </p:nvSpPr>
        <p:spPr>
          <a:xfrm>
            <a:off x="914400" y="1219200"/>
            <a:ext cx="4724400" cy="4627563"/>
          </a:xfrm>
        </p:spPr>
        <p:txBody>
          <a:bodyPr>
            <a:normAutofit/>
          </a:bodyPr>
          <a:lstStyle>
            <a:lvl1pPr marL="228600" indent="-228600">
              <a:buClr>
                <a:schemeClr val="accent1"/>
              </a:buClr>
              <a:buFont typeface="Wingdings" panose="05000000000000000000" pitchFamily="2" charset="2"/>
              <a:buChar char="§"/>
              <a:defRPr sz="2000">
                <a:solidFill>
                  <a:schemeClr val="tx2"/>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p:txBody>
      </p:sp>
      <p:sp>
        <p:nvSpPr>
          <p:cNvPr id="10" name="Content Placeholder 3"/>
          <p:cNvSpPr>
            <a:spLocks noGrp="1"/>
          </p:cNvSpPr>
          <p:nvPr>
            <p:ph idx="13" hasCustomPrompt="1"/>
          </p:nvPr>
        </p:nvSpPr>
        <p:spPr>
          <a:xfrm>
            <a:off x="5953125" y="1229518"/>
            <a:ext cx="4724400" cy="4627563"/>
          </a:xfrm>
        </p:spPr>
        <p:txBody>
          <a:bodyPr>
            <a:normAutofit/>
          </a:bodyPr>
          <a:lstStyle>
            <a:lvl1pPr marL="228600" indent="-228600">
              <a:buClr>
                <a:schemeClr val="accent1"/>
              </a:buClr>
              <a:buFont typeface="Wingdings" panose="05000000000000000000" pitchFamily="2" charset="2"/>
              <a:buChar char="§"/>
              <a:defRPr sz="2000">
                <a:solidFill>
                  <a:schemeClr val="tx2"/>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p:txBody>
      </p:sp>
    </p:spTree>
    <p:extLst>
      <p:ext uri="{BB962C8B-B14F-4D97-AF65-F5344CB8AC3E}">
        <p14:creationId xmlns:p14="http://schemas.microsoft.com/office/powerpoint/2010/main" val="3447844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Title with bullets</a:t>
            </a:r>
          </a:p>
        </p:txBody>
      </p:sp>
      <p:sp>
        <p:nvSpPr>
          <p:cNvPr id="8" name="Content Placeholder 3"/>
          <p:cNvSpPr>
            <a:spLocks noGrp="1"/>
          </p:cNvSpPr>
          <p:nvPr>
            <p:ph idx="1" hasCustomPrompt="1"/>
          </p:nvPr>
        </p:nvSpPr>
        <p:spPr>
          <a:xfrm>
            <a:off x="914400" y="1219200"/>
            <a:ext cx="9448800" cy="4627563"/>
          </a:xfrm>
        </p:spPr>
        <p:txBody>
          <a:bodyPr>
            <a:normAutofit/>
          </a:bodyPr>
          <a:lstStyle>
            <a:lvl1pPr marL="228600" indent="-228600">
              <a:buClr>
                <a:schemeClr val="accent1"/>
              </a:buClr>
              <a:buFont typeface="Wingdings" panose="05000000000000000000" pitchFamily="2" charset="2"/>
              <a:buChar char="§"/>
              <a:defRPr sz="2000">
                <a:solidFill>
                  <a:schemeClr val="tx2"/>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lt-LT"/>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Duis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a:p>
            <a:endParaRPr lang="en-US"/>
          </a:p>
        </p:txBody>
      </p:sp>
    </p:spTree>
    <p:extLst>
      <p:ext uri="{BB962C8B-B14F-4D97-AF65-F5344CB8AC3E}">
        <p14:creationId xmlns:p14="http://schemas.microsoft.com/office/powerpoint/2010/main" val="3825435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5D381E-0BC5-44A2-B77C-56577A0FAC03}" type="datetimeFigureOut">
              <a:rPr lang="lt-LT" smtClean="0"/>
              <a:t>2021-06-14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EDC26B0-D571-42F9-9FB7-DBB2D912BCEA}" type="slidenum">
              <a:rPr lang="lt-LT" smtClean="0"/>
              <a:t>‹#›</a:t>
            </a:fld>
            <a:endParaRPr lang="lt-LT"/>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9" name="Picture 8"/>
          <p:cNvPicPr>
            <a:picLocks noChangeAspect="1"/>
          </p:cNvPicPr>
          <p:nvPr userDrawn="1"/>
        </p:nvPicPr>
        <p:blipFill rotWithShape="1">
          <a:blip r:embed="rId3"/>
          <a:srcRect b="3202"/>
          <a:stretch/>
        </p:blipFill>
        <p:spPr>
          <a:xfrm rot="16200000">
            <a:off x="9869464" y="2754478"/>
            <a:ext cx="3136943" cy="1508129"/>
          </a:xfrm>
          <a:prstGeom prst="rect">
            <a:avLst/>
          </a:prstGeom>
        </p:spPr>
      </p:pic>
    </p:spTree>
    <p:extLst>
      <p:ext uri="{BB962C8B-B14F-4D97-AF65-F5344CB8AC3E}">
        <p14:creationId xmlns:p14="http://schemas.microsoft.com/office/powerpoint/2010/main" val="181321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t-L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5D381E-0BC5-44A2-B77C-56577A0FAC03}" type="datetimeFigureOut">
              <a:rPr lang="lt-LT" smtClean="0"/>
              <a:t>2021-06-14</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2EDC26B0-D571-42F9-9FB7-DBB2D912BCEA}" type="slidenum">
              <a:rPr lang="lt-LT" smtClean="0"/>
              <a:t>‹#›</a:t>
            </a:fld>
            <a:endParaRPr lang="lt-LT"/>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91585"/>
          </a:xfrm>
          <a:prstGeom prst="rect">
            <a:avLst/>
          </a:prstGeom>
        </p:spPr>
      </p:pic>
      <p:pic>
        <p:nvPicPr>
          <p:cNvPr id="9" name="Picture 8"/>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1703210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65D381E-0BC5-44A2-B77C-56577A0FAC03}" type="datetimeFigureOut">
              <a:rPr lang="lt-LT" smtClean="0"/>
              <a:t>2021-06-14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EDC26B0-D571-42F9-9FB7-DBB2D912BCEA}" type="slidenum">
              <a:rPr lang="lt-LT" smtClean="0"/>
              <a:t>‹#›</a:t>
            </a:fld>
            <a:endParaRPr lang="lt-LT"/>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7091585"/>
          </a:xfrm>
          <a:prstGeom prst="rect">
            <a:avLst/>
          </a:prstGeom>
        </p:spPr>
      </p:pic>
      <p:pic>
        <p:nvPicPr>
          <p:cNvPr id="9" name="Picture 8"/>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3821939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365D381E-0BC5-44A2-B77C-56577A0FAC03}" type="datetimeFigureOut">
              <a:rPr lang="lt-LT" smtClean="0"/>
              <a:t>2021-06-14</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2EDC26B0-D571-42F9-9FB7-DBB2D912BCEA}" type="slidenum">
              <a:rPr lang="lt-LT" smtClean="0"/>
              <a:t>‹#›</a:t>
            </a:fld>
            <a:endParaRPr lang="lt-LT"/>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Tree>
    <p:extLst>
      <p:ext uri="{BB962C8B-B14F-4D97-AF65-F5344CB8AC3E}">
        <p14:creationId xmlns:p14="http://schemas.microsoft.com/office/powerpoint/2010/main" val="1828781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Date Placeholder 6"/>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2021-06-14</a:t>
            </a:fld>
            <a:endParaRPr lang="lt-LT"/>
          </a:p>
        </p:txBody>
      </p:sp>
      <p:sp>
        <p:nvSpPr>
          <p:cNvPr id="8" name="Footer Placeholder 7"/>
          <p:cNvSpPr>
            <a:spLocks noGrp="1"/>
          </p:cNvSpPr>
          <p:nvPr>
            <p:ph type="ftr" sz="quarter" idx="11"/>
          </p:nvPr>
        </p:nvSpPr>
        <p:spPr/>
        <p:txBody>
          <a:bodyPr/>
          <a:lstStyle>
            <a:lvl1pPr>
              <a:defRPr>
                <a:solidFill>
                  <a:schemeClr val="bg1"/>
                </a:solidFill>
              </a:defRPr>
            </a:lvl1pPr>
          </a:lstStyle>
          <a:p>
            <a:endParaRPr lang="lt-LT"/>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spTree>
    <p:extLst>
      <p:ext uri="{BB962C8B-B14F-4D97-AF65-F5344CB8AC3E}">
        <p14:creationId xmlns:p14="http://schemas.microsoft.com/office/powerpoint/2010/main" val="34012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2021-06-14</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1" name="Picture 10"/>
          <p:cNvPicPr>
            <a:picLocks noChangeAspect="1"/>
          </p:cNvPicPr>
          <p:nvPr userDrawn="1"/>
        </p:nvPicPr>
        <p:blipFill rotWithShape="1">
          <a:blip r:embed="rId3"/>
          <a:srcRect b="2595"/>
          <a:stretch/>
        </p:blipFill>
        <p:spPr>
          <a:xfrm>
            <a:off x="4493059" y="5271511"/>
            <a:ext cx="3279341" cy="1586489"/>
          </a:xfrm>
          <a:prstGeom prst="rect">
            <a:avLst/>
          </a:prstGeom>
        </p:spPr>
      </p:pic>
      <p:sp>
        <p:nvSpPr>
          <p:cNvPr id="7" name="Title 1"/>
          <p:cNvSpPr>
            <a:spLocks noGrp="1"/>
          </p:cNvSpPr>
          <p:nvPr>
            <p:ph type="ctrTitle" hasCustomPrompt="1"/>
          </p:nvPr>
        </p:nvSpPr>
        <p:spPr>
          <a:xfrm>
            <a:off x="5657987" y="1835646"/>
            <a:ext cx="4990826" cy="1773261"/>
          </a:xfrm>
        </p:spPr>
        <p:txBody>
          <a:bodyPr anchor="b">
            <a:noAutofit/>
          </a:bodyPr>
          <a:lstStyle>
            <a:lvl1pPr algn="ctr">
              <a:defRPr sz="5000">
                <a:solidFill>
                  <a:schemeClr val="bg1"/>
                </a:solidFill>
              </a:defRPr>
            </a:lvl1pPr>
          </a:lstStyle>
          <a:p>
            <a:r>
              <a:rPr lang="en-US"/>
              <a:t>Click to edit </a:t>
            </a:r>
            <a:br>
              <a:rPr lang="en-US"/>
            </a:br>
            <a:r>
              <a:rPr lang="en-US"/>
              <a:t>Master title style</a:t>
            </a:r>
            <a:endParaRPr lang="lt-LT"/>
          </a:p>
        </p:txBody>
      </p:sp>
      <p:sp>
        <p:nvSpPr>
          <p:cNvPr id="9" name="Subtitle 2"/>
          <p:cNvSpPr>
            <a:spLocks noGrp="1"/>
          </p:cNvSpPr>
          <p:nvPr>
            <p:ph type="subTitle" idx="1"/>
          </p:nvPr>
        </p:nvSpPr>
        <p:spPr>
          <a:xfrm>
            <a:off x="5677174" y="4229608"/>
            <a:ext cx="4990826" cy="52659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pic>
        <p:nvPicPr>
          <p:cNvPr id="10" name="Picture 9"/>
          <p:cNvPicPr>
            <a:picLocks noChangeAspect="1"/>
          </p:cNvPicPr>
          <p:nvPr userDrawn="1"/>
        </p:nvPicPr>
        <p:blipFill>
          <a:blip r:embed="rId4"/>
          <a:stretch>
            <a:fillRect/>
          </a:stretch>
        </p:blipFill>
        <p:spPr>
          <a:xfrm>
            <a:off x="1675575" y="1599545"/>
            <a:ext cx="2580661" cy="2959300"/>
          </a:xfrm>
          <a:prstGeom prst="rect">
            <a:avLst/>
          </a:prstGeom>
        </p:spPr>
      </p:pic>
    </p:spTree>
    <p:extLst>
      <p:ext uri="{BB962C8B-B14F-4D97-AF65-F5344CB8AC3E}">
        <p14:creationId xmlns:p14="http://schemas.microsoft.com/office/powerpoint/2010/main" val="188826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Chevron 21"/>
          <p:cNvSpPr/>
          <p:nvPr userDrawn="1"/>
        </p:nvSpPr>
        <p:spPr>
          <a:xfrm rot="5400000">
            <a:off x="5474233" y="1854852"/>
            <a:ext cx="1260000" cy="2880320"/>
          </a:xfrm>
          <a:prstGeom prst="chevron">
            <a:avLst>
              <a:gd name="adj" fmla="val 20758"/>
            </a:avLst>
          </a:prstGeom>
          <a:noFill/>
          <a:ln w="254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27" name="Pentagon 3"/>
          <p:cNvSpPr/>
          <p:nvPr userDrawn="1"/>
        </p:nvSpPr>
        <p:spPr>
          <a:xfrm rot="5400000">
            <a:off x="5538160" y="850073"/>
            <a:ext cx="1116000" cy="2880000"/>
          </a:xfrm>
          <a:prstGeom prst="homePlate">
            <a:avLst>
              <a:gd name="adj" fmla="val 22102"/>
            </a:avLst>
          </a:prstGeom>
          <a:noFill/>
          <a:ln w="25400">
            <a:solidFill>
              <a:schemeClr val="tx2"/>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r">
              <a:lnSpc>
                <a:spcPct val="90000"/>
              </a:lnSpc>
            </a:pPr>
            <a:r>
              <a:rPr lang="en-US" sz="1333">
                <a:solidFill>
                  <a:srgbClr val="FFFFFF"/>
                </a:solidFill>
              </a:rPr>
              <a:t> </a:t>
            </a:r>
          </a:p>
        </p:txBody>
      </p:sp>
      <p:sp>
        <p:nvSpPr>
          <p:cNvPr id="29"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Process infographic</a:t>
            </a:r>
          </a:p>
        </p:txBody>
      </p:sp>
      <p:sp>
        <p:nvSpPr>
          <p:cNvPr id="30" name="Oval 29"/>
          <p:cNvSpPr/>
          <p:nvPr userDrawn="1"/>
        </p:nvSpPr>
        <p:spPr>
          <a:xfrm>
            <a:off x="3448151" y="2124505"/>
            <a:ext cx="768085" cy="7680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7966270" y="3021828"/>
            <a:ext cx="768085" cy="7680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3448151" y="3914621"/>
            <a:ext cx="768085" cy="76808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7983996" y="4980528"/>
            <a:ext cx="768085" cy="76808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34" name="Straight Connector 33"/>
          <p:cNvCxnSpPr/>
          <p:nvPr userDrawn="1"/>
        </p:nvCxnSpPr>
        <p:spPr>
          <a:xfrm flipH="1" flipV="1">
            <a:off x="7526667" y="3405759"/>
            <a:ext cx="439604" cy="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flipV="1">
            <a:off x="7544393" y="5364459"/>
            <a:ext cx="439604" cy="2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flipV="1">
            <a:off x="4213602" y="2508436"/>
            <a:ext cx="439604" cy="2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flipV="1">
            <a:off x="4213602" y="4298553"/>
            <a:ext cx="439604" cy="2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4914020" y="1827693"/>
            <a:ext cx="844523" cy="830997"/>
          </a:xfrm>
          <a:prstGeom prst="rect">
            <a:avLst/>
          </a:prstGeom>
        </p:spPr>
        <p:txBody>
          <a:bodyPr wrap="square">
            <a:spAutoFit/>
          </a:bodyPr>
          <a:lstStyle/>
          <a:p>
            <a:pPr algn="ctr"/>
            <a:r>
              <a:rPr lang="en-US" sz="4800">
                <a:solidFill>
                  <a:srgbClr val="FFFFFF"/>
                </a:solidFill>
              </a:rPr>
              <a:t>01</a:t>
            </a:r>
          </a:p>
        </p:txBody>
      </p:sp>
      <p:sp>
        <p:nvSpPr>
          <p:cNvPr id="47" name="Rectangle 46"/>
          <p:cNvSpPr/>
          <p:nvPr userDrawn="1"/>
        </p:nvSpPr>
        <p:spPr>
          <a:xfrm>
            <a:off x="4914020" y="2895211"/>
            <a:ext cx="844523" cy="830997"/>
          </a:xfrm>
          <a:prstGeom prst="rect">
            <a:avLst/>
          </a:prstGeom>
        </p:spPr>
        <p:txBody>
          <a:bodyPr wrap="square">
            <a:spAutoFit/>
          </a:bodyPr>
          <a:lstStyle/>
          <a:p>
            <a:pPr algn="ctr"/>
            <a:r>
              <a:rPr lang="en-US" sz="4800">
                <a:solidFill>
                  <a:srgbClr val="FFFFFF"/>
                </a:solidFill>
              </a:rPr>
              <a:t>0</a:t>
            </a:r>
            <a:r>
              <a:rPr lang="lt-LT" sz="4800">
                <a:solidFill>
                  <a:srgbClr val="FFFFFF"/>
                </a:solidFill>
              </a:rPr>
              <a:t>2</a:t>
            </a:r>
            <a:endParaRPr lang="en-US" sz="4800">
              <a:solidFill>
                <a:srgbClr val="FFFFFF"/>
              </a:solidFill>
            </a:endParaRPr>
          </a:p>
        </p:txBody>
      </p:sp>
      <p:sp>
        <p:nvSpPr>
          <p:cNvPr id="49" name="Chevron 21"/>
          <p:cNvSpPr/>
          <p:nvPr userDrawn="1"/>
        </p:nvSpPr>
        <p:spPr>
          <a:xfrm rot="5400000">
            <a:off x="5468823" y="2937376"/>
            <a:ext cx="1260000" cy="2880320"/>
          </a:xfrm>
          <a:prstGeom prst="chevron">
            <a:avLst>
              <a:gd name="adj" fmla="val 20758"/>
            </a:avLst>
          </a:prstGeom>
          <a:noFill/>
          <a:ln w="254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56" name="Rectangle 55"/>
          <p:cNvSpPr/>
          <p:nvPr userDrawn="1"/>
        </p:nvSpPr>
        <p:spPr>
          <a:xfrm>
            <a:off x="4888368" y="3927288"/>
            <a:ext cx="844523" cy="830997"/>
          </a:xfrm>
          <a:prstGeom prst="rect">
            <a:avLst/>
          </a:prstGeom>
        </p:spPr>
        <p:txBody>
          <a:bodyPr wrap="square">
            <a:spAutoFit/>
          </a:bodyPr>
          <a:lstStyle/>
          <a:p>
            <a:pPr algn="ctr"/>
            <a:r>
              <a:rPr lang="en-US" sz="4800">
                <a:solidFill>
                  <a:srgbClr val="FFFFFF"/>
                </a:solidFill>
              </a:rPr>
              <a:t>0</a:t>
            </a:r>
            <a:r>
              <a:rPr lang="lt-LT" sz="4800">
                <a:solidFill>
                  <a:srgbClr val="FFFFFF"/>
                </a:solidFill>
              </a:rPr>
              <a:t>3</a:t>
            </a:r>
            <a:endParaRPr lang="en-US" sz="4800">
              <a:solidFill>
                <a:srgbClr val="FFFFFF"/>
              </a:solidFill>
            </a:endParaRPr>
          </a:p>
        </p:txBody>
      </p:sp>
      <p:sp>
        <p:nvSpPr>
          <p:cNvPr id="58" name="Chevron 21"/>
          <p:cNvSpPr/>
          <p:nvPr userDrawn="1"/>
        </p:nvSpPr>
        <p:spPr>
          <a:xfrm rot="5400000">
            <a:off x="5449215" y="4061644"/>
            <a:ext cx="1260000" cy="2880320"/>
          </a:xfrm>
          <a:prstGeom prst="chevron">
            <a:avLst>
              <a:gd name="adj" fmla="val 20758"/>
            </a:avLst>
          </a:prstGeom>
          <a:noFill/>
          <a:ln w="25400">
            <a:solidFill>
              <a:schemeClr val="accent3"/>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59" name="Rectangle 58"/>
          <p:cNvSpPr/>
          <p:nvPr userDrawn="1"/>
        </p:nvSpPr>
        <p:spPr>
          <a:xfrm>
            <a:off x="4868760" y="5051556"/>
            <a:ext cx="844523" cy="830997"/>
          </a:xfrm>
          <a:prstGeom prst="rect">
            <a:avLst/>
          </a:prstGeom>
        </p:spPr>
        <p:txBody>
          <a:bodyPr wrap="square">
            <a:spAutoFit/>
          </a:bodyPr>
          <a:lstStyle/>
          <a:p>
            <a:pPr algn="ctr"/>
            <a:r>
              <a:rPr lang="en-US" sz="4800">
                <a:solidFill>
                  <a:srgbClr val="FFFFFF"/>
                </a:solidFill>
              </a:rPr>
              <a:t>0</a:t>
            </a:r>
            <a:r>
              <a:rPr lang="lt-LT" sz="4800">
                <a:solidFill>
                  <a:srgbClr val="FFFFFF"/>
                </a:solidFill>
              </a:rPr>
              <a:t>4</a:t>
            </a:r>
            <a:endParaRPr lang="en-US" sz="4800">
              <a:solidFill>
                <a:srgbClr val="FFFFFF"/>
              </a:solidFill>
            </a:endParaRPr>
          </a:p>
        </p:txBody>
      </p:sp>
    </p:spTree>
    <p:extLst>
      <p:ext uri="{BB962C8B-B14F-4D97-AF65-F5344CB8AC3E}">
        <p14:creationId xmlns:p14="http://schemas.microsoft.com/office/powerpoint/2010/main" val="449927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infographic</a:t>
            </a:r>
          </a:p>
        </p:txBody>
      </p:sp>
      <p:sp>
        <p:nvSpPr>
          <p:cNvPr id="28" name="Chevron 21"/>
          <p:cNvSpPr/>
          <p:nvPr userDrawn="1"/>
        </p:nvSpPr>
        <p:spPr>
          <a:xfrm rot="5400000">
            <a:off x="5474233" y="1854852"/>
            <a:ext cx="1260000" cy="2880320"/>
          </a:xfrm>
          <a:prstGeom prst="chevron">
            <a:avLst>
              <a:gd name="adj" fmla="val 20758"/>
            </a:avLst>
          </a:prstGeom>
          <a:noFill/>
          <a:ln w="254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29" name="Pentagon 3"/>
          <p:cNvSpPr/>
          <p:nvPr userDrawn="1"/>
        </p:nvSpPr>
        <p:spPr>
          <a:xfrm rot="5400000">
            <a:off x="5538160" y="850073"/>
            <a:ext cx="1116000" cy="2880000"/>
          </a:xfrm>
          <a:prstGeom prst="homePlate">
            <a:avLst>
              <a:gd name="adj" fmla="val 22102"/>
            </a:avLst>
          </a:prstGeom>
          <a:noFill/>
          <a:ln w="25400">
            <a:solidFill>
              <a:schemeClr val="tx2"/>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r">
              <a:lnSpc>
                <a:spcPct val="90000"/>
              </a:lnSpc>
            </a:pPr>
            <a:r>
              <a:rPr lang="en-US" sz="1333">
                <a:solidFill>
                  <a:srgbClr val="FFFFFF"/>
                </a:solidFill>
              </a:rPr>
              <a:t> </a:t>
            </a:r>
          </a:p>
        </p:txBody>
      </p:sp>
      <p:sp>
        <p:nvSpPr>
          <p:cNvPr id="30" name="Oval 29"/>
          <p:cNvSpPr/>
          <p:nvPr userDrawn="1"/>
        </p:nvSpPr>
        <p:spPr>
          <a:xfrm>
            <a:off x="3448151" y="2124505"/>
            <a:ext cx="768085" cy="7680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7966270" y="3021828"/>
            <a:ext cx="768085" cy="7680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3448151" y="3914621"/>
            <a:ext cx="768085" cy="76808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7983996" y="4980528"/>
            <a:ext cx="768085" cy="76808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34" name="Straight Connector 33"/>
          <p:cNvCxnSpPr/>
          <p:nvPr userDrawn="1"/>
        </p:nvCxnSpPr>
        <p:spPr>
          <a:xfrm flipH="1" flipV="1">
            <a:off x="7526667" y="3405759"/>
            <a:ext cx="439604" cy="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flipV="1">
            <a:off x="7544393" y="5364459"/>
            <a:ext cx="439604" cy="2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flipV="1">
            <a:off x="4213602" y="2508436"/>
            <a:ext cx="439604" cy="2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flipV="1">
            <a:off x="4213602" y="4298553"/>
            <a:ext cx="439604" cy="2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4914020" y="1827693"/>
            <a:ext cx="844523" cy="830997"/>
          </a:xfrm>
          <a:prstGeom prst="rect">
            <a:avLst/>
          </a:prstGeom>
        </p:spPr>
        <p:txBody>
          <a:bodyPr wrap="square">
            <a:spAutoFit/>
          </a:bodyPr>
          <a:lstStyle/>
          <a:p>
            <a:pPr algn="ctr"/>
            <a:r>
              <a:rPr lang="en-US" sz="4800">
                <a:solidFill>
                  <a:schemeClr val="tx2"/>
                </a:solidFill>
              </a:rPr>
              <a:t>01</a:t>
            </a:r>
          </a:p>
        </p:txBody>
      </p:sp>
      <p:sp>
        <p:nvSpPr>
          <p:cNvPr id="44" name="Rectangle 43"/>
          <p:cNvSpPr/>
          <p:nvPr userDrawn="1"/>
        </p:nvSpPr>
        <p:spPr>
          <a:xfrm>
            <a:off x="4914020" y="2895211"/>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2</a:t>
            </a:r>
            <a:endParaRPr lang="en-US" sz="4800">
              <a:solidFill>
                <a:schemeClr val="tx2"/>
              </a:solidFill>
            </a:endParaRPr>
          </a:p>
        </p:txBody>
      </p:sp>
      <p:sp>
        <p:nvSpPr>
          <p:cNvPr id="46" name="Chevron 21"/>
          <p:cNvSpPr/>
          <p:nvPr userDrawn="1"/>
        </p:nvSpPr>
        <p:spPr>
          <a:xfrm rot="5400000">
            <a:off x="5468823" y="2937376"/>
            <a:ext cx="1260000" cy="2880320"/>
          </a:xfrm>
          <a:prstGeom prst="chevron">
            <a:avLst>
              <a:gd name="adj" fmla="val 20758"/>
            </a:avLst>
          </a:prstGeom>
          <a:noFill/>
          <a:ln w="254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47" name="Rectangle 46"/>
          <p:cNvSpPr/>
          <p:nvPr userDrawn="1"/>
        </p:nvSpPr>
        <p:spPr>
          <a:xfrm>
            <a:off x="4888368" y="3927288"/>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3</a:t>
            </a:r>
            <a:endParaRPr lang="en-US" sz="4800">
              <a:solidFill>
                <a:schemeClr val="tx2"/>
              </a:solidFill>
            </a:endParaRPr>
          </a:p>
        </p:txBody>
      </p:sp>
      <p:sp>
        <p:nvSpPr>
          <p:cNvPr id="49" name="Chevron 21"/>
          <p:cNvSpPr/>
          <p:nvPr userDrawn="1"/>
        </p:nvSpPr>
        <p:spPr>
          <a:xfrm rot="5400000">
            <a:off x="5449215" y="4061644"/>
            <a:ext cx="1260000" cy="2880320"/>
          </a:xfrm>
          <a:prstGeom prst="chevron">
            <a:avLst>
              <a:gd name="adj" fmla="val 20758"/>
            </a:avLst>
          </a:prstGeom>
          <a:noFill/>
          <a:ln w="25400">
            <a:solidFill>
              <a:schemeClr val="accent3"/>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50" name="Rectangle 49"/>
          <p:cNvSpPr/>
          <p:nvPr userDrawn="1"/>
        </p:nvSpPr>
        <p:spPr>
          <a:xfrm>
            <a:off x="4868760" y="5051556"/>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4</a:t>
            </a:r>
            <a:endParaRPr lang="en-US" sz="4800">
              <a:solidFill>
                <a:schemeClr val="tx2"/>
              </a:solidFill>
            </a:endParaRPr>
          </a:p>
        </p:txBody>
      </p:sp>
      <p:pic>
        <p:nvPicPr>
          <p:cNvPr id="55" name="Picture 54"/>
          <p:cNvPicPr>
            <a:picLocks noChangeAspect="1"/>
          </p:cNvPicPr>
          <p:nvPr userDrawn="1"/>
        </p:nvPicPr>
        <p:blipFill>
          <a:blip r:embed="rId3"/>
          <a:stretch>
            <a:fillRect/>
          </a:stretch>
        </p:blipFill>
        <p:spPr>
          <a:xfrm>
            <a:off x="8123211" y="5141574"/>
            <a:ext cx="490508" cy="445769"/>
          </a:xfrm>
          <a:prstGeom prst="rect">
            <a:avLst/>
          </a:prstGeom>
        </p:spPr>
      </p:pic>
    </p:spTree>
    <p:extLst>
      <p:ext uri="{BB962C8B-B14F-4D97-AF65-F5344CB8AC3E}">
        <p14:creationId xmlns:p14="http://schemas.microsoft.com/office/powerpoint/2010/main" val="1309551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56" name="Picture 5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infographic</a:t>
            </a:r>
          </a:p>
        </p:txBody>
      </p:sp>
      <p:sp>
        <p:nvSpPr>
          <p:cNvPr id="28" name="Chevron 21"/>
          <p:cNvSpPr/>
          <p:nvPr userDrawn="1"/>
        </p:nvSpPr>
        <p:spPr>
          <a:xfrm rot="5400000">
            <a:off x="5474233" y="1854852"/>
            <a:ext cx="1260000" cy="2880320"/>
          </a:xfrm>
          <a:prstGeom prst="chevron">
            <a:avLst>
              <a:gd name="adj" fmla="val 20758"/>
            </a:avLst>
          </a:prstGeom>
          <a:noFill/>
          <a:ln w="25400">
            <a:solidFill>
              <a:schemeClr val="accent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29" name="Pentagon 3"/>
          <p:cNvSpPr/>
          <p:nvPr userDrawn="1"/>
        </p:nvSpPr>
        <p:spPr>
          <a:xfrm rot="5400000">
            <a:off x="5538160" y="850073"/>
            <a:ext cx="1116000" cy="2880000"/>
          </a:xfrm>
          <a:prstGeom prst="homePlate">
            <a:avLst>
              <a:gd name="adj" fmla="val 22102"/>
            </a:avLst>
          </a:prstGeom>
          <a:noFill/>
          <a:ln w="25400">
            <a:solidFill>
              <a:schemeClr val="tx2"/>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182880" rtlCol="0" anchor="ctr" anchorCtr="0"/>
          <a:lstStyle/>
          <a:p>
            <a:pPr algn="r">
              <a:lnSpc>
                <a:spcPct val="90000"/>
              </a:lnSpc>
            </a:pPr>
            <a:r>
              <a:rPr lang="en-US" sz="1333">
                <a:solidFill>
                  <a:srgbClr val="FFFFFF"/>
                </a:solidFill>
              </a:rPr>
              <a:t> </a:t>
            </a:r>
          </a:p>
        </p:txBody>
      </p:sp>
      <p:sp>
        <p:nvSpPr>
          <p:cNvPr id="30" name="Oval 29"/>
          <p:cNvSpPr/>
          <p:nvPr userDrawn="1"/>
        </p:nvSpPr>
        <p:spPr>
          <a:xfrm>
            <a:off x="3448151" y="2124505"/>
            <a:ext cx="768085" cy="7680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7966270" y="3021828"/>
            <a:ext cx="768085" cy="76808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3448151" y="3914621"/>
            <a:ext cx="768085" cy="76808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7983996" y="4980528"/>
            <a:ext cx="768085" cy="76808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34" name="Straight Connector 33"/>
          <p:cNvCxnSpPr/>
          <p:nvPr userDrawn="1"/>
        </p:nvCxnSpPr>
        <p:spPr>
          <a:xfrm flipH="1" flipV="1">
            <a:off x="7526667" y="3405759"/>
            <a:ext cx="439604" cy="2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flipV="1">
            <a:off x="7544393" y="5364459"/>
            <a:ext cx="439604" cy="2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flipV="1">
            <a:off x="4213602" y="2508436"/>
            <a:ext cx="439604" cy="2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H="1" flipV="1">
            <a:off x="4213602" y="4298553"/>
            <a:ext cx="439604" cy="225"/>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4914020" y="1827693"/>
            <a:ext cx="844523" cy="830997"/>
          </a:xfrm>
          <a:prstGeom prst="rect">
            <a:avLst/>
          </a:prstGeom>
        </p:spPr>
        <p:txBody>
          <a:bodyPr wrap="square">
            <a:spAutoFit/>
          </a:bodyPr>
          <a:lstStyle/>
          <a:p>
            <a:pPr algn="ctr"/>
            <a:r>
              <a:rPr lang="en-US" sz="4800">
                <a:solidFill>
                  <a:schemeClr val="tx2"/>
                </a:solidFill>
              </a:rPr>
              <a:t>01</a:t>
            </a:r>
          </a:p>
        </p:txBody>
      </p:sp>
      <p:sp>
        <p:nvSpPr>
          <p:cNvPr id="44" name="Rectangle 43"/>
          <p:cNvSpPr/>
          <p:nvPr userDrawn="1"/>
        </p:nvSpPr>
        <p:spPr>
          <a:xfrm>
            <a:off x="4914020" y="2895211"/>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2</a:t>
            </a:r>
            <a:endParaRPr lang="en-US" sz="4800">
              <a:solidFill>
                <a:schemeClr val="tx2"/>
              </a:solidFill>
            </a:endParaRPr>
          </a:p>
        </p:txBody>
      </p:sp>
      <p:sp>
        <p:nvSpPr>
          <p:cNvPr id="46" name="Chevron 21"/>
          <p:cNvSpPr/>
          <p:nvPr userDrawn="1"/>
        </p:nvSpPr>
        <p:spPr>
          <a:xfrm rot="5400000">
            <a:off x="5468823" y="2937376"/>
            <a:ext cx="1260000" cy="2880320"/>
          </a:xfrm>
          <a:prstGeom prst="chevron">
            <a:avLst>
              <a:gd name="adj" fmla="val 20758"/>
            </a:avLst>
          </a:prstGeom>
          <a:noFill/>
          <a:ln w="25400">
            <a:solidFill>
              <a:schemeClr val="accent5"/>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47" name="Rectangle 46"/>
          <p:cNvSpPr/>
          <p:nvPr userDrawn="1"/>
        </p:nvSpPr>
        <p:spPr>
          <a:xfrm>
            <a:off x="4888368" y="3927288"/>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3</a:t>
            </a:r>
            <a:endParaRPr lang="en-US" sz="4800">
              <a:solidFill>
                <a:schemeClr val="tx2"/>
              </a:solidFill>
            </a:endParaRPr>
          </a:p>
        </p:txBody>
      </p:sp>
      <p:sp>
        <p:nvSpPr>
          <p:cNvPr id="49" name="Chevron 21"/>
          <p:cNvSpPr/>
          <p:nvPr userDrawn="1"/>
        </p:nvSpPr>
        <p:spPr>
          <a:xfrm rot="5400000">
            <a:off x="5449215" y="4061644"/>
            <a:ext cx="1260000" cy="2880320"/>
          </a:xfrm>
          <a:prstGeom prst="chevron">
            <a:avLst>
              <a:gd name="adj" fmla="val 20758"/>
            </a:avLst>
          </a:prstGeom>
          <a:noFill/>
          <a:ln w="25400">
            <a:solidFill>
              <a:schemeClr val="accent3"/>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lIns="210312" rtlCol="0" anchor="t" anchorCtr="0"/>
          <a:lstStyle/>
          <a:p>
            <a:pPr algn="ctr"/>
            <a:endParaRPr lang="en-US" sz="1333">
              <a:solidFill>
                <a:srgbClr val="FFFFFF"/>
              </a:solidFill>
            </a:endParaRPr>
          </a:p>
        </p:txBody>
      </p:sp>
      <p:sp>
        <p:nvSpPr>
          <p:cNvPr id="50" name="Rectangle 49"/>
          <p:cNvSpPr/>
          <p:nvPr userDrawn="1"/>
        </p:nvSpPr>
        <p:spPr>
          <a:xfrm>
            <a:off x="4868760" y="5051556"/>
            <a:ext cx="844523" cy="830997"/>
          </a:xfrm>
          <a:prstGeom prst="rect">
            <a:avLst/>
          </a:prstGeom>
        </p:spPr>
        <p:txBody>
          <a:bodyPr wrap="square">
            <a:spAutoFit/>
          </a:bodyPr>
          <a:lstStyle/>
          <a:p>
            <a:pPr algn="ctr"/>
            <a:r>
              <a:rPr lang="en-US" sz="4800">
                <a:solidFill>
                  <a:schemeClr val="tx2"/>
                </a:solidFill>
              </a:rPr>
              <a:t>0</a:t>
            </a:r>
            <a:r>
              <a:rPr lang="lt-LT" sz="4800">
                <a:solidFill>
                  <a:schemeClr val="tx2"/>
                </a:solidFill>
              </a:rPr>
              <a:t>4</a:t>
            </a:r>
            <a:endParaRPr lang="en-US" sz="4800">
              <a:solidFill>
                <a:schemeClr val="tx2"/>
              </a:solidFill>
            </a:endParaRPr>
          </a:p>
        </p:txBody>
      </p:sp>
      <p:pic>
        <p:nvPicPr>
          <p:cNvPr id="57" name="Picture 56"/>
          <p:cNvPicPr>
            <a:picLocks noChangeAspect="1"/>
          </p:cNvPicPr>
          <p:nvPr userDrawn="1"/>
        </p:nvPicPr>
        <p:blipFill rotWithShape="1">
          <a:blip r:embed="rId3"/>
          <a:srcRect b="3202"/>
          <a:stretch/>
        </p:blipFill>
        <p:spPr>
          <a:xfrm rot="16200000">
            <a:off x="9869464" y="2754478"/>
            <a:ext cx="3136943" cy="1508129"/>
          </a:xfrm>
          <a:prstGeom prst="rect">
            <a:avLst/>
          </a:prstGeom>
        </p:spPr>
      </p:pic>
    </p:spTree>
    <p:extLst>
      <p:ext uri="{BB962C8B-B14F-4D97-AF65-F5344CB8AC3E}">
        <p14:creationId xmlns:p14="http://schemas.microsoft.com/office/powerpoint/2010/main" val="38934056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Four step infographic with icons</a:t>
            </a:r>
          </a:p>
        </p:txBody>
      </p:sp>
      <p:grpSp>
        <p:nvGrpSpPr>
          <p:cNvPr id="39" name="Group 38"/>
          <p:cNvGrpSpPr/>
          <p:nvPr userDrawn="1"/>
        </p:nvGrpSpPr>
        <p:grpSpPr>
          <a:xfrm>
            <a:off x="1034034" y="1964562"/>
            <a:ext cx="2928325" cy="3936686"/>
            <a:chOff x="755576" y="1338822"/>
            <a:chExt cx="1872208" cy="2952514"/>
          </a:xfrm>
        </p:grpSpPr>
        <p:sp>
          <p:nvSpPr>
            <p:cNvPr id="40" name="Isosceles Triangle 39"/>
            <p:cNvSpPr>
              <a:spLocks noChangeAspect="1"/>
            </p:cNvSpPr>
            <p:nvPr/>
          </p:nvSpPr>
          <p:spPr>
            <a:xfrm>
              <a:off x="755576" y="1338822"/>
              <a:ext cx="1872208" cy="14761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41" name="Isosceles Triangle 40"/>
            <p:cNvSpPr>
              <a:spLocks noChangeAspect="1"/>
            </p:cNvSpPr>
            <p:nvPr/>
          </p:nvSpPr>
          <p:spPr>
            <a:xfrm rot="10800000">
              <a:off x="1084979" y="1351063"/>
              <a:ext cx="606090" cy="477879"/>
            </a:xfrm>
            <a:prstGeom prst="triangle">
              <a:avLst/>
            </a:prstGeom>
            <a:noFill/>
            <a:ln w="25400">
              <a:solidFill>
                <a:schemeClr val="accent1">
                  <a:shade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46" name="Isosceles Triangle 45"/>
            <p:cNvSpPr>
              <a:spLocks noChangeAspect="1"/>
            </p:cNvSpPr>
            <p:nvPr/>
          </p:nvSpPr>
          <p:spPr>
            <a:xfrm rot="10800000">
              <a:off x="755576" y="2815172"/>
              <a:ext cx="1872208" cy="1476164"/>
            </a:xfrm>
            <a:prstGeom prs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0" name="Group 49"/>
          <p:cNvGrpSpPr/>
          <p:nvPr userDrawn="1"/>
        </p:nvGrpSpPr>
        <p:grpSpPr>
          <a:xfrm>
            <a:off x="3438288" y="1967260"/>
            <a:ext cx="2928325" cy="3936686"/>
            <a:chOff x="755576" y="1338822"/>
            <a:chExt cx="1872208" cy="2952514"/>
          </a:xfrm>
        </p:grpSpPr>
        <p:sp>
          <p:nvSpPr>
            <p:cNvPr id="51" name="Isosceles Triangle 50"/>
            <p:cNvSpPr>
              <a:spLocks noChangeAspect="1"/>
            </p:cNvSpPr>
            <p:nvPr/>
          </p:nvSpPr>
          <p:spPr>
            <a:xfrm>
              <a:off x="755576" y="1338822"/>
              <a:ext cx="1872208" cy="147616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2" name="Isosceles Triangle 51"/>
            <p:cNvSpPr>
              <a:spLocks noChangeAspect="1"/>
            </p:cNvSpPr>
            <p:nvPr/>
          </p:nvSpPr>
          <p:spPr>
            <a:xfrm rot="10800000">
              <a:off x="1071059" y="1346983"/>
              <a:ext cx="606090" cy="477879"/>
            </a:xfrm>
            <a:prstGeom prst="triangle">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3" name="Isosceles Triangle 52"/>
            <p:cNvSpPr>
              <a:spLocks noChangeAspect="1"/>
            </p:cNvSpPr>
            <p:nvPr/>
          </p:nvSpPr>
          <p:spPr>
            <a:xfrm rot="10800000">
              <a:off x="755576" y="2815172"/>
              <a:ext cx="1872208" cy="1476164"/>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4" name="Group 53"/>
          <p:cNvGrpSpPr/>
          <p:nvPr userDrawn="1"/>
        </p:nvGrpSpPr>
        <p:grpSpPr>
          <a:xfrm>
            <a:off x="5845362" y="1967260"/>
            <a:ext cx="2928325" cy="3936686"/>
            <a:chOff x="755576" y="1338822"/>
            <a:chExt cx="1872208" cy="2952514"/>
          </a:xfrm>
        </p:grpSpPr>
        <p:sp>
          <p:nvSpPr>
            <p:cNvPr id="55" name="Isosceles Triangle 54"/>
            <p:cNvSpPr>
              <a:spLocks noChangeAspect="1"/>
            </p:cNvSpPr>
            <p:nvPr/>
          </p:nvSpPr>
          <p:spPr>
            <a:xfrm>
              <a:off x="755576" y="1338822"/>
              <a:ext cx="1872208" cy="1476164"/>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2" name="Isosceles Triangle 61"/>
            <p:cNvSpPr>
              <a:spLocks noChangeAspect="1"/>
            </p:cNvSpPr>
            <p:nvPr/>
          </p:nvSpPr>
          <p:spPr>
            <a:xfrm rot="10800000">
              <a:off x="1091939" y="1351067"/>
              <a:ext cx="606090" cy="477879"/>
            </a:xfrm>
            <a:prstGeom prst="triangle">
              <a:avLst/>
            </a:pr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3" name="Isosceles Triangle 62"/>
            <p:cNvSpPr>
              <a:spLocks noChangeAspect="1"/>
            </p:cNvSpPr>
            <p:nvPr/>
          </p:nvSpPr>
          <p:spPr>
            <a:xfrm rot="10800000">
              <a:off x="755576" y="2815172"/>
              <a:ext cx="1872208" cy="1476164"/>
            </a:xfrm>
            <a:prstGeom prst="triangl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64" name="Group 63"/>
          <p:cNvGrpSpPr/>
          <p:nvPr userDrawn="1"/>
        </p:nvGrpSpPr>
        <p:grpSpPr>
          <a:xfrm>
            <a:off x="8228890" y="1967260"/>
            <a:ext cx="2928325" cy="3936686"/>
            <a:chOff x="755576" y="1338822"/>
            <a:chExt cx="1872208" cy="2952514"/>
          </a:xfrm>
        </p:grpSpPr>
        <p:sp>
          <p:nvSpPr>
            <p:cNvPr id="65" name="Isosceles Triangle 64"/>
            <p:cNvSpPr>
              <a:spLocks noChangeAspect="1"/>
            </p:cNvSpPr>
            <p:nvPr/>
          </p:nvSpPr>
          <p:spPr>
            <a:xfrm>
              <a:off x="755576" y="1338822"/>
              <a:ext cx="1872208" cy="147616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6" name="Isosceles Triangle 65"/>
            <p:cNvSpPr>
              <a:spLocks noChangeAspect="1"/>
            </p:cNvSpPr>
            <p:nvPr/>
          </p:nvSpPr>
          <p:spPr>
            <a:xfrm rot="10800000">
              <a:off x="1091939" y="1346985"/>
              <a:ext cx="606090" cy="477879"/>
            </a:xfrm>
            <a:prstGeom prst="triangl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7" name="Isosceles Triangle 66"/>
            <p:cNvSpPr>
              <a:spLocks noChangeAspect="1"/>
            </p:cNvSpPr>
            <p:nvPr/>
          </p:nvSpPr>
          <p:spPr>
            <a:xfrm rot="10800000">
              <a:off x="755576" y="2815172"/>
              <a:ext cx="1872208" cy="1476164"/>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sp>
        <p:nvSpPr>
          <p:cNvPr id="68" name="TextBox 67"/>
          <p:cNvSpPr txBox="1"/>
          <p:nvPr userDrawn="1"/>
        </p:nvSpPr>
        <p:spPr>
          <a:xfrm>
            <a:off x="1764234" y="2033568"/>
            <a:ext cx="572535" cy="338554"/>
          </a:xfrm>
          <a:prstGeom prst="rect">
            <a:avLst/>
          </a:prstGeom>
          <a:noFill/>
        </p:spPr>
        <p:txBody>
          <a:bodyPr wrap="square" rtlCol="0">
            <a:spAutoFit/>
          </a:bodyPr>
          <a:lstStyle/>
          <a:p>
            <a:pPr algn="ctr"/>
            <a:r>
              <a:rPr lang="en-US" sz="1600">
                <a:solidFill>
                  <a:schemeClr val="tx2"/>
                </a:solidFill>
              </a:rPr>
              <a:t>01</a:t>
            </a:r>
          </a:p>
        </p:txBody>
      </p:sp>
      <p:sp>
        <p:nvSpPr>
          <p:cNvPr id="69" name="TextBox 68"/>
          <p:cNvSpPr txBox="1"/>
          <p:nvPr userDrawn="1"/>
        </p:nvSpPr>
        <p:spPr>
          <a:xfrm>
            <a:off x="4160114" y="2033568"/>
            <a:ext cx="572535" cy="338554"/>
          </a:xfrm>
          <a:prstGeom prst="rect">
            <a:avLst/>
          </a:prstGeom>
          <a:noFill/>
        </p:spPr>
        <p:txBody>
          <a:bodyPr wrap="square" rtlCol="0">
            <a:spAutoFit/>
          </a:bodyPr>
          <a:lstStyle/>
          <a:p>
            <a:pPr algn="ctr"/>
            <a:r>
              <a:rPr lang="en-US" sz="1600">
                <a:solidFill>
                  <a:schemeClr val="tx2"/>
                </a:solidFill>
              </a:rPr>
              <a:t>02</a:t>
            </a:r>
          </a:p>
        </p:txBody>
      </p:sp>
      <p:sp>
        <p:nvSpPr>
          <p:cNvPr id="70" name="TextBox 69"/>
          <p:cNvSpPr txBox="1"/>
          <p:nvPr userDrawn="1"/>
        </p:nvSpPr>
        <p:spPr>
          <a:xfrm>
            <a:off x="6559389" y="2033568"/>
            <a:ext cx="572535" cy="338554"/>
          </a:xfrm>
          <a:prstGeom prst="rect">
            <a:avLst/>
          </a:prstGeom>
          <a:noFill/>
        </p:spPr>
        <p:txBody>
          <a:bodyPr wrap="square" rtlCol="0">
            <a:spAutoFit/>
          </a:bodyPr>
          <a:lstStyle/>
          <a:p>
            <a:pPr algn="ctr"/>
            <a:r>
              <a:rPr lang="en-US" sz="1600">
                <a:solidFill>
                  <a:schemeClr val="tx2"/>
                </a:solidFill>
              </a:rPr>
              <a:t>03</a:t>
            </a:r>
          </a:p>
        </p:txBody>
      </p:sp>
      <p:sp>
        <p:nvSpPr>
          <p:cNvPr id="71" name="TextBox 70"/>
          <p:cNvSpPr txBox="1"/>
          <p:nvPr userDrawn="1"/>
        </p:nvSpPr>
        <p:spPr>
          <a:xfrm>
            <a:off x="8975026" y="2033568"/>
            <a:ext cx="572535" cy="338554"/>
          </a:xfrm>
          <a:prstGeom prst="rect">
            <a:avLst/>
          </a:prstGeom>
          <a:noFill/>
        </p:spPr>
        <p:txBody>
          <a:bodyPr wrap="square" rtlCol="0">
            <a:spAutoFit/>
          </a:bodyPr>
          <a:lstStyle/>
          <a:p>
            <a:pPr algn="ctr"/>
            <a:r>
              <a:rPr lang="en-US" sz="1600">
                <a:solidFill>
                  <a:schemeClr val="tx2"/>
                </a:solidFill>
              </a:rPr>
              <a:t>04</a:t>
            </a:r>
          </a:p>
        </p:txBody>
      </p:sp>
      <p:sp>
        <p:nvSpPr>
          <p:cNvPr id="95" name="Isosceles Triangle 94"/>
          <p:cNvSpPr>
            <a:spLocks noChangeAspect="1"/>
          </p:cNvSpPr>
          <p:nvPr userDrawn="1"/>
        </p:nvSpPr>
        <p:spPr>
          <a:xfrm rot="10800000">
            <a:off x="7148159"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6" name="Isosceles Triangle 95"/>
          <p:cNvSpPr>
            <a:spLocks noChangeAspect="1"/>
          </p:cNvSpPr>
          <p:nvPr userDrawn="1"/>
        </p:nvSpPr>
        <p:spPr>
          <a:xfrm rot="10800000">
            <a:off x="9525150"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7" name="Isosceles Triangle 96"/>
          <p:cNvSpPr>
            <a:spLocks noChangeAspect="1"/>
          </p:cNvSpPr>
          <p:nvPr userDrawn="1"/>
        </p:nvSpPr>
        <p:spPr>
          <a:xfrm rot="10800000">
            <a:off x="4746558"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8" name="Isosceles Triangle 97"/>
          <p:cNvSpPr>
            <a:spLocks noChangeAspect="1"/>
          </p:cNvSpPr>
          <p:nvPr userDrawn="1"/>
        </p:nvSpPr>
        <p:spPr>
          <a:xfrm rot="10800000">
            <a:off x="2341194"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Tree>
    <p:extLst>
      <p:ext uri="{BB962C8B-B14F-4D97-AF65-F5344CB8AC3E}">
        <p14:creationId xmlns:p14="http://schemas.microsoft.com/office/powerpoint/2010/main" val="3779918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omparison">
    <p:spTree>
      <p:nvGrpSpPr>
        <p:cNvPr id="1" name=""/>
        <p:cNvGrpSpPr/>
        <p:nvPr/>
      </p:nvGrpSpPr>
      <p:grpSpPr>
        <a:xfrm>
          <a:off x="0" y="0"/>
          <a:ext cx="0" cy="0"/>
          <a:chOff x="0" y="0"/>
          <a:chExt cx="0" cy="0"/>
        </a:xfrm>
      </p:grpSpPr>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Four step infographic with icons</a:t>
            </a:r>
          </a:p>
        </p:txBody>
      </p:sp>
      <p:grpSp>
        <p:nvGrpSpPr>
          <p:cNvPr id="39" name="Group 38"/>
          <p:cNvGrpSpPr/>
          <p:nvPr userDrawn="1"/>
        </p:nvGrpSpPr>
        <p:grpSpPr>
          <a:xfrm>
            <a:off x="1034034" y="1964562"/>
            <a:ext cx="2928325" cy="3936686"/>
            <a:chOff x="755576" y="1338822"/>
            <a:chExt cx="1872208" cy="2952514"/>
          </a:xfrm>
        </p:grpSpPr>
        <p:sp>
          <p:nvSpPr>
            <p:cNvPr id="40" name="Isosceles Triangle 39"/>
            <p:cNvSpPr>
              <a:spLocks noChangeAspect="1"/>
            </p:cNvSpPr>
            <p:nvPr/>
          </p:nvSpPr>
          <p:spPr>
            <a:xfrm>
              <a:off x="755576" y="1338822"/>
              <a:ext cx="1872208" cy="1476164"/>
            </a:xfrm>
            <a:prstGeom prs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41" name="Isosceles Triangle 40"/>
            <p:cNvSpPr>
              <a:spLocks noChangeAspect="1"/>
            </p:cNvSpPr>
            <p:nvPr/>
          </p:nvSpPr>
          <p:spPr>
            <a:xfrm rot="10800000">
              <a:off x="1084979" y="1351063"/>
              <a:ext cx="606090" cy="477879"/>
            </a:xfrm>
            <a:prstGeom prst="triangle">
              <a:avLst/>
            </a:prstGeom>
            <a:noFill/>
            <a:ln w="25400">
              <a:solidFill>
                <a:schemeClr val="accent1">
                  <a:shade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46" name="Isosceles Triangle 45"/>
            <p:cNvSpPr>
              <a:spLocks noChangeAspect="1"/>
            </p:cNvSpPr>
            <p:nvPr/>
          </p:nvSpPr>
          <p:spPr>
            <a:xfrm rot="10800000">
              <a:off x="755576" y="2815172"/>
              <a:ext cx="1872208" cy="1476164"/>
            </a:xfrm>
            <a:prstGeom prst="triangl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0" name="Group 49"/>
          <p:cNvGrpSpPr/>
          <p:nvPr userDrawn="1"/>
        </p:nvGrpSpPr>
        <p:grpSpPr>
          <a:xfrm>
            <a:off x="3438288" y="1967260"/>
            <a:ext cx="2928325" cy="3936686"/>
            <a:chOff x="755576" y="1338822"/>
            <a:chExt cx="1872208" cy="2952514"/>
          </a:xfrm>
        </p:grpSpPr>
        <p:sp>
          <p:nvSpPr>
            <p:cNvPr id="51" name="Isosceles Triangle 50"/>
            <p:cNvSpPr>
              <a:spLocks noChangeAspect="1"/>
            </p:cNvSpPr>
            <p:nvPr/>
          </p:nvSpPr>
          <p:spPr>
            <a:xfrm>
              <a:off x="755576" y="1338822"/>
              <a:ext cx="1872208" cy="1476164"/>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2" name="Isosceles Triangle 51"/>
            <p:cNvSpPr>
              <a:spLocks noChangeAspect="1"/>
            </p:cNvSpPr>
            <p:nvPr/>
          </p:nvSpPr>
          <p:spPr>
            <a:xfrm rot="10800000">
              <a:off x="1071059" y="1346983"/>
              <a:ext cx="606090" cy="477879"/>
            </a:xfrm>
            <a:prstGeom prst="triangle">
              <a:avLst/>
            </a:prstGeom>
            <a:noFill/>
            <a:ln w="2540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53" name="Isosceles Triangle 52"/>
            <p:cNvSpPr>
              <a:spLocks noChangeAspect="1"/>
            </p:cNvSpPr>
            <p:nvPr/>
          </p:nvSpPr>
          <p:spPr>
            <a:xfrm rot="10800000">
              <a:off x="755576" y="2815172"/>
              <a:ext cx="1872208" cy="1476164"/>
            </a:xfrm>
            <a:prstGeom prst="triangl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54" name="Group 53"/>
          <p:cNvGrpSpPr/>
          <p:nvPr userDrawn="1"/>
        </p:nvGrpSpPr>
        <p:grpSpPr>
          <a:xfrm>
            <a:off x="5845362" y="1967260"/>
            <a:ext cx="2928325" cy="3936686"/>
            <a:chOff x="755576" y="1338822"/>
            <a:chExt cx="1872208" cy="2952514"/>
          </a:xfrm>
        </p:grpSpPr>
        <p:sp>
          <p:nvSpPr>
            <p:cNvPr id="55" name="Isosceles Triangle 54"/>
            <p:cNvSpPr>
              <a:spLocks noChangeAspect="1"/>
            </p:cNvSpPr>
            <p:nvPr/>
          </p:nvSpPr>
          <p:spPr>
            <a:xfrm>
              <a:off x="755576" y="1338822"/>
              <a:ext cx="1872208" cy="1476164"/>
            </a:xfrm>
            <a:prstGeom prst="triangl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2" name="Isosceles Triangle 61"/>
            <p:cNvSpPr>
              <a:spLocks noChangeAspect="1"/>
            </p:cNvSpPr>
            <p:nvPr/>
          </p:nvSpPr>
          <p:spPr>
            <a:xfrm rot="10800000">
              <a:off x="1091939" y="1351067"/>
              <a:ext cx="606090" cy="477879"/>
            </a:xfrm>
            <a:prstGeom prst="triangle">
              <a:avLst/>
            </a:pr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3" name="Isosceles Triangle 62"/>
            <p:cNvSpPr>
              <a:spLocks noChangeAspect="1"/>
            </p:cNvSpPr>
            <p:nvPr/>
          </p:nvSpPr>
          <p:spPr>
            <a:xfrm rot="10800000">
              <a:off x="755576" y="2815172"/>
              <a:ext cx="1872208" cy="1476164"/>
            </a:xfrm>
            <a:prstGeom prst="triangl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grpSp>
        <p:nvGrpSpPr>
          <p:cNvPr id="64" name="Group 63"/>
          <p:cNvGrpSpPr/>
          <p:nvPr userDrawn="1"/>
        </p:nvGrpSpPr>
        <p:grpSpPr>
          <a:xfrm>
            <a:off x="8228890" y="1967260"/>
            <a:ext cx="2928325" cy="3936686"/>
            <a:chOff x="755576" y="1338822"/>
            <a:chExt cx="1872208" cy="2952514"/>
          </a:xfrm>
        </p:grpSpPr>
        <p:sp>
          <p:nvSpPr>
            <p:cNvPr id="65" name="Isosceles Triangle 64"/>
            <p:cNvSpPr>
              <a:spLocks noChangeAspect="1"/>
            </p:cNvSpPr>
            <p:nvPr/>
          </p:nvSpPr>
          <p:spPr>
            <a:xfrm>
              <a:off x="755576" y="1338822"/>
              <a:ext cx="1872208" cy="1476164"/>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6" name="Isosceles Triangle 65"/>
            <p:cNvSpPr>
              <a:spLocks noChangeAspect="1"/>
            </p:cNvSpPr>
            <p:nvPr/>
          </p:nvSpPr>
          <p:spPr>
            <a:xfrm rot="10800000">
              <a:off x="1091939" y="1346985"/>
              <a:ext cx="606090" cy="477879"/>
            </a:xfrm>
            <a:prstGeom prst="triangle">
              <a:avLst/>
            </a:prstGeom>
            <a:noFill/>
            <a:ln w="254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67" name="Isosceles Triangle 66"/>
            <p:cNvSpPr>
              <a:spLocks noChangeAspect="1"/>
            </p:cNvSpPr>
            <p:nvPr/>
          </p:nvSpPr>
          <p:spPr>
            <a:xfrm rot="10800000">
              <a:off x="755576" y="2815172"/>
              <a:ext cx="1872208" cy="1476164"/>
            </a:xfrm>
            <a:prstGeom prst="triangl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grpSp>
      <p:sp>
        <p:nvSpPr>
          <p:cNvPr id="68" name="TextBox 67"/>
          <p:cNvSpPr txBox="1"/>
          <p:nvPr userDrawn="1"/>
        </p:nvSpPr>
        <p:spPr>
          <a:xfrm>
            <a:off x="1764234" y="2033568"/>
            <a:ext cx="572535" cy="338554"/>
          </a:xfrm>
          <a:prstGeom prst="rect">
            <a:avLst/>
          </a:prstGeom>
          <a:noFill/>
        </p:spPr>
        <p:txBody>
          <a:bodyPr wrap="square" rtlCol="0">
            <a:spAutoFit/>
          </a:bodyPr>
          <a:lstStyle/>
          <a:p>
            <a:pPr algn="ctr"/>
            <a:r>
              <a:rPr lang="en-US" sz="1600">
                <a:solidFill>
                  <a:schemeClr val="tx2"/>
                </a:solidFill>
              </a:rPr>
              <a:t>01</a:t>
            </a:r>
          </a:p>
        </p:txBody>
      </p:sp>
      <p:sp>
        <p:nvSpPr>
          <p:cNvPr id="69" name="TextBox 68"/>
          <p:cNvSpPr txBox="1"/>
          <p:nvPr userDrawn="1"/>
        </p:nvSpPr>
        <p:spPr>
          <a:xfrm>
            <a:off x="4160114" y="2033568"/>
            <a:ext cx="572535" cy="338554"/>
          </a:xfrm>
          <a:prstGeom prst="rect">
            <a:avLst/>
          </a:prstGeom>
          <a:noFill/>
        </p:spPr>
        <p:txBody>
          <a:bodyPr wrap="square" rtlCol="0">
            <a:spAutoFit/>
          </a:bodyPr>
          <a:lstStyle/>
          <a:p>
            <a:pPr algn="ctr"/>
            <a:r>
              <a:rPr lang="en-US" sz="1600">
                <a:solidFill>
                  <a:schemeClr val="tx2"/>
                </a:solidFill>
              </a:rPr>
              <a:t>02</a:t>
            </a:r>
          </a:p>
        </p:txBody>
      </p:sp>
      <p:sp>
        <p:nvSpPr>
          <p:cNvPr id="70" name="TextBox 69"/>
          <p:cNvSpPr txBox="1"/>
          <p:nvPr userDrawn="1"/>
        </p:nvSpPr>
        <p:spPr>
          <a:xfrm>
            <a:off x="6559389" y="2033568"/>
            <a:ext cx="572535" cy="338554"/>
          </a:xfrm>
          <a:prstGeom prst="rect">
            <a:avLst/>
          </a:prstGeom>
          <a:noFill/>
        </p:spPr>
        <p:txBody>
          <a:bodyPr wrap="square" rtlCol="0">
            <a:spAutoFit/>
          </a:bodyPr>
          <a:lstStyle/>
          <a:p>
            <a:pPr algn="ctr"/>
            <a:r>
              <a:rPr lang="en-US" sz="1600">
                <a:solidFill>
                  <a:schemeClr val="tx2"/>
                </a:solidFill>
              </a:rPr>
              <a:t>03</a:t>
            </a:r>
          </a:p>
        </p:txBody>
      </p:sp>
      <p:sp>
        <p:nvSpPr>
          <p:cNvPr id="71" name="TextBox 70"/>
          <p:cNvSpPr txBox="1"/>
          <p:nvPr userDrawn="1"/>
        </p:nvSpPr>
        <p:spPr>
          <a:xfrm>
            <a:off x="8975026" y="2033568"/>
            <a:ext cx="572535" cy="338554"/>
          </a:xfrm>
          <a:prstGeom prst="rect">
            <a:avLst/>
          </a:prstGeom>
          <a:noFill/>
        </p:spPr>
        <p:txBody>
          <a:bodyPr wrap="square" rtlCol="0">
            <a:spAutoFit/>
          </a:bodyPr>
          <a:lstStyle/>
          <a:p>
            <a:pPr algn="ctr"/>
            <a:r>
              <a:rPr lang="en-US" sz="1600">
                <a:solidFill>
                  <a:schemeClr val="tx2"/>
                </a:solidFill>
              </a:rPr>
              <a:t>04</a:t>
            </a:r>
          </a:p>
        </p:txBody>
      </p:sp>
      <p:sp>
        <p:nvSpPr>
          <p:cNvPr id="95" name="Isosceles Triangle 94"/>
          <p:cNvSpPr>
            <a:spLocks noChangeAspect="1"/>
          </p:cNvSpPr>
          <p:nvPr userDrawn="1"/>
        </p:nvSpPr>
        <p:spPr>
          <a:xfrm rot="10800000">
            <a:off x="7148159"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6" name="Isosceles Triangle 95"/>
          <p:cNvSpPr>
            <a:spLocks noChangeAspect="1"/>
          </p:cNvSpPr>
          <p:nvPr userDrawn="1"/>
        </p:nvSpPr>
        <p:spPr>
          <a:xfrm rot="10800000">
            <a:off x="9525150" y="5426607"/>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7" name="Isosceles Triangle 96"/>
          <p:cNvSpPr>
            <a:spLocks noChangeAspect="1"/>
          </p:cNvSpPr>
          <p:nvPr userDrawn="1"/>
        </p:nvSpPr>
        <p:spPr>
          <a:xfrm rot="10800000">
            <a:off x="4746558"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8" name="Isosceles Triangle 97"/>
          <p:cNvSpPr>
            <a:spLocks noChangeAspect="1"/>
          </p:cNvSpPr>
          <p:nvPr userDrawn="1"/>
        </p:nvSpPr>
        <p:spPr>
          <a:xfrm rot="10800000">
            <a:off x="2341194" y="5442901"/>
            <a:ext cx="311789" cy="209563"/>
          </a:xfrm>
          <a:prstGeom prst="triangle">
            <a:avLst/>
          </a:prstGeom>
          <a:solidFill>
            <a:srgbClr val="FFFFFF">
              <a:alpha val="3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Tree>
    <p:extLst>
      <p:ext uri="{BB962C8B-B14F-4D97-AF65-F5344CB8AC3E}">
        <p14:creationId xmlns:p14="http://schemas.microsoft.com/office/powerpoint/2010/main" val="16890136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4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Horizontal </a:t>
            </a:r>
            <a:r>
              <a:rPr lang="en-US" err="1"/>
              <a:t>infographic</a:t>
            </a:r>
            <a:endParaRPr lang="en-US"/>
          </a:p>
        </p:txBody>
      </p:sp>
    </p:spTree>
    <p:extLst>
      <p:ext uri="{BB962C8B-B14F-4D97-AF65-F5344CB8AC3E}">
        <p14:creationId xmlns:p14="http://schemas.microsoft.com/office/powerpoint/2010/main" val="35127277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Comparison">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4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Horizontal </a:t>
            </a:r>
            <a:r>
              <a:rPr lang="en-US" err="1"/>
              <a:t>infographic</a:t>
            </a:r>
            <a:endParaRPr lang="en-US"/>
          </a:p>
        </p:txBody>
      </p:sp>
    </p:spTree>
    <p:extLst>
      <p:ext uri="{BB962C8B-B14F-4D97-AF65-F5344CB8AC3E}">
        <p14:creationId xmlns:p14="http://schemas.microsoft.com/office/powerpoint/2010/main" val="1720007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28" name="Text Placeholder 11"/>
          <p:cNvSpPr>
            <a:spLocks noGrp="1"/>
          </p:cNvSpPr>
          <p:nvPr>
            <p:ph type="body" sz="quarter" idx="10"/>
          </p:nvPr>
        </p:nvSpPr>
        <p:spPr>
          <a:xfrm>
            <a:off x="914400" y="539962"/>
            <a:ext cx="10363200" cy="406400"/>
          </a:xfrm>
        </p:spPr>
        <p:txBody>
          <a:bodyPr>
            <a:normAutofit/>
          </a:bodyPr>
          <a:lstStyle>
            <a:lvl1pPr marL="0" indent="0">
              <a:buNone/>
              <a:defRPr>
                <a:solidFill>
                  <a:schemeClr val="tx2"/>
                </a:solidFill>
              </a:defRPr>
            </a:lvl1pPr>
          </a:lstStyle>
          <a:p>
            <a:r>
              <a:rPr lang="en-US"/>
              <a:t>Duis </a:t>
            </a:r>
            <a:r>
              <a:rPr lang="en-US" err="1"/>
              <a:t>nec</a:t>
            </a:r>
            <a:r>
              <a:rPr lang="en-US"/>
              <a:t> </a:t>
            </a:r>
            <a:r>
              <a:rPr lang="en-US" err="1"/>
              <a:t>risus</a:t>
            </a:r>
            <a:r>
              <a:rPr lang="en-US"/>
              <a:t> vitae ex </a:t>
            </a:r>
            <a:r>
              <a:rPr lang="en-US" err="1"/>
              <a:t>scelerisque</a:t>
            </a:r>
            <a:r>
              <a:rPr lang="en-US"/>
              <a:t> </a:t>
            </a:r>
            <a:r>
              <a:rPr lang="en-US" err="1"/>
              <a:t>ullamcorper</a:t>
            </a:r>
            <a:r>
              <a:rPr lang="en-US"/>
              <a:t> </a:t>
            </a:r>
            <a:r>
              <a:rPr lang="en-US" err="1"/>
              <a:t>ultrices</a:t>
            </a:r>
            <a:r>
              <a:rPr lang="en-US"/>
              <a:t> </a:t>
            </a:r>
            <a:r>
              <a:rPr lang="en-US" err="1"/>
              <a:t>consectetur</a:t>
            </a:r>
            <a:endParaRPr lang="en-US"/>
          </a:p>
        </p:txBody>
      </p:sp>
      <p:sp>
        <p:nvSpPr>
          <p:cNvPr id="29" name="Right Arrow 7"/>
          <p:cNvSpPr/>
          <p:nvPr userDrawn="1"/>
        </p:nvSpPr>
        <p:spPr>
          <a:xfrm>
            <a:off x="1055440" y="1448780"/>
            <a:ext cx="10081120" cy="864096"/>
          </a:xfrm>
          <a:prstGeom prst="rightArrow">
            <a:avLst/>
          </a:prstGeom>
          <a:solidFill>
            <a:schemeClr val="tx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01</a:t>
            </a:r>
          </a:p>
        </p:txBody>
      </p:sp>
      <p:sp>
        <p:nvSpPr>
          <p:cNvPr id="30" name="Right Arrow 8"/>
          <p:cNvSpPr/>
          <p:nvPr userDrawn="1"/>
        </p:nvSpPr>
        <p:spPr>
          <a:xfrm>
            <a:off x="3491711" y="2321020"/>
            <a:ext cx="7644849" cy="864096"/>
          </a:xfrm>
          <a:prstGeom prst="righ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02</a:t>
            </a:r>
          </a:p>
        </p:txBody>
      </p:sp>
      <p:sp>
        <p:nvSpPr>
          <p:cNvPr id="31" name="Right Arrow 9"/>
          <p:cNvSpPr/>
          <p:nvPr userDrawn="1"/>
        </p:nvSpPr>
        <p:spPr>
          <a:xfrm>
            <a:off x="5927982" y="3193260"/>
            <a:ext cx="5208578" cy="864096"/>
          </a:xfrm>
          <a:prstGeom prst="right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03</a:t>
            </a:r>
          </a:p>
        </p:txBody>
      </p:sp>
      <p:sp>
        <p:nvSpPr>
          <p:cNvPr id="32" name="Right Arrow 10"/>
          <p:cNvSpPr/>
          <p:nvPr userDrawn="1"/>
        </p:nvSpPr>
        <p:spPr>
          <a:xfrm>
            <a:off x="8364252" y="4065501"/>
            <a:ext cx="2772308" cy="864096"/>
          </a:xfrm>
          <a:prstGeom prst="rightArrow">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tx2"/>
                </a:solidFill>
              </a:rPr>
              <a:t>04</a:t>
            </a:r>
          </a:p>
        </p:txBody>
      </p:sp>
    </p:spTree>
    <p:extLst>
      <p:ext uri="{BB962C8B-B14F-4D97-AF65-F5344CB8AC3E}">
        <p14:creationId xmlns:p14="http://schemas.microsoft.com/office/powerpoint/2010/main" val="14217861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28" name="Text Placeholder 11"/>
          <p:cNvSpPr>
            <a:spLocks noGrp="1"/>
          </p:cNvSpPr>
          <p:nvPr>
            <p:ph type="body" sz="quarter" idx="10"/>
          </p:nvPr>
        </p:nvSpPr>
        <p:spPr>
          <a:xfrm>
            <a:off x="914400" y="539962"/>
            <a:ext cx="10363200" cy="406400"/>
          </a:xfrm>
        </p:spPr>
        <p:txBody>
          <a:bodyPr>
            <a:normAutofit/>
          </a:bodyPr>
          <a:lstStyle>
            <a:lvl1pPr marL="0" indent="0">
              <a:buNone/>
              <a:defRPr>
                <a:solidFill>
                  <a:schemeClr val="tx2"/>
                </a:solidFill>
              </a:defRPr>
            </a:lvl1pPr>
          </a:lstStyle>
          <a:p>
            <a:r>
              <a:rPr lang="en-US" err="1"/>
              <a:t>Duis</a:t>
            </a:r>
            <a:r>
              <a:rPr lang="en-US"/>
              <a:t> </a:t>
            </a:r>
            <a:r>
              <a:rPr lang="en-US" err="1"/>
              <a:t>nec</a:t>
            </a:r>
            <a:r>
              <a:rPr lang="en-US"/>
              <a:t> </a:t>
            </a:r>
            <a:r>
              <a:rPr lang="en-US" err="1"/>
              <a:t>risus</a:t>
            </a:r>
            <a:r>
              <a:rPr lang="en-US"/>
              <a:t> vitae ex </a:t>
            </a:r>
            <a:r>
              <a:rPr lang="en-US" err="1"/>
              <a:t>scelerisque</a:t>
            </a:r>
            <a:r>
              <a:rPr lang="en-US"/>
              <a:t> </a:t>
            </a:r>
            <a:r>
              <a:rPr lang="en-US" err="1"/>
              <a:t>ullamcorper</a:t>
            </a:r>
            <a:r>
              <a:rPr lang="en-US"/>
              <a:t> </a:t>
            </a:r>
            <a:r>
              <a:rPr lang="en-US" err="1"/>
              <a:t>ultrices</a:t>
            </a:r>
            <a:r>
              <a:rPr lang="en-US"/>
              <a:t> </a:t>
            </a:r>
            <a:r>
              <a:rPr lang="en-US" err="1"/>
              <a:t>consectetur</a:t>
            </a:r>
            <a:endParaRPr lang="en-US"/>
          </a:p>
        </p:txBody>
      </p:sp>
      <p:sp>
        <p:nvSpPr>
          <p:cNvPr id="29" name="Right Arrow 7"/>
          <p:cNvSpPr/>
          <p:nvPr userDrawn="1"/>
        </p:nvSpPr>
        <p:spPr>
          <a:xfrm>
            <a:off x="1055440" y="1448780"/>
            <a:ext cx="10081120" cy="864096"/>
          </a:xfrm>
          <a:prstGeom prst="rightArrow">
            <a:avLst/>
          </a:prstGeom>
          <a:solidFill>
            <a:schemeClr val="tx2">
              <a:lumMod val="75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01</a:t>
            </a:r>
          </a:p>
        </p:txBody>
      </p:sp>
      <p:sp>
        <p:nvSpPr>
          <p:cNvPr id="30" name="Right Arrow 8"/>
          <p:cNvSpPr/>
          <p:nvPr userDrawn="1"/>
        </p:nvSpPr>
        <p:spPr>
          <a:xfrm>
            <a:off x="3491711" y="2321020"/>
            <a:ext cx="7644849" cy="864096"/>
          </a:xfrm>
          <a:prstGeom prst="rightArrow">
            <a:avLst/>
          </a:prstGeom>
          <a:solidFill>
            <a:schemeClr val="tx2">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02</a:t>
            </a:r>
          </a:p>
        </p:txBody>
      </p:sp>
      <p:sp>
        <p:nvSpPr>
          <p:cNvPr id="31" name="Right Arrow 9"/>
          <p:cNvSpPr/>
          <p:nvPr userDrawn="1"/>
        </p:nvSpPr>
        <p:spPr>
          <a:xfrm>
            <a:off x="5927982" y="3193260"/>
            <a:ext cx="5208578" cy="864096"/>
          </a:xfrm>
          <a:prstGeom prst="rightArrow">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rgbClr val="FFFFFF"/>
                </a:solidFill>
              </a:rPr>
              <a:t>03</a:t>
            </a:r>
          </a:p>
        </p:txBody>
      </p:sp>
      <p:sp>
        <p:nvSpPr>
          <p:cNvPr id="32" name="Right Arrow 10"/>
          <p:cNvSpPr/>
          <p:nvPr userDrawn="1"/>
        </p:nvSpPr>
        <p:spPr>
          <a:xfrm>
            <a:off x="8364252" y="4065501"/>
            <a:ext cx="2772308" cy="864096"/>
          </a:xfrm>
          <a:prstGeom prst="rightArrow">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a:solidFill>
                  <a:schemeClr val="tx2"/>
                </a:solidFill>
              </a:rPr>
              <a:t>04</a:t>
            </a:r>
          </a:p>
        </p:txBody>
      </p:sp>
    </p:spTree>
    <p:extLst>
      <p:ext uri="{BB962C8B-B14F-4D97-AF65-F5344CB8AC3E}">
        <p14:creationId xmlns:p14="http://schemas.microsoft.com/office/powerpoint/2010/main" val="18502256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Comparison">
    <p:spTree>
      <p:nvGrpSpPr>
        <p:cNvPr id="1" name=""/>
        <p:cNvGrpSpPr/>
        <p:nvPr/>
      </p:nvGrpSpPr>
      <p:grpSpPr>
        <a:xfrm>
          <a:off x="0" y="0"/>
          <a:ext cx="0" cy="0"/>
          <a:chOff x="0" y="0"/>
          <a:chExt cx="0" cy="0"/>
        </a:xfrm>
      </p:grpSpPr>
      <p:pic>
        <p:nvPicPr>
          <p:cNvPr id="101" name="Picture 10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1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chart with four phases</a:t>
            </a:r>
          </a:p>
        </p:txBody>
      </p:sp>
    </p:spTree>
    <p:extLst>
      <p:ext uri="{BB962C8B-B14F-4D97-AF65-F5344CB8AC3E}">
        <p14:creationId xmlns:p14="http://schemas.microsoft.com/office/powerpoint/2010/main" val="88197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bg1"/>
                </a:solidFill>
              </a:defRPr>
            </a:lvl1pPr>
          </a:lstStyle>
          <a:p>
            <a:r>
              <a:rPr lang="en-US"/>
              <a:t>Divider slide 1</a:t>
            </a:r>
            <a:endParaRPr lang="lt-LT"/>
          </a:p>
        </p:txBody>
      </p:sp>
      <p:sp>
        <p:nvSpPr>
          <p:cNvPr id="3" name="Subtitle 2"/>
          <p:cNvSpPr>
            <a:spLocks noGrp="1"/>
          </p:cNvSpPr>
          <p:nvPr>
            <p:ph type="subTitle" idx="1"/>
          </p:nvPr>
        </p:nvSpPr>
        <p:spPr>
          <a:xfrm>
            <a:off x="3505337" y="4071978"/>
            <a:ext cx="4990826" cy="526590"/>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2021-06-14</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0" name="Picture 9"/>
          <p:cNvPicPr>
            <a:picLocks noChangeAspect="1"/>
          </p:cNvPicPr>
          <p:nvPr userDrawn="1"/>
        </p:nvPicPr>
        <p:blipFill>
          <a:blip r:embed="rId3"/>
          <a:stretch>
            <a:fillRect/>
          </a:stretch>
        </p:blipFill>
        <p:spPr>
          <a:xfrm>
            <a:off x="5095051" y="954256"/>
            <a:ext cx="1537234" cy="1762780"/>
          </a:xfrm>
          <a:prstGeom prst="rect">
            <a:avLst/>
          </a:prstGeom>
        </p:spPr>
      </p:pic>
      <p:pic>
        <p:nvPicPr>
          <p:cNvPr id="11" name="Picture 10"/>
          <p:cNvPicPr>
            <a:picLocks noChangeAspect="1"/>
          </p:cNvPicPr>
          <p:nvPr userDrawn="1"/>
        </p:nvPicPr>
        <p:blipFill rotWithShape="1">
          <a:blip r:embed="rId4"/>
          <a:srcRect b="2595"/>
          <a:stretch/>
        </p:blipFill>
        <p:spPr>
          <a:xfrm>
            <a:off x="4493059" y="5271511"/>
            <a:ext cx="3279341" cy="1586489"/>
          </a:xfrm>
          <a:prstGeom prst="rect">
            <a:avLst/>
          </a:prstGeom>
        </p:spPr>
      </p:pic>
    </p:spTree>
    <p:extLst>
      <p:ext uri="{BB962C8B-B14F-4D97-AF65-F5344CB8AC3E}">
        <p14:creationId xmlns:p14="http://schemas.microsoft.com/office/powerpoint/2010/main" val="7665813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1_Comparison">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
        <p:nvSpPr>
          <p:cNvPr id="1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chart with four phases</a:t>
            </a:r>
          </a:p>
        </p:txBody>
      </p:sp>
    </p:spTree>
    <p:extLst>
      <p:ext uri="{BB962C8B-B14F-4D97-AF65-F5344CB8AC3E}">
        <p14:creationId xmlns:p14="http://schemas.microsoft.com/office/powerpoint/2010/main" val="4122515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24400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3_Comparison">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Tree>
    <p:extLst>
      <p:ext uri="{BB962C8B-B14F-4D97-AF65-F5344CB8AC3E}">
        <p14:creationId xmlns:p14="http://schemas.microsoft.com/office/powerpoint/2010/main" val="3972926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_Comparison">
    <p:spTree>
      <p:nvGrpSpPr>
        <p:cNvPr id="1" name=""/>
        <p:cNvGrpSpPr/>
        <p:nvPr/>
      </p:nvGrpSpPr>
      <p:grpSpPr>
        <a:xfrm>
          <a:off x="0" y="0"/>
          <a:ext cx="0" cy="0"/>
          <a:chOff x="0" y="0"/>
          <a:chExt cx="0" cy="0"/>
        </a:xfrm>
      </p:grpSpPr>
      <p:pic>
        <p:nvPicPr>
          <p:cNvPr id="56" name="Picture 55"/>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25" name="Title 87"/>
          <p:cNvSpPr>
            <a:spLocks noGrp="1"/>
          </p:cNvSpPr>
          <p:nvPr>
            <p:ph type="title"/>
          </p:nvPr>
        </p:nvSpPr>
        <p:spPr>
          <a:xfrm>
            <a:off x="914400" y="279961"/>
            <a:ext cx="10363200" cy="817561"/>
          </a:xfrm>
        </p:spPr>
        <p:txBody>
          <a:bodyPr/>
          <a:lstStyle>
            <a:lvl1pPr>
              <a:defRPr>
                <a:solidFill>
                  <a:schemeClr val="tx2"/>
                </a:solidFill>
              </a:defRPr>
            </a:lvl1pPr>
          </a:lstStyle>
          <a:p>
            <a:r>
              <a:rPr lang="en-US"/>
              <a:t>Five step process with icons and descriptors</a:t>
            </a:r>
          </a:p>
        </p:txBody>
      </p:sp>
    </p:spTree>
    <p:extLst>
      <p:ext uri="{BB962C8B-B14F-4D97-AF65-F5344CB8AC3E}">
        <p14:creationId xmlns:p14="http://schemas.microsoft.com/office/powerpoint/2010/main" val="181329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Comparison">
    <p:spTree>
      <p:nvGrpSpPr>
        <p:cNvPr id="1" name=""/>
        <p:cNvGrpSpPr/>
        <p:nvPr/>
      </p:nvGrpSpPr>
      <p:grpSpPr>
        <a:xfrm>
          <a:off x="0" y="0"/>
          <a:ext cx="0" cy="0"/>
          <a:chOff x="0" y="0"/>
          <a:chExt cx="0" cy="0"/>
        </a:xfrm>
      </p:grpSpPr>
      <p:pic>
        <p:nvPicPr>
          <p:cNvPr id="67" name="Picture 6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70" name="Picture 69"/>
          <p:cNvPicPr>
            <a:picLocks noChangeAspect="1"/>
          </p:cNvPicPr>
          <p:nvPr userDrawn="1"/>
        </p:nvPicPr>
        <p:blipFill rotWithShape="1">
          <a:blip r:embed="rId3"/>
          <a:srcRect b="2595"/>
          <a:stretch/>
        </p:blipFill>
        <p:spPr>
          <a:xfrm>
            <a:off x="1365587" y="5811044"/>
            <a:ext cx="2164103" cy="1046956"/>
          </a:xfrm>
          <a:prstGeom prst="rect">
            <a:avLst/>
          </a:prstGeom>
        </p:spPr>
      </p:pic>
      <p:pic>
        <p:nvPicPr>
          <p:cNvPr id="71" name="Picture 70"/>
          <p:cNvPicPr>
            <a:picLocks noChangeAspect="1"/>
          </p:cNvPicPr>
          <p:nvPr userDrawn="1"/>
        </p:nvPicPr>
        <p:blipFill rotWithShape="1">
          <a:blip r:embed="rId3"/>
          <a:srcRect b="2595"/>
          <a:stretch/>
        </p:blipFill>
        <p:spPr>
          <a:xfrm>
            <a:off x="8677337" y="5811044"/>
            <a:ext cx="2164103" cy="1046956"/>
          </a:xfrm>
          <a:prstGeom prst="rect">
            <a:avLst/>
          </a:prstGeom>
        </p:spPr>
      </p:pic>
      <p:pic>
        <p:nvPicPr>
          <p:cNvPr id="72" name="Picture 71"/>
          <p:cNvPicPr>
            <a:picLocks noChangeAspect="1"/>
          </p:cNvPicPr>
          <p:nvPr userDrawn="1"/>
        </p:nvPicPr>
        <p:blipFill rotWithShape="1">
          <a:blip r:embed="rId3"/>
          <a:srcRect b="2595"/>
          <a:stretch/>
        </p:blipFill>
        <p:spPr>
          <a:xfrm>
            <a:off x="5004001" y="5811044"/>
            <a:ext cx="2164103" cy="1046956"/>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Process chart with three phases</a:t>
            </a:r>
          </a:p>
        </p:txBody>
      </p:sp>
    </p:spTree>
    <p:extLst>
      <p:ext uri="{BB962C8B-B14F-4D97-AF65-F5344CB8AC3E}">
        <p14:creationId xmlns:p14="http://schemas.microsoft.com/office/powerpoint/2010/main" val="11842326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_Comparison">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p:cNvPicPr>
            <a:picLocks noChangeAspect="1"/>
          </p:cNvPicPr>
          <p:nvPr userDrawn="1"/>
        </p:nvPicPr>
        <p:blipFill rotWithShape="1">
          <a:blip r:embed="rId3"/>
          <a:srcRect b="2595"/>
          <a:stretch/>
        </p:blipFill>
        <p:spPr>
          <a:xfrm>
            <a:off x="814781" y="5246405"/>
            <a:ext cx="3279341" cy="1586489"/>
          </a:xfrm>
          <a:prstGeom prst="rect">
            <a:avLst/>
          </a:prstGeom>
        </p:spPr>
      </p:pic>
      <p:pic>
        <p:nvPicPr>
          <p:cNvPr id="18" name="Picture 17"/>
          <p:cNvPicPr>
            <a:picLocks noChangeAspect="1"/>
          </p:cNvPicPr>
          <p:nvPr userDrawn="1"/>
        </p:nvPicPr>
        <p:blipFill rotWithShape="1">
          <a:blip r:embed="rId3"/>
          <a:srcRect b="2595"/>
          <a:stretch/>
        </p:blipFill>
        <p:spPr>
          <a:xfrm>
            <a:off x="8084797" y="5271511"/>
            <a:ext cx="3279341" cy="1586489"/>
          </a:xfrm>
          <a:prstGeom prst="rect">
            <a:avLst/>
          </a:prstGeom>
        </p:spPr>
      </p:pic>
      <p:pic>
        <p:nvPicPr>
          <p:cNvPr id="16" name="Picture 15"/>
          <p:cNvPicPr>
            <a:picLocks noChangeAspect="1"/>
          </p:cNvPicPr>
          <p:nvPr userDrawn="1"/>
        </p:nvPicPr>
        <p:blipFill rotWithShape="1">
          <a:blip r:embed="rId3"/>
          <a:srcRect b="2595"/>
          <a:stretch/>
        </p:blipFill>
        <p:spPr>
          <a:xfrm>
            <a:off x="4477819" y="5271511"/>
            <a:ext cx="3279341" cy="1586489"/>
          </a:xfrm>
          <a:prstGeom prst="rect">
            <a:avLst/>
          </a:prstGeom>
        </p:spPr>
      </p:pic>
      <p:sp>
        <p:nvSpPr>
          <p:cNvPr id="38"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Process chart with three phases</a:t>
            </a:r>
          </a:p>
        </p:txBody>
      </p:sp>
    </p:spTree>
    <p:extLst>
      <p:ext uri="{BB962C8B-B14F-4D97-AF65-F5344CB8AC3E}">
        <p14:creationId xmlns:p14="http://schemas.microsoft.com/office/powerpoint/2010/main" val="29349719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Comparison">
    <p:spTree>
      <p:nvGrpSpPr>
        <p:cNvPr id="1" name=""/>
        <p:cNvGrpSpPr/>
        <p:nvPr/>
      </p:nvGrpSpPr>
      <p:grpSpPr>
        <a:xfrm>
          <a:off x="0" y="0"/>
          <a:ext cx="0" cy="0"/>
          <a:chOff x="0" y="0"/>
          <a:chExt cx="0" cy="0"/>
        </a:xfrm>
      </p:grpSpPr>
      <p:pic>
        <p:nvPicPr>
          <p:cNvPr id="56" name="Picture 55"/>
          <p:cNvPicPr>
            <a:picLocks noChangeAspect="1"/>
          </p:cNvPicPr>
          <p:nvPr userDrawn="1"/>
        </p:nvPicPr>
        <p:blipFill rotWithShape="1">
          <a:blip r:embed="rId2"/>
          <a:srcRect l="22666" t="21968" r="12379" b="34225"/>
          <a:stretch/>
        </p:blipFill>
        <p:spPr>
          <a:xfrm>
            <a:off x="0" y="0"/>
            <a:ext cx="12192000" cy="6858000"/>
          </a:xfrm>
          <a:prstGeom prst="rect">
            <a:avLst/>
          </a:prstGeom>
        </p:spPr>
      </p:pic>
    </p:spTree>
    <p:extLst>
      <p:ext uri="{BB962C8B-B14F-4D97-AF65-F5344CB8AC3E}">
        <p14:creationId xmlns:p14="http://schemas.microsoft.com/office/powerpoint/2010/main" val="3411763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_Comparison">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41" name="Picture 40"/>
          <p:cNvPicPr>
            <a:picLocks noChangeAspect="1"/>
          </p:cNvPicPr>
          <p:nvPr userDrawn="1"/>
        </p:nvPicPr>
        <p:blipFill rotWithShape="1">
          <a:blip r:embed="rId3"/>
          <a:srcRect b="2595"/>
          <a:stretch/>
        </p:blipFill>
        <p:spPr>
          <a:xfrm>
            <a:off x="1222902" y="6079968"/>
            <a:ext cx="1608226" cy="778032"/>
          </a:xfrm>
          <a:prstGeom prst="rect">
            <a:avLst/>
          </a:prstGeom>
        </p:spPr>
      </p:pic>
      <p:pic>
        <p:nvPicPr>
          <p:cNvPr id="42" name="Picture 41"/>
          <p:cNvPicPr>
            <a:picLocks noChangeAspect="1"/>
          </p:cNvPicPr>
          <p:nvPr userDrawn="1"/>
        </p:nvPicPr>
        <p:blipFill rotWithShape="1">
          <a:blip r:embed="rId3"/>
          <a:srcRect b="2595"/>
          <a:stretch/>
        </p:blipFill>
        <p:spPr>
          <a:xfrm>
            <a:off x="6783597" y="6079968"/>
            <a:ext cx="1608226" cy="778032"/>
          </a:xfrm>
          <a:prstGeom prst="rect">
            <a:avLst/>
          </a:prstGeom>
        </p:spPr>
      </p:pic>
      <p:pic>
        <p:nvPicPr>
          <p:cNvPr id="43" name="Picture 42"/>
          <p:cNvPicPr>
            <a:picLocks noChangeAspect="1"/>
          </p:cNvPicPr>
          <p:nvPr userDrawn="1"/>
        </p:nvPicPr>
        <p:blipFill rotWithShape="1">
          <a:blip r:embed="rId3"/>
          <a:srcRect b="2595"/>
          <a:stretch/>
        </p:blipFill>
        <p:spPr>
          <a:xfrm>
            <a:off x="4076902" y="6079968"/>
            <a:ext cx="1608226" cy="778032"/>
          </a:xfrm>
          <a:prstGeom prst="rect">
            <a:avLst/>
          </a:prstGeom>
        </p:spPr>
      </p:pic>
      <p:pic>
        <p:nvPicPr>
          <p:cNvPr id="44" name="Picture 43"/>
          <p:cNvPicPr>
            <a:picLocks noChangeAspect="1"/>
          </p:cNvPicPr>
          <p:nvPr userDrawn="1"/>
        </p:nvPicPr>
        <p:blipFill rotWithShape="1">
          <a:blip r:embed="rId3"/>
          <a:srcRect b="2595"/>
          <a:stretch/>
        </p:blipFill>
        <p:spPr>
          <a:xfrm>
            <a:off x="9390005" y="6079968"/>
            <a:ext cx="1608226" cy="778032"/>
          </a:xfrm>
          <a:prstGeom prst="rect">
            <a:avLst/>
          </a:prstGeom>
        </p:spPr>
      </p:pic>
    </p:spTree>
    <p:extLst>
      <p:ext uri="{BB962C8B-B14F-4D97-AF65-F5344CB8AC3E}">
        <p14:creationId xmlns:p14="http://schemas.microsoft.com/office/powerpoint/2010/main" val="15640070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process charts with vector icons</a:t>
            </a:r>
          </a:p>
        </p:txBody>
      </p:sp>
      <p:sp>
        <p:nvSpPr>
          <p:cNvPr id="7" name="Text Placeholder 2"/>
          <p:cNvSpPr>
            <a:spLocks noGrp="1"/>
          </p:cNvSpPr>
          <p:nvPr>
            <p:ph type="body" sz="quarter" idx="10"/>
          </p:nvPr>
        </p:nvSpPr>
        <p:spPr>
          <a:xfrm>
            <a:off x="914400" y="933450"/>
            <a:ext cx="10363200" cy="406400"/>
          </a:xfrm>
        </p:spPr>
        <p:txBody>
          <a:bodyPr/>
          <a:lstStyle>
            <a:lvl1pPr marL="228600" indent="-228600">
              <a:buFont typeface="Wingdings" panose="05000000000000000000" pitchFamily="2" charset="2"/>
              <a:buChar char="§"/>
              <a:defRPr>
                <a:solidFill>
                  <a:schemeClr val="tx2"/>
                </a:solidFill>
              </a:defRPr>
            </a:lvl1pPr>
          </a:lstStyle>
          <a:p>
            <a:r>
              <a:rPr lang="en-US"/>
              <a:t>Lorem ipsum dolor sit amet</a:t>
            </a:r>
          </a:p>
        </p:txBody>
      </p:sp>
      <p:pic>
        <p:nvPicPr>
          <p:cNvPr id="21" name="Picture 20"/>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10651506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pic>
        <p:nvPicPr>
          <p:cNvPr id="21" name="Picture 20"/>
          <p:cNvPicPr>
            <a:picLocks noChangeAspect="1"/>
          </p:cNvPicPr>
          <p:nvPr userDrawn="1"/>
        </p:nvPicPr>
        <p:blipFill rotWithShape="1">
          <a:blip r:embed="rId3"/>
          <a:srcRect b="3202"/>
          <a:stretch/>
        </p:blipFill>
        <p:spPr>
          <a:xfrm>
            <a:off x="4493059" y="5281411"/>
            <a:ext cx="3279341" cy="1576589"/>
          </a:xfrm>
          <a:prstGeom prst="rect">
            <a:avLst/>
          </a:prstGeom>
        </p:spPr>
      </p:pic>
    </p:spTree>
    <p:extLst>
      <p:ext uri="{BB962C8B-B14F-4D97-AF65-F5344CB8AC3E}">
        <p14:creationId xmlns:p14="http://schemas.microsoft.com/office/powerpoint/2010/main" val="337170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2"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a:t>Divider slide 2</a:t>
            </a:r>
            <a:endParaRPr lang="lt-LT"/>
          </a:p>
        </p:txBody>
      </p:sp>
      <p:sp>
        <p:nvSpPr>
          <p:cNvPr id="3"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2021-06-14</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1" name="Picture 10"/>
          <p:cNvPicPr>
            <a:picLocks noChangeAspect="1"/>
          </p:cNvPicPr>
          <p:nvPr userDrawn="1"/>
        </p:nvPicPr>
        <p:blipFill rotWithShape="1">
          <a:blip r:embed="rId3"/>
          <a:srcRect b="2595"/>
          <a:stretch/>
        </p:blipFill>
        <p:spPr>
          <a:xfrm>
            <a:off x="4493059" y="5271511"/>
            <a:ext cx="3279341" cy="1586489"/>
          </a:xfrm>
          <a:prstGeom prst="rect">
            <a:avLst/>
          </a:prstGeom>
        </p:spPr>
      </p:pic>
      <p:pic>
        <p:nvPicPr>
          <p:cNvPr id="9" name="Picture 8"/>
          <p:cNvPicPr>
            <a:picLocks noChangeAspect="1"/>
          </p:cNvPicPr>
          <p:nvPr userDrawn="1"/>
        </p:nvPicPr>
        <p:blipFill>
          <a:blip r:embed="rId4"/>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1807289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796332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p:spPr>
      </p:pic>
    </p:spTree>
    <p:extLst>
      <p:ext uri="{BB962C8B-B14F-4D97-AF65-F5344CB8AC3E}">
        <p14:creationId xmlns:p14="http://schemas.microsoft.com/office/powerpoint/2010/main" val="33544207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058" y="0"/>
            <a:ext cx="11790415" cy="6858000"/>
          </a:xfrm>
          <a:prstGeom prst="rect">
            <a:avLst/>
          </a:prstGeom>
        </p:spPr>
      </p:pic>
    </p:spTree>
    <p:extLst>
      <p:ext uri="{BB962C8B-B14F-4D97-AF65-F5344CB8AC3E}">
        <p14:creationId xmlns:p14="http://schemas.microsoft.com/office/powerpoint/2010/main" val="2240304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46" name="Picture 4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Stages timeline with icons</a:t>
            </a:r>
          </a:p>
        </p:txBody>
      </p:sp>
      <p:sp>
        <p:nvSpPr>
          <p:cNvPr id="7" name="Text Placeholder 2"/>
          <p:cNvSpPr>
            <a:spLocks noGrp="1"/>
          </p:cNvSpPr>
          <p:nvPr>
            <p:ph type="body" sz="quarter" idx="13"/>
          </p:nvPr>
        </p:nvSpPr>
        <p:spPr>
          <a:xfrm>
            <a:off x="914400" y="933450"/>
            <a:ext cx="10363200" cy="406400"/>
          </a:xfrm>
        </p:spPr>
        <p:txBody>
          <a:bodyPr/>
          <a:lstStyle>
            <a:lvl1pPr marL="457200" indent="-457200">
              <a:buFont typeface="Wingdings" panose="05000000000000000000" pitchFamily="2" charset="2"/>
              <a:buChar char="§"/>
              <a:defRPr>
                <a:solidFill>
                  <a:schemeClr val="tx2"/>
                </a:solidFill>
              </a:defRPr>
            </a:lvl1pPr>
          </a:lstStyle>
          <a:p>
            <a:r>
              <a:rPr lang="en-US"/>
              <a:t>Lorem ipsum dolor sit amet</a:t>
            </a:r>
          </a:p>
        </p:txBody>
      </p:sp>
    </p:spTree>
    <p:extLst>
      <p:ext uri="{BB962C8B-B14F-4D97-AF65-F5344CB8AC3E}">
        <p14:creationId xmlns:p14="http://schemas.microsoft.com/office/powerpoint/2010/main" val="12961110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3771319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728"/>
            <a:ext cx="12192000" cy="6858000"/>
          </a:xfrm>
          <a:prstGeom prst="rect">
            <a:avLst/>
          </a:prstGeom>
        </p:spPr>
      </p:pic>
    </p:spTree>
    <p:extLst>
      <p:ext uri="{BB962C8B-B14F-4D97-AF65-F5344CB8AC3E}">
        <p14:creationId xmlns:p14="http://schemas.microsoft.com/office/powerpoint/2010/main" val="2941162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3742565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728"/>
            <a:ext cx="12192000" cy="6858000"/>
          </a:xfrm>
          <a:prstGeom prst="rect">
            <a:avLst/>
          </a:prstGeom>
        </p:spPr>
      </p:pic>
      <p:pic>
        <p:nvPicPr>
          <p:cNvPr id="49" name="Picture 4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26402908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98" name="Picture 197"/>
          <p:cNvPicPr>
            <a:picLocks noChangeAspect="1"/>
          </p:cNvPicPr>
          <p:nvPr userDrawn="1"/>
        </p:nvPicPr>
        <p:blipFill rotWithShape="1">
          <a:blip r:embed="rId2"/>
          <a:srcRect l="22666" t="21968" r="12379" b="34225"/>
          <a:stretch/>
        </p:blipFill>
        <p:spPr>
          <a:xfrm>
            <a:off x="0" y="0"/>
            <a:ext cx="12192000" cy="6858000"/>
          </a:xfrm>
          <a:prstGeom prst="rect">
            <a:avLst/>
          </a:prstGeom>
        </p:spPr>
      </p:pic>
      <p:pic>
        <p:nvPicPr>
          <p:cNvPr id="49" name="Picture 4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Tree>
    <p:extLst>
      <p:ext uri="{BB962C8B-B14F-4D97-AF65-F5344CB8AC3E}">
        <p14:creationId xmlns:p14="http://schemas.microsoft.com/office/powerpoint/2010/main" val="38060466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198" name="Picture 197"/>
          <p:cNvPicPr>
            <a:picLocks noChangeAspect="1"/>
          </p:cNvPicPr>
          <p:nvPr userDrawn="1"/>
        </p:nvPicPr>
        <p:blipFill rotWithShape="1">
          <a:blip r:embed="rId2"/>
          <a:srcRect l="22666" t="21968" r="12379" b="34225"/>
          <a:stretch/>
        </p:blipFill>
        <p:spPr>
          <a:xfrm>
            <a:off x="0" y="0"/>
            <a:ext cx="12192000" cy="6858000"/>
          </a:xfrm>
          <a:prstGeom prst="rect">
            <a:avLst/>
          </a:prstGeom>
        </p:spPr>
      </p:pic>
    </p:spTree>
    <p:extLst>
      <p:ext uri="{BB962C8B-B14F-4D97-AF65-F5344CB8AC3E}">
        <p14:creationId xmlns:p14="http://schemas.microsoft.com/office/powerpoint/2010/main" val="197241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728"/>
            <a:ext cx="12192000" cy="6858000"/>
          </a:xfrm>
          <a:prstGeom prst="rect">
            <a:avLst/>
          </a:prstGeom>
        </p:spPr>
      </p:pic>
      <p:sp>
        <p:nvSpPr>
          <p:cNvPr id="2"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a:t>Divider slide 3</a:t>
            </a:r>
            <a:endParaRPr lang="lt-LT"/>
          </a:p>
        </p:txBody>
      </p:sp>
      <p:sp>
        <p:nvSpPr>
          <p:cNvPr id="3"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sp>
        <p:nvSpPr>
          <p:cNvPr id="4" name="Date Placeholder 3"/>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2021-06-14</a:t>
            </a:fld>
            <a:endParaRPr lang="lt-LT"/>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lt-LT"/>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pic>
        <p:nvPicPr>
          <p:cNvPr id="11" name="Picture 10"/>
          <p:cNvPicPr>
            <a:picLocks noChangeAspect="1"/>
          </p:cNvPicPr>
          <p:nvPr userDrawn="1"/>
        </p:nvPicPr>
        <p:blipFill rotWithShape="1">
          <a:blip r:embed="rId3"/>
          <a:srcRect b="2595"/>
          <a:stretch/>
        </p:blipFill>
        <p:spPr>
          <a:xfrm>
            <a:off x="4493059" y="5271511"/>
            <a:ext cx="3279341" cy="1586489"/>
          </a:xfrm>
          <a:prstGeom prst="rect">
            <a:avLst/>
          </a:prstGeom>
        </p:spPr>
      </p:pic>
      <p:pic>
        <p:nvPicPr>
          <p:cNvPr id="9" name="Picture 8"/>
          <p:cNvPicPr>
            <a:picLocks noChangeAspect="1"/>
          </p:cNvPicPr>
          <p:nvPr userDrawn="1"/>
        </p:nvPicPr>
        <p:blipFill>
          <a:blip r:embed="rId4"/>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3017801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4192"/>
            <a:ext cx="12192000" cy="6858000"/>
          </a:xfrm>
          <a:prstGeom prst="rect">
            <a:avLst/>
          </a:prstGeom>
        </p:spPr>
      </p:pic>
    </p:spTree>
    <p:extLst>
      <p:ext uri="{BB962C8B-B14F-4D97-AF65-F5344CB8AC3E}">
        <p14:creationId xmlns:p14="http://schemas.microsoft.com/office/powerpoint/2010/main" val="29326788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p:spPr>
      </p:pic>
      <p:sp>
        <p:nvSpPr>
          <p:cNvPr id="3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Org chart number one</a:t>
            </a:r>
          </a:p>
        </p:txBody>
      </p:sp>
      <p:sp>
        <p:nvSpPr>
          <p:cNvPr id="32" name="Rectangle 31"/>
          <p:cNvSpPr/>
          <p:nvPr userDrawn="1"/>
        </p:nvSpPr>
        <p:spPr>
          <a:xfrm>
            <a:off x="4860701" y="1600201"/>
            <a:ext cx="2323624" cy="579809"/>
          </a:xfrm>
          <a:prstGeom prst="rect">
            <a:avLst/>
          </a:prstGeom>
          <a:solidFill>
            <a:schemeClr val="accent1">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Question One</a:t>
            </a:r>
          </a:p>
        </p:txBody>
      </p:sp>
      <p:sp>
        <p:nvSpPr>
          <p:cNvPr id="33" name="Rectangle 32"/>
          <p:cNvSpPr/>
          <p:nvPr userDrawn="1"/>
        </p:nvSpPr>
        <p:spPr>
          <a:xfrm>
            <a:off x="449495" y="5252290"/>
            <a:ext cx="1553232" cy="579809"/>
          </a:xfrm>
          <a:prstGeom prst="rect">
            <a:avLst/>
          </a:prstGeom>
          <a:solidFill>
            <a:schemeClr val="accent1"/>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A1</a:t>
            </a:r>
          </a:p>
        </p:txBody>
      </p:sp>
      <p:sp>
        <p:nvSpPr>
          <p:cNvPr id="34" name="Rectangle 33"/>
          <p:cNvSpPr/>
          <p:nvPr userDrawn="1"/>
        </p:nvSpPr>
        <p:spPr>
          <a:xfrm>
            <a:off x="2786293" y="5252290"/>
            <a:ext cx="1553232" cy="579809"/>
          </a:xfrm>
          <a:prstGeom prst="rect">
            <a:avLst/>
          </a:prstGeom>
          <a:solidFill>
            <a:schemeClr val="accent2"/>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A2</a:t>
            </a:r>
          </a:p>
        </p:txBody>
      </p:sp>
      <p:sp>
        <p:nvSpPr>
          <p:cNvPr id="35" name="Oval 34"/>
          <p:cNvSpPr/>
          <p:nvPr userDrawn="1"/>
        </p:nvSpPr>
        <p:spPr>
          <a:xfrm>
            <a:off x="4860702" y="5139829"/>
            <a:ext cx="809252" cy="804729"/>
          </a:xfrm>
          <a:prstGeom prst="ellipse">
            <a:avLst/>
          </a:prstGeom>
          <a:solidFill>
            <a:schemeClr val="accent1">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0297" tIns="179347" rIns="180297" bIns="179347" numCol="1" spcCol="1270" anchor="ctr" anchorCtr="0">
            <a:noAutofit/>
          </a:bodyPr>
          <a:lstStyle/>
          <a:p>
            <a:pPr algn="ctr" defTabSz="711182">
              <a:lnSpc>
                <a:spcPct val="90000"/>
              </a:lnSpc>
              <a:spcBef>
                <a:spcPct val="0"/>
              </a:spcBef>
              <a:spcAft>
                <a:spcPct val="35000"/>
              </a:spcAft>
            </a:pPr>
            <a:r>
              <a:rPr lang="en-US" sz="1600">
                <a:solidFill>
                  <a:srgbClr val="FFFFFF"/>
                </a:solidFill>
              </a:rPr>
              <a:t>Yes</a:t>
            </a:r>
          </a:p>
        </p:txBody>
      </p:sp>
      <p:sp>
        <p:nvSpPr>
          <p:cNvPr id="36" name="Rectangle 35"/>
          <p:cNvSpPr/>
          <p:nvPr userDrawn="1"/>
        </p:nvSpPr>
        <p:spPr>
          <a:xfrm>
            <a:off x="1224305" y="3372116"/>
            <a:ext cx="2323624" cy="579809"/>
          </a:xfrm>
          <a:prstGeom prst="rect">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a:t>
            </a:r>
          </a:p>
        </p:txBody>
      </p:sp>
      <p:sp>
        <p:nvSpPr>
          <p:cNvPr id="37" name="Rectangle 36"/>
          <p:cNvSpPr/>
          <p:nvPr userDrawn="1"/>
        </p:nvSpPr>
        <p:spPr>
          <a:xfrm>
            <a:off x="4860701" y="3372116"/>
            <a:ext cx="2323624" cy="579809"/>
          </a:xfrm>
          <a:prstGeom prst="rect">
            <a:avLst/>
          </a:prstGeom>
          <a:solidFill>
            <a:schemeClr val="accent1">
              <a:lumMod val="60000"/>
              <a:lumOff val="4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B</a:t>
            </a:r>
          </a:p>
        </p:txBody>
      </p:sp>
      <p:sp>
        <p:nvSpPr>
          <p:cNvPr id="38" name="Rectangle 37"/>
          <p:cNvSpPr/>
          <p:nvPr userDrawn="1"/>
        </p:nvSpPr>
        <p:spPr>
          <a:xfrm>
            <a:off x="8497097" y="3372116"/>
            <a:ext cx="2323624" cy="579809"/>
          </a:xfrm>
          <a:prstGeom prst="rect">
            <a:avLst/>
          </a:prstGeom>
          <a:solidFill>
            <a:schemeClr val="accent5"/>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C</a:t>
            </a:r>
          </a:p>
        </p:txBody>
      </p:sp>
      <p:cxnSp>
        <p:nvCxnSpPr>
          <p:cNvPr id="39" name="Elbow Connector 19"/>
          <p:cNvCxnSpPr>
            <a:stCxn id="32" idx="2"/>
            <a:endCxn id="44" idx="0"/>
          </p:cNvCxnSpPr>
          <p:nvPr userDrawn="1"/>
        </p:nvCxnSpPr>
        <p:spPr>
          <a:xfrm rot="16200000" flipH="1">
            <a:off x="7600259" y="602263"/>
            <a:ext cx="480904" cy="3636397"/>
          </a:xfrm>
          <a:prstGeom prst="bentConnector3">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Elbow Connector 29"/>
          <p:cNvCxnSpPr>
            <a:stCxn id="32" idx="2"/>
            <a:endCxn id="42" idx="0"/>
          </p:cNvCxnSpPr>
          <p:nvPr userDrawn="1"/>
        </p:nvCxnSpPr>
        <p:spPr>
          <a:xfrm rot="5400000">
            <a:off x="3963864" y="602265"/>
            <a:ext cx="480904" cy="3636395"/>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2" idx="2"/>
            <a:endCxn id="43" idx="0"/>
          </p:cNvCxnSpPr>
          <p:nvPr userDrawn="1"/>
        </p:nvCxnSpPr>
        <p:spPr>
          <a:xfrm>
            <a:off x="6022513" y="2180010"/>
            <a:ext cx="1" cy="510606"/>
          </a:xfrm>
          <a:prstGeom prst="straightConnector1">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1464808" y="2660914"/>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a:t>
            </a:r>
          </a:p>
        </p:txBody>
      </p:sp>
      <p:sp>
        <p:nvSpPr>
          <p:cNvPr id="43" name="Rectangle 42"/>
          <p:cNvSpPr/>
          <p:nvPr userDrawn="1"/>
        </p:nvSpPr>
        <p:spPr>
          <a:xfrm>
            <a:off x="5101204" y="2690616"/>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B</a:t>
            </a:r>
          </a:p>
        </p:txBody>
      </p:sp>
      <p:sp>
        <p:nvSpPr>
          <p:cNvPr id="44" name="Rectangle 43"/>
          <p:cNvSpPr/>
          <p:nvPr userDrawn="1"/>
        </p:nvSpPr>
        <p:spPr>
          <a:xfrm>
            <a:off x="8737600" y="2660914"/>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C</a:t>
            </a:r>
          </a:p>
        </p:txBody>
      </p:sp>
      <p:cxnSp>
        <p:nvCxnSpPr>
          <p:cNvPr id="45" name="Straight Arrow Connector 44"/>
          <p:cNvCxnSpPr>
            <a:stCxn id="43" idx="2"/>
            <a:endCxn id="37" idx="0"/>
          </p:cNvCxnSpPr>
          <p:nvPr userDrawn="1"/>
        </p:nvCxnSpPr>
        <p:spPr>
          <a:xfrm flipH="1">
            <a:off x="6022513" y="3035326"/>
            <a:ext cx="1" cy="336790"/>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4" idx="2"/>
            <a:endCxn id="38" idx="0"/>
          </p:cNvCxnSpPr>
          <p:nvPr userDrawn="1"/>
        </p:nvCxnSpPr>
        <p:spPr>
          <a:xfrm flipH="1">
            <a:off x="9658909" y="3005624"/>
            <a:ext cx="1" cy="36649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2" idx="2"/>
            <a:endCxn id="36" idx="0"/>
          </p:cNvCxnSpPr>
          <p:nvPr userDrawn="1"/>
        </p:nvCxnSpPr>
        <p:spPr>
          <a:xfrm flipH="1">
            <a:off x="2386117" y="3005624"/>
            <a:ext cx="1" cy="36649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Elbow Connector 62"/>
          <p:cNvCxnSpPr>
            <a:stCxn id="36" idx="2"/>
            <a:endCxn id="49" idx="0"/>
          </p:cNvCxnSpPr>
          <p:nvPr userDrawn="1"/>
        </p:nvCxnSpPr>
        <p:spPr>
          <a:xfrm rot="5400000">
            <a:off x="1566169" y="3607779"/>
            <a:ext cx="475803" cy="1164094"/>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300713"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A1</a:t>
            </a:r>
          </a:p>
        </p:txBody>
      </p:sp>
      <p:cxnSp>
        <p:nvCxnSpPr>
          <p:cNvPr id="55" name="Straight Arrow Connector 54"/>
          <p:cNvCxnSpPr>
            <a:stCxn id="49" idx="2"/>
            <a:endCxn id="33" idx="0"/>
          </p:cNvCxnSpPr>
          <p:nvPr userDrawn="1"/>
        </p:nvCxnSpPr>
        <p:spPr>
          <a:xfrm>
            <a:off x="1222023" y="4772438"/>
            <a:ext cx="4088"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6" name="Rectangle 55"/>
          <p:cNvSpPr/>
          <p:nvPr userDrawn="1"/>
        </p:nvSpPr>
        <p:spPr>
          <a:xfrm>
            <a:off x="2641600"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A2</a:t>
            </a:r>
          </a:p>
        </p:txBody>
      </p:sp>
      <p:cxnSp>
        <p:nvCxnSpPr>
          <p:cNvPr id="57" name="Elbow Connector 71"/>
          <p:cNvCxnSpPr>
            <a:stCxn id="36" idx="2"/>
            <a:endCxn id="56" idx="0"/>
          </p:cNvCxnSpPr>
          <p:nvPr userDrawn="1"/>
        </p:nvCxnSpPr>
        <p:spPr>
          <a:xfrm rot="16200000" flipH="1">
            <a:off x="2736612" y="3601429"/>
            <a:ext cx="475803" cy="1176793"/>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2"/>
            <a:endCxn id="34" idx="0"/>
          </p:cNvCxnSpPr>
          <p:nvPr userDrawn="1"/>
        </p:nvCxnSpPr>
        <p:spPr>
          <a:xfrm flipH="1">
            <a:off x="3562909" y="4772438"/>
            <a:ext cx="1"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Oval 78"/>
          <p:cNvSpPr/>
          <p:nvPr userDrawn="1"/>
        </p:nvSpPr>
        <p:spPr>
          <a:xfrm>
            <a:off x="6375074" y="5139829"/>
            <a:ext cx="809252" cy="804729"/>
          </a:xfrm>
          <a:prstGeom prst="ellipse">
            <a:avLst/>
          </a:prstGeom>
          <a:solidFill>
            <a:schemeClr val="accent1">
              <a:lumMod val="75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180297" tIns="179347" rIns="180297" bIns="179347" numCol="1" spcCol="1270" anchor="ctr" anchorCtr="0">
            <a:noAutofit/>
          </a:bodyPr>
          <a:lstStyle/>
          <a:p>
            <a:pPr algn="ctr" defTabSz="711182">
              <a:lnSpc>
                <a:spcPct val="90000"/>
              </a:lnSpc>
              <a:spcBef>
                <a:spcPct val="0"/>
              </a:spcBef>
              <a:spcAft>
                <a:spcPct val="35000"/>
              </a:spcAft>
            </a:pPr>
            <a:r>
              <a:rPr lang="en-US" sz="1600">
                <a:solidFill>
                  <a:srgbClr val="FFFFFF"/>
                </a:solidFill>
              </a:rPr>
              <a:t>No</a:t>
            </a:r>
          </a:p>
        </p:txBody>
      </p:sp>
      <p:sp>
        <p:nvSpPr>
          <p:cNvPr id="80" name="Rectangle 79"/>
          <p:cNvSpPr/>
          <p:nvPr userDrawn="1"/>
        </p:nvSpPr>
        <p:spPr>
          <a:xfrm>
            <a:off x="7702701" y="5252290"/>
            <a:ext cx="1553232" cy="579809"/>
          </a:xfrm>
          <a:prstGeom prst="rect">
            <a:avLst/>
          </a:prstGeom>
          <a:solidFill>
            <a:schemeClr val="accent5"/>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A1</a:t>
            </a:r>
          </a:p>
        </p:txBody>
      </p:sp>
      <p:sp>
        <p:nvSpPr>
          <p:cNvPr id="81" name="Rectangle 80"/>
          <p:cNvSpPr/>
          <p:nvPr userDrawn="1"/>
        </p:nvSpPr>
        <p:spPr>
          <a:xfrm>
            <a:off x="10039500" y="5252290"/>
            <a:ext cx="1553232" cy="579809"/>
          </a:xfrm>
          <a:prstGeom prst="rect">
            <a:avLst/>
          </a:prstGeom>
          <a:solidFill>
            <a:schemeClr val="accent5">
              <a:lumMod val="50000"/>
            </a:schemeClr>
          </a:solid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algn="ctr" defTabSz="711182">
              <a:lnSpc>
                <a:spcPct val="90000"/>
              </a:lnSpc>
              <a:spcBef>
                <a:spcPct val="0"/>
              </a:spcBef>
              <a:spcAft>
                <a:spcPct val="35000"/>
              </a:spcAft>
            </a:pPr>
            <a:r>
              <a:rPr lang="en-US" sz="1600">
                <a:solidFill>
                  <a:srgbClr val="FFFFFF"/>
                </a:solidFill>
              </a:rPr>
              <a:t>Answer A2</a:t>
            </a:r>
          </a:p>
        </p:txBody>
      </p:sp>
      <p:cxnSp>
        <p:nvCxnSpPr>
          <p:cNvPr id="82" name="Elbow Connector 90"/>
          <p:cNvCxnSpPr>
            <a:stCxn id="38" idx="2"/>
            <a:endCxn id="83" idx="0"/>
          </p:cNvCxnSpPr>
          <p:nvPr userDrawn="1"/>
        </p:nvCxnSpPr>
        <p:spPr>
          <a:xfrm rot="5400000">
            <a:off x="8829169" y="3597987"/>
            <a:ext cx="475803" cy="1183679"/>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83" name="Rectangle 82"/>
          <p:cNvSpPr/>
          <p:nvPr userDrawn="1"/>
        </p:nvSpPr>
        <p:spPr>
          <a:xfrm>
            <a:off x="7553920"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A1</a:t>
            </a:r>
          </a:p>
        </p:txBody>
      </p:sp>
      <p:cxnSp>
        <p:nvCxnSpPr>
          <p:cNvPr id="84" name="Straight Arrow Connector 83"/>
          <p:cNvCxnSpPr>
            <a:stCxn id="83" idx="2"/>
            <a:endCxn id="80" idx="0"/>
          </p:cNvCxnSpPr>
          <p:nvPr userDrawn="1"/>
        </p:nvCxnSpPr>
        <p:spPr>
          <a:xfrm>
            <a:off x="8475230" y="4772438"/>
            <a:ext cx="4087"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5" name="Rectangle 84"/>
          <p:cNvSpPr/>
          <p:nvPr userDrawn="1"/>
        </p:nvSpPr>
        <p:spPr>
          <a:xfrm>
            <a:off x="9894807" y="4427728"/>
            <a:ext cx="1842619"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Question A2</a:t>
            </a:r>
          </a:p>
        </p:txBody>
      </p:sp>
      <p:cxnSp>
        <p:nvCxnSpPr>
          <p:cNvPr id="86" name="Elbow Connector 94"/>
          <p:cNvCxnSpPr>
            <a:stCxn id="38" idx="2"/>
            <a:endCxn id="85" idx="0"/>
          </p:cNvCxnSpPr>
          <p:nvPr userDrawn="1"/>
        </p:nvCxnSpPr>
        <p:spPr>
          <a:xfrm rot="16200000" flipH="1">
            <a:off x="9999612" y="3611222"/>
            <a:ext cx="475803" cy="1157208"/>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a:stCxn id="85" idx="2"/>
            <a:endCxn id="81" idx="0"/>
          </p:cNvCxnSpPr>
          <p:nvPr userDrawn="1"/>
        </p:nvCxnSpPr>
        <p:spPr>
          <a:xfrm flipH="1">
            <a:off x="10816116" y="4772438"/>
            <a:ext cx="1" cy="479852"/>
          </a:xfrm>
          <a:prstGeom prst="straightConnector1">
            <a:avLst/>
          </a:prstGeom>
          <a:ln w="6350">
            <a:solidFill>
              <a:schemeClr val="bg1">
                <a:lumMod val="50000"/>
                <a:alpha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Rectangle 87"/>
          <p:cNvSpPr/>
          <p:nvPr userDrawn="1"/>
        </p:nvSpPr>
        <p:spPr>
          <a:xfrm>
            <a:off x="4860701" y="4427729"/>
            <a:ext cx="2323624" cy="344710"/>
          </a:xfrm>
          <a:prstGeom prst="rect">
            <a:avLst/>
          </a:prstGeom>
          <a:noFill/>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spAutoFit/>
          </a:bodyPr>
          <a:lstStyle/>
          <a:p>
            <a:pPr algn="ctr" defTabSz="711182">
              <a:lnSpc>
                <a:spcPct val="90000"/>
              </a:lnSpc>
              <a:spcBef>
                <a:spcPct val="0"/>
              </a:spcBef>
              <a:spcAft>
                <a:spcPct val="35000"/>
              </a:spcAft>
            </a:pPr>
            <a:r>
              <a:rPr lang="en-US" sz="1600">
                <a:solidFill>
                  <a:schemeClr val="tx2"/>
                </a:solidFill>
              </a:rPr>
              <a:t>Do you like sunsets</a:t>
            </a:r>
            <a:r>
              <a:rPr lang="en-US" sz="1600">
                <a:solidFill>
                  <a:schemeClr val="tx1"/>
                </a:solidFill>
              </a:rPr>
              <a:t>?</a:t>
            </a:r>
          </a:p>
        </p:txBody>
      </p:sp>
      <p:cxnSp>
        <p:nvCxnSpPr>
          <p:cNvPr id="89" name="Elbow Connector 34"/>
          <p:cNvCxnSpPr>
            <a:stCxn id="88" idx="2"/>
            <a:endCxn id="79" idx="0"/>
          </p:cNvCxnSpPr>
          <p:nvPr userDrawn="1"/>
        </p:nvCxnSpPr>
        <p:spPr>
          <a:xfrm rot="16200000" flipH="1">
            <a:off x="6217411" y="4577540"/>
            <a:ext cx="367390" cy="757187"/>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90" name="Elbow Connector 37"/>
          <p:cNvCxnSpPr>
            <a:stCxn id="88" idx="2"/>
            <a:endCxn id="35" idx="0"/>
          </p:cNvCxnSpPr>
          <p:nvPr userDrawn="1"/>
        </p:nvCxnSpPr>
        <p:spPr>
          <a:xfrm rot="5400000">
            <a:off x="5460226" y="4577542"/>
            <a:ext cx="367390" cy="757185"/>
          </a:xfrm>
          <a:prstGeom prst="bentConnector3">
            <a:avLst>
              <a:gd name="adj1" fmla="val 50000"/>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37" idx="2"/>
            <a:endCxn id="88" idx="0"/>
          </p:cNvCxnSpPr>
          <p:nvPr userDrawn="1"/>
        </p:nvCxnSpPr>
        <p:spPr>
          <a:xfrm>
            <a:off x="6022513" y="3951925"/>
            <a:ext cx="0" cy="475804"/>
          </a:xfrm>
          <a:prstGeom prst="straightConnector1">
            <a:avLst/>
          </a:prstGeom>
          <a:ln w="6350">
            <a:solidFill>
              <a:schemeClr val="bg1">
                <a:lumMod val="50000"/>
                <a:alpha val="75000"/>
              </a:schemeClr>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5331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55031" y="0"/>
            <a:ext cx="12192000" cy="6858000"/>
          </a:xfrm>
          <a:prstGeom prst="rect">
            <a:avLst/>
          </a:prstGeom>
        </p:spPr>
      </p:pic>
      <p:sp>
        <p:nvSpPr>
          <p:cNvPr id="5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Strategic Structure</a:t>
            </a:r>
          </a:p>
        </p:txBody>
      </p:sp>
      <p:sp>
        <p:nvSpPr>
          <p:cNvPr id="52"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Put your awesome subtitle here</a:t>
            </a:r>
          </a:p>
        </p:txBody>
      </p:sp>
      <p:sp>
        <p:nvSpPr>
          <p:cNvPr id="53" name="TextBox 52"/>
          <p:cNvSpPr txBox="1"/>
          <p:nvPr userDrawn="1"/>
        </p:nvSpPr>
        <p:spPr>
          <a:xfrm>
            <a:off x="924411" y="1710728"/>
            <a:ext cx="1667200" cy="492443"/>
          </a:xfrm>
          <a:prstGeom prst="rect">
            <a:avLst/>
          </a:prstGeom>
          <a:solidFill>
            <a:schemeClr val="accent3">
              <a:alpha val="50000"/>
            </a:schemeClr>
          </a:solidFill>
          <a:ln w="3175">
            <a:solidFill>
              <a:schemeClr val="tx1">
                <a:lumMod val="60000"/>
                <a:lumOff val="40000"/>
              </a:schemeClr>
            </a:solidFill>
          </a:ln>
        </p:spPr>
        <p:txBody>
          <a:bodyPr wrap="square" lIns="243840" tIns="121920" rIns="243840" bIns="121920" rtlCol="0">
            <a:spAutoFit/>
          </a:bodyPr>
          <a:lstStyle/>
          <a:p>
            <a:r>
              <a:rPr lang="en-US" sz="1600">
                <a:solidFill>
                  <a:schemeClr val="tx2"/>
                </a:solidFill>
              </a:rPr>
              <a:t>Key Strategy</a:t>
            </a:r>
          </a:p>
        </p:txBody>
      </p:sp>
      <p:sp>
        <p:nvSpPr>
          <p:cNvPr id="54" name="TextBox 53"/>
          <p:cNvSpPr txBox="1"/>
          <p:nvPr userDrawn="1"/>
        </p:nvSpPr>
        <p:spPr>
          <a:xfrm>
            <a:off x="2591611" y="1710728"/>
            <a:ext cx="8685989" cy="492443"/>
          </a:xfrm>
          <a:prstGeom prst="rect">
            <a:avLst/>
          </a:prstGeom>
          <a:noFill/>
          <a:ln w="3175">
            <a:solidFill>
              <a:schemeClr val="tx1">
                <a:lumMod val="60000"/>
                <a:lumOff val="40000"/>
              </a:schemeClr>
            </a:solidFill>
          </a:ln>
        </p:spPr>
        <p:txBody>
          <a:bodyPr wrap="square" lIns="243840" tIns="121920" rIns="243840" bIns="121920" rtlCol="0">
            <a:spAutoFit/>
          </a:bodyPr>
          <a:lstStyle/>
          <a:p>
            <a:r>
              <a:rPr lang="en-US" sz="1600" err="1">
                <a:solidFill>
                  <a:schemeClr val="tx2"/>
                </a:solidFill>
              </a:rPr>
              <a:t>Sed</a:t>
            </a:r>
            <a:r>
              <a:rPr lang="en-US" sz="1600">
                <a:solidFill>
                  <a:schemeClr val="tx2"/>
                </a:solidFill>
              </a:rPr>
              <a:t> </a:t>
            </a:r>
            <a:r>
              <a:rPr lang="en-US" sz="1600" err="1">
                <a:solidFill>
                  <a:schemeClr val="tx2"/>
                </a:solidFill>
              </a:rPr>
              <a:t>varius</a:t>
            </a:r>
            <a:r>
              <a:rPr lang="en-US" sz="1600">
                <a:solidFill>
                  <a:schemeClr val="tx2"/>
                </a:solidFill>
              </a:rPr>
              <a:t> </a:t>
            </a:r>
            <a:r>
              <a:rPr lang="en-US" sz="1600" err="1">
                <a:solidFill>
                  <a:schemeClr val="tx2"/>
                </a:solidFill>
              </a:rPr>
              <a:t>est</a:t>
            </a:r>
            <a:r>
              <a:rPr lang="en-US" sz="1600">
                <a:solidFill>
                  <a:schemeClr val="tx2"/>
                </a:solidFill>
              </a:rPr>
              <a:t> </a:t>
            </a:r>
            <a:r>
              <a:rPr lang="en-US" sz="1600" err="1">
                <a:solidFill>
                  <a:schemeClr val="tx2"/>
                </a:solidFill>
              </a:rPr>
              <a:t>vel</a:t>
            </a:r>
            <a:r>
              <a:rPr lang="en-US" sz="1600">
                <a:solidFill>
                  <a:schemeClr val="tx2"/>
                </a:solidFill>
              </a:rPr>
              <a:t> </a:t>
            </a:r>
            <a:r>
              <a:rPr lang="en-US" sz="1600" err="1">
                <a:solidFill>
                  <a:schemeClr val="tx2"/>
                </a:solidFill>
              </a:rPr>
              <a:t>porttitor</a:t>
            </a:r>
            <a:r>
              <a:rPr lang="en-US" sz="1600">
                <a:solidFill>
                  <a:schemeClr val="tx2"/>
                </a:solidFill>
              </a:rPr>
              <a:t> </a:t>
            </a:r>
            <a:r>
              <a:rPr lang="en-US" sz="1600" err="1">
                <a:solidFill>
                  <a:schemeClr val="tx2"/>
                </a:solidFill>
              </a:rPr>
              <a:t>condimentum</a:t>
            </a:r>
            <a:r>
              <a:rPr lang="en-US" sz="1600">
                <a:solidFill>
                  <a:schemeClr val="tx2"/>
                </a:solidFill>
              </a:rPr>
              <a:t>. </a:t>
            </a:r>
            <a:r>
              <a:rPr lang="en-US" sz="1600" err="1">
                <a:solidFill>
                  <a:schemeClr val="tx2"/>
                </a:solidFill>
              </a:rPr>
              <a:t>Aenean</a:t>
            </a:r>
            <a:r>
              <a:rPr lang="en-US" sz="1600">
                <a:solidFill>
                  <a:schemeClr val="tx2"/>
                </a:solidFill>
              </a:rPr>
              <a:t> non </a:t>
            </a:r>
            <a:r>
              <a:rPr lang="en-US" sz="1600" err="1">
                <a:solidFill>
                  <a:schemeClr val="tx2"/>
                </a:solidFill>
              </a:rPr>
              <a:t>orci</a:t>
            </a:r>
            <a:r>
              <a:rPr lang="en-US" sz="1600">
                <a:solidFill>
                  <a:schemeClr val="tx2"/>
                </a:solidFill>
              </a:rPr>
              <a:t> </a:t>
            </a:r>
            <a:r>
              <a:rPr lang="en-US" sz="1600" err="1">
                <a:solidFill>
                  <a:schemeClr val="tx2"/>
                </a:solidFill>
              </a:rPr>
              <a:t>nec</a:t>
            </a:r>
            <a:r>
              <a:rPr lang="en-US" sz="1600">
                <a:solidFill>
                  <a:schemeClr val="tx2"/>
                </a:solidFill>
              </a:rPr>
              <a:t> nisi </a:t>
            </a:r>
            <a:r>
              <a:rPr lang="en-US" sz="1600" err="1">
                <a:solidFill>
                  <a:schemeClr val="tx2"/>
                </a:solidFill>
              </a:rPr>
              <a:t>feugiat</a:t>
            </a:r>
            <a:r>
              <a:rPr lang="en-US" sz="1600">
                <a:solidFill>
                  <a:schemeClr val="tx2"/>
                </a:solidFill>
              </a:rPr>
              <a:t> </a:t>
            </a:r>
            <a:r>
              <a:rPr lang="en-US" sz="1600" err="1">
                <a:solidFill>
                  <a:schemeClr val="tx2"/>
                </a:solidFill>
              </a:rPr>
              <a:t>finibus</a:t>
            </a:r>
            <a:r>
              <a:rPr lang="en-US" sz="1600">
                <a:solidFill>
                  <a:schemeClr val="tx2"/>
                </a:solidFill>
              </a:rPr>
              <a:t> </a:t>
            </a:r>
            <a:r>
              <a:rPr lang="en-US" sz="1600" err="1">
                <a:solidFill>
                  <a:schemeClr val="tx2"/>
                </a:solidFill>
              </a:rPr>
              <a:t>justo</a:t>
            </a:r>
            <a:r>
              <a:rPr lang="en-US" sz="1600">
                <a:solidFill>
                  <a:schemeClr val="tx2"/>
                </a:solidFill>
              </a:rPr>
              <a:t>.</a:t>
            </a:r>
          </a:p>
        </p:txBody>
      </p:sp>
      <p:sp>
        <p:nvSpPr>
          <p:cNvPr id="59" name="Up Arrow 4"/>
          <p:cNvSpPr/>
          <p:nvPr userDrawn="1"/>
        </p:nvSpPr>
        <p:spPr>
          <a:xfrm>
            <a:off x="924411" y="2516899"/>
            <a:ext cx="2513260" cy="3024336"/>
          </a:xfrm>
          <a:prstGeom prst="upArrow">
            <a:avLst>
              <a:gd name="adj1" fmla="val 70794"/>
              <a:gd name="adj2" fmla="val 37427"/>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a:solidFill>
                  <a:srgbClr val="FFFFFF"/>
                </a:solidFill>
              </a:rPr>
              <a:t>Idea A</a:t>
            </a:r>
          </a:p>
          <a:p>
            <a:pPr algn="ctr"/>
            <a:r>
              <a:rPr lang="en-US" sz="1400">
                <a:solidFill>
                  <a:srgbClr val="FFFFFF"/>
                </a:solidFill>
              </a:rPr>
              <a:t>Lorem ipsum dolor sit amet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endParaRPr lang="en-US" sz="1400">
              <a:solidFill>
                <a:srgbClr val="FFFFFF"/>
              </a:solidFill>
            </a:endParaRPr>
          </a:p>
        </p:txBody>
      </p:sp>
      <p:sp>
        <p:nvSpPr>
          <p:cNvPr id="60" name="Up Arrow 12"/>
          <p:cNvSpPr/>
          <p:nvPr userDrawn="1"/>
        </p:nvSpPr>
        <p:spPr>
          <a:xfrm>
            <a:off x="3537721" y="2516899"/>
            <a:ext cx="2513260" cy="3024336"/>
          </a:xfrm>
          <a:prstGeom prst="upArrow">
            <a:avLst>
              <a:gd name="adj1" fmla="val 70794"/>
              <a:gd name="adj2" fmla="val 37427"/>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a:solidFill>
                  <a:srgbClr val="FFFFFF"/>
                </a:solidFill>
              </a:rPr>
              <a:t>Idea B</a:t>
            </a:r>
          </a:p>
          <a:p>
            <a:pPr algn="ctr"/>
            <a:r>
              <a:rPr lang="en-US" sz="1400">
                <a:solidFill>
                  <a:srgbClr val="FFFFFF"/>
                </a:solidFill>
              </a:rPr>
              <a:t>Lorem ipsum dolor sit amet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endParaRPr lang="en-US" sz="1400">
              <a:solidFill>
                <a:srgbClr val="FFFFFF"/>
              </a:solidFill>
            </a:endParaRPr>
          </a:p>
        </p:txBody>
      </p:sp>
      <p:sp>
        <p:nvSpPr>
          <p:cNvPr id="61" name="Up Arrow 13"/>
          <p:cNvSpPr/>
          <p:nvPr userDrawn="1"/>
        </p:nvSpPr>
        <p:spPr>
          <a:xfrm>
            <a:off x="6151031" y="2516899"/>
            <a:ext cx="2513260" cy="3024336"/>
          </a:xfrm>
          <a:prstGeom prst="upArrow">
            <a:avLst>
              <a:gd name="adj1" fmla="val 70794"/>
              <a:gd name="adj2" fmla="val 37427"/>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a:solidFill>
                  <a:srgbClr val="FFFFFF"/>
                </a:solidFill>
              </a:rPr>
              <a:t>Idea C</a:t>
            </a:r>
          </a:p>
          <a:p>
            <a:pPr algn="ctr"/>
            <a:r>
              <a:rPr lang="en-US" sz="1400">
                <a:solidFill>
                  <a:srgbClr val="FFFFFF"/>
                </a:solidFill>
              </a:rPr>
              <a:t>Lorem ipsum dolor sit amet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endParaRPr lang="en-US" sz="1400">
              <a:solidFill>
                <a:srgbClr val="FFFFFF"/>
              </a:solidFill>
            </a:endParaRPr>
          </a:p>
        </p:txBody>
      </p:sp>
      <p:sp>
        <p:nvSpPr>
          <p:cNvPr id="62" name="Up Arrow 14"/>
          <p:cNvSpPr/>
          <p:nvPr userDrawn="1"/>
        </p:nvSpPr>
        <p:spPr>
          <a:xfrm>
            <a:off x="8764341" y="2516899"/>
            <a:ext cx="2513260" cy="3024336"/>
          </a:xfrm>
          <a:prstGeom prst="upArrow">
            <a:avLst>
              <a:gd name="adj1" fmla="val 70794"/>
              <a:gd name="adj2" fmla="val 37427"/>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tIns="243840" bIns="243840" rtlCol="0" anchor="b" anchorCtr="0"/>
          <a:lstStyle/>
          <a:p>
            <a:pPr algn="ctr"/>
            <a:r>
              <a:rPr lang="en-US" sz="2800">
                <a:solidFill>
                  <a:srgbClr val="FFFFFF"/>
                </a:solidFill>
              </a:rPr>
              <a:t>Idea D</a:t>
            </a:r>
          </a:p>
          <a:p>
            <a:pPr algn="ctr"/>
            <a:r>
              <a:rPr lang="en-US" sz="1400">
                <a:solidFill>
                  <a:srgbClr val="FFFFFF"/>
                </a:solidFill>
              </a:rPr>
              <a:t>Lorem ipsum dolor sit amet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endParaRPr lang="en-US" sz="1400">
              <a:solidFill>
                <a:srgbClr val="FFFFFF"/>
              </a:solidFill>
            </a:endParaRPr>
          </a:p>
        </p:txBody>
      </p:sp>
      <p:pic>
        <p:nvPicPr>
          <p:cNvPr id="2" name="Picture 1"/>
          <p:cNvPicPr>
            <a:picLocks noChangeAspect="1"/>
          </p:cNvPicPr>
          <p:nvPr userDrawn="1"/>
        </p:nvPicPr>
        <p:blipFill>
          <a:blip r:embed="rId3"/>
          <a:stretch>
            <a:fillRect/>
          </a:stretch>
        </p:blipFill>
        <p:spPr>
          <a:xfrm>
            <a:off x="1753751" y="3213948"/>
            <a:ext cx="837860" cy="711923"/>
          </a:xfrm>
          <a:prstGeom prst="rect">
            <a:avLst/>
          </a:prstGeom>
        </p:spPr>
      </p:pic>
      <p:pic>
        <p:nvPicPr>
          <p:cNvPr id="3" name="Picture 2"/>
          <p:cNvPicPr>
            <a:picLocks noChangeAspect="1"/>
          </p:cNvPicPr>
          <p:nvPr userDrawn="1"/>
        </p:nvPicPr>
        <p:blipFill>
          <a:blip r:embed="rId4"/>
          <a:stretch>
            <a:fillRect/>
          </a:stretch>
        </p:blipFill>
        <p:spPr>
          <a:xfrm>
            <a:off x="4472508" y="3213949"/>
            <a:ext cx="643685" cy="642648"/>
          </a:xfrm>
          <a:prstGeom prst="rect">
            <a:avLst/>
          </a:prstGeom>
        </p:spPr>
      </p:pic>
      <p:pic>
        <p:nvPicPr>
          <p:cNvPr id="4" name="Picture 3"/>
          <p:cNvPicPr>
            <a:picLocks noChangeAspect="1"/>
          </p:cNvPicPr>
          <p:nvPr userDrawn="1"/>
        </p:nvPicPr>
        <p:blipFill>
          <a:blip r:embed="rId5"/>
          <a:stretch>
            <a:fillRect/>
          </a:stretch>
        </p:blipFill>
        <p:spPr>
          <a:xfrm>
            <a:off x="6985768" y="3213948"/>
            <a:ext cx="771871" cy="561219"/>
          </a:xfrm>
          <a:prstGeom prst="rect">
            <a:avLst/>
          </a:prstGeom>
        </p:spPr>
      </p:pic>
      <p:pic>
        <p:nvPicPr>
          <p:cNvPr id="6" name="Picture 5"/>
          <p:cNvPicPr>
            <a:picLocks noChangeAspect="1"/>
          </p:cNvPicPr>
          <p:nvPr userDrawn="1"/>
        </p:nvPicPr>
        <p:blipFill>
          <a:blip r:embed="rId6"/>
          <a:stretch>
            <a:fillRect/>
          </a:stretch>
        </p:blipFill>
        <p:spPr>
          <a:xfrm>
            <a:off x="9848280" y="3278081"/>
            <a:ext cx="265540" cy="497086"/>
          </a:xfrm>
          <a:prstGeom prst="rect">
            <a:avLst/>
          </a:prstGeom>
        </p:spPr>
      </p:pic>
    </p:spTree>
    <p:extLst>
      <p:ext uri="{BB962C8B-B14F-4D97-AF65-F5344CB8AC3E}">
        <p14:creationId xmlns:p14="http://schemas.microsoft.com/office/powerpoint/2010/main" val="3398707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p:spPr>
      </p:pic>
      <p:pic>
        <p:nvPicPr>
          <p:cNvPr id="51" name="Picture 5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15"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Decision tree example</a:t>
            </a:r>
          </a:p>
        </p:txBody>
      </p:sp>
      <p:sp>
        <p:nvSpPr>
          <p:cNvPr id="16" name="Freeform 22"/>
          <p:cNvSpPr/>
          <p:nvPr userDrawn="1"/>
        </p:nvSpPr>
        <p:spPr>
          <a:xfrm>
            <a:off x="1119116" y="3116127"/>
            <a:ext cx="1594587" cy="1586440"/>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76553" tIns="275211" rIns="276553" bIns="275211" numCol="1" spcCol="1270" anchor="ctr" anchorCtr="0">
            <a:noAutofit/>
          </a:bodyPr>
          <a:lstStyle/>
          <a:p>
            <a:pPr algn="ctr" defTabSz="948243">
              <a:lnSpc>
                <a:spcPct val="90000"/>
              </a:lnSpc>
              <a:spcBef>
                <a:spcPct val="0"/>
              </a:spcBef>
              <a:spcAft>
                <a:spcPct val="35000"/>
              </a:spcAft>
            </a:pPr>
            <a:r>
              <a:rPr lang="en-US" sz="1867">
                <a:solidFill>
                  <a:srgbClr val="FFFFFF"/>
                </a:solidFill>
              </a:rPr>
              <a:t>Decision </a:t>
            </a:r>
            <a:br>
              <a:rPr lang="en-US" sz="1867">
                <a:solidFill>
                  <a:srgbClr val="FFFFFF"/>
                </a:solidFill>
              </a:rPr>
            </a:br>
            <a:r>
              <a:rPr lang="en-US" sz="1867">
                <a:solidFill>
                  <a:srgbClr val="FFFFFF"/>
                </a:solidFill>
              </a:rPr>
              <a:t>tree</a:t>
            </a:r>
          </a:p>
        </p:txBody>
      </p:sp>
      <p:sp>
        <p:nvSpPr>
          <p:cNvPr id="17" name="Rounded Rectangle 23"/>
          <p:cNvSpPr/>
          <p:nvPr userDrawn="1"/>
        </p:nvSpPr>
        <p:spPr>
          <a:xfrm>
            <a:off x="3352801" y="1574063"/>
            <a:ext cx="2055316" cy="515784"/>
          </a:xfrm>
          <a:prstGeom prst="roundRect">
            <a:avLst>
              <a:gd name="adj" fmla="val 50000"/>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one</a:t>
            </a:r>
          </a:p>
        </p:txBody>
      </p:sp>
      <p:sp>
        <p:nvSpPr>
          <p:cNvPr id="18" name="Rounded Rectangle 24"/>
          <p:cNvSpPr/>
          <p:nvPr userDrawn="1"/>
        </p:nvSpPr>
        <p:spPr>
          <a:xfrm>
            <a:off x="3355250" y="2843701"/>
            <a:ext cx="2055316" cy="515784"/>
          </a:xfrm>
          <a:prstGeom prst="roundRect">
            <a:avLst>
              <a:gd name="adj" fmla="val 50000"/>
            </a:avLst>
          </a:pr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two</a:t>
            </a:r>
          </a:p>
        </p:txBody>
      </p:sp>
      <p:sp>
        <p:nvSpPr>
          <p:cNvPr id="19" name="Rounded Rectangle 25"/>
          <p:cNvSpPr/>
          <p:nvPr userDrawn="1"/>
        </p:nvSpPr>
        <p:spPr>
          <a:xfrm>
            <a:off x="3355250" y="4176388"/>
            <a:ext cx="2055316" cy="515784"/>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three</a:t>
            </a:r>
          </a:p>
        </p:txBody>
      </p:sp>
      <p:sp>
        <p:nvSpPr>
          <p:cNvPr id="20" name="Rounded Rectangle 26"/>
          <p:cNvSpPr/>
          <p:nvPr userDrawn="1"/>
        </p:nvSpPr>
        <p:spPr>
          <a:xfrm>
            <a:off x="3352801" y="5478524"/>
            <a:ext cx="2055316" cy="515784"/>
          </a:xfrm>
          <a:prstGeom prst="roundRect">
            <a:avLst>
              <a:gd name="adj" fmla="val 50000"/>
            </a:avLst>
          </a:pr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four</a:t>
            </a:r>
          </a:p>
        </p:txBody>
      </p:sp>
      <p:cxnSp>
        <p:nvCxnSpPr>
          <p:cNvPr id="21" name="Elbow Connector 50"/>
          <p:cNvCxnSpPr>
            <a:stCxn id="16" idx="2"/>
            <a:endCxn id="17" idx="1"/>
          </p:cNvCxnSpPr>
          <p:nvPr userDrawn="1"/>
        </p:nvCxnSpPr>
        <p:spPr>
          <a:xfrm flipV="1">
            <a:off x="2713704" y="1831955"/>
            <a:ext cx="639096" cy="2077392"/>
          </a:xfrm>
          <a:prstGeom prst="bentConnector3">
            <a:avLst>
              <a:gd name="adj1" fmla="val 50000"/>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2" name="Elbow Connector 54"/>
          <p:cNvCxnSpPr>
            <a:stCxn id="16" idx="2"/>
            <a:endCxn id="18" idx="1"/>
          </p:cNvCxnSpPr>
          <p:nvPr userDrawn="1"/>
        </p:nvCxnSpPr>
        <p:spPr>
          <a:xfrm flipV="1">
            <a:off x="2713705" y="3101594"/>
            <a:ext cx="641545" cy="807753"/>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3" name="Elbow Connector 55"/>
          <p:cNvCxnSpPr>
            <a:stCxn id="16" idx="2"/>
            <a:endCxn id="19" idx="1"/>
          </p:cNvCxnSpPr>
          <p:nvPr userDrawn="1"/>
        </p:nvCxnSpPr>
        <p:spPr>
          <a:xfrm>
            <a:off x="2713705" y="3909347"/>
            <a:ext cx="641545" cy="524933"/>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24" name="Elbow Connector 56"/>
          <p:cNvCxnSpPr>
            <a:stCxn id="16" idx="2"/>
            <a:endCxn id="20" idx="1"/>
          </p:cNvCxnSpPr>
          <p:nvPr userDrawn="1"/>
        </p:nvCxnSpPr>
        <p:spPr>
          <a:xfrm>
            <a:off x="2713704" y="3909347"/>
            <a:ext cx="639096" cy="1827069"/>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25" name="Rectangle 24"/>
          <p:cNvSpPr/>
          <p:nvPr userDrawn="1"/>
        </p:nvSpPr>
        <p:spPr>
          <a:xfrm>
            <a:off x="5677690" y="5044136"/>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Donec</a:t>
            </a:r>
            <a:r>
              <a:rPr lang="en-US" sz="1467" spc="-27">
                <a:solidFill>
                  <a:schemeClr val="tx2"/>
                </a:solidFill>
              </a:rPr>
              <a:t> </a:t>
            </a:r>
            <a:r>
              <a:rPr lang="en-US" sz="1467" spc="-27" err="1">
                <a:solidFill>
                  <a:schemeClr val="tx2"/>
                </a:solidFill>
              </a:rPr>
              <a:t>dapibus</a:t>
            </a:r>
            <a:r>
              <a:rPr lang="en-US" sz="1467" spc="-27">
                <a:solidFill>
                  <a:schemeClr val="tx2"/>
                </a:solidFill>
              </a:rPr>
              <a:t> ex tortor, pellentesque tincidunt</a:t>
            </a:r>
          </a:p>
        </p:txBody>
      </p:sp>
      <p:sp>
        <p:nvSpPr>
          <p:cNvPr id="26" name="Rectangle 25"/>
          <p:cNvSpPr/>
          <p:nvPr userDrawn="1"/>
        </p:nvSpPr>
        <p:spPr>
          <a:xfrm>
            <a:off x="5677690" y="5443675"/>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sp>
        <p:nvSpPr>
          <p:cNvPr id="27" name="Rectangle 26"/>
          <p:cNvSpPr/>
          <p:nvPr userDrawn="1"/>
        </p:nvSpPr>
        <p:spPr>
          <a:xfrm>
            <a:off x="5677690" y="5843213"/>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cxnSp>
        <p:nvCxnSpPr>
          <p:cNvPr id="28" name="Straight Connector 27"/>
          <p:cNvCxnSpPr/>
          <p:nvPr userDrawn="1"/>
        </p:nvCxnSpPr>
        <p:spPr>
          <a:xfrm flipH="1">
            <a:off x="5405191" y="5733091"/>
            <a:ext cx="281485" cy="0"/>
          </a:xfrm>
          <a:prstGeom prst="line">
            <a:avLst/>
          </a:prstGeom>
          <a:ln w="3175">
            <a:solidFill>
              <a:schemeClr val="tx2"/>
            </a:solidFill>
          </a:ln>
        </p:spPr>
        <p:style>
          <a:lnRef idx="1">
            <a:schemeClr val="accent1"/>
          </a:lnRef>
          <a:fillRef idx="0">
            <a:schemeClr val="accent1"/>
          </a:fillRef>
          <a:effectRef idx="0">
            <a:schemeClr val="accent1"/>
          </a:effectRef>
          <a:fontRef idx="minor">
            <a:schemeClr val="tx1"/>
          </a:fontRef>
        </p:style>
      </p:cxnSp>
      <p:sp>
        <p:nvSpPr>
          <p:cNvPr id="29" name="Left Bracket 28"/>
          <p:cNvSpPr/>
          <p:nvPr userDrawn="1"/>
        </p:nvSpPr>
        <p:spPr>
          <a:xfrm>
            <a:off x="5601419" y="5331777"/>
            <a:ext cx="85256" cy="802627"/>
          </a:xfrm>
          <a:prstGeom prst="leftBracket">
            <a:avLst>
              <a:gd name="adj" fmla="val 65305"/>
            </a:avLst>
          </a:prstGeom>
          <a:ln w="31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30" name="Straight Connector 29"/>
          <p:cNvCxnSpPr/>
          <p:nvPr userDrawn="1"/>
        </p:nvCxnSpPr>
        <p:spPr>
          <a:xfrm>
            <a:off x="5677690" y="5733091"/>
            <a:ext cx="4655101" cy="0"/>
          </a:xfrm>
          <a:prstGeom prst="line">
            <a:avLst/>
          </a:prstGeom>
          <a:ln w="31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5677690" y="5331777"/>
            <a:ext cx="4401101" cy="0"/>
          </a:xfrm>
          <a:prstGeom prst="line">
            <a:avLst/>
          </a:prstGeom>
          <a:ln w="3175">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5677690" y="6134404"/>
            <a:ext cx="4655101" cy="0"/>
          </a:xfrm>
          <a:prstGeom prst="line">
            <a:avLst/>
          </a:prstGeom>
          <a:ln w="3175">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33" name="Rectangle 32"/>
          <p:cNvSpPr/>
          <p:nvPr userDrawn="1"/>
        </p:nvSpPr>
        <p:spPr>
          <a:xfrm>
            <a:off x="5689601" y="3737801"/>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Donec</a:t>
            </a:r>
            <a:r>
              <a:rPr lang="en-US" sz="1467" spc="-27">
                <a:solidFill>
                  <a:schemeClr val="tx2"/>
                </a:solidFill>
              </a:rPr>
              <a:t> </a:t>
            </a:r>
            <a:r>
              <a:rPr lang="en-US" sz="1467" spc="-27" err="1">
                <a:solidFill>
                  <a:schemeClr val="tx2"/>
                </a:solidFill>
              </a:rPr>
              <a:t>dapibus</a:t>
            </a:r>
            <a:r>
              <a:rPr lang="en-US" sz="1467" spc="-27">
                <a:solidFill>
                  <a:schemeClr val="tx2"/>
                </a:solidFill>
              </a:rPr>
              <a:t> ex tortor, pellentesque tincidunt</a:t>
            </a:r>
          </a:p>
        </p:txBody>
      </p:sp>
      <p:sp>
        <p:nvSpPr>
          <p:cNvPr id="34" name="Rectangle 33"/>
          <p:cNvSpPr/>
          <p:nvPr userDrawn="1"/>
        </p:nvSpPr>
        <p:spPr>
          <a:xfrm>
            <a:off x="5689601" y="4137340"/>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sp>
        <p:nvSpPr>
          <p:cNvPr id="35" name="Rectangle 34"/>
          <p:cNvSpPr/>
          <p:nvPr userDrawn="1"/>
        </p:nvSpPr>
        <p:spPr>
          <a:xfrm>
            <a:off x="5689601" y="4536879"/>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cxnSp>
        <p:nvCxnSpPr>
          <p:cNvPr id="36" name="Straight Connector 35"/>
          <p:cNvCxnSpPr/>
          <p:nvPr userDrawn="1"/>
        </p:nvCxnSpPr>
        <p:spPr>
          <a:xfrm flipH="1">
            <a:off x="5417102" y="4426756"/>
            <a:ext cx="281485" cy="0"/>
          </a:xfrm>
          <a:prstGeom prst="line">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Left Bracket 36"/>
          <p:cNvSpPr/>
          <p:nvPr userDrawn="1"/>
        </p:nvSpPr>
        <p:spPr>
          <a:xfrm>
            <a:off x="5613329" y="4025443"/>
            <a:ext cx="85256" cy="802627"/>
          </a:xfrm>
          <a:prstGeom prst="leftBracket">
            <a:avLst>
              <a:gd name="adj" fmla="val 65305"/>
            </a:avLst>
          </a:prstGeom>
          <a:ln w="31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38" name="Straight Connector 37"/>
          <p:cNvCxnSpPr/>
          <p:nvPr userDrawn="1"/>
        </p:nvCxnSpPr>
        <p:spPr>
          <a:xfrm>
            <a:off x="5689600" y="4426756"/>
            <a:ext cx="4655101" cy="0"/>
          </a:xfrm>
          <a:prstGeom prst="line">
            <a:avLst/>
          </a:prstGeom>
          <a:ln w="31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5689600" y="4025443"/>
            <a:ext cx="4401101" cy="0"/>
          </a:xfrm>
          <a:prstGeom prst="line">
            <a:avLst/>
          </a:prstGeom>
          <a:ln w="31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5689600" y="4828069"/>
            <a:ext cx="4655101" cy="0"/>
          </a:xfrm>
          <a:prstGeom prst="line">
            <a:avLst/>
          </a:prstGeom>
          <a:ln w="3175">
            <a:solidFill>
              <a:schemeClr val="accent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
        <p:nvSpPr>
          <p:cNvPr id="41" name="Rectangle 40"/>
          <p:cNvSpPr/>
          <p:nvPr userDrawn="1"/>
        </p:nvSpPr>
        <p:spPr>
          <a:xfrm>
            <a:off x="5686675" y="2404112"/>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Donec</a:t>
            </a:r>
            <a:r>
              <a:rPr lang="en-US" sz="1467" spc="-27">
                <a:solidFill>
                  <a:schemeClr val="tx2"/>
                </a:solidFill>
              </a:rPr>
              <a:t> </a:t>
            </a:r>
            <a:r>
              <a:rPr lang="en-US" sz="1467" spc="-27" err="1">
                <a:solidFill>
                  <a:schemeClr val="tx2"/>
                </a:solidFill>
              </a:rPr>
              <a:t>dapibus</a:t>
            </a:r>
            <a:r>
              <a:rPr lang="en-US" sz="1467" spc="-27">
                <a:solidFill>
                  <a:schemeClr val="tx2"/>
                </a:solidFill>
              </a:rPr>
              <a:t> ex tortor, pellentesque tincidunt</a:t>
            </a:r>
          </a:p>
        </p:txBody>
      </p:sp>
      <p:sp>
        <p:nvSpPr>
          <p:cNvPr id="42" name="Rectangle 41"/>
          <p:cNvSpPr/>
          <p:nvPr userDrawn="1"/>
        </p:nvSpPr>
        <p:spPr>
          <a:xfrm>
            <a:off x="5686675" y="2803651"/>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sp>
        <p:nvSpPr>
          <p:cNvPr id="43" name="Rectangle 42"/>
          <p:cNvSpPr/>
          <p:nvPr userDrawn="1"/>
        </p:nvSpPr>
        <p:spPr>
          <a:xfrm>
            <a:off x="5686675" y="3203189"/>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cxnSp>
        <p:nvCxnSpPr>
          <p:cNvPr id="44" name="Straight Connector 43"/>
          <p:cNvCxnSpPr/>
          <p:nvPr userDrawn="1"/>
        </p:nvCxnSpPr>
        <p:spPr>
          <a:xfrm flipH="1">
            <a:off x="5414176" y="3093067"/>
            <a:ext cx="281485" cy="0"/>
          </a:xfrm>
          <a:prstGeom prst="line">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5" name="Left Bracket 44"/>
          <p:cNvSpPr/>
          <p:nvPr userDrawn="1"/>
        </p:nvSpPr>
        <p:spPr>
          <a:xfrm>
            <a:off x="5610404" y="2691753"/>
            <a:ext cx="85256" cy="802627"/>
          </a:xfrm>
          <a:prstGeom prst="leftBracket">
            <a:avLst>
              <a:gd name="adj" fmla="val 65305"/>
            </a:avLst>
          </a:prstGeom>
          <a:ln w="31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46" name="Straight Connector 45"/>
          <p:cNvCxnSpPr/>
          <p:nvPr userDrawn="1"/>
        </p:nvCxnSpPr>
        <p:spPr>
          <a:xfrm>
            <a:off x="5686675" y="3093067"/>
            <a:ext cx="4655101" cy="0"/>
          </a:xfrm>
          <a:prstGeom prst="line">
            <a:avLst/>
          </a:prstGeom>
          <a:ln w="3175">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5686675" y="2691753"/>
            <a:ext cx="4401101" cy="0"/>
          </a:xfrm>
          <a:prstGeom prst="line">
            <a:avLst/>
          </a:prstGeom>
          <a:ln w="3175">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5686675" y="3494380"/>
            <a:ext cx="4655101" cy="0"/>
          </a:xfrm>
          <a:prstGeom prst="line">
            <a:avLst/>
          </a:prstGeom>
          <a:ln w="3175">
            <a:solidFill>
              <a:schemeClr val="accent3">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49" name="Rectangle 48"/>
          <p:cNvSpPr/>
          <p:nvPr userDrawn="1"/>
        </p:nvSpPr>
        <p:spPr>
          <a:xfrm>
            <a:off x="5686675" y="1130676"/>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Donec</a:t>
            </a:r>
            <a:r>
              <a:rPr lang="en-US" sz="1467" spc="-27">
                <a:solidFill>
                  <a:schemeClr val="tx2"/>
                </a:solidFill>
              </a:rPr>
              <a:t> </a:t>
            </a:r>
            <a:r>
              <a:rPr lang="en-US" sz="1467" spc="-27" err="1">
                <a:solidFill>
                  <a:schemeClr val="tx2"/>
                </a:solidFill>
              </a:rPr>
              <a:t>dapibus</a:t>
            </a:r>
            <a:r>
              <a:rPr lang="en-US" sz="1467" spc="-27">
                <a:solidFill>
                  <a:schemeClr val="tx2"/>
                </a:solidFill>
              </a:rPr>
              <a:t> ex tortor, pellentesque tincidunt</a:t>
            </a:r>
          </a:p>
        </p:txBody>
      </p:sp>
      <p:sp>
        <p:nvSpPr>
          <p:cNvPr id="55" name="Rectangle 54"/>
          <p:cNvSpPr/>
          <p:nvPr userDrawn="1"/>
        </p:nvSpPr>
        <p:spPr>
          <a:xfrm>
            <a:off x="5686675" y="1530215"/>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sp>
        <p:nvSpPr>
          <p:cNvPr id="56" name="Rectangle 55"/>
          <p:cNvSpPr/>
          <p:nvPr userDrawn="1"/>
        </p:nvSpPr>
        <p:spPr>
          <a:xfrm>
            <a:off x="5686675" y="1929753"/>
            <a:ext cx="5120639" cy="308674"/>
          </a:xfrm>
          <a:prstGeom prst="rect">
            <a:avLst/>
          </a:prstGeom>
        </p:spPr>
        <p:txBody>
          <a:bodyPr wrap="square" lIns="121920" rIns="121920" bIns="60960">
            <a:spAutoFit/>
          </a:bodyPr>
          <a:lstStyle/>
          <a:p>
            <a:pPr>
              <a:lnSpc>
                <a:spcPct val="89000"/>
              </a:lnSpc>
            </a:pPr>
            <a:r>
              <a:rPr lang="en-US" sz="1467" spc="-27" err="1">
                <a:solidFill>
                  <a:schemeClr val="tx2"/>
                </a:solidFill>
              </a:rPr>
              <a:t>Proin</a:t>
            </a:r>
            <a:r>
              <a:rPr lang="en-US" sz="1467" spc="-27">
                <a:solidFill>
                  <a:schemeClr val="tx2"/>
                </a:solidFill>
              </a:rPr>
              <a:t> </a:t>
            </a:r>
            <a:r>
              <a:rPr lang="en-US" sz="1467" spc="-27" err="1">
                <a:solidFill>
                  <a:schemeClr val="tx2"/>
                </a:solidFill>
              </a:rPr>
              <a:t>placerat</a:t>
            </a:r>
            <a:r>
              <a:rPr lang="en-US" sz="1467" spc="-27">
                <a:solidFill>
                  <a:schemeClr val="tx2"/>
                </a:solidFill>
              </a:rPr>
              <a:t> elit ante, consectetur </a:t>
            </a:r>
            <a:r>
              <a:rPr lang="en-US" sz="1467" spc="-27" err="1">
                <a:solidFill>
                  <a:schemeClr val="tx2"/>
                </a:solidFill>
              </a:rPr>
              <a:t>volutpat</a:t>
            </a:r>
            <a:r>
              <a:rPr lang="en-US" sz="1467" spc="-27">
                <a:solidFill>
                  <a:schemeClr val="tx2"/>
                </a:solidFill>
              </a:rPr>
              <a:t> dui </a:t>
            </a:r>
            <a:r>
              <a:rPr lang="en-US" sz="1467" spc="-27" err="1">
                <a:solidFill>
                  <a:schemeClr val="tx2"/>
                </a:solidFill>
              </a:rPr>
              <a:t>lorem</a:t>
            </a:r>
            <a:endParaRPr lang="en-US" sz="1467" spc="-27">
              <a:solidFill>
                <a:schemeClr val="tx2"/>
              </a:solidFill>
            </a:endParaRPr>
          </a:p>
        </p:txBody>
      </p:sp>
      <p:cxnSp>
        <p:nvCxnSpPr>
          <p:cNvPr id="57" name="Straight Connector 56"/>
          <p:cNvCxnSpPr/>
          <p:nvPr userDrawn="1"/>
        </p:nvCxnSpPr>
        <p:spPr>
          <a:xfrm flipH="1">
            <a:off x="5414176" y="1819631"/>
            <a:ext cx="281485"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8" name="Left Bracket 57"/>
          <p:cNvSpPr/>
          <p:nvPr userDrawn="1"/>
        </p:nvSpPr>
        <p:spPr>
          <a:xfrm>
            <a:off x="5610404" y="1418317"/>
            <a:ext cx="85256" cy="802627"/>
          </a:xfrm>
          <a:prstGeom prst="leftBracket">
            <a:avLst>
              <a:gd name="adj" fmla="val 65305"/>
            </a:avLst>
          </a:prstGeom>
          <a:ln w="31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a:p>
        </p:txBody>
      </p:sp>
      <p:cxnSp>
        <p:nvCxnSpPr>
          <p:cNvPr id="67" name="Straight Connector 66"/>
          <p:cNvCxnSpPr/>
          <p:nvPr userDrawn="1"/>
        </p:nvCxnSpPr>
        <p:spPr>
          <a:xfrm>
            <a:off x="5686675" y="1819631"/>
            <a:ext cx="4655101" cy="0"/>
          </a:xfrm>
          <a:prstGeom prst="line">
            <a:avLst/>
          </a:prstGeom>
          <a:ln w="3175">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5686675" y="1418317"/>
            <a:ext cx="4401101" cy="0"/>
          </a:xfrm>
          <a:prstGeom prst="line">
            <a:avLst/>
          </a:prstGeom>
          <a:ln w="3175">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5686675" y="2220944"/>
            <a:ext cx="4655101" cy="0"/>
          </a:xfrm>
          <a:prstGeom prst="line">
            <a:avLst/>
          </a:prstGeom>
          <a:ln w="3175">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938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5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Decision tree example</a:t>
            </a:r>
          </a:p>
        </p:txBody>
      </p:sp>
      <p:sp>
        <p:nvSpPr>
          <p:cNvPr id="52" name="Freeform 22"/>
          <p:cNvSpPr/>
          <p:nvPr userDrawn="1"/>
        </p:nvSpPr>
        <p:spPr>
          <a:xfrm>
            <a:off x="1119116" y="3116127"/>
            <a:ext cx="1594587" cy="1586440"/>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76553" tIns="275211" rIns="276553" bIns="275211" numCol="1" spcCol="1270" anchor="ctr" anchorCtr="0">
            <a:noAutofit/>
          </a:bodyPr>
          <a:lstStyle/>
          <a:p>
            <a:pPr algn="ctr" defTabSz="948243">
              <a:lnSpc>
                <a:spcPct val="90000"/>
              </a:lnSpc>
              <a:spcBef>
                <a:spcPct val="0"/>
              </a:spcBef>
              <a:spcAft>
                <a:spcPct val="35000"/>
              </a:spcAft>
            </a:pPr>
            <a:r>
              <a:rPr lang="en-US" sz="1867">
                <a:solidFill>
                  <a:srgbClr val="FFFFFF"/>
                </a:solidFill>
              </a:rPr>
              <a:t>Decision </a:t>
            </a:r>
            <a:br>
              <a:rPr lang="en-US" sz="1867">
                <a:solidFill>
                  <a:srgbClr val="FFFFFF"/>
                </a:solidFill>
              </a:rPr>
            </a:br>
            <a:r>
              <a:rPr lang="en-US" sz="1867">
                <a:solidFill>
                  <a:srgbClr val="FFFFFF"/>
                </a:solidFill>
              </a:rPr>
              <a:t>tree</a:t>
            </a:r>
          </a:p>
        </p:txBody>
      </p:sp>
      <p:sp>
        <p:nvSpPr>
          <p:cNvPr id="53" name="Rounded Rectangle 23"/>
          <p:cNvSpPr/>
          <p:nvPr userDrawn="1"/>
        </p:nvSpPr>
        <p:spPr>
          <a:xfrm>
            <a:off x="3352801" y="2076655"/>
            <a:ext cx="2055316" cy="515784"/>
          </a:xfrm>
          <a:prstGeom prst="roundRect">
            <a:avLst>
              <a:gd name="adj" fmla="val 50000"/>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one</a:t>
            </a:r>
          </a:p>
        </p:txBody>
      </p:sp>
      <p:sp>
        <p:nvSpPr>
          <p:cNvPr id="54" name="Rounded Rectangle 24"/>
          <p:cNvSpPr/>
          <p:nvPr userDrawn="1"/>
        </p:nvSpPr>
        <p:spPr>
          <a:xfrm>
            <a:off x="3355250" y="3126521"/>
            <a:ext cx="2055316" cy="515784"/>
          </a:xfrm>
          <a:prstGeom prst="roundRect">
            <a:avLst>
              <a:gd name="adj" fmla="val 50000"/>
            </a:avLst>
          </a:pr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two</a:t>
            </a:r>
          </a:p>
        </p:txBody>
      </p:sp>
      <p:sp>
        <p:nvSpPr>
          <p:cNvPr id="59" name="Rounded Rectangle 25"/>
          <p:cNvSpPr/>
          <p:nvPr userDrawn="1"/>
        </p:nvSpPr>
        <p:spPr>
          <a:xfrm>
            <a:off x="3355250" y="4176388"/>
            <a:ext cx="2055316" cy="515784"/>
          </a:xfrm>
          <a:prstGeom prst="roundRect">
            <a:avLst>
              <a:gd name="adj" fmla="val 50000"/>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three</a:t>
            </a:r>
          </a:p>
        </p:txBody>
      </p:sp>
      <p:sp>
        <p:nvSpPr>
          <p:cNvPr id="60" name="Rounded Rectangle 26"/>
          <p:cNvSpPr/>
          <p:nvPr userDrawn="1"/>
        </p:nvSpPr>
        <p:spPr>
          <a:xfrm>
            <a:off x="3352801" y="5226255"/>
            <a:ext cx="2055316" cy="515784"/>
          </a:xfrm>
          <a:prstGeom prst="roundRect">
            <a:avLst>
              <a:gd name="adj" fmla="val 50000"/>
            </a:avLst>
          </a:pr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67">
                <a:solidFill>
                  <a:srgbClr val="FFFFFF"/>
                </a:solidFill>
              </a:rPr>
              <a:t>Branch four</a:t>
            </a:r>
          </a:p>
        </p:txBody>
      </p:sp>
      <p:sp>
        <p:nvSpPr>
          <p:cNvPr id="61" name="Rectangle 60"/>
          <p:cNvSpPr/>
          <p:nvPr userDrawn="1"/>
        </p:nvSpPr>
        <p:spPr>
          <a:xfrm>
            <a:off x="6426567" y="1327242"/>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Donec</a:t>
            </a:r>
            <a:r>
              <a:rPr lang="en-US" sz="1467">
                <a:solidFill>
                  <a:schemeClr val="tx2"/>
                </a:solidFill>
              </a:rPr>
              <a:t> </a:t>
            </a:r>
            <a:r>
              <a:rPr lang="en-US" sz="1467" err="1">
                <a:solidFill>
                  <a:schemeClr val="tx2"/>
                </a:solidFill>
              </a:rPr>
              <a:t>dapibus</a:t>
            </a:r>
            <a:r>
              <a:rPr lang="en-US" sz="1467">
                <a:solidFill>
                  <a:schemeClr val="tx2"/>
                </a:solidFill>
              </a:rPr>
              <a:t> ex tortor, pellentesque tincidunt</a:t>
            </a:r>
          </a:p>
        </p:txBody>
      </p:sp>
      <p:sp>
        <p:nvSpPr>
          <p:cNvPr id="62" name="Rectangle 61"/>
          <p:cNvSpPr/>
          <p:nvPr userDrawn="1"/>
        </p:nvSpPr>
        <p:spPr>
          <a:xfrm>
            <a:off x="6426567" y="1931054"/>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Proin</a:t>
            </a:r>
            <a:r>
              <a:rPr lang="en-US" sz="1467">
                <a:solidFill>
                  <a:schemeClr val="tx2"/>
                </a:solidFill>
              </a:rPr>
              <a:t> </a:t>
            </a:r>
            <a:r>
              <a:rPr lang="en-US" sz="1467" err="1">
                <a:solidFill>
                  <a:schemeClr val="tx2"/>
                </a:solidFill>
              </a:rPr>
              <a:t>placerat</a:t>
            </a:r>
            <a:r>
              <a:rPr lang="en-US" sz="1467">
                <a:solidFill>
                  <a:schemeClr val="tx2"/>
                </a:solidFill>
              </a:rPr>
              <a:t> elit ante, consectetur </a:t>
            </a:r>
            <a:r>
              <a:rPr lang="en-US" sz="1467" err="1">
                <a:solidFill>
                  <a:schemeClr val="tx2"/>
                </a:solidFill>
              </a:rPr>
              <a:t>volutpat</a:t>
            </a:r>
            <a:r>
              <a:rPr lang="en-US" sz="1467">
                <a:solidFill>
                  <a:schemeClr val="tx2"/>
                </a:solidFill>
              </a:rPr>
              <a:t> dui </a:t>
            </a:r>
            <a:r>
              <a:rPr lang="en-US" sz="1467" err="1">
                <a:solidFill>
                  <a:schemeClr val="tx2"/>
                </a:solidFill>
              </a:rPr>
              <a:t>lorem</a:t>
            </a:r>
            <a:endParaRPr lang="en-US" sz="1467">
              <a:solidFill>
                <a:schemeClr val="tx2"/>
              </a:solidFill>
            </a:endParaRPr>
          </a:p>
        </p:txBody>
      </p:sp>
      <p:cxnSp>
        <p:nvCxnSpPr>
          <p:cNvPr id="63" name="Elbow Connector 11"/>
          <p:cNvCxnSpPr>
            <a:stCxn id="53" idx="3"/>
          </p:cNvCxnSpPr>
          <p:nvPr userDrawn="1"/>
        </p:nvCxnSpPr>
        <p:spPr>
          <a:xfrm flipV="1">
            <a:off x="5408116" y="1486471"/>
            <a:ext cx="612051" cy="848076"/>
          </a:xfrm>
          <a:prstGeom prst="bentConnector3">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4" name="Elbow Connector 12"/>
          <p:cNvCxnSpPr>
            <a:stCxn id="53" idx="3"/>
          </p:cNvCxnSpPr>
          <p:nvPr userDrawn="1"/>
        </p:nvCxnSpPr>
        <p:spPr>
          <a:xfrm flipV="1">
            <a:off x="5408116" y="2079776"/>
            <a:ext cx="612051" cy="254771"/>
          </a:xfrm>
          <a:prstGeom prst="bentConnector3">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65" name="Rectangle 64"/>
          <p:cNvSpPr/>
          <p:nvPr userDrawn="1"/>
        </p:nvSpPr>
        <p:spPr>
          <a:xfrm>
            <a:off x="6426565" y="2763188"/>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Vivamus</a:t>
            </a:r>
            <a:r>
              <a:rPr lang="en-US" sz="1467">
                <a:solidFill>
                  <a:schemeClr val="tx2"/>
                </a:solidFill>
              </a:rPr>
              <a:t> tempus quam </a:t>
            </a:r>
            <a:r>
              <a:rPr lang="en-US" sz="1467" err="1">
                <a:solidFill>
                  <a:schemeClr val="tx2"/>
                </a:solidFill>
              </a:rPr>
              <a:t>nec</a:t>
            </a:r>
            <a:r>
              <a:rPr lang="en-US" sz="1467">
                <a:solidFill>
                  <a:schemeClr val="tx2"/>
                </a:solidFill>
              </a:rPr>
              <a:t> </a:t>
            </a:r>
            <a:r>
              <a:rPr lang="en-US" sz="1467" err="1">
                <a:solidFill>
                  <a:schemeClr val="tx2"/>
                </a:solidFill>
              </a:rPr>
              <a:t>lectus</a:t>
            </a:r>
            <a:r>
              <a:rPr lang="en-US" sz="1467">
                <a:solidFill>
                  <a:schemeClr val="tx2"/>
                </a:solidFill>
              </a:rPr>
              <a:t> </a:t>
            </a:r>
            <a:r>
              <a:rPr lang="en-US" sz="1467" err="1">
                <a:solidFill>
                  <a:schemeClr val="tx2"/>
                </a:solidFill>
              </a:rPr>
              <a:t>imperdiet</a:t>
            </a:r>
            <a:endParaRPr lang="en-US" sz="1467">
              <a:solidFill>
                <a:schemeClr val="tx2"/>
              </a:solidFill>
            </a:endParaRPr>
          </a:p>
        </p:txBody>
      </p:sp>
      <p:sp>
        <p:nvSpPr>
          <p:cNvPr id="66" name="Rectangle 65"/>
          <p:cNvSpPr/>
          <p:nvPr userDrawn="1"/>
        </p:nvSpPr>
        <p:spPr>
          <a:xfrm>
            <a:off x="6426567" y="3359242"/>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Duis</a:t>
            </a:r>
            <a:r>
              <a:rPr lang="en-US" sz="1467">
                <a:solidFill>
                  <a:schemeClr val="tx2"/>
                </a:solidFill>
              </a:rPr>
              <a:t> </a:t>
            </a:r>
            <a:r>
              <a:rPr lang="en-US" sz="1467" err="1">
                <a:solidFill>
                  <a:schemeClr val="tx2"/>
                </a:solidFill>
              </a:rPr>
              <a:t>congue</a:t>
            </a:r>
            <a:r>
              <a:rPr lang="en-US" sz="1467">
                <a:solidFill>
                  <a:schemeClr val="tx2"/>
                </a:solidFill>
              </a:rPr>
              <a:t> </a:t>
            </a:r>
            <a:r>
              <a:rPr lang="en-US" sz="1467" err="1">
                <a:solidFill>
                  <a:schemeClr val="tx2"/>
                </a:solidFill>
              </a:rPr>
              <a:t>nisl</a:t>
            </a:r>
            <a:r>
              <a:rPr lang="en-US" sz="1467">
                <a:solidFill>
                  <a:schemeClr val="tx2"/>
                </a:solidFill>
              </a:rPr>
              <a:t> </a:t>
            </a:r>
            <a:r>
              <a:rPr lang="en-US" sz="1467" err="1">
                <a:solidFill>
                  <a:schemeClr val="tx2"/>
                </a:solidFill>
              </a:rPr>
              <a:t>vel</a:t>
            </a:r>
            <a:r>
              <a:rPr lang="en-US" sz="1467">
                <a:solidFill>
                  <a:schemeClr val="tx2"/>
                </a:solidFill>
              </a:rPr>
              <a:t> magna sollicitudin</a:t>
            </a:r>
          </a:p>
        </p:txBody>
      </p:sp>
      <p:cxnSp>
        <p:nvCxnSpPr>
          <p:cNvPr id="70" name="Elbow Connector 34"/>
          <p:cNvCxnSpPr>
            <a:stCxn id="54" idx="3"/>
          </p:cNvCxnSpPr>
          <p:nvPr userDrawn="1"/>
        </p:nvCxnSpPr>
        <p:spPr>
          <a:xfrm flipV="1">
            <a:off x="5410566" y="2935965"/>
            <a:ext cx="609601" cy="448449"/>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1" name="Elbow Connector 35"/>
          <p:cNvCxnSpPr>
            <a:stCxn id="54" idx="3"/>
          </p:cNvCxnSpPr>
          <p:nvPr userDrawn="1"/>
        </p:nvCxnSpPr>
        <p:spPr>
          <a:xfrm>
            <a:off x="5410566" y="3384413"/>
            <a:ext cx="609601" cy="144856"/>
          </a:xfrm>
          <a:prstGeom prst="bentConnector3">
            <a:avLst/>
          </a:prstGeom>
          <a:ln w="3175" cmpd="sng">
            <a:solidFill>
              <a:schemeClr val="accent3">
                <a:lumMod val="75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2" name="Rectangle 71"/>
          <p:cNvSpPr/>
          <p:nvPr userDrawn="1"/>
        </p:nvSpPr>
        <p:spPr>
          <a:xfrm>
            <a:off x="6426567" y="4077215"/>
            <a:ext cx="5286059" cy="345607"/>
          </a:xfrm>
          <a:prstGeom prst="rect">
            <a:avLst/>
          </a:prstGeom>
        </p:spPr>
        <p:txBody>
          <a:bodyPr wrap="square" lIns="243840" rIns="243840" bIns="97536">
            <a:spAutoFit/>
          </a:bodyPr>
          <a:lstStyle/>
          <a:p>
            <a:pPr>
              <a:lnSpc>
                <a:spcPct val="89000"/>
              </a:lnSpc>
            </a:pPr>
            <a:r>
              <a:rPr lang="en-US" sz="1467">
                <a:solidFill>
                  <a:schemeClr val="tx2"/>
                </a:solidFill>
              </a:rPr>
              <a:t>Nam </a:t>
            </a:r>
            <a:r>
              <a:rPr lang="en-US" sz="1467" err="1">
                <a:solidFill>
                  <a:schemeClr val="tx2"/>
                </a:solidFill>
              </a:rPr>
              <a:t>suscipit</a:t>
            </a:r>
            <a:r>
              <a:rPr lang="en-US" sz="1467">
                <a:solidFill>
                  <a:schemeClr val="tx2"/>
                </a:solidFill>
              </a:rPr>
              <a:t> </a:t>
            </a:r>
            <a:r>
              <a:rPr lang="en-US" sz="1467" err="1">
                <a:solidFill>
                  <a:schemeClr val="tx2"/>
                </a:solidFill>
              </a:rPr>
              <a:t>sem</a:t>
            </a:r>
            <a:r>
              <a:rPr lang="en-US" sz="1467">
                <a:solidFill>
                  <a:schemeClr val="tx2"/>
                </a:solidFill>
              </a:rPr>
              <a:t> sed </a:t>
            </a:r>
            <a:r>
              <a:rPr lang="en-US" sz="1467" err="1">
                <a:solidFill>
                  <a:schemeClr val="tx2"/>
                </a:solidFill>
              </a:rPr>
              <a:t>eros</a:t>
            </a:r>
            <a:r>
              <a:rPr lang="en-US" sz="1467">
                <a:solidFill>
                  <a:schemeClr val="tx2"/>
                </a:solidFill>
              </a:rPr>
              <a:t> </a:t>
            </a:r>
            <a:r>
              <a:rPr lang="en-US" sz="1467" err="1">
                <a:solidFill>
                  <a:schemeClr val="tx2"/>
                </a:solidFill>
              </a:rPr>
              <a:t>accumsan</a:t>
            </a:r>
            <a:r>
              <a:rPr lang="en-US" sz="1467">
                <a:solidFill>
                  <a:schemeClr val="tx2"/>
                </a:solidFill>
              </a:rPr>
              <a:t> semper a a </a:t>
            </a:r>
            <a:r>
              <a:rPr lang="en-US" sz="1467" err="1">
                <a:solidFill>
                  <a:schemeClr val="tx2"/>
                </a:solidFill>
              </a:rPr>
              <a:t>justo</a:t>
            </a:r>
            <a:endParaRPr lang="en-US" sz="1467">
              <a:solidFill>
                <a:schemeClr val="tx2"/>
              </a:solidFill>
            </a:endParaRPr>
          </a:p>
        </p:txBody>
      </p:sp>
      <p:sp>
        <p:nvSpPr>
          <p:cNvPr id="73" name="Rectangle 72"/>
          <p:cNvSpPr/>
          <p:nvPr userDrawn="1"/>
        </p:nvSpPr>
        <p:spPr>
          <a:xfrm>
            <a:off x="6426567" y="4686815"/>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Nunc</a:t>
            </a:r>
            <a:r>
              <a:rPr lang="en-US" sz="1467">
                <a:solidFill>
                  <a:schemeClr val="tx2"/>
                </a:solidFill>
              </a:rPr>
              <a:t> vitae </a:t>
            </a:r>
            <a:r>
              <a:rPr lang="en-US" sz="1467" err="1">
                <a:solidFill>
                  <a:schemeClr val="tx2"/>
                </a:solidFill>
              </a:rPr>
              <a:t>augue</a:t>
            </a:r>
            <a:r>
              <a:rPr lang="en-US" sz="1467">
                <a:solidFill>
                  <a:schemeClr val="tx2"/>
                </a:solidFill>
              </a:rPr>
              <a:t> a </a:t>
            </a:r>
            <a:r>
              <a:rPr lang="en-US" sz="1467" err="1">
                <a:solidFill>
                  <a:schemeClr val="tx2"/>
                </a:solidFill>
              </a:rPr>
              <a:t>erat</a:t>
            </a:r>
            <a:r>
              <a:rPr lang="en-US" sz="1467">
                <a:solidFill>
                  <a:schemeClr val="tx2"/>
                </a:solidFill>
              </a:rPr>
              <a:t> </a:t>
            </a:r>
            <a:r>
              <a:rPr lang="en-US" sz="1467" err="1">
                <a:solidFill>
                  <a:schemeClr val="tx2"/>
                </a:solidFill>
              </a:rPr>
              <a:t>volutpat</a:t>
            </a:r>
            <a:r>
              <a:rPr lang="en-US" sz="1467">
                <a:solidFill>
                  <a:schemeClr val="tx2"/>
                </a:solidFill>
              </a:rPr>
              <a:t> </a:t>
            </a:r>
            <a:r>
              <a:rPr lang="en-US" sz="1467" err="1">
                <a:solidFill>
                  <a:schemeClr val="tx2"/>
                </a:solidFill>
              </a:rPr>
              <a:t>lobortis</a:t>
            </a:r>
            <a:r>
              <a:rPr lang="en-US" sz="1467">
                <a:solidFill>
                  <a:schemeClr val="tx2"/>
                </a:solidFill>
              </a:rPr>
              <a:t> vitae </a:t>
            </a:r>
            <a:r>
              <a:rPr lang="en-US" sz="1467" err="1">
                <a:solidFill>
                  <a:schemeClr val="tx2"/>
                </a:solidFill>
              </a:rPr>
              <a:t>nec</a:t>
            </a:r>
            <a:r>
              <a:rPr lang="en-US" sz="1467">
                <a:solidFill>
                  <a:schemeClr val="tx2"/>
                </a:solidFill>
              </a:rPr>
              <a:t> </a:t>
            </a:r>
            <a:r>
              <a:rPr lang="en-US" sz="1467" err="1">
                <a:solidFill>
                  <a:schemeClr val="tx2"/>
                </a:solidFill>
              </a:rPr>
              <a:t>tellus</a:t>
            </a:r>
            <a:endParaRPr lang="en-US" sz="1467">
              <a:solidFill>
                <a:schemeClr val="tx2"/>
              </a:solidFill>
            </a:endParaRPr>
          </a:p>
        </p:txBody>
      </p:sp>
      <p:cxnSp>
        <p:nvCxnSpPr>
          <p:cNvPr id="74" name="Elbow Connector 38"/>
          <p:cNvCxnSpPr>
            <a:stCxn id="59" idx="3"/>
          </p:cNvCxnSpPr>
          <p:nvPr userDrawn="1"/>
        </p:nvCxnSpPr>
        <p:spPr>
          <a:xfrm flipV="1">
            <a:off x="5410566" y="4249992"/>
            <a:ext cx="609601" cy="184289"/>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5" name="Elbow Connector 39"/>
          <p:cNvCxnSpPr>
            <a:stCxn id="59" idx="3"/>
          </p:cNvCxnSpPr>
          <p:nvPr userDrawn="1"/>
        </p:nvCxnSpPr>
        <p:spPr>
          <a:xfrm>
            <a:off x="5410566" y="4434280"/>
            <a:ext cx="609601" cy="409016"/>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76" name="Rectangle 75"/>
          <p:cNvSpPr/>
          <p:nvPr userDrawn="1"/>
        </p:nvSpPr>
        <p:spPr>
          <a:xfrm>
            <a:off x="6426567" y="5404788"/>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Etiam</a:t>
            </a:r>
            <a:r>
              <a:rPr lang="en-US" sz="1467">
                <a:solidFill>
                  <a:schemeClr val="tx2"/>
                </a:solidFill>
              </a:rPr>
              <a:t> in elit </a:t>
            </a:r>
            <a:r>
              <a:rPr lang="en-US" sz="1467" err="1">
                <a:solidFill>
                  <a:schemeClr val="tx2"/>
                </a:solidFill>
              </a:rPr>
              <a:t>luctus</a:t>
            </a:r>
            <a:r>
              <a:rPr lang="en-US" sz="1467">
                <a:solidFill>
                  <a:schemeClr val="tx2"/>
                </a:solidFill>
              </a:rPr>
              <a:t>, </a:t>
            </a:r>
            <a:r>
              <a:rPr lang="en-US" sz="1467" err="1">
                <a:solidFill>
                  <a:schemeClr val="tx2"/>
                </a:solidFill>
              </a:rPr>
              <a:t>sagittis</a:t>
            </a:r>
            <a:r>
              <a:rPr lang="en-US" sz="1467">
                <a:solidFill>
                  <a:schemeClr val="tx2"/>
                </a:solidFill>
              </a:rPr>
              <a:t> dui at, </a:t>
            </a:r>
            <a:r>
              <a:rPr lang="en-US" sz="1467" err="1">
                <a:solidFill>
                  <a:schemeClr val="tx2"/>
                </a:solidFill>
              </a:rPr>
              <a:t>accumsan</a:t>
            </a:r>
            <a:r>
              <a:rPr lang="en-US" sz="1467">
                <a:solidFill>
                  <a:schemeClr val="tx2"/>
                </a:solidFill>
              </a:rPr>
              <a:t> </a:t>
            </a:r>
            <a:r>
              <a:rPr lang="en-US" sz="1467" err="1">
                <a:solidFill>
                  <a:schemeClr val="tx2"/>
                </a:solidFill>
              </a:rPr>
              <a:t>diam</a:t>
            </a:r>
            <a:endParaRPr lang="en-US" sz="1467">
              <a:solidFill>
                <a:schemeClr val="tx2"/>
              </a:solidFill>
            </a:endParaRPr>
          </a:p>
        </p:txBody>
      </p:sp>
      <p:sp>
        <p:nvSpPr>
          <p:cNvPr id="77" name="Rectangle 76"/>
          <p:cNvSpPr/>
          <p:nvPr userDrawn="1"/>
        </p:nvSpPr>
        <p:spPr>
          <a:xfrm>
            <a:off x="6426567" y="5976134"/>
            <a:ext cx="5286059" cy="345607"/>
          </a:xfrm>
          <a:prstGeom prst="rect">
            <a:avLst/>
          </a:prstGeom>
        </p:spPr>
        <p:txBody>
          <a:bodyPr wrap="square" lIns="243840" rIns="243840" bIns="97536">
            <a:spAutoFit/>
          </a:bodyPr>
          <a:lstStyle/>
          <a:p>
            <a:pPr>
              <a:lnSpc>
                <a:spcPct val="89000"/>
              </a:lnSpc>
            </a:pPr>
            <a:r>
              <a:rPr lang="en-US" sz="1467" err="1">
                <a:solidFill>
                  <a:schemeClr val="tx2"/>
                </a:solidFill>
              </a:rPr>
              <a:t>Aliquam</a:t>
            </a:r>
            <a:r>
              <a:rPr lang="en-US" sz="1467">
                <a:solidFill>
                  <a:schemeClr val="tx2"/>
                </a:solidFill>
              </a:rPr>
              <a:t> </a:t>
            </a:r>
            <a:r>
              <a:rPr lang="en-US" sz="1467" err="1">
                <a:solidFill>
                  <a:schemeClr val="tx2"/>
                </a:solidFill>
              </a:rPr>
              <a:t>erat</a:t>
            </a:r>
            <a:r>
              <a:rPr lang="en-US" sz="1467">
                <a:solidFill>
                  <a:schemeClr val="tx2"/>
                </a:solidFill>
              </a:rPr>
              <a:t> </a:t>
            </a:r>
            <a:r>
              <a:rPr lang="en-US" sz="1467" err="1">
                <a:solidFill>
                  <a:schemeClr val="tx2"/>
                </a:solidFill>
              </a:rPr>
              <a:t>volutpat</a:t>
            </a:r>
            <a:endParaRPr lang="en-US" sz="1467">
              <a:solidFill>
                <a:schemeClr val="tx2"/>
              </a:solidFill>
            </a:endParaRPr>
          </a:p>
        </p:txBody>
      </p:sp>
      <p:cxnSp>
        <p:nvCxnSpPr>
          <p:cNvPr id="78" name="Elbow Connector 42"/>
          <p:cNvCxnSpPr>
            <a:stCxn id="60" idx="3"/>
          </p:cNvCxnSpPr>
          <p:nvPr userDrawn="1"/>
        </p:nvCxnSpPr>
        <p:spPr>
          <a:xfrm>
            <a:off x="5408116" y="5484147"/>
            <a:ext cx="612051" cy="79871"/>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9" name="Elbow Connector 43"/>
          <p:cNvCxnSpPr>
            <a:stCxn id="60" idx="3"/>
          </p:cNvCxnSpPr>
          <p:nvPr userDrawn="1"/>
        </p:nvCxnSpPr>
        <p:spPr>
          <a:xfrm>
            <a:off x="5408116" y="5484147"/>
            <a:ext cx="612051" cy="673176"/>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0" name="Elbow Connector 50"/>
          <p:cNvCxnSpPr>
            <a:stCxn id="52" idx="2"/>
            <a:endCxn id="53" idx="1"/>
          </p:cNvCxnSpPr>
          <p:nvPr userDrawn="1"/>
        </p:nvCxnSpPr>
        <p:spPr>
          <a:xfrm flipV="1">
            <a:off x="2713704" y="2334547"/>
            <a:ext cx="639096" cy="1574800"/>
          </a:xfrm>
          <a:prstGeom prst="bentConnector3">
            <a:avLst>
              <a:gd name="adj1" fmla="val 50000"/>
            </a:avLst>
          </a:prstGeom>
          <a:ln w="3175" cmpd="sng">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1" name="Elbow Connector 54"/>
          <p:cNvCxnSpPr>
            <a:stCxn id="52" idx="2"/>
            <a:endCxn id="54" idx="1"/>
          </p:cNvCxnSpPr>
          <p:nvPr userDrawn="1"/>
        </p:nvCxnSpPr>
        <p:spPr>
          <a:xfrm flipV="1">
            <a:off x="2713705" y="3384414"/>
            <a:ext cx="641545" cy="524933"/>
          </a:xfrm>
          <a:prstGeom prst="bentConnector3">
            <a:avLst/>
          </a:prstGeom>
          <a:ln w="3175" cmpd="sng">
            <a:solidFill>
              <a:schemeClr val="accent3"/>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2" name="Elbow Connector 55"/>
          <p:cNvCxnSpPr>
            <a:stCxn id="52" idx="2"/>
            <a:endCxn id="59" idx="1"/>
          </p:cNvCxnSpPr>
          <p:nvPr userDrawn="1"/>
        </p:nvCxnSpPr>
        <p:spPr>
          <a:xfrm>
            <a:off x="2713705" y="3909347"/>
            <a:ext cx="641545" cy="524933"/>
          </a:xfrm>
          <a:prstGeom prst="bentConnector3">
            <a:avLst/>
          </a:prstGeom>
          <a:ln w="3175" cmpd="sng">
            <a:solidFill>
              <a:schemeClr val="accent5"/>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83" name="Elbow Connector 56"/>
          <p:cNvCxnSpPr>
            <a:stCxn id="52" idx="2"/>
            <a:endCxn id="60" idx="1"/>
          </p:cNvCxnSpPr>
          <p:nvPr userDrawn="1"/>
        </p:nvCxnSpPr>
        <p:spPr>
          <a:xfrm>
            <a:off x="2713704" y="3909347"/>
            <a:ext cx="639096" cy="1574800"/>
          </a:xfrm>
          <a:prstGeom prst="bentConnector3">
            <a:avLst/>
          </a:prstGeom>
          <a:ln w="3175" cmpd="sng">
            <a:solidFill>
              <a:schemeClr val="accent1">
                <a:lumMod val="60000"/>
                <a:lumOff val="40000"/>
              </a:schemeClr>
            </a:solidFill>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4" name="Freeform 44"/>
          <p:cNvSpPr/>
          <p:nvPr userDrawn="1"/>
        </p:nvSpPr>
        <p:spPr>
          <a:xfrm rot="10800000" flipV="1">
            <a:off x="6020167" y="1268395"/>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A</a:t>
            </a:r>
          </a:p>
        </p:txBody>
      </p:sp>
      <p:sp>
        <p:nvSpPr>
          <p:cNvPr id="85" name="Freeform 45"/>
          <p:cNvSpPr/>
          <p:nvPr userDrawn="1"/>
        </p:nvSpPr>
        <p:spPr>
          <a:xfrm rot="10800000" flipV="1">
            <a:off x="6020167" y="1861700"/>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B</a:t>
            </a:r>
          </a:p>
        </p:txBody>
      </p:sp>
      <p:sp>
        <p:nvSpPr>
          <p:cNvPr id="86" name="Freeform 46"/>
          <p:cNvSpPr/>
          <p:nvPr userDrawn="1"/>
        </p:nvSpPr>
        <p:spPr>
          <a:xfrm rot="10800000" flipV="1">
            <a:off x="6020167" y="2717888"/>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A</a:t>
            </a:r>
          </a:p>
        </p:txBody>
      </p:sp>
      <p:sp>
        <p:nvSpPr>
          <p:cNvPr id="87" name="Freeform 47"/>
          <p:cNvSpPr/>
          <p:nvPr userDrawn="1"/>
        </p:nvSpPr>
        <p:spPr>
          <a:xfrm rot="10800000" flipV="1">
            <a:off x="6020167" y="3311193"/>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3">
              <a:lumMod val="75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B</a:t>
            </a:r>
          </a:p>
        </p:txBody>
      </p:sp>
      <p:sp>
        <p:nvSpPr>
          <p:cNvPr id="88" name="Freeform 48"/>
          <p:cNvSpPr/>
          <p:nvPr userDrawn="1"/>
        </p:nvSpPr>
        <p:spPr>
          <a:xfrm rot="10800000" flipV="1">
            <a:off x="6020167" y="4031915"/>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A</a:t>
            </a:r>
          </a:p>
        </p:txBody>
      </p:sp>
      <p:sp>
        <p:nvSpPr>
          <p:cNvPr id="89" name="Freeform 49"/>
          <p:cNvSpPr/>
          <p:nvPr userDrawn="1"/>
        </p:nvSpPr>
        <p:spPr>
          <a:xfrm rot="10800000" flipV="1">
            <a:off x="6020167" y="4625220"/>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B</a:t>
            </a:r>
          </a:p>
        </p:txBody>
      </p:sp>
      <p:sp>
        <p:nvSpPr>
          <p:cNvPr id="90" name="Freeform 51"/>
          <p:cNvSpPr/>
          <p:nvPr userDrawn="1"/>
        </p:nvSpPr>
        <p:spPr>
          <a:xfrm rot="10800000" flipV="1">
            <a:off x="6020167" y="5345941"/>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A</a:t>
            </a:r>
          </a:p>
        </p:txBody>
      </p:sp>
      <p:sp>
        <p:nvSpPr>
          <p:cNvPr id="91" name="Freeform 52"/>
          <p:cNvSpPr/>
          <p:nvPr userDrawn="1"/>
        </p:nvSpPr>
        <p:spPr>
          <a:xfrm rot="10800000" flipV="1">
            <a:off x="6020167" y="5939247"/>
            <a:ext cx="438395" cy="436152"/>
          </a:xfrm>
          <a:custGeom>
            <a:avLst/>
            <a:gdLst>
              <a:gd name="connsiteX0" fmla="*/ 0 w 1346941"/>
              <a:gd name="connsiteY0" fmla="*/ 670031 h 1340062"/>
              <a:gd name="connsiteX1" fmla="*/ 673471 w 1346941"/>
              <a:gd name="connsiteY1" fmla="*/ 0 h 1340062"/>
              <a:gd name="connsiteX2" fmla="*/ 1346942 w 1346941"/>
              <a:gd name="connsiteY2" fmla="*/ 670031 h 1340062"/>
              <a:gd name="connsiteX3" fmla="*/ 673471 w 1346941"/>
              <a:gd name="connsiteY3" fmla="*/ 1340062 h 1340062"/>
              <a:gd name="connsiteX4" fmla="*/ 0 w 1346941"/>
              <a:gd name="connsiteY4" fmla="*/ 670031 h 1340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941" h="1340062">
                <a:moveTo>
                  <a:pt x="0" y="670031"/>
                </a:moveTo>
                <a:cubicBezTo>
                  <a:pt x="0" y="299983"/>
                  <a:pt x="301523" y="0"/>
                  <a:pt x="673471" y="0"/>
                </a:cubicBezTo>
                <a:cubicBezTo>
                  <a:pt x="1045419" y="0"/>
                  <a:pt x="1346942" y="299983"/>
                  <a:pt x="1346942" y="670031"/>
                </a:cubicBezTo>
                <a:cubicBezTo>
                  <a:pt x="1346942" y="1040079"/>
                  <a:pt x="1045419" y="1340062"/>
                  <a:pt x="673471" y="1340062"/>
                </a:cubicBezTo>
                <a:cubicBezTo>
                  <a:pt x="301523" y="1340062"/>
                  <a:pt x="0" y="1040079"/>
                  <a:pt x="0" y="670031"/>
                </a:cubicBezTo>
                <a:close/>
              </a:path>
            </a:pathLst>
          </a:cu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none" lIns="276553" tIns="275211" rIns="276553" bIns="275211" numCol="1" spcCol="1270" anchor="ctr" anchorCtr="0">
            <a:noAutofit/>
          </a:bodyPr>
          <a:lstStyle/>
          <a:p>
            <a:pPr algn="ctr" defTabSz="948243">
              <a:lnSpc>
                <a:spcPct val="90000"/>
              </a:lnSpc>
              <a:spcBef>
                <a:spcPct val="0"/>
              </a:spcBef>
              <a:spcAft>
                <a:spcPct val="35000"/>
              </a:spcAft>
            </a:pPr>
            <a:r>
              <a:rPr lang="en-US" sz="1467">
                <a:solidFill>
                  <a:srgbClr val="FFFFFF"/>
                </a:solidFill>
              </a:rPr>
              <a:t>B</a:t>
            </a:r>
          </a:p>
        </p:txBody>
      </p:sp>
    </p:spTree>
    <p:extLst>
      <p:ext uri="{BB962C8B-B14F-4D97-AF65-F5344CB8AC3E}">
        <p14:creationId xmlns:p14="http://schemas.microsoft.com/office/powerpoint/2010/main" val="36557898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srcRect l="22666" t="21968" r="12379" b="34225"/>
          <a:stretch/>
        </p:blipFill>
        <p:spPr>
          <a:xfrm>
            <a:off x="0" y="0"/>
            <a:ext cx="12192000" cy="6858000"/>
          </a:xfrm>
          <a:prstGeom prst="rect">
            <a:avLst/>
          </a:prstGeom>
        </p:spPr>
      </p:pic>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Structure and organization</a:t>
            </a:r>
          </a:p>
        </p:txBody>
      </p:sp>
      <p:sp>
        <p:nvSpPr>
          <p:cNvPr id="7"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Put your awesome subtitle here</a:t>
            </a:r>
          </a:p>
        </p:txBody>
      </p:sp>
      <p:sp>
        <p:nvSpPr>
          <p:cNvPr id="8" name="Rectangle 7"/>
          <p:cNvSpPr/>
          <p:nvPr userDrawn="1"/>
        </p:nvSpPr>
        <p:spPr>
          <a:xfrm>
            <a:off x="5068342" y="1700808"/>
            <a:ext cx="2055316" cy="515784"/>
          </a:xfrm>
          <a:prstGeom prst="rect">
            <a:avLst/>
          </a:prstGeom>
          <a:solidFill>
            <a:schemeClr val="accent1"/>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One</a:t>
            </a:r>
          </a:p>
        </p:txBody>
      </p:sp>
      <p:sp>
        <p:nvSpPr>
          <p:cNvPr id="9" name="Rectangle 8"/>
          <p:cNvSpPr/>
          <p:nvPr userDrawn="1"/>
        </p:nvSpPr>
        <p:spPr>
          <a:xfrm>
            <a:off x="1407595" y="2794911"/>
            <a:ext cx="2180927" cy="515784"/>
          </a:xfrm>
          <a:prstGeom prst="rect">
            <a:avLst/>
          </a:prstGeom>
          <a:solidFill>
            <a:schemeClr val="accent2"/>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Two A</a:t>
            </a:r>
          </a:p>
        </p:txBody>
      </p:sp>
      <p:sp>
        <p:nvSpPr>
          <p:cNvPr id="10" name="Rectangle 9"/>
          <p:cNvSpPr/>
          <p:nvPr userDrawn="1"/>
        </p:nvSpPr>
        <p:spPr>
          <a:xfrm>
            <a:off x="3806223" y="2794911"/>
            <a:ext cx="2180927" cy="515784"/>
          </a:xfrm>
          <a:prstGeom prst="rect">
            <a:avLst/>
          </a:prstGeom>
          <a:solidFill>
            <a:schemeClr val="accent1">
              <a:lumMod val="60000"/>
              <a:lumOff val="40000"/>
            </a:schemeClr>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Two B</a:t>
            </a:r>
          </a:p>
        </p:txBody>
      </p:sp>
      <p:sp>
        <p:nvSpPr>
          <p:cNvPr id="11" name="Rectangle 10"/>
          <p:cNvSpPr/>
          <p:nvPr userDrawn="1"/>
        </p:nvSpPr>
        <p:spPr>
          <a:xfrm>
            <a:off x="6204850" y="2794911"/>
            <a:ext cx="2180927" cy="515784"/>
          </a:xfrm>
          <a:prstGeom prst="rect">
            <a:avLst/>
          </a:prstGeom>
          <a:solidFill>
            <a:schemeClr val="accent4"/>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Two C</a:t>
            </a:r>
          </a:p>
        </p:txBody>
      </p:sp>
      <p:sp>
        <p:nvSpPr>
          <p:cNvPr id="12" name="Rectangle 11"/>
          <p:cNvSpPr/>
          <p:nvPr userDrawn="1"/>
        </p:nvSpPr>
        <p:spPr>
          <a:xfrm>
            <a:off x="1407596" y="3310401"/>
            <a:ext cx="2180927" cy="2232414"/>
          </a:xfrm>
          <a:prstGeom prst="rect">
            <a:avLst/>
          </a:prstGeom>
          <a:solidFill>
            <a:schemeClr val="accent2">
              <a:alpha val="20000"/>
            </a:schemeClr>
          </a:solidFill>
        </p:spPr>
        <p:txBody>
          <a:bodyPr wrap="square" lIns="182880" tIns="182880" rIns="182880" bIns="182880">
            <a:noAutofit/>
          </a:bodyPr>
          <a:lstStyle/>
          <a:p>
            <a:pP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r>
              <a:rPr lang="en-US" sz="1200">
                <a:solidFill>
                  <a:schemeClr val="tx2"/>
                </a:solidFill>
              </a:rPr>
              <a:t> dolor sit </a:t>
            </a:r>
            <a:r>
              <a:rPr lang="en-US" sz="1200" err="1">
                <a:solidFill>
                  <a:schemeClr val="tx2"/>
                </a:solidFill>
              </a:rPr>
              <a:t>amet</a:t>
            </a:r>
            <a:r>
              <a:rPr lang="en-US" sz="1200">
                <a:solidFill>
                  <a:schemeClr val="tx2"/>
                </a:solidFill>
              </a:rPr>
              <a:t>, </a:t>
            </a:r>
            <a:r>
              <a:rPr lang="en-US" sz="1200" err="1">
                <a:solidFill>
                  <a:schemeClr val="tx2"/>
                </a:solidFill>
              </a:rPr>
              <a:t>consectetur</a:t>
            </a:r>
            <a:r>
              <a:rPr lang="en-US" sz="1200">
                <a:solidFill>
                  <a:schemeClr val="tx2"/>
                </a:solidFill>
              </a:rPr>
              <a:t> </a:t>
            </a:r>
            <a:r>
              <a:rPr lang="en-US" sz="1200" err="1">
                <a:solidFill>
                  <a:schemeClr val="tx2"/>
                </a:solidFill>
              </a:rPr>
              <a:t>adipiscing</a:t>
            </a:r>
            <a:r>
              <a:rPr lang="en-US" sz="1200">
                <a:solidFill>
                  <a:schemeClr val="tx2"/>
                </a:solidFill>
              </a:rPr>
              <a:t> </a:t>
            </a:r>
            <a:r>
              <a:rPr lang="en-US" sz="1200" err="1">
                <a:solidFill>
                  <a:schemeClr val="tx2"/>
                </a:solidFill>
              </a:rPr>
              <a:t>elit</a:t>
            </a:r>
            <a:r>
              <a:rPr lang="en-US" sz="1200">
                <a:solidFill>
                  <a:schemeClr val="tx2"/>
                </a:solidFill>
              </a:rPr>
              <a:t>. Nam id </a:t>
            </a:r>
            <a:r>
              <a:rPr lang="en-US" sz="1200" err="1">
                <a:solidFill>
                  <a:schemeClr val="tx2"/>
                </a:solidFill>
              </a:rPr>
              <a:t>pulvinar</a:t>
            </a:r>
            <a:r>
              <a:rPr lang="en-US" sz="1200">
                <a:solidFill>
                  <a:schemeClr val="tx2"/>
                </a:solidFill>
              </a:rPr>
              <a:t> </a:t>
            </a:r>
            <a:r>
              <a:rPr lang="en-US" sz="1200" err="1">
                <a:solidFill>
                  <a:schemeClr val="tx2"/>
                </a:solidFill>
              </a:rPr>
              <a:t>neque</a:t>
            </a:r>
            <a:r>
              <a:rPr lang="en-US" sz="1200">
                <a:solidFill>
                  <a:schemeClr val="tx2"/>
                </a:solidFill>
              </a:rPr>
              <a:t>. Maecenas at </a:t>
            </a:r>
            <a:r>
              <a:rPr lang="en-US" sz="1200" err="1">
                <a:solidFill>
                  <a:schemeClr val="tx2"/>
                </a:solidFill>
              </a:rPr>
              <a:t>imperdiet</a:t>
            </a:r>
            <a:r>
              <a:rPr lang="en-US" sz="1200">
                <a:solidFill>
                  <a:schemeClr val="tx2"/>
                </a:solidFill>
              </a:rPr>
              <a:t> </a:t>
            </a:r>
            <a:r>
              <a:rPr lang="en-US" sz="1200" err="1">
                <a:solidFill>
                  <a:schemeClr val="tx2"/>
                </a:solidFill>
              </a:rPr>
              <a:t>leo</a:t>
            </a:r>
            <a:r>
              <a:rPr lang="en-US" sz="1200">
                <a:solidFill>
                  <a:schemeClr val="tx2"/>
                </a:solidFill>
              </a:rPr>
              <a:t>. In a </a:t>
            </a:r>
            <a:r>
              <a:rPr lang="en-US" sz="1200" err="1">
                <a:solidFill>
                  <a:schemeClr val="tx2"/>
                </a:solidFill>
              </a:rPr>
              <a:t>tristique</a:t>
            </a:r>
            <a:r>
              <a:rPr lang="en-US" sz="1200">
                <a:solidFill>
                  <a:schemeClr val="tx2"/>
                </a:solidFill>
              </a:rPr>
              <a:t> ante. </a:t>
            </a:r>
            <a:r>
              <a:rPr lang="en-US" sz="1200" err="1">
                <a:solidFill>
                  <a:schemeClr val="tx2"/>
                </a:solidFill>
              </a:rPr>
              <a:t>Donec</a:t>
            </a:r>
            <a:r>
              <a:rPr lang="en-US" sz="1200">
                <a:solidFill>
                  <a:schemeClr val="tx2"/>
                </a:solidFill>
              </a:rPr>
              <a:t> </a:t>
            </a:r>
            <a:r>
              <a:rPr lang="en-US" sz="1200" err="1">
                <a:solidFill>
                  <a:schemeClr val="tx2"/>
                </a:solidFill>
              </a:rPr>
              <a:t>augue</a:t>
            </a:r>
            <a:r>
              <a:rPr lang="en-US" sz="1200">
                <a:solidFill>
                  <a:schemeClr val="tx2"/>
                </a:solidFill>
              </a:rPr>
              <a:t> </a:t>
            </a:r>
            <a:r>
              <a:rPr lang="en-US" sz="1200" err="1">
                <a:solidFill>
                  <a:schemeClr val="tx2"/>
                </a:solidFill>
              </a:rPr>
              <a:t>sem</a:t>
            </a:r>
            <a:r>
              <a:rPr lang="en-US" sz="1200">
                <a:solidFill>
                  <a:schemeClr val="tx2"/>
                </a:solidFill>
              </a:rPr>
              <a:t>, </a:t>
            </a:r>
            <a:r>
              <a:rPr lang="en-US" sz="1200" err="1">
                <a:solidFill>
                  <a:schemeClr val="tx2"/>
                </a:solidFill>
              </a:rPr>
              <a:t>consectetur</a:t>
            </a:r>
            <a:r>
              <a:rPr lang="en-US" sz="1200">
                <a:solidFill>
                  <a:schemeClr val="tx2"/>
                </a:solidFill>
              </a:rPr>
              <a:t> </a:t>
            </a:r>
            <a:r>
              <a:rPr lang="en-US" sz="1200" err="1">
                <a:solidFill>
                  <a:schemeClr val="tx2"/>
                </a:solidFill>
              </a:rPr>
              <a:t>eu</a:t>
            </a:r>
            <a:r>
              <a:rPr lang="en-US" sz="1200">
                <a:solidFill>
                  <a:schemeClr val="tx2"/>
                </a:solidFill>
              </a:rPr>
              <a:t> ex in, </a:t>
            </a:r>
            <a:r>
              <a:rPr lang="en-US" sz="1200" err="1">
                <a:solidFill>
                  <a:schemeClr val="tx2"/>
                </a:solidFill>
              </a:rPr>
              <a:t>vehicula</a:t>
            </a:r>
            <a:r>
              <a:rPr lang="en-US" sz="1200">
                <a:solidFill>
                  <a:schemeClr val="tx2"/>
                </a:solidFill>
              </a:rPr>
              <a:t> </a:t>
            </a:r>
            <a:r>
              <a:rPr lang="en-US" sz="1200" err="1">
                <a:solidFill>
                  <a:schemeClr val="tx2"/>
                </a:solidFill>
              </a:rPr>
              <a:t>gravida</a:t>
            </a:r>
            <a:r>
              <a:rPr lang="en-US" sz="1200">
                <a:solidFill>
                  <a:schemeClr val="tx2"/>
                </a:solidFill>
              </a:rPr>
              <a:t> </a:t>
            </a:r>
            <a:r>
              <a:rPr lang="en-US" sz="1200" err="1">
                <a:solidFill>
                  <a:schemeClr val="tx2"/>
                </a:solidFill>
              </a:rPr>
              <a:t>turpis</a:t>
            </a:r>
            <a:r>
              <a:rPr lang="en-US" sz="1200">
                <a:solidFill>
                  <a:schemeClr val="tx2"/>
                </a:solidFill>
              </a:rPr>
              <a:t>. </a:t>
            </a:r>
            <a:r>
              <a:rPr lang="en-US" sz="1200" err="1">
                <a:solidFill>
                  <a:schemeClr val="tx2"/>
                </a:solidFill>
              </a:rPr>
              <a:t>Vestibulum</a:t>
            </a:r>
            <a:r>
              <a:rPr lang="en-US" sz="1200">
                <a:solidFill>
                  <a:schemeClr val="tx2"/>
                </a:solidFill>
              </a:rPr>
              <a:t> </a:t>
            </a:r>
            <a:r>
              <a:rPr lang="en-US" sz="1200" err="1">
                <a:solidFill>
                  <a:schemeClr val="tx2"/>
                </a:solidFill>
              </a:rPr>
              <a:t>ultrices</a:t>
            </a:r>
            <a:r>
              <a:rPr lang="en-US" sz="1200">
                <a:solidFill>
                  <a:schemeClr val="tx2"/>
                </a:solidFill>
              </a:rPr>
              <a:t> </a:t>
            </a:r>
            <a:r>
              <a:rPr lang="en-US" sz="1200" err="1">
                <a:solidFill>
                  <a:schemeClr val="tx2"/>
                </a:solidFill>
              </a:rPr>
              <a:t>tortor</a:t>
            </a:r>
            <a:r>
              <a:rPr lang="en-US" sz="1200">
                <a:solidFill>
                  <a:schemeClr val="tx2"/>
                </a:solidFill>
              </a:rPr>
              <a:t> quam, in </a:t>
            </a:r>
            <a:r>
              <a:rPr lang="en-US" sz="1200" err="1">
                <a:solidFill>
                  <a:schemeClr val="tx2"/>
                </a:solidFill>
              </a:rPr>
              <a:t>vulputate</a:t>
            </a:r>
            <a:r>
              <a:rPr lang="en-US" sz="1200">
                <a:solidFill>
                  <a:schemeClr val="tx2"/>
                </a:solidFill>
              </a:rPr>
              <a:t> </a:t>
            </a:r>
            <a:r>
              <a:rPr lang="en-US" sz="1200" err="1">
                <a:solidFill>
                  <a:schemeClr val="tx2"/>
                </a:solidFill>
              </a:rPr>
              <a:t>lectus</a:t>
            </a:r>
            <a:r>
              <a:rPr lang="en-US" sz="1200">
                <a:solidFill>
                  <a:schemeClr val="tx2"/>
                </a:solidFill>
              </a:rPr>
              <a:t> </a:t>
            </a:r>
            <a:r>
              <a:rPr lang="en-US" sz="1200" err="1">
                <a:solidFill>
                  <a:schemeClr val="tx2"/>
                </a:solidFill>
              </a:rPr>
              <a:t>finibus</a:t>
            </a:r>
            <a:r>
              <a:rPr lang="en-US" sz="1200">
                <a:solidFill>
                  <a:schemeClr val="tx2"/>
                </a:solidFill>
              </a:rPr>
              <a:t> in</a:t>
            </a:r>
          </a:p>
        </p:txBody>
      </p:sp>
      <p:sp>
        <p:nvSpPr>
          <p:cNvPr id="13" name="Rectangle 12"/>
          <p:cNvSpPr/>
          <p:nvPr userDrawn="1"/>
        </p:nvSpPr>
        <p:spPr>
          <a:xfrm>
            <a:off x="8603478" y="2794911"/>
            <a:ext cx="2180927" cy="515784"/>
          </a:xfrm>
          <a:prstGeom prst="rect">
            <a:avLst/>
          </a:prstGeom>
          <a:solidFill>
            <a:schemeClr val="accent5"/>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48201" tIns="48201" rIns="48201" bIns="48201" numCol="1" spcCol="1270" anchor="ctr" anchorCtr="0">
            <a:noAutofit/>
          </a:bodyPr>
          <a:lstStyle/>
          <a:p>
            <a:pPr algn="ctr" defTabSz="948243">
              <a:lnSpc>
                <a:spcPct val="90000"/>
              </a:lnSpc>
              <a:spcBef>
                <a:spcPct val="0"/>
              </a:spcBef>
              <a:spcAft>
                <a:spcPct val="35000"/>
              </a:spcAft>
            </a:pPr>
            <a:r>
              <a:rPr lang="en-US" sz="1800">
                <a:solidFill>
                  <a:srgbClr val="FFFFFF"/>
                </a:solidFill>
              </a:rPr>
              <a:t>Tier Two D</a:t>
            </a:r>
          </a:p>
        </p:txBody>
      </p:sp>
      <p:sp>
        <p:nvSpPr>
          <p:cNvPr id="14" name="Rectangle 13"/>
          <p:cNvSpPr/>
          <p:nvPr userDrawn="1"/>
        </p:nvSpPr>
        <p:spPr>
          <a:xfrm>
            <a:off x="3803236" y="3310401"/>
            <a:ext cx="2180927" cy="2232414"/>
          </a:xfrm>
          <a:prstGeom prst="rect">
            <a:avLst/>
          </a:prstGeom>
          <a:solidFill>
            <a:schemeClr val="accent1">
              <a:lumMod val="60000"/>
              <a:lumOff val="40000"/>
              <a:alpha val="20000"/>
            </a:schemeClr>
          </a:solidFill>
        </p:spPr>
        <p:txBody>
          <a:bodyPr wrap="square" lIns="182880" tIns="182880" rIns="182880" bIns="182880">
            <a:noAutofit/>
          </a:bodyPr>
          <a:lstStyle/>
          <a:p>
            <a:pPr>
              <a:lnSpc>
                <a:spcPct val="89000"/>
              </a:lnSpc>
            </a:pPr>
            <a:r>
              <a:rPr lang="en-US" sz="1200" err="1">
                <a:solidFill>
                  <a:schemeClr val="tx2"/>
                </a:solidFill>
              </a:rPr>
              <a:t>Phasellus</a:t>
            </a:r>
            <a:r>
              <a:rPr lang="en-US" sz="1200">
                <a:solidFill>
                  <a:schemeClr val="tx2"/>
                </a:solidFill>
              </a:rPr>
              <a:t> </a:t>
            </a:r>
            <a:r>
              <a:rPr lang="en-US" sz="1200" err="1">
                <a:solidFill>
                  <a:schemeClr val="tx2"/>
                </a:solidFill>
              </a:rPr>
              <a:t>purus</a:t>
            </a:r>
            <a:r>
              <a:rPr lang="en-US" sz="1200">
                <a:solidFill>
                  <a:schemeClr val="tx2"/>
                </a:solidFill>
              </a:rPr>
              <a:t> </a:t>
            </a:r>
            <a:r>
              <a:rPr lang="en-US" sz="1200" err="1">
                <a:solidFill>
                  <a:schemeClr val="tx2"/>
                </a:solidFill>
              </a:rPr>
              <a:t>eros</a:t>
            </a:r>
            <a:r>
              <a:rPr lang="en-US" sz="1200">
                <a:solidFill>
                  <a:schemeClr val="tx2"/>
                </a:solidFill>
              </a:rPr>
              <a:t>, </a:t>
            </a:r>
            <a:r>
              <a:rPr lang="en-US" sz="1200" err="1">
                <a:solidFill>
                  <a:schemeClr val="tx2"/>
                </a:solidFill>
              </a:rPr>
              <a:t>maximus</a:t>
            </a:r>
            <a:r>
              <a:rPr lang="en-US" sz="1200">
                <a:solidFill>
                  <a:schemeClr val="tx2"/>
                </a:solidFill>
              </a:rPr>
              <a:t> </a:t>
            </a:r>
            <a:r>
              <a:rPr lang="en-US" sz="1200" err="1">
                <a:solidFill>
                  <a:schemeClr val="tx2"/>
                </a:solidFill>
              </a:rPr>
              <a:t>eget</a:t>
            </a:r>
            <a:r>
              <a:rPr lang="en-US" sz="1200">
                <a:solidFill>
                  <a:schemeClr val="tx2"/>
                </a:solidFill>
              </a:rPr>
              <a:t> </a:t>
            </a:r>
            <a:r>
              <a:rPr lang="en-US" sz="1200" err="1">
                <a:solidFill>
                  <a:schemeClr val="tx2"/>
                </a:solidFill>
              </a:rPr>
              <a:t>fringilla</a:t>
            </a:r>
            <a:r>
              <a:rPr lang="en-US" sz="1200">
                <a:solidFill>
                  <a:schemeClr val="tx2"/>
                </a:solidFill>
              </a:rPr>
              <a:t> </a:t>
            </a:r>
            <a:r>
              <a:rPr lang="en-US" sz="1200" err="1">
                <a:solidFill>
                  <a:schemeClr val="tx2"/>
                </a:solidFill>
              </a:rPr>
              <a:t>scelerisque</a:t>
            </a:r>
            <a:r>
              <a:rPr lang="en-US" sz="1200">
                <a:solidFill>
                  <a:schemeClr val="tx2"/>
                </a:solidFill>
              </a:rPr>
              <a:t>, </a:t>
            </a:r>
            <a:r>
              <a:rPr lang="en-US" sz="1200" err="1">
                <a:solidFill>
                  <a:schemeClr val="tx2"/>
                </a:solidFill>
              </a:rPr>
              <a:t>vulputate</a:t>
            </a:r>
            <a:r>
              <a:rPr lang="en-US" sz="1200">
                <a:solidFill>
                  <a:schemeClr val="tx2"/>
                </a:solidFill>
              </a:rPr>
              <a:t> ac </a:t>
            </a:r>
            <a:r>
              <a:rPr lang="en-US" sz="1200" err="1">
                <a:solidFill>
                  <a:schemeClr val="tx2"/>
                </a:solidFill>
              </a:rPr>
              <a:t>enim</a:t>
            </a:r>
            <a:r>
              <a:rPr lang="en-US" sz="1200">
                <a:solidFill>
                  <a:schemeClr val="tx2"/>
                </a:solidFill>
              </a:rPr>
              <a:t>. </a:t>
            </a:r>
            <a:r>
              <a:rPr lang="en-US" sz="1200" err="1">
                <a:solidFill>
                  <a:schemeClr val="tx2"/>
                </a:solidFill>
              </a:rPr>
              <a:t>Suspendisse</a:t>
            </a:r>
            <a:r>
              <a:rPr lang="en-US" sz="1200">
                <a:solidFill>
                  <a:schemeClr val="tx2"/>
                </a:solidFill>
              </a:rPr>
              <a:t> </a:t>
            </a:r>
            <a:r>
              <a:rPr lang="en-US" sz="1200" err="1">
                <a:solidFill>
                  <a:schemeClr val="tx2"/>
                </a:solidFill>
              </a:rPr>
              <a:t>eu</a:t>
            </a:r>
            <a:r>
              <a:rPr lang="en-US" sz="1200">
                <a:solidFill>
                  <a:schemeClr val="tx2"/>
                </a:solidFill>
              </a:rPr>
              <a:t> </a:t>
            </a:r>
            <a:r>
              <a:rPr lang="en-US" sz="1200" err="1">
                <a:solidFill>
                  <a:schemeClr val="tx2"/>
                </a:solidFill>
              </a:rPr>
              <a:t>massa</a:t>
            </a:r>
            <a:r>
              <a:rPr lang="en-US" sz="1200">
                <a:solidFill>
                  <a:schemeClr val="tx2"/>
                </a:solidFill>
              </a:rPr>
              <a:t> </a:t>
            </a:r>
            <a:r>
              <a:rPr lang="en-US" sz="1200" err="1">
                <a:solidFill>
                  <a:schemeClr val="tx2"/>
                </a:solidFill>
              </a:rPr>
              <a:t>lorem</a:t>
            </a:r>
            <a:r>
              <a:rPr lang="en-US" sz="1200">
                <a:solidFill>
                  <a:schemeClr val="tx2"/>
                </a:solidFill>
              </a:rPr>
              <a:t>. </a:t>
            </a:r>
            <a:r>
              <a:rPr lang="en-US" sz="1200" err="1">
                <a:solidFill>
                  <a:schemeClr val="tx2"/>
                </a:solidFill>
              </a:rPr>
              <a:t>Mauris</a:t>
            </a:r>
            <a:r>
              <a:rPr lang="en-US" sz="1200">
                <a:solidFill>
                  <a:schemeClr val="tx2"/>
                </a:solidFill>
              </a:rPr>
              <a:t> </a:t>
            </a:r>
            <a:r>
              <a:rPr lang="en-US" sz="1200" err="1">
                <a:solidFill>
                  <a:schemeClr val="tx2"/>
                </a:solidFill>
              </a:rPr>
              <a:t>blandit</a:t>
            </a:r>
            <a:r>
              <a:rPr lang="en-US" sz="1200">
                <a:solidFill>
                  <a:schemeClr val="tx2"/>
                </a:solidFill>
              </a:rPr>
              <a:t> </a:t>
            </a:r>
            <a:r>
              <a:rPr lang="en-US" sz="1200" err="1">
                <a:solidFill>
                  <a:schemeClr val="tx2"/>
                </a:solidFill>
              </a:rPr>
              <a:t>vestibulum</a:t>
            </a:r>
            <a:r>
              <a:rPr lang="en-US" sz="1200">
                <a:solidFill>
                  <a:schemeClr val="tx2"/>
                </a:solidFill>
              </a:rPr>
              <a:t> quam, a </a:t>
            </a:r>
            <a:r>
              <a:rPr lang="en-US" sz="1200" err="1">
                <a:solidFill>
                  <a:schemeClr val="tx2"/>
                </a:solidFill>
              </a:rPr>
              <a:t>egestas</a:t>
            </a:r>
            <a:r>
              <a:rPr lang="en-US" sz="1200">
                <a:solidFill>
                  <a:schemeClr val="tx2"/>
                </a:solidFill>
              </a:rPr>
              <a:t> </a:t>
            </a:r>
            <a:r>
              <a:rPr lang="en-US" sz="1200" err="1">
                <a:solidFill>
                  <a:schemeClr val="tx2"/>
                </a:solidFill>
              </a:rPr>
              <a:t>sapien</a:t>
            </a:r>
            <a:r>
              <a:rPr lang="en-US" sz="1200">
                <a:solidFill>
                  <a:schemeClr val="tx2"/>
                </a:solidFill>
              </a:rPr>
              <a:t> tempus in. </a:t>
            </a:r>
            <a:r>
              <a:rPr lang="en-US" sz="1200" err="1">
                <a:solidFill>
                  <a:schemeClr val="tx2"/>
                </a:solidFill>
              </a:rPr>
              <a:t>Vivamus</a:t>
            </a:r>
            <a:r>
              <a:rPr lang="en-US" sz="1200">
                <a:solidFill>
                  <a:schemeClr val="tx2"/>
                </a:solidFill>
              </a:rPr>
              <a:t> sit </a:t>
            </a:r>
            <a:r>
              <a:rPr lang="en-US" sz="1200" err="1">
                <a:solidFill>
                  <a:schemeClr val="tx2"/>
                </a:solidFill>
              </a:rPr>
              <a:t>amet</a:t>
            </a:r>
            <a:r>
              <a:rPr lang="en-US" sz="1200">
                <a:solidFill>
                  <a:schemeClr val="tx2"/>
                </a:solidFill>
              </a:rPr>
              <a:t> nisi </a:t>
            </a:r>
            <a:r>
              <a:rPr lang="en-US" sz="1200" err="1">
                <a:solidFill>
                  <a:schemeClr val="tx2"/>
                </a:solidFill>
              </a:rPr>
              <a:t>eleifend</a:t>
            </a:r>
            <a:r>
              <a:rPr lang="en-US" sz="1200">
                <a:solidFill>
                  <a:schemeClr val="tx2"/>
                </a:solidFill>
              </a:rPr>
              <a:t>, </a:t>
            </a:r>
            <a:r>
              <a:rPr lang="en-US" sz="1200" err="1">
                <a:solidFill>
                  <a:schemeClr val="tx2"/>
                </a:solidFill>
              </a:rPr>
              <a:t>feugiat</a:t>
            </a:r>
            <a:r>
              <a:rPr lang="en-US" sz="1200">
                <a:solidFill>
                  <a:schemeClr val="tx2"/>
                </a:solidFill>
              </a:rPr>
              <a:t> </a:t>
            </a:r>
            <a:r>
              <a:rPr lang="en-US" sz="1200" err="1">
                <a:solidFill>
                  <a:schemeClr val="tx2"/>
                </a:solidFill>
              </a:rPr>
              <a:t>augue</a:t>
            </a:r>
            <a:r>
              <a:rPr lang="en-US" sz="1200">
                <a:solidFill>
                  <a:schemeClr val="tx2"/>
                </a:solidFill>
              </a:rPr>
              <a:t> et, </a:t>
            </a:r>
            <a:r>
              <a:rPr lang="en-US" sz="1200" err="1">
                <a:solidFill>
                  <a:schemeClr val="tx2"/>
                </a:solidFill>
              </a:rPr>
              <a:t>elementum</a:t>
            </a:r>
            <a:r>
              <a:rPr lang="en-US" sz="1200">
                <a:solidFill>
                  <a:schemeClr val="tx2"/>
                </a:solidFill>
              </a:rPr>
              <a:t> </a:t>
            </a:r>
            <a:r>
              <a:rPr lang="en-US" sz="1200" err="1">
                <a:solidFill>
                  <a:schemeClr val="tx2"/>
                </a:solidFill>
              </a:rPr>
              <a:t>velit</a:t>
            </a:r>
            <a:r>
              <a:rPr lang="en-US" sz="1200">
                <a:solidFill>
                  <a:schemeClr val="tx2"/>
                </a:solidFill>
              </a:rPr>
              <a:t> </a:t>
            </a:r>
            <a:r>
              <a:rPr lang="en-US" sz="1200" err="1">
                <a:solidFill>
                  <a:schemeClr val="tx2"/>
                </a:solidFill>
              </a:rPr>
              <a:t>sed</a:t>
            </a:r>
            <a:r>
              <a:rPr lang="en-US" sz="1200">
                <a:solidFill>
                  <a:schemeClr val="tx2"/>
                </a:solidFill>
              </a:rPr>
              <a:t> </a:t>
            </a:r>
            <a:r>
              <a:rPr lang="en-US" sz="1200" err="1">
                <a:solidFill>
                  <a:schemeClr val="tx2"/>
                </a:solidFill>
              </a:rPr>
              <a:t>suspendisse</a:t>
            </a:r>
            <a:r>
              <a:rPr lang="en-US" sz="1200">
                <a:solidFill>
                  <a:schemeClr val="tx2"/>
                </a:solidFill>
              </a:rPr>
              <a:t> </a:t>
            </a:r>
            <a:r>
              <a:rPr lang="en-US" sz="1200" err="1">
                <a:solidFill>
                  <a:schemeClr val="tx2"/>
                </a:solidFill>
              </a:rPr>
              <a:t>ut</a:t>
            </a:r>
            <a:r>
              <a:rPr lang="en-US" sz="1200">
                <a:solidFill>
                  <a:schemeClr val="tx2"/>
                </a:solidFill>
              </a:rPr>
              <a:t> </a:t>
            </a:r>
            <a:r>
              <a:rPr lang="en-US" sz="1200" err="1">
                <a:solidFill>
                  <a:schemeClr val="tx2"/>
                </a:solidFill>
              </a:rPr>
              <a:t>urna</a:t>
            </a:r>
            <a:r>
              <a:rPr lang="en-US" sz="1200">
                <a:solidFill>
                  <a:schemeClr val="tx2"/>
                </a:solidFill>
              </a:rPr>
              <a:t> </a:t>
            </a:r>
            <a:r>
              <a:rPr lang="en-US" sz="1200" err="1">
                <a:solidFill>
                  <a:schemeClr val="tx2"/>
                </a:solidFill>
              </a:rPr>
              <a:t>justo</a:t>
            </a:r>
            <a:endParaRPr lang="en-US" sz="1200">
              <a:solidFill>
                <a:schemeClr val="tx2"/>
              </a:solidFill>
            </a:endParaRPr>
          </a:p>
        </p:txBody>
      </p:sp>
      <p:sp>
        <p:nvSpPr>
          <p:cNvPr id="15" name="Rectangle 14"/>
          <p:cNvSpPr/>
          <p:nvPr userDrawn="1"/>
        </p:nvSpPr>
        <p:spPr>
          <a:xfrm>
            <a:off x="6198876" y="3310401"/>
            <a:ext cx="2180927" cy="2232414"/>
          </a:xfrm>
          <a:prstGeom prst="rect">
            <a:avLst/>
          </a:prstGeom>
          <a:solidFill>
            <a:schemeClr val="accent4">
              <a:alpha val="20000"/>
            </a:schemeClr>
          </a:solidFill>
        </p:spPr>
        <p:txBody>
          <a:bodyPr wrap="square" lIns="182880" tIns="182880" rIns="182880" bIns="182880">
            <a:noAutofit/>
          </a:bodyPr>
          <a:lstStyle/>
          <a:p>
            <a:pPr>
              <a:lnSpc>
                <a:spcPct val="89000"/>
              </a:lnSpc>
            </a:pPr>
            <a:r>
              <a:rPr lang="en-US" sz="1200" err="1">
                <a:solidFill>
                  <a:schemeClr val="tx2"/>
                </a:solidFill>
              </a:rPr>
              <a:t>ulla</a:t>
            </a:r>
            <a:r>
              <a:rPr lang="en-US" sz="1200">
                <a:solidFill>
                  <a:schemeClr val="tx2"/>
                </a:solidFill>
              </a:rPr>
              <a:t> </a:t>
            </a:r>
            <a:r>
              <a:rPr lang="en-US" sz="1200" err="1">
                <a:solidFill>
                  <a:schemeClr val="tx2"/>
                </a:solidFill>
              </a:rPr>
              <a:t>ultricies</a:t>
            </a:r>
            <a:r>
              <a:rPr lang="en-US" sz="1200">
                <a:solidFill>
                  <a:schemeClr val="tx2"/>
                </a:solidFill>
              </a:rPr>
              <a:t>, magna </a:t>
            </a:r>
            <a:r>
              <a:rPr lang="en-US" sz="1200" err="1">
                <a:solidFill>
                  <a:schemeClr val="tx2"/>
                </a:solidFill>
              </a:rPr>
              <a:t>varius</a:t>
            </a:r>
            <a:r>
              <a:rPr lang="en-US" sz="1200">
                <a:solidFill>
                  <a:schemeClr val="tx2"/>
                </a:solidFill>
              </a:rPr>
              <a:t> </a:t>
            </a:r>
            <a:r>
              <a:rPr lang="en-US" sz="1200" err="1">
                <a:solidFill>
                  <a:schemeClr val="tx2"/>
                </a:solidFill>
              </a:rPr>
              <a:t>vehicula</a:t>
            </a:r>
            <a:r>
              <a:rPr lang="en-US" sz="1200">
                <a:solidFill>
                  <a:schemeClr val="tx2"/>
                </a:solidFill>
              </a:rPr>
              <a:t> </a:t>
            </a:r>
            <a:r>
              <a:rPr lang="en-US" sz="1200" err="1">
                <a:solidFill>
                  <a:schemeClr val="tx2"/>
                </a:solidFill>
              </a:rPr>
              <a:t>tempor</a:t>
            </a:r>
            <a:r>
              <a:rPr lang="en-US" sz="1200">
                <a:solidFill>
                  <a:schemeClr val="tx2"/>
                </a:solidFill>
              </a:rPr>
              <a:t>, lacus </a:t>
            </a:r>
            <a:r>
              <a:rPr lang="en-US" sz="1200" err="1">
                <a:solidFill>
                  <a:schemeClr val="tx2"/>
                </a:solidFill>
              </a:rPr>
              <a:t>nibh</a:t>
            </a:r>
            <a:r>
              <a:rPr lang="en-US" sz="1200">
                <a:solidFill>
                  <a:schemeClr val="tx2"/>
                </a:solidFill>
              </a:rPr>
              <a:t> </a:t>
            </a:r>
            <a:r>
              <a:rPr lang="en-US" sz="1200" err="1">
                <a:solidFill>
                  <a:schemeClr val="tx2"/>
                </a:solidFill>
              </a:rPr>
              <a:t>luctus</a:t>
            </a:r>
            <a:r>
              <a:rPr lang="en-US" sz="1200">
                <a:solidFill>
                  <a:schemeClr val="tx2"/>
                </a:solidFill>
              </a:rPr>
              <a:t> ante, </a:t>
            </a:r>
            <a:r>
              <a:rPr lang="en-US" sz="1200" err="1">
                <a:solidFill>
                  <a:schemeClr val="tx2"/>
                </a:solidFill>
              </a:rPr>
              <a:t>eget</a:t>
            </a:r>
            <a:r>
              <a:rPr lang="en-US" sz="1200">
                <a:solidFill>
                  <a:schemeClr val="tx2"/>
                </a:solidFill>
              </a:rPr>
              <a:t> </a:t>
            </a:r>
            <a:r>
              <a:rPr lang="en-US" sz="1200" err="1">
                <a:solidFill>
                  <a:schemeClr val="tx2"/>
                </a:solidFill>
              </a:rPr>
              <a:t>maximus</a:t>
            </a:r>
            <a:r>
              <a:rPr lang="en-US" sz="1200">
                <a:solidFill>
                  <a:schemeClr val="tx2"/>
                </a:solidFill>
              </a:rPr>
              <a:t> </a:t>
            </a:r>
            <a:r>
              <a:rPr lang="en-US" sz="1200" err="1">
                <a:solidFill>
                  <a:schemeClr val="tx2"/>
                </a:solidFill>
              </a:rPr>
              <a:t>nisl</a:t>
            </a:r>
            <a:r>
              <a:rPr lang="en-US" sz="1200">
                <a:solidFill>
                  <a:schemeClr val="tx2"/>
                </a:solidFill>
              </a:rPr>
              <a:t> </a:t>
            </a:r>
            <a:r>
              <a:rPr lang="en-US" sz="1200" err="1">
                <a:solidFill>
                  <a:schemeClr val="tx2"/>
                </a:solidFill>
              </a:rPr>
              <a:t>velit</a:t>
            </a:r>
            <a:r>
              <a:rPr lang="en-US" sz="1200">
                <a:solidFill>
                  <a:schemeClr val="tx2"/>
                </a:solidFill>
              </a:rPr>
              <a:t> </a:t>
            </a:r>
            <a:r>
              <a:rPr lang="en-US" sz="1200" err="1">
                <a:solidFill>
                  <a:schemeClr val="tx2"/>
                </a:solidFill>
              </a:rPr>
              <a:t>eu</a:t>
            </a:r>
            <a:r>
              <a:rPr lang="en-US" sz="1200">
                <a:solidFill>
                  <a:schemeClr val="tx2"/>
                </a:solidFill>
              </a:rPr>
              <a:t> </a:t>
            </a:r>
            <a:r>
              <a:rPr lang="en-US" sz="1200" err="1">
                <a:solidFill>
                  <a:schemeClr val="tx2"/>
                </a:solidFill>
              </a:rPr>
              <a:t>libero</a:t>
            </a:r>
            <a:r>
              <a:rPr lang="en-US" sz="1200">
                <a:solidFill>
                  <a:schemeClr val="tx2"/>
                </a:solidFill>
              </a:rPr>
              <a:t>. </a:t>
            </a:r>
            <a:r>
              <a:rPr lang="en-US" sz="1200" err="1">
                <a:solidFill>
                  <a:schemeClr val="tx2"/>
                </a:solidFill>
              </a:rPr>
              <a:t>Donec</a:t>
            </a:r>
            <a:r>
              <a:rPr lang="en-US" sz="1200">
                <a:solidFill>
                  <a:schemeClr val="tx2"/>
                </a:solidFill>
              </a:rPr>
              <a:t> sit </a:t>
            </a:r>
            <a:r>
              <a:rPr lang="en-US" sz="1200" err="1">
                <a:solidFill>
                  <a:schemeClr val="tx2"/>
                </a:solidFill>
              </a:rPr>
              <a:t>amet</a:t>
            </a:r>
            <a:r>
              <a:rPr lang="en-US" sz="1200">
                <a:solidFill>
                  <a:schemeClr val="tx2"/>
                </a:solidFill>
              </a:rPr>
              <a:t> </a:t>
            </a:r>
            <a:r>
              <a:rPr lang="en-US" sz="1200" err="1">
                <a:solidFill>
                  <a:schemeClr val="tx2"/>
                </a:solidFill>
              </a:rPr>
              <a:t>finibus</a:t>
            </a:r>
            <a:r>
              <a:rPr lang="en-US" sz="1200">
                <a:solidFill>
                  <a:schemeClr val="tx2"/>
                </a:solidFill>
              </a:rPr>
              <a:t> ante. </a:t>
            </a:r>
            <a:r>
              <a:rPr lang="en-US" sz="1200" err="1">
                <a:solidFill>
                  <a:schemeClr val="tx2"/>
                </a:solidFill>
              </a:rPr>
              <a:t>Morbi</a:t>
            </a:r>
            <a:r>
              <a:rPr lang="en-US" sz="1200">
                <a:solidFill>
                  <a:schemeClr val="tx2"/>
                </a:solidFill>
              </a:rPr>
              <a:t> </a:t>
            </a:r>
            <a:r>
              <a:rPr lang="en-US" sz="1200" err="1">
                <a:solidFill>
                  <a:schemeClr val="tx2"/>
                </a:solidFill>
              </a:rPr>
              <a:t>sed</a:t>
            </a:r>
            <a:r>
              <a:rPr lang="en-US" sz="1200">
                <a:solidFill>
                  <a:schemeClr val="tx2"/>
                </a:solidFill>
              </a:rPr>
              <a:t> </a:t>
            </a:r>
            <a:r>
              <a:rPr lang="en-US" sz="1200" err="1">
                <a:solidFill>
                  <a:schemeClr val="tx2"/>
                </a:solidFill>
              </a:rPr>
              <a:t>rutrum</a:t>
            </a:r>
            <a:r>
              <a:rPr lang="en-US" sz="1200">
                <a:solidFill>
                  <a:schemeClr val="tx2"/>
                </a:solidFill>
              </a:rPr>
              <a:t> </a:t>
            </a:r>
            <a:r>
              <a:rPr lang="en-US" sz="1200" err="1">
                <a:solidFill>
                  <a:schemeClr val="tx2"/>
                </a:solidFill>
              </a:rPr>
              <a:t>orci</a:t>
            </a:r>
            <a:r>
              <a:rPr lang="en-US" sz="1200">
                <a:solidFill>
                  <a:schemeClr val="tx2"/>
                </a:solidFill>
              </a:rPr>
              <a:t>. </a:t>
            </a:r>
            <a:r>
              <a:rPr lang="en-US" sz="1200" err="1">
                <a:solidFill>
                  <a:schemeClr val="tx2"/>
                </a:solidFill>
              </a:rPr>
              <a:t>Suspendisse</a:t>
            </a:r>
            <a:r>
              <a:rPr lang="en-US" sz="1200">
                <a:solidFill>
                  <a:schemeClr val="tx2"/>
                </a:solidFill>
              </a:rPr>
              <a:t> </a:t>
            </a:r>
            <a:r>
              <a:rPr lang="en-US" sz="1200" err="1">
                <a:solidFill>
                  <a:schemeClr val="tx2"/>
                </a:solidFill>
              </a:rPr>
              <a:t>commodo</a:t>
            </a:r>
            <a:r>
              <a:rPr lang="en-US" sz="1200">
                <a:solidFill>
                  <a:schemeClr val="tx2"/>
                </a:solidFill>
              </a:rPr>
              <a:t>, </a:t>
            </a:r>
            <a:r>
              <a:rPr lang="en-US" sz="1200" err="1">
                <a:solidFill>
                  <a:schemeClr val="tx2"/>
                </a:solidFill>
              </a:rPr>
              <a:t>massa</a:t>
            </a:r>
            <a:r>
              <a:rPr lang="en-US" sz="1200">
                <a:solidFill>
                  <a:schemeClr val="tx2"/>
                </a:solidFill>
              </a:rPr>
              <a:t> </a:t>
            </a:r>
            <a:r>
              <a:rPr lang="en-US" sz="1200" err="1">
                <a:solidFill>
                  <a:schemeClr val="tx2"/>
                </a:solidFill>
              </a:rPr>
              <a:t>ut</a:t>
            </a:r>
            <a:r>
              <a:rPr lang="en-US" sz="1200">
                <a:solidFill>
                  <a:schemeClr val="tx2"/>
                </a:solidFill>
              </a:rPr>
              <a:t> </a:t>
            </a:r>
            <a:r>
              <a:rPr lang="en-US" sz="1200" err="1">
                <a:solidFill>
                  <a:schemeClr val="tx2"/>
                </a:solidFill>
              </a:rPr>
              <a:t>eleifend</a:t>
            </a:r>
            <a:r>
              <a:rPr lang="en-US" sz="1200">
                <a:solidFill>
                  <a:schemeClr val="tx2"/>
                </a:solidFill>
              </a:rPr>
              <a:t> </a:t>
            </a:r>
            <a:r>
              <a:rPr lang="en-US" sz="1200" err="1">
                <a:solidFill>
                  <a:schemeClr val="tx2"/>
                </a:solidFill>
              </a:rPr>
              <a:t>dapibus</a:t>
            </a:r>
            <a:r>
              <a:rPr lang="en-US" sz="1200">
                <a:solidFill>
                  <a:schemeClr val="tx2"/>
                </a:solidFill>
              </a:rPr>
              <a:t>, </a:t>
            </a:r>
            <a:r>
              <a:rPr lang="en-US" sz="1200" err="1">
                <a:solidFill>
                  <a:schemeClr val="tx2"/>
                </a:solidFill>
              </a:rPr>
              <a:t>urna</a:t>
            </a:r>
            <a:r>
              <a:rPr lang="en-US" sz="1200">
                <a:solidFill>
                  <a:schemeClr val="tx2"/>
                </a:solidFill>
              </a:rPr>
              <a:t> </a:t>
            </a:r>
            <a:r>
              <a:rPr lang="en-US" sz="1200" err="1">
                <a:solidFill>
                  <a:schemeClr val="tx2"/>
                </a:solidFill>
              </a:rPr>
              <a:t>arcu</a:t>
            </a:r>
            <a:r>
              <a:rPr lang="en-US" sz="1200">
                <a:solidFill>
                  <a:schemeClr val="tx2"/>
                </a:solidFill>
              </a:rPr>
              <a:t> </a:t>
            </a:r>
            <a:r>
              <a:rPr lang="en-US" sz="1200" err="1">
                <a:solidFill>
                  <a:schemeClr val="tx2"/>
                </a:solidFill>
              </a:rPr>
              <a:t>condimentum</a:t>
            </a:r>
            <a:r>
              <a:rPr lang="en-US" sz="1200">
                <a:solidFill>
                  <a:schemeClr val="tx2"/>
                </a:solidFill>
              </a:rPr>
              <a:t> </a:t>
            </a:r>
            <a:r>
              <a:rPr lang="en-US" sz="1200" err="1">
                <a:solidFill>
                  <a:schemeClr val="tx2"/>
                </a:solidFill>
              </a:rPr>
              <a:t>justo</a:t>
            </a:r>
            <a:r>
              <a:rPr lang="en-US" sz="1200">
                <a:solidFill>
                  <a:schemeClr val="tx2"/>
                </a:solidFill>
              </a:rPr>
              <a:t>, sit </a:t>
            </a:r>
            <a:r>
              <a:rPr lang="en-US" sz="1200" err="1">
                <a:solidFill>
                  <a:schemeClr val="tx2"/>
                </a:solidFill>
              </a:rPr>
              <a:t>amet</a:t>
            </a:r>
            <a:r>
              <a:rPr lang="en-US" sz="1200">
                <a:solidFill>
                  <a:schemeClr val="tx2"/>
                </a:solidFill>
              </a:rPr>
              <a:t> </a:t>
            </a:r>
            <a:r>
              <a:rPr lang="en-US" sz="1200" err="1">
                <a:solidFill>
                  <a:schemeClr val="tx2"/>
                </a:solidFill>
              </a:rPr>
              <a:t>bibendum</a:t>
            </a:r>
            <a:r>
              <a:rPr lang="en-US" sz="1200">
                <a:solidFill>
                  <a:schemeClr val="tx2"/>
                </a:solidFill>
              </a:rPr>
              <a:t> magna</a:t>
            </a:r>
          </a:p>
        </p:txBody>
      </p:sp>
      <p:sp>
        <p:nvSpPr>
          <p:cNvPr id="16" name="Rectangle 15"/>
          <p:cNvSpPr/>
          <p:nvPr userDrawn="1"/>
        </p:nvSpPr>
        <p:spPr>
          <a:xfrm>
            <a:off x="8594516" y="3310401"/>
            <a:ext cx="2180927" cy="2232414"/>
          </a:xfrm>
          <a:prstGeom prst="rect">
            <a:avLst/>
          </a:prstGeom>
          <a:solidFill>
            <a:schemeClr val="accent5">
              <a:alpha val="20000"/>
            </a:schemeClr>
          </a:solidFill>
        </p:spPr>
        <p:txBody>
          <a:bodyPr wrap="square" lIns="182880" tIns="182880" rIns="182880" bIns="182880">
            <a:noAutofit/>
          </a:bodyPr>
          <a:lstStyle/>
          <a:p>
            <a:pPr>
              <a:lnSpc>
                <a:spcPct val="89000"/>
              </a:lnSpc>
            </a:pPr>
            <a:r>
              <a:rPr lang="en-US" sz="1200">
                <a:solidFill>
                  <a:schemeClr val="tx2"/>
                </a:solidFill>
              </a:rPr>
              <a:t>Nunc </a:t>
            </a:r>
            <a:r>
              <a:rPr lang="en-US" sz="1200" err="1">
                <a:solidFill>
                  <a:schemeClr val="tx2"/>
                </a:solidFill>
              </a:rPr>
              <a:t>finibus</a:t>
            </a:r>
            <a:r>
              <a:rPr lang="en-US" sz="1200">
                <a:solidFill>
                  <a:schemeClr val="tx2"/>
                </a:solidFill>
              </a:rPr>
              <a:t> </a:t>
            </a:r>
            <a:r>
              <a:rPr lang="en-US" sz="1200" err="1">
                <a:solidFill>
                  <a:schemeClr val="tx2"/>
                </a:solidFill>
              </a:rPr>
              <a:t>nulla</a:t>
            </a:r>
            <a:r>
              <a:rPr lang="en-US" sz="1200">
                <a:solidFill>
                  <a:schemeClr val="tx2"/>
                </a:solidFill>
              </a:rPr>
              <a:t> </a:t>
            </a:r>
            <a:r>
              <a:rPr lang="en-US" sz="1200" err="1">
                <a:solidFill>
                  <a:schemeClr val="tx2"/>
                </a:solidFill>
              </a:rPr>
              <a:t>vel</a:t>
            </a:r>
            <a:r>
              <a:rPr lang="en-US" sz="1200">
                <a:solidFill>
                  <a:schemeClr val="tx2"/>
                </a:solidFill>
              </a:rPr>
              <a:t> </a:t>
            </a:r>
            <a:r>
              <a:rPr lang="en-US" sz="1200" err="1">
                <a:solidFill>
                  <a:schemeClr val="tx2"/>
                </a:solidFill>
              </a:rPr>
              <a:t>finibus</a:t>
            </a:r>
            <a:r>
              <a:rPr lang="en-US" sz="1200">
                <a:solidFill>
                  <a:schemeClr val="tx2"/>
                </a:solidFill>
              </a:rPr>
              <a:t> </a:t>
            </a:r>
            <a:r>
              <a:rPr lang="en-US" sz="1200" err="1">
                <a:solidFill>
                  <a:schemeClr val="tx2"/>
                </a:solidFill>
              </a:rPr>
              <a:t>congue</a:t>
            </a:r>
            <a:r>
              <a:rPr lang="en-US" sz="1200">
                <a:solidFill>
                  <a:schemeClr val="tx2"/>
                </a:solidFill>
              </a:rPr>
              <a:t>. </a:t>
            </a:r>
            <a:r>
              <a:rPr lang="en-US" sz="1200" err="1">
                <a:solidFill>
                  <a:schemeClr val="tx2"/>
                </a:solidFill>
              </a:rPr>
              <a:t>Praesent</a:t>
            </a:r>
            <a:r>
              <a:rPr lang="en-US" sz="1200">
                <a:solidFill>
                  <a:schemeClr val="tx2"/>
                </a:solidFill>
              </a:rPr>
              <a:t> </a:t>
            </a:r>
            <a:r>
              <a:rPr lang="en-US" sz="1200" err="1">
                <a:solidFill>
                  <a:schemeClr val="tx2"/>
                </a:solidFill>
              </a:rPr>
              <a:t>ultrices</a:t>
            </a:r>
            <a:r>
              <a:rPr lang="en-US" sz="1200">
                <a:solidFill>
                  <a:schemeClr val="tx2"/>
                </a:solidFill>
              </a:rPr>
              <a:t> </a:t>
            </a:r>
            <a:r>
              <a:rPr lang="en-US" sz="1200" err="1">
                <a:solidFill>
                  <a:schemeClr val="tx2"/>
                </a:solidFill>
              </a:rPr>
              <a:t>placerat</a:t>
            </a:r>
            <a:r>
              <a:rPr lang="en-US" sz="1200">
                <a:solidFill>
                  <a:schemeClr val="tx2"/>
                </a:solidFill>
              </a:rPr>
              <a:t> lacus id </a:t>
            </a:r>
            <a:r>
              <a:rPr lang="en-US" sz="1200" err="1">
                <a:solidFill>
                  <a:schemeClr val="tx2"/>
                </a:solidFill>
              </a:rPr>
              <a:t>bibendum</a:t>
            </a:r>
            <a:r>
              <a:rPr lang="en-US" sz="1200">
                <a:solidFill>
                  <a:schemeClr val="tx2"/>
                </a:solidFill>
              </a:rPr>
              <a:t>. </a:t>
            </a:r>
            <a:r>
              <a:rPr lang="en-US" sz="1200" err="1">
                <a:solidFill>
                  <a:schemeClr val="tx2"/>
                </a:solidFill>
              </a:rPr>
              <a:t>Sed</a:t>
            </a:r>
            <a:r>
              <a:rPr lang="en-US" sz="1200">
                <a:solidFill>
                  <a:schemeClr val="tx2"/>
                </a:solidFill>
              </a:rPr>
              <a:t> </a:t>
            </a:r>
            <a:r>
              <a:rPr lang="en-US" sz="1200" err="1">
                <a:solidFill>
                  <a:schemeClr val="tx2"/>
                </a:solidFill>
              </a:rPr>
              <a:t>nec</a:t>
            </a:r>
            <a:r>
              <a:rPr lang="en-US" sz="1200">
                <a:solidFill>
                  <a:schemeClr val="tx2"/>
                </a:solidFill>
              </a:rPr>
              <a:t> </a:t>
            </a:r>
            <a:r>
              <a:rPr lang="en-US" sz="1200" err="1">
                <a:solidFill>
                  <a:schemeClr val="tx2"/>
                </a:solidFill>
              </a:rPr>
              <a:t>iaculis</a:t>
            </a:r>
            <a:r>
              <a:rPr lang="en-US" sz="1200">
                <a:solidFill>
                  <a:schemeClr val="tx2"/>
                </a:solidFill>
              </a:rPr>
              <a:t> lacus. </a:t>
            </a:r>
            <a:r>
              <a:rPr lang="en-US" sz="1200" err="1">
                <a:solidFill>
                  <a:schemeClr val="tx2"/>
                </a:solidFill>
              </a:rPr>
              <a:t>Mauris</a:t>
            </a:r>
            <a:r>
              <a:rPr lang="en-US" sz="1200">
                <a:solidFill>
                  <a:schemeClr val="tx2"/>
                </a:solidFill>
              </a:rPr>
              <a:t> </a:t>
            </a:r>
            <a:r>
              <a:rPr lang="en-US" sz="1200" err="1">
                <a:solidFill>
                  <a:schemeClr val="tx2"/>
                </a:solidFill>
              </a:rPr>
              <a:t>fermentum</a:t>
            </a:r>
            <a:r>
              <a:rPr lang="en-US" sz="1200">
                <a:solidFill>
                  <a:schemeClr val="tx2"/>
                </a:solidFill>
              </a:rPr>
              <a:t> </a:t>
            </a:r>
            <a:r>
              <a:rPr lang="en-US" sz="1200" err="1">
                <a:solidFill>
                  <a:schemeClr val="tx2"/>
                </a:solidFill>
              </a:rPr>
              <a:t>tincidunt</a:t>
            </a:r>
            <a:r>
              <a:rPr lang="en-US" sz="1200">
                <a:solidFill>
                  <a:schemeClr val="tx2"/>
                </a:solidFill>
              </a:rPr>
              <a:t> </a:t>
            </a:r>
            <a:r>
              <a:rPr lang="en-US" sz="1200" err="1">
                <a:solidFill>
                  <a:schemeClr val="tx2"/>
                </a:solidFill>
              </a:rPr>
              <a:t>urna</a:t>
            </a:r>
            <a:r>
              <a:rPr lang="en-US" sz="1200">
                <a:solidFill>
                  <a:schemeClr val="tx2"/>
                </a:solidFill>
              </a:rPr>
              <a:t>, id tempus dolor </a:t>
            </a:r>
            <a:r>
              <a:rPr lang="en-US" sz="1200" err="1">
                <a:solidFill>
                  <a:schemeClr val="tx2"/>
                </a:solidFill>
              </a:rPr>
              <a:t>maximus</a:t>
            </a:r>
            <a:r>
              <a:rPr lang="en-US" sz="1200">
                <a:solidFill>
                  <a:schemeClr val="tx2"/>
                </a:solidFill>
              </a:rPr>
              <a:t> </a:t>
            </a:r>
            <a:r>
              <a:rPr lang="en-US" sz="1200" err="1">
                <a:solidFill>
                  <a:schemeClr val="tx2"/>
                </a:solidFill>
              </a:rPr>
              <a:t>vel</a:t>
            </a:r>
            <a:r>
              <a:rPr lang="en-US" sz="1200">
                <a:solidFill>
                  <a:schemeClr val="tx2"/>
                </a:solidFill>
              </a:rPr>
              <a:t> </a:t>
            </a:r>
            <a:r>
              <a:rPr lang="en-US" sz="1200" err="1">
                <a:solidFill>
                  <a:schemeClr val="tx2"/>
                </a:solidFill>
              </a:rPr>
              <a:t>enean</a:t>
            </a:r>
            <a:r>
              <a:rPr lang="en-US" sz="1200">
                <a:solidFill>
                  <a:schemeClr val="tx2"/>
                </a:solidFill>
              </a:rPr>
              <a:t> et </a:t>
            </a:r>
            <a:r>
              <a:rPr lang="en-US" sz="1200" err="1">
                <a:solidFill>
                  <a:schemeClr val="tx2"/>
                </a:solidFill>
              </a:rPr>
              <a:t>arcu</a:t>
            </a:r>
            <a:r>
              <a:rPr lang="en-US" sz="1200">
                <a:solidFill>
                  <a:schemeClr val="tx2"/>
                </a:solidFill>
              </a:rPr>
              <a:t> dui. Maecenas </a:t>
            </a:r>
            <a:r>
              <a:rPr lang="en-US" sz="1200" err="1">
                <a:solidFill>
                  <a:schemeClr val="tx2"/>
                </a:solidFill>
              </a:rPr>
              <a:t>ullamcorper</a:t>
            </a:r>
            <a:r>
              <a:rPr lang="en-US" sz="1200">
                <a:solidFill>
                  <a:schemeClr val="tx2"/>
                </a:solidFill>
              </a:rPr>
              <a:t> </a:t>
            </a:r>
            <a:r>
              <a:rPr lang="en-US" sz="1200" err="1">
                <a:solidFill>
                  <a:schemeClr val="tx2"/>
                </a:solidFill>
              </a:rPr>
              <a:t>vulputate</a:t>
            </a:r>
            <a:r>
              <a:rPr lang="en-US" sz="1200">
                <a:solidFill>
                  <a:schemeClr val="tx2"/>
                </a:solidFill>
              </a:rPr>
              <a:t> </a:t>
            </a:r>
            <a:r>
              <a:rPr lang="en-US" sz="1200" err="1">
                <a:solidFill>
                  <a:schemeClr val="tx2"/>
                </a:solidFill>
              </a:rPr>
              <a:t>nisl</a:t>
            </a:r>
            <a:r>
              <a:rPr lang="en-US" sz="1200">
                <a:solidFill>
                  <a:schemeClr val="tx2"/>
                </a:solidFill>
              </a:rPr>
              <a:t> a </a:t>
            </a:r>
            <a:r>
              <a:rPr lang="en-US" sz="1200" err="1">
                <a:solidFill>
                  <a:schemeClr val="tx2"/>
                </a:solidFill>
              </a:rPr>
              <a:t>lorem</a:t>
            </a:r>
            <a:r>
              <a:rPr lang="en-US" sz="1200">
                <a:solidFill>
                  <a:schemeClr val="tx2"/>
                </a:solidFill>
              </a:rPr>
              <a:t> et </a:t>
            </a:r>
            <a:r>
              <a:rPr lang="en-US" sz="1200" err="1">
                <a:solidFill>
                  <a:schemeClr val="tx2"/>
                </a:solidFill>
              </a:rPr>
              <a:t>consectetur</a:t>
            </a:r>
            <a:r>
              <a:rPr lang="en-US" sz="1200">
                <a:solidFill>
                  <a:schemeClr val="tx2"/>
                </a:solidFill>
              </a:rPr>
              <a:t> </a:t>
            </a:r>
            <a:r>
              <a:rPr lang="en-US" sz="1200" err="1">
                <a:solidFill>
                  <a:schemeClr val="tx2"/>
                </a:solidFill>
              </a:rPr>
              <a:t>addoito</a:t>
            </a:r>
            <a:r>
              <a:rPr lang="en-US" sz="1200">
                <a:solidFill>
                  <a:schemeClr val="tx2"/>
                </a:solidFill>
              </a:rPr>
              <a:t> </a:t>
            </a:r>
            <a:r>
              <a:rPr lang="en-US" sz="1200" err="1">
                <a:solidFill>
                  <a:schemeClr val="tx2"/>
                </a:solidFill>
              </a:rPr>
              <a:t>vestibulum</a:t>
            </a:r>
            <a:endParaRPr lang="en-US" sz="1200">
              <a:solidFill>
                <a:schemeClr val="tx2"/>
              </a:solidFill>
            </a:endParaRPr>
          </a:p>
        </p:txBody>
      </p:sp>
      <p:cxnSp>
        <p:nvCxnSpPr>
          <p:cNvPr id="17" name="Elbow Connector 14"/>
          <p:cNvCxnSpPr>
            <a:stCxn id="8" idx="2"/>
            <a:endCxn id="9" idx="0"/>
          </p:cNvCxnSpPr>
          <p:nvPr userDrawn="1"/>
        </p:nvCxnSpPr>
        <p:spPr>
          <a:xfrm rot="5400000">
            <a:off x="4007871" y="706781"/>
            <a:ext cx="578319" cy="3597941"/>
          </a:xfrm>
          <a:prstGeom prst="bentConnector3">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8" name="Elbow Connector 15"/>
          <p:cNvCxnSpPr>
            <a:stCxn id="8" idx="2"/>
            <a:endCxn id="13" idx="0"/>
          </p:cNvCxnSpPr>
          <p:nvPr userDrawn="1"/>
        </p:nvCxnSpPr>
        <p:spPr>
          <a:xfrm rot="16200000" flipH="1">
            <a:off x="7605812" y="706780"/>
            <a:ext cx="578319" cy="3597942"/>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8" idx="2"/>
            <a:endCxn id="11" idx="0"/>
          </p:cNvCxnSpPr>
          <p:nvPr userDrawn="1"/>
        </p:nvCxnSpPr>
        <p:spPr>
          <a:xfrm rot="16200000" flipH="1">
            <a:off x="6406498" y="1906094"/>
            <a:ext cx="578319" cy="1199314"/>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cxnSp>
        <p:nvCxnSpPr>
          <p:cNvPr id="20" name="Elbow Connector 21"/>
          <p:cNvCxnSpPr>
            <a:stCxn id="8" idx="2"/>
            <a:endCxn id="10" idx="0"/>
          </p:cNvCxnSpPr>
          <p:nvPr userDrawn="1"/>
        </p:nvCxnSpPr>
        <p:spPr>
          <a:xfrm rot="5400000">
            <a:off x="5207185" y="1906095"/>
            <a:ext cx="578319" cy="1199313"/>
          </a:xfrm>
          <a:prstGeom prst="bentConnector3">
            <a:avLst>
              <a:gd name="adj1" fmla="val 50000"/>
            </a:avLst>
          </a:prstGeom>
          <a:ln w="6350">
            <a:solidFill>
              <a:srgbClr val="808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1475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Three-part pyramid chart</a:t>
            </a:r>
          </a:p>
        </p:txBody>
      </p:sp>
      <p:sp>
        <p:nvSpPr>
          <p:cNvPr id="14"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Up to success in something</a:t>
            </a:r>
          </a:p>
        </p:txBody>
      </p:sp>
      <p:graphicFrame>
        <p:nvGraphicFramePr>
          <p:cNvPr id="15" name="Content Placeholder 5"/>
          <p:cNvGraphicFramePr>
            <a:graphicFrameLocks/>
          </p:cNvGraphicFramePr>
          <p:nvPr userDrawn="1">
            <p:extLst>
              <p:ext uri="{D42A27DB-BD31-4B8C-83A1-F6EECF244321}">
                <p14:modId xmlns:p14="http://schemas.microsoft.com/office/powerpoint/2010/main" val="2162277338"/>
              </p:ext>
            </p:extLst>
          </p:nvPr>
        </p:nvGraphicFramePr>
        <p:xfrm>
          <a:off x="1099931" y="1682750"/>
          <a:ext cx="5470525" cy="3941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Box 15"/>
          <p:cNvSpPr txBox="1"/>
          <p:nvPr userDrawn="1"/>
        </p:nvSpPr>
        <p:spPr>
          <a:xfrm>
            <a:off x="6782867" y="3187425"/>
            <a:ext cx="4560507" cy="2525820"/>
          </a:xfrm>
          <a:prstGeom prst="rect">
            <a:avLst/>
          </a:prstGeom>
          <a:noFill/>
        </p:spPr>
        <p:txBody>
          <a:bodyPr wrap="square" rtlCol="0">
            <a:spAutoFit/>
          </a:bodyPr>
          <a:lstStyle/>
          <a:p>
            <a:pPr>
              <a:lnSpc>
                <a:spcPts val="2800"/>
              </a:lnSpc>
            </a:pPr>
            <a:r>
              <a:rPr lang="en-US" sz="4000" b="1" spc="-40">
                <a:solidFill>
                  <a:schemeClr val="tx2"/>
                </a:solidFill>
              </a:rPr>
              <a:t>$40bn</a:t>
            </a:r>
            <a:r>
              <a:rPr lang="en-US" sz="1000" b="1" spc="-40">
                <a:solidFill>
                  <a:schemeClr val="tx2"/>
                </a:solidFill>
              </a:rPr>
              <a:t> </a:t>
            </a:r>
          </a:p>
          <a:p>
            <a:pPr>
              <a:lnSpc>
                <a:spcPts val="2800"/>
              </a:lnSpc>
            </a:pPr>
            <a:r>
              <a:rPr lang="en-US">
                <a:solidFill>
                  <a:schemeClr val="tx2"/>
                </a:solidFill>
              </a:rPr>
              <a:t>growth opportunity by 2018</a:t>
            </a:r>
          </a:p>
          <a:p>
            <a:pPr>
              <a:lnSpc>
                <a:spcPct val="97000"/>
              </a:lnSpc>
              <a:spcBef>
                <a:spcPts val="1067"/>
              </a:spcBef>
            </a:pPr>
            <a:r>
              <a:rPr lang="en-US" sz="1200">
                <a:solidFill>
                  <a:schemeClr val="tx2"/>
                </a:solidFill>
              </a:rPr>
              <a:t>Lorem ipsum dolor sit amet, </a:t>
            </a:r>
            <a:r>
              <a:rPr lang="en-US" sz="1200" err="1">
                <a:solidFill>
                  <a:schemeClr val="tx2"/>
                </a:solidFill>
              </a:rPr>
              <a:t>consectetur</a:t>
            </a:r>
            <a:r>
              <a:rPr lang="en-US" sz="1200">
                <a:solidFill>
                  <a:schemeClr val="tx2"/>
                </a:solidFill>
              </a:rPr>
              <a:t> </a:t>
            </a:r>
            <a:r>
              <a:rPr lang="en-US" sz="1200" err="1">
                <a:solidFill>
                  <a:schemeClr val="tx2"/>
                </a:solidFill>
              </a:rPr>
              <a:t>adipiscing</a:t>
            </a:r>
            <a:r>
              <a:rPr lang="en-US" sz="1200">
                <a:solidFill>
                  <a:schemeClr val="tx2"/>
                </a:solidFill>
              </a:rPr>
              <a:t> </a:t>
            </a:r>
            <a:r>
              <a:rPr lang="en-US" sz="1200" err="1">
                <a:solidFill>
                  <a:schemeClr val="tx2"/>
                </a:solidFill>
              </a:rPr>
              <a:t>elit</a:t>
            </a:r>
            <a:r>
              <a:rPr lang="en-US" sz="1200">
                <a:solidFill>
                  <a:schemeClr val="tx2"/>
                </a:solidFill>
              </a:rPr>
              <a:t>. </a:t>
            </a:r>
            <a:r>
              <a:rPr lang="en-US" sz="1200" err="1">
                <a:solidFill>
                  <a:schemeClr val="tx2"/>
                </a:solidFill>
              </a:rPr>
              <a:t>Aliquam</a:t>
            </a:r>
            <a:r>
              <a:rPr lang="en-US" sz="1200">
                <a:solidFill>
                  <a:schemeClr val="tx2"/>
                </a:solidFill>
              </a:rPr>
              <a:t> </a:t>
            </a:r>
            <a:r>
              <a:rPr lang="en-US" sz="1200" err="1">
                <a:solidFill>
                  <a:schemeClr val="tx2"/>
                </a:solidFill>
              </a:rPr>
              <a:t>iaculis</a:t>
            </a:r>
            <a:r>
              <a:rPr lang="en-US" sz="1200">
                <a:solidFill>
                  <a:schemeClr val="tx2"/>
                </a:solidFill>
              </a:rPr>
              <a:t> </a:t>
            </a:r>
            <a:r>
              <a:rPr lang="en-US" sz="1200" err="1">
                <a:solidFill>
                  <a:schemeClr val="tx2"/>
                </a:solidFill>
              </a:rPr>
              <a:t>aliquet</a:t>
            </a:r>
            <a:r>
              <a:rPr lang="en-US" sz="1200">
                <a:solidFill>
                  <a:schemeClr val="tx2"/>
                </a:solidFill>
              </a:rPr>
              <a:t> </a:t>
            </a:r>
            <a:r>
              <a:rPr lang="en-US" sz="1200" err="1">
                <a:solidFill>
                  <a:schemeClr val="tx2"/>
                </a:solidFill>
              </a:rPr>
              <a:t>elementum</a:t>
            </a:r>
            <a:r>
              <a:rPr lang="en-US" sz="1200">
                <a:solidFill>
                  <a:schemeClr val="tx2"/>
                </a:solidFill>
              </a:rPr>
              <a:t>. </a:t>
            </a:r>
            <a:r>
              <a:rPr lang="en-US" sz="1200" err="1">
                <a:solidFill>
                  <a:schemeClr val="tx2"/>
                </a:solidFill>
              </a:rPr>
              <a:t>Aenean</a:t>
            </a:r>
            <a:r>
              <a:rPr lang="en-US" sz="1200">
                <a:solidFill>
                  <a:schemeClr val="tx2"/>
                </a:solidFill>
              </a:rPr>
              <a:t> </a:t>
            </a:r>
            <a:r>
              <a:rPr lang="en-US" sz="1200" err="1">
                <a:solidFill>
                  <a:schemeClr val="tx2"/>
                </a:solidFill>
              </a:rPr>
              <a:t>pulvinar</a:t>
            </a:r>
            <a:r>
              <a:rPr lang="en-US" sz="1200">
                <a:solidFill>
                  <a:schemeClr val="tx2"/>
                </a:solidFill>
              </a:rPr>
              <a:t> </a:t>
            </a:r>
            <a:r>
              <a:rPr lang="en-US" sz="1200" err="1">
                <a:solidFill>
                  <a:schemeClr val="tx2"/>
                </a:solidFill>
              </a:rPr>
              <a:t>eget</a:t>
            </a:r>
            <a:r>
              <a:rPr lang="en-US" sz="1200">
                <a:solidFill>
                  <a:schemeClr val="tx2"/>
                </a:solidFill>
              </a:rPr>
              <a:t> </a:t>
            </a:r>
            <a:r>
              <a:rPr lang="en-US" sz="1200" err="1">
                <a:solidFill>
                  <a:schemeClr val="tx2"/>
                </a:solidFill>
              </a:rPr>
              <a:t>turpis</a:t>
            </a:r>
            <a:r>
              <a:rPr lang="en-US" sz="1200">
                <a:solidFill>
                  <a:schemeClr val="tx2"/>
                </a:solidFill>
              </a:rPr>
              <a:t> </a:t>
            </a:r>
            <a:r>
              <a:rPr lang="en-US" sz="1200" err="1">
                <a:solidFill>
                  <a:schemeClr val="tx2"/>
                </a:solidFill>
              </a:rPr>
              <a:t>eget</a:t>
            </a:r>
            <a:r>
              <a:rPr lang="en-US" sz="1200">
                <a:solidFill>
                  <a:schemeClr val="tx2"/>
                </a:solidFill>
              </a:rPr>
              <a:t> </a:t>
            </a:r>
            <a:r>
              <a:rPr lang="en-US" sz="1200" err="1">
                <a:solidFill>
                  <a:schemeClr val="tx2"/>
                </a:solidFill>
              </a:rPr>
              <a:t>sagittis</a:t>
            </a:r>
            <a:r>
              <a:rPr lang="en-US" sz="1200">
                <a:solidFill>
                  <a:schemeClr val="tx2"/>
                </a:solidFill>
              </a:rPr>
              <a:t>. </a:t>
            </a:r>
            <a:r>
              <a:rPr lang="en-US" sz="1200" err="1">
                <a:solidFill>
                  <a:schemeClr val="tx2"/>
                </a:solidFill>
              </a:rPr>
              <a:t>Ut</a:t>
            </a:r>
            <a:r>
              <a:rPr lang="en-US" sz="1200">
                <a:solidFill>
                  <a:schemeClr val="tx2"/>
                </a:solidFill>
              </a:rPr>
              <a:t> </a:t>
            </a:r>
            <a:r>
              <a:rPr lang="en-US" sz="1200" err="1">
                <a:solidFill>
                  <a:schemeClr val="tx2"/>
                </a:solidFill>
              </a:rPr>
              <a:t>elit</a:t>
            </a:r>
            <a:r>
              <a:rPr lang="en-US" sz="1200">
                <a:solidFill>
                  <a:schemeClr val="tx2"/>
                </a:solidFill>
              </a:rPr>
              <a:t> </a:t>
            </a:r>
            <a:r>
              <a:rPr lang="en-US" sz="1200" err="1">
                <a:solidFill>
                  <a:schemeClr val="tx2"/>
                </a:solidFill>
              </a:rPr>
              <a:t>lorem</a:t>
            </a:r>
            <a:r>
              <a:rPr lang="en-US" sz="1200">
                <a:solidFill>
                  <a:schemeClr val="tx2"/>
                </a:solidFill>
              </a:rPr>
              <a:t>, </a:t>
            </a:r>
            <a:r>
              <a:rPr lang="en-US" sz="1200" err="1">
                <a:solidFill>
                  <a:schemeClr val="tx2"/>
                </a:solidFill>
              </a:rPr>
              <a:t>sollicitudin</a:t>
            </a:r>
            <a:r>
              <a:rPr lang="en-US" sz="1200">
                <a:solidFill>
                  <a:schemeClr val="tx2"/>
                </a:solidFill>
              </a:rPr>
              <a:t> non </a:t>
            </a:r>
            <a:r>
              <a:rPr lang="en-US" sz="1200" err="1">
                <a:solidFill>
                  <a:schemeClr val="tx2"/>
                </a:solidFill>
              </a:rPr>
              <a:t>porttitor</a:t>
            </a:r>
            <a:r>
              <a:rPr lang="en-US" sz="1200">
                <a:solidFill>
                  <a:schemeClr val="tx2"/>
                </a:solidFill>
              </a:rPr>
              <a:t> id, </a:t>
            </a:r>
            <a:r>
              <a:rPr lang="en-US" sz="1200" err="1">
                <a:solidFill>
                  <a:schemeClr val="tx2"/>
                </a:solidFill>
              </a:rPr>
              <a:t>viverra</a:t>
            </a:r>
            <a:r>
              <a:rPr lang="en-US" sz="1200">
                <a:solidFill>
                  <a:schemeClr val="tx2"/>
                </a:solidFill>
              </a:rPr>
              <a:t> sit amet </a:t>
            </a:r>
            <a:r>
              <a:rPr lang="en-US" sz="1200" err="1">
                <a:solidFill>
                  <a:schemeClr val="tx2"/>
                </a:solidFill>
              </a:rPr>
              <a:t>justo</a:t>
            </a:r>
            <a:r>
              <a:rPr lang="en-US" sz="1200">
                <a:solidFill>
                  <a:schemeClr val="tx2"/>
                </a:solidFill>
              </a:rPr>
              <a:t>. </a:t>
            </a:r>
          </a:p>
          <a:p>
            <a:pPr>
              <a:lnSpc>
                <a:spcPct val="97000"/>
              </a:lnSpc>
              <a:spcBef>
                <a:spcPts val="1067"/>
              </a:spcBef>
            </a:pPr>
            <a:r>
              <a:rPr lang="en-US" sz="1200" err="1">
                <a:solidFill>
                  <a:schemeClr val="tx2"/>
                </a:solidFill>
              </a:rPr>
              <a:t>Vestibulum</a:t>
            </a:r>
            <a:r>
              <a:rPr lang="en-US" sz="1200">
                <a:solidFill>
                  <a:schemeClr val="tx2"/>
                </a:solidFill>
              </a:rPr>
              <a:t> ante ipsum </a:t>
            </a:r>
            <a:r>
              <a:rPr lang="en-US" sz="1200" err="1">
                <a:solidFill>
                  <a:schemeClr val="tx2"/>
                </a:solidFill>
              </a:rPr>
              <a:t>primis</a:t>
            </a:r>
            <a:r>
              <a:rPr lang="en-US" sz="1200">
                <a:solidFill>
                  <a:schemeClr val="tx2"/>
                </a:solidFill>
              </a:rPr>
              <a:t> in </a:t>
            </a:r>
            <a:r>
              <a:rPr lang="en-US" sz="1200" err="1">
                <a:solidFill>
                  <a:schemeClr val="tx2"/>
                </a:solidFill>
              </a:rPr>
              <a:t>faucibus</a:t>
            </a:r>
            <a:r>
              <a:rPr lang="en-US" sz="1200">
                <a:solidFill>
                  <a:schemeClr val="tx2"/>
                </a:solidFill>
              </a:rPr>
              <a:t> </a:t>
            </a:r>
            <a:r>
              <a:rPr lang="en-US" sz="1200" err="1">
                <a:solidFill>
                  <a:schemeClr val="tx2"/>
                </a:solidFill>
              </a:rPr>
              <a:t>orci</a:t>
            </a:r>
            <a:r>
              <a:rPr lang="en-US" sz="1200">
                <a:solidFill>
                  <a:schemeClr val="tx2"/>
                </a:solidFill>
              </a:rPr>
              <a:t> </a:t>
            </a:r>
            <a:r>
              <a:rPr lang="en-US" sz="1200" err="1">
                <a:solidFill>
                  <a:schemeClr val="tx2"/>
                </a:solidFill>
              </a:rPr>
              <a:t>luctus</a:t>
            </a:r>
            <a:r>
              <a:rPr lang="en-US" sz="1200">
                <a:solidFill>
                  <a:schemeClr val="tx2"/>
                </a:solidFill>
              </a:rPr>
              <a:t> et </a:t>
            </a:r>
            <a:r>
              <a:rPr lang="en-US" sz="1200" err="1">
                <a:solidFill>
                  <a:schemeClr val="tx2"/>
                </a:solidFill>
              </a:rPr>
              <a:t>ultrices</a:t>
            </a:r>
            <a:r>
              <a:rPr lang="en-US" sz="1200">
                <a:solidFill>
                  <a:schemeClr val="tx2"/>
                </a:solidFill>
              </a:rPr>
              <a:t> </a:t>
            </a:r>
            <a:r>
              <a:rPr lang="en-US" sz="1200" err="1">
                <a:solidFill>
                  <a:schemeClr val="tx2"/>
                </a:solidFill>
              </a:rPr>
              <a:t>posuere</a:t>
            </a:r>
            <a:r>
              <a:rPr lang="en-US" sz="1200">
                <a:solidFill>
                  <a:schemeClr val="tx2"/>
                </a:solidFill>
              </a:rPr>
              <a:t> </a:t>
            </a:r>
            <a:r>
              <a:rPr lang="en-US" sz="1200" err="1">
                <a:solidFill>
                  <a:schemeClr val="tx2"/>
                </a:solidFill>
              </a:rPr>
              <a:t>cubilia</a:t>
            </a:r>
            <a:r>
              <a:rPr lang="en-US" sz="1200">
                <a:solidFill>
                  <a:schemeClr val="tx2"/>
                </a:solidFill>
              </a:rPr>
              <a:t> </a:t>
            </a:r>
            <a:r>
              <a:rPr lang="en-US" sz="1200" err="1">
                <a:solidFill>
                  <a:schemeClr val="tx2"/>
                </a:solidFill>
              </a:rPr>
              <a:t>Curae</a:t>
            </a:r>
            <a:r>
              <a:rPr lang="en-US" sz="1200">
                <a:solidFill>
                  <a:schemeClr val="tx2"/>
                </a:solidFill>
              </a:rPr>
              <a:t>; </a:t>
            </a:r>
            <a:r>
              <a:rPr lang="en-US" sz="1200" err="1">
                <a:solidFill>
                  <a:schemeClr val="tx2"/>
                </a:solidFill>
              </a:rPr>
              <a:t>Mauris</a:t>
            </a:r>
            <a:r>
              <a:rPr lang="en-US" sz="1200">
                <a:solidFill>
                  <a:schemeClr val="tx2"/>
                </a:solidFill>
              </a:rPr>
              <a:t> </a:t>
            </a:r>
            <a:r>
              <a:rPr lang="en-US" sz="1200" err="1">
                <a:solidFill>
                  <a:schemeClr val="tx2"/>
                </a:solidFill>
              </a:rPr>
              <a:t>est</a:t>
            </a:r>
            <a:r>
              <a:rPr lang="en-US" sz="1200">
                <a:solidFill>
                  <a:schemeClr val="tx2"/>
                </a:solidFill>
              </a:rPr>
              <a:t> </a:t>
            </a:r>
            <a:r>
              <a:rPr lang="en-US" sz="1200" err="1">
                <a:solidFill>
                  <a:schemeClr val="tx2"/>
                </a:solidFill>
              </a:rPr>
              <a:t>metus</a:t>
            </a:r>
            <a:r>
              <a:rPr lang="en-US" sz="1200">
                <a:solidFill>
                  <a:schemeClr val="tx2"/>
                </a:solidFill>
              </a:rPr>
              <a:t>, </a:t>
            </a:r>
            <a:r>
              <a:rPr lang="en-US" sz="1200" err="1">
                <a:solidFill>
                  <a:schemeClr val="tx2"/>
                </a:solidFill>
              </a:rPr>
              <a:t>elementum</a:t>
            </a:r>
            <a:r>
              <a:rPr lang="en-US" sz="1200">
                <a:solidFill>
                  <a:schemeClr val="tx2"/>
                </a:solidFill>
              </a:rPr>
              <a:t> </a:t>
            </a:r>
            <a:r>
              <a:rPr lang="en-US" sz="1200" err="1">
                <a:solidFill>
                  <a:schemeClr val="tx2"/>
                </a:solidFill>
              </a:rPr>
              <a:t>nec</a:t>
            </a:r>
            <a:r>
              <a:rPr lang="en-US" sz="1200">
                <a:solidFill>
                  <a:schemeClr val="tx2"/>
                </a:solidFill>
              </a:rPr>
              <a:t> </a:t>
            </a:r>
            <a:r>
              <a:rPr lang="en-US" sz="1200" err="1">
                <a:solidFill>
                  <a:schemeClr val="tx2"/>
                </a:solidFill>
              </a:rPr>
              <a:t>turpis</a:t>
            </a:r>
            <a:r>
              <a:rPr lang="en-US" sz="1200">
                <a:solidFill>
                  <a:schemeClr val="tx2"/>
                </a:solidFill>
              </a:rPr>
              <a:t> vitae, </a:t>
            </a:r>
            <a:r>
              <a:rPr lang="en-US" sz="1200" err="1">
                <a:solidFill>
                  <a:schemeClr val="tx2"/>
                </a:solidFill>
              </a:rPr>
              <a:t>sodales</a:t>
            </a:r>
            <a:r>
              <a:rPr lang="en-US" sz="1200">
                <a:solidFill>
                  <a:schemeClr val="tx2"/>
                </a:solidFill>
              </a:rPr>
              <a:t> </a:t>
            </a:r>
            <a:r>
              <a:rPr lang="en-US" sz="1200" err="1">
                <a:solidFill>
                  <a:schemeClr val="tx2"/>
                </a:solidFill>
              </a:rPr>
              <a:t>porta</a:t>
            </a:r>
            <a:r>
              <a:rPr lang="en-US" sz="1200">
                <a:solidFill>
                  <a:schemeClr val="tx2"/>
                </a:solidFill>
              </a:rPr>
              <a:t> </a:t>
            </a:r>
            <a:r>
              <a:rPr lang="en-US" sz="1200" err="1">
                <a:solidFill>
                  <a:schemeClr val="tx2"/>
                </a:solidFill>
              </a:rPr>
              <a:t>orci</a:t>
            </a:r>
            <a:r>
              <a:rPr lang="en-US" sz="1200">
                <a:solidFill>
                  <a:schemeClr val="tx2"/>
                </a:solidFill>
              </a:rPr>
              <a:t>. </a:t>
            </a:r>
            <a:r>
              <a:rPr lang="en-US" sz="1200" err="1">
                <a:solidFill>
                  <a:schemeClr val="tx2"/>
                </a:solidFill>
              </a:rPr>
              <a:t>Aliquam</a:t>
            </a:r>
            <a:r>
              <a:rPr lang="en-US" sz="1200">
                <a:solidFill>
                  <a:schemeClr val="tx2"/>
                </a:solidFill>
              </a:rPr>
              <a:t> ac </a:t>
            </a:r>
            <a:r>
              <a:rPr lang="en-US" sz="1200" err="1">
                <a:solidFill>
                  <a:schemeClr val="tx2"/>
                </a:solidFill>
              </a:rPr>
              <a:t>cursus</a:t>
            </a:r>
            <a:r>
              <a:rPr lang="en-US" sz="1200">
                <a:solidFill>
                  <a:schemeClr val="tx2"/>
                </a:solidFill>
              </a:rPr>
              <a:t> </a:t>
            </a:r>
            <a:r>
              <a:rPr lang="en-US" sz="1200" err="1">
                <a:solidFill>
                  <a:schemeClr val="tx2"/>
                </a:solidFill>
              </a:rPr>
              <a:t>neque</a:t>
            </a:r>
            <a:r>
              <a:rPr lang="en-US" sz="1200">
                <a:solidFill>
                  <a:schemeClr val="tx2"/>
                </a:solidFill>
              </a:rPr>
              <a:t>. </a:t>
            </a:r>
            <a:r>
              <a:rPr lang="en-US" sz="1200" err="1">
                <a:solidFill>
                  <a:schemeClr val="tx2"/>
                </a:solidFill>
              </a:rPr>
              <a:t>Etiam</a:t>
            </a:r>
            <a:r>
              <a:rPr lang="en-US" sz="1200">
                <a:solidFill>
                  <a:schemeClr val="tx2"/>
                </a:solidFill>
              </a:rPr>
              <a:t> </a:t>
            </a:r>
            <a:r>
              <a:rPr lang="en-US" sz="1200" err="1">
                <a:solidFill>
                  <a:schemeClr val="tx2"/>
                </a:solidFill>
              </a:rPr>
              <a:t>ullamcorper</a:t>
            </a:r>
            <a:r>
              <a:rPr lang="en-US" sz="1200">
                <a:solidFill>
                  <a:schemeClr val="tx2"/>
                </a:solidFill>
              </a:rPr>
              <a:t> </a:t>
            </a:r>
            <a:r>
              <a:rPr lang="en-US" sz="1200" err="1">
                <a:solidFill>
                  <a:schemeClr val="tx2"/>
                </a:solidFill>
              </a:rPr>
              <a:t>fringilla</a:t>
            </a:r>
            <a:r>
              <a:rPr lang="en-US" sz="1200">
                <a:solidFill>
                  <a:schemeClr val="tx2"/>
                </a:solidFill>
              </a:rPr>
              <a:t> </a:t>
            </a:r>
            <a:r>
              <a:rPr lang="en-US" sz="1200" err="1">
                <a:solidFill>
                  <a:schemeClr val="tx2"/>
                </a:solidFill>
              </a:rPr>
              <a:t>libero</a:t>
            </a:r>
            <a:r>
              <a:rPr lang="en-US" sz="1200">
                <a:solidFill>
                  <a:schemeClr val="tx2"/>
                </a:solidFill>
              </a:rPr>
              <a:t>, </a:t>
            </a:r>
            <a:r>
              <a:rPr lang="en-US" sz="1200" err="1">
                <a:solidFill>
                  <a:schemeClr val="tx2"/>
                </a:solidFill>
              </a:rPr>
              <a:t>sed</a:t>
            </a:r>
            <a:r>
              <a:rPr lang="en-US" sz="1200">
                <a:solidFill>
                  <a:schemeClr val="tx2"/>
                </a:solidFill>
              </a:rPr>
              <a:t> </a:t>
            </a:r>
            <a:r>
              <a:rPr lang="en-US" sz="1200" err="1">
                <a:solidFill>
                  <a:schemeClr val="tx2"/>
                </a:solidFill>
              </a:rPr>
              <a:t>lacinia</a:t>
            </a:r>
            <a:r>
              <a:rPr lang="en-US" sz="1200">
                <a:solidFill>
                  <a:schemeClr val="tx2"/>
                </a:solidFill>
              </a:rPr>
              <a:t> </a:t>
            </a:r>
            <a:r>
              <a:rPr lang="en-US" sz="1200" err="1">
                <a:solidFill>
                  <a:schemeClr val="tx2"/>
                </a:solidFill>
              </a:rPr>
              <a:t>mauris</a:t>
            </a:r>
            <a:r>
              <a:rPr lang="en-US" sz="1200">
                <a:solidFill>
                  <a:schemeClr val="tx2"/>
                </a:solidFill>
              </a:rPr>
              <a:t> </a:t>
            </a:r>
            <a:r>
              <a:rPr lang="en-US" sz="1200" err="1">
                <a:solidFill>
                  <a:schemeClr val="tx2"/>
                </a:solidFill>
              </a:rPr>
              <a:t>ultricies</a:t>
            </a:r>
            <a:r>
              <a:rPr lang="en-US" sz="1200">
                <a:solidFill>
                  <a:schemeClr val="tx2"/>
                </a:solidFill>
              </a:rPr>
              <a:t> </a:t>
            </a:r>
            <a:r>
              <a:rPr lang="en-US" sz="1200" err="1">
                <a:solidFill>
                  <a:schemeClr val="tx2"/>
                </a:solidFill>
              </a:rPr>
              <a:t>sed</a:t>
            </a:r>
            <a:endParaRPr lang="en-US" sz="1200">
              <a:solidFill>
                <a:schemeClr val="tx2"/>
              </a:solidFill>
            </a:endParaRPr>
          </a:p>
        </p:txBody>
      </p:sp>
      <p:pic>
        <p:nvPicPr>
          <p:cNvPr id="21" name="Picture 20"/>
          <p:cNvPicPr>
            <a:picLocks noChangeAspect="1"/>
          </p:cNvPicPr>
          <p:nvPr userDrawn="1"/>
        </p:nvPicPr>
        <p:blipFill>
          <a:blip r:embed="rId9"/>
          <a:stretch>
            <a:fillRect/>
          </a:stretch>
        </p:blipFill>
        <p:spPr>
          <a:xfrm>
            <a:off x="3416263" y="2356698"/>
            <a:ext cx="837860" cy="711923"/>
          </a:xfrm>
          <a:prstGeom prst="rect">
            <a:avLst/>
          </a:prstGeom>
        </p:spPr>
      </p:pic>
      <p:pic>
        <p:nvPicPr>
          <p:cNvPr id="22" name="Picture 21"/>
          <p:cNvPicPr>
            <a:picLocks noChangeAspect="1"/>
          </p:cNvPicPr>
          <p:nvPr userDrawn="1"/>
        </p:nvPicPr>
        <p:blipFill>
          <a:blip r:embed="rId10"/>
          <a:stretch>
            <a:fillRect/>
          </a:stretch>
        </p:blipFill>
        <p:spPr>
          <a:xfrm>
            <a:off x="3513350" y="3535273"/>
            <a:ext cx="643685" cy="642648"/>
          </a:xfrm>
          <a:prstGeom prst="rect">
            <a:avLst/>
          </a:prstGeom>
        </p:spPr>
      </p:pic>
      <p:pic>
        <p:nvPicPr>
          <p:cNvPr id="23" name="Picture 22"/>
          <p:cNvPicPr>
            <a:picLocks noChangeAspect="1"/>
          </p:cNvPicPr>
          <p:nvPr userDrawn="1"/>
        </p:nvPicPr>
        <p:blipFill>
          <a:blip r:embed="rId11"/>
          <a:stretch>
            <a:fillRect/>
          </a:stretch>
        </p:blipFill>
        <p:spPr>
          <a:xfrm>
            <a:off x="3513350" y="4665121"/>
            <a:ext cx="771871" cy="561219"/>
          </a:xfrm>
          <a:prstGeom prst="rect">
            <a:avLst/>
          </a:prstGeom>
        </p:spPr>
      </p:pic>
    </p:spTree>
    <p:extLst>
      <p:ext uri="{BB962C8B-B14F-4D97-AF65-F5344CB8AC3E}">
        <p14:creationId xmlns:p14="http://schemas.microsoft.com/office/powerpoint/2010/main" val="24709739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cxnSp>
        <p:nvCxnSpPr>
          <p:cNvPr id="13" name="Straight Connector 12"/>
          <p:cNvCxnSpPr/>
          <p:nvPr userDrawn="1"/>
        </p:nvCxnSpPr>
        <p:spPr>
          <a:xfrm>
            <a:off x="4608576" y="3044957"/>
            <a:ext cx="708389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4608576" y="3907656"/>
            <a:ext cx="708389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608576" y="4770355"/>
            <a:ext cx="7083891" cy="0"/>
          </a:xfrm>
          <a:prstGeom prst="line">
            <a:avLst/>
          </a:prstGeom>
          <a:ln w="6350">
            <a:solidFill>
              <a:schemeClr val="bg1">
                <a:lumMod val="50000"/>
                <a:alpha val="50000"/>
              </a:schemeClr>
            </a:solidFill>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Four-part pyramid</a:t>
            </a:r>
          </a:p>
        </p:txBody>
      </p:sp>
      <p:sp>
        <p:nvSpPr>
          <p:cNvPr id="17" name="Text Placeholder 2"/>
          <p:cNvSpPr>
            <a:spLocks noGrp="1"/>
          </p:cNvSpPr>
          <p:nvPr>
            <p:ph type="body" sz="quarter" idx="10"/>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Phases with descriptive language</a:t>
            </a:r>
          </a:p>
        </p:txBody>
      </p:sp>
      <p:sp>
        <p:nvSpPr>
          <p:cNvPr id="18" name="TextBox 17"/>
          <p:cNvSpPr txBox="1"/>
          <p:nvPr userDrawn="1"/>
        </p:nvSpPr>
        <p:spPr>
          <a:xfrm>
            <a:off x="5413249" y="2560803"/>
            <a:ext cx="5803900" cy="480131"/>
          </a:xfrm>
          <a:prstGeom prst="rect">
            <a:avLst/>
          </a:prstGeom>
          <a:noFill/>
        </p:spPr>
        <p:txBody>
          <a:bodyPr wrap="square" rtlCol="0">
            <a:spAutoFit/>
          </a:bodyPr>
          <a:lstStyle/>
          <a:p>
            <a:pPr algn="r">
              <a:lnSpc>
                <a:spcPct val="90000"/>
              </a:lnSpc>
            </a:pPr>
            <a:r>
              <a:rPr lang="en-US" sz="1400">
                <a:solidFill>
                  <a:schemeClr val="tx2"/>
                </a:solidFill>
              </a:rPr>
              <a:t>Lorem ipsum dolor sit amet,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r>
              <a:rPr lang="en-US" sz="1400">
                <a:solidFill>
                  <a:schemeClr val="tx2"/>
                </a:solidFill>
              </a:rPr>
              <a:t>. </a:t>
            </a:r>
            <a:r>
              <a:rPr lang="en-US" sz="1400" err="1">
                <a:solidFill>
                  <a:schemeClr val="tx2"/>
                </a:solidFill>
              </a:rPr>
              <a:t>Aliquam</a:t>
            </a:r>
            <a:r>
              <a:rPr lang="en-US" sz="1400">
                <a:solidFill>
                  <a:schemeClr val="tx2"/>
                </a:solidFill>
              </a:rPr>
              <a:t> </a:t>
            </a:r>
            <a:r>
              <a:rPr lang="en-US" sz="1400" err="1">
                <a:solidFill>
                  <a:schemeClr val="tx2"/>
                </a:solidFill>
              </a:rPr>
              <a:t>iaculis</a:t>
            </a:r>
            <a:r>
              <a:rPr lang="en-US" sz="1400">
                <a:solidFill>
                  <a:schemeClr val="tx2"/>
                </a:solidFill>
              </a:rPr>
              <a:t> </a:t>
            </a:r>
            <a:r>
              <a:rPr lang="en-US" sz="1400" err="1">
                <a:solidFill>
                  <a:schemeClr val="tx2"/>
                </a:solidFill>
              </a:rPr>
              <a:t>aliquet</a:t>
            </a:r>
            <a:r>
              <a:rPr lang="en-US" sz="1400">
                <a:solidFill>
                  <a:schemeClr val="tx2"/>
                </a:solidFill>
              </a:rPr>
              <a:t> </a:t>
            </a:r>
            <a:r>
              <a:rPr lang="en-US" sz="1400" err="1">
                <a:solidFill>
                  <a:schemeClr val="tx2"/>
                </a:solidFill>
              </a:rPr>
              <a:t>elementum</a:t>
            </a:r>
            <a:r>
              <a:rPr lang="en-US" sz="1400">
                <a:solidFill>
                  <a:schemeClr val="tx2"/>
                </a:solidFill>
              </a:rPr>
              <a:t>. </a:t>
            </a:r>
            <a:r>
              <a:rPr lang="en-US" sz="1400" err="1">
                <a:solidFill>
                  <a:schemeClr val="tx2"/>
                </a:solidFill>
              </a:rPr>
              <a:t>Aenean</a:t>
            </a:r>
            <a:r>
              <a:rPr lang="en-US" sz="1400">
                <a:solidFill>
                  <a:schemeClr val="tx2"/>
                </a:solidFill>
              </a:rPr>
              <a:t> </a:t>
            </a:r>
            <a:r>
              <a:rPr lang="en-US" sz="1400" err="1">
                <a:solidFill>
                  <a:schemeClr val="tx2"/>
                </a:solidFill>
              </a:rPr>
              <a:t>pulvinar</a:t>
            </a:r>
            <a:r>
              <a:rPr lang="en-US" sz="1400">
                <a:solidFill>
                  <a:schemeClr val="tx2"/>
                </a:solidFill>
              </a:rPr>
              <a:t> </a:t>
            </a:r>
            <a:r>
              <a:rPr lang="en-US" sz="1400" err="1">
                <a:solidFill>
                  <a:schemeClr val="tx2"/>
                </a:solidFill>
              </a:rPr>
              <a:t>eget</a:t>
            </a:r>
            <a:r>
              <a:rPr lang="en-US" sz="1400">
                <a:solidFill>
                  <a:schemeClr val="tx2"/>
                </a:solidFill>
              </a:rPr>
              <a:t> </a:t>
            </a:r>
            <a:r>
              <a:rPr lang="en-US" sz="1400" err="1">
                <a:solidFill>
                  <a:schemeClr val="tx2"/>
                </a:solidFill>
              </a:rPr>
              <a:t>turpis</a:t>
            </a:r>
            <a:r>
              <a:rPr lang="en-US" sz="1400">
                <a:solidFill>
                  <a:schemeClr val="tx2"/>
                </a:solidFill>
              </a:rPr>
              <a:t> </a:t>
            </a:r>
            <a:r>
              <a:rPr lang="en-US" sz="1400" err="1">
                <a:solidFill>
                  <a:schemeClr val="tx2"/>
                </a:solidFill>
              </a:rPr>
              <a:t>eget</a:t>
            </a:r>
            <a:r>
              <a:rPr lang="en-US" sz="1400">
                <a:solidFill>
                  <a:schemeClr val="tx2"/>
                </a:solidFill>
              </a:rPr>
              <a:t> </a:t>
            </a:r>
            <a:r>
              <a:rPr lang="en-US" sz="1400" err="1">
                <a:solidFill>
                  <a:schemeClr val="tx2"/>
                </a:solidFill>
              </a:rPr>
              <a:t>sagittis</a:t>
            </a:r>
            <a:r>
              <a:rPr lang="en-US" sz="1400"/>
              <a:t>. </a:t>
            </a:r>
          </a:p>
        </p:txBody>
      </p:sp>
      <p:sp>
        <p:nvSpPr>
          <p:cNvPr id="19" name="TextBox 18"/>
          <p:cNvSpPr txBox="1"/>
          <p:nvPr userDrawn="1"/>
        </p:nvSpPr>
        <p:spPr>
          <a:xfrm>
            <a:off x="6022849" y="3405185"/>
            <a:ext cx="5194300" cy="480131"/>
          </a:xfrm>
          <a:prstGeom prst="rect">
            <a:avLst/>
          </a:prstGeom>
          <a:noFill/>
        </p:spPr>
        <p:txBody>
          <a:bodyPr wrap="square" rtlCol="0">
            <a:spAutoFit/>
          </a:bodyPr>
          <a:lstStyle/>
          <a:p>
            <a:pPr algn="r">
              <a:lnSpc>
                <a:spcPct val="90000"/>
              </a:lnSpc>
            </a:pPr>
            <a:r>
              <a:rPr lang="en-US" sz="1400" err="1"/>
              <a:t>V</a:t>
            </a:r>
            <a:r>
              <a:rPr lang="en-US" sz="1400" err="1">
                <a:solidFill>
                  <a:schemeClr val="tx2"/>
                </a:solidFill>
              </a:rPr>
              <a:t>estibulum</a:t>
            </a:r>
            <a:r>
              <a:rPr lang="en-US" sz="1400">
                <a:solidFill>
                  <a:schemeClr val="tx2"/>
                </a:solidFill>
              </a:rPr>
              <a:t> ante ipsum </a:t>
            </a:r>
            <a:r>
              <a:rPr lang="en-US" sz="1400" err="1">
                <a:solidFill>
                  <a:schemeClr val="tx2"/>
                </a:solidFill>
              </a:rPr>
              <a:t>primis</a:t>
            </a:r>
            <a:r>
              <a:rPr lang="en-US" sz="1400">
                <a:solidFill>
                  <a:schemeClr val="tx2"/>
                </a:solidFill>
              </a:rPr>
              <a:t> in </a:t>
            </a:r>
            <a:r>
              <a:rPr lang="en-US" sz="1400" err="1">
                <a:solidFill>
                  <a:schemeClr val="tx2"/>
                </a:solidFill>
              </a:rPr>
              <a:t>faucibus</a:t>
            </a:r>
            <a:r>
              <a:rPr lang="en-US" sz="1400">
                <a:solidFill>
                  <a:schemeClr val="tx2"/>
                </a:solidFill>
              </a:rPr>
              <a:t> </a:t>
            </a:r>
            <a:r>
              <a:rPr lang="en-US" sz="1400" err="1">
                <a:solidFill>
                  <a:schemeClr val="tx2"/>
                </a:solidFill>
              </a:rPr>
              <a:t>orci</a:t>
            </a:r>
            <a:r>
              <a:rPr lang="en-US" sz="1400">
                <a:solidFill>
                  <a:schemeClr val="tx2"/>
                </a:solidFill>
              </a:rPr>
              <a:t> </a:t>
            </a:r>
            <a:r>
              <a:rPr lang="en-US" sz="1400" err="1">
                <a:solidFill>
                  <a:schemeClr val="tx2"/>
                </a:solidFill>
              </a:rPr>
              <a:t>luctus</a:t>
            </a:r>
            <a:r>
              <a:rPr lang="en-US" sz="1400">
                <a:solidFill>
                  <a:schemeClr val="tx2"/>
                </a:solidFill>
              </a:rPr>
              <a:t> et </a:t>
            </a:r>
            <a:r>
              <a:rPr lang="en-US" sz="1400" err="1">
                <a:solidFill>
                  <a:schemeClr val="tx2"/>
                </a:solidFill>
              </a:rPr>
              <a:t>ultrices</a:t>
            </a:r>
            <a:r>
              <a:rPr lang="en-US" sz="1400">
                <a:solidFill>
                  <a:schemeClr val="tx2"/>
                </a:solidFill>
              </a:rPr>
              <a:t> </a:t>
            </a:r>
            <a:r>
              <a:rPr lang="en-US" sz="1400" err="1">
                <a:solidFill>
                  <a:schemeClr val="tx2"/>
                </a:solidFill>
              </a:rPr>
              <a:t>posuere</a:t>
            </a:r>
            <a:r>
              <a:rPr lang="en-US" sz="1400">
                <a:solidFill>
                  <a:schemeClr val="tx2"/>
                </a:solidFill>
              </a:rPr>
              <a:t> </a:t>
            </a:r>
            <a:r>
              <a:rPr lang="en-US" sz="1400" err="1">
                <a:solidFill>
                  <a:schemeClr val="tx2"/>
                </a:solidFill>
              </a:rPr>
              <a:t>cubilia</a:t>
            </a:r>
            <a:r>
              <a:rPr lang="en-US" sz="1400">
                <a:solidFill>
                  <a:schemeClr val="tx2"/>
                </a:solidFill>
              </a:rPr>
              <a:t> </a:t>
            </a:r>
            <a:r>
              <a:rPr lang="en-US" sz="1400" err="1">
                <a:solidFill>
                  <a:schemeClr val="tx2"/>
                </a:solidFill>
              </a:rPr>
              <a:t>Curae</a:t>
            </a:r>
            <a:r>
              <a:rPr lang="en-US" sz="1400">
                <a:solidFill>
                  <a:schemeClr val="tx2"/>
                </a:solidFill>
              </a:rPr>
              <a:t>; </a:t>
            </a:r>
            <a:r>
              <a:rPr lang="en-US" sz="1400" err="1">
                <a:solidFill>
                  <a:schemeClr val="tx2"/>
                </a:solidFill>
              </a:rPr>
              <a:t>Mauris</a:t>
            </a:r>
            <a:r>
              <a:rPr lang="en-US" sz="1400">
                <a:solidFill>
                  <a:schemeClr val="tx2"/>
                </a:solidFill>
              </a:rPr>
              <a:t> </a:t>
            </a:r>
            <a:r>
              <a:rPr lang="en-US" sz="1400" err="1">
                <a:solidFill>
                  <a:schemeClr val="tx2"/>
                </a:solidFill>
              </a:rPr>
              <a:t>est</a:t>
            </a:r>
            <a:r>
              <a:rPr lang="en-US" sz="1400">
                <a:solidFill>
                  <a:schemeClr val="tx2"/>
                </a:solidFill>
              </a:rPr>
              <a:t> </a:t>
            </a:r>
            <a:r>
              <a:rPr lang="en-US" sz="1400" err="1">
                <a:solidFill>
                  <a:schemeClr val="tx2"/>
                </a:solidFill>
              </a:rPr>
              <a:t>metus</a:t>
            </a:r>
            <a:r>
              <a:rPr lang="en-US" sz="1400">
                <a:solidFill>
                  <a:schemeClr val="tx2"/>
                </a:solidFill>
              </a:rPr>
              <a:t>, </a:t>
            </a:r>
            <a:r>
              <a:rPr lang="en-US" sz="1400" err="1">
                <a:solidFill>
                  <a:schemeClr val="tx2"/>
                </a:solidFill>
              </a:rPr>
              <a:t>elementum</a:t>
            </a:r>
            <a:endParaRPr lang="en-US" sz="1400">
              <a:solidFill>
                <a:schemeClr val="tx2"/>
              </a:solidFill>
            </a:endParaRPr>
          </a:p>
        </p:txBody>
      </p:sp>
      <p:sp>
        <p:nvSpPr>
          <p:cNvPr id="20" name="TextBox 19"/>
          <p:cNvSpPr txBox="1"/>
          <p:nvPr userDrawn="1"/>
        </p:nvSpPr>
        <p:spPr>
          <a:xfrm>
            <a:off x="6811265" y="4267883"/>
            <a:ext cx="4405884" cy="480131"/>
          </a:xfrm>
          <a:prstGeom prst="rect">
            <a:avLst/>
          </a:prstGeom>
          <a:noFill/>
        </p:spPr>
        <p:txBody>
          <a:bodyPr wrap="square" rtlCol="0">
            <a:spAutoFit/>
          </a:bodyPr>
          <a:lstStyle/>
          <a:p>
            <a:pPr algn="r">
              <a:lnSpc>
                <a:spcPct val="90000"/>
              </a:lnSpc>
            </a:pPr>
            <a:r>
              <a:rPr lang="en-US" sz="1400" err="1">
                <a:solidFill>
                  <a:schemeClr val="tx2"/>
                </a:solidFill>
              </a:rPr>
              <a:t>Nec</a:t>
            </a:r>
            <a:r>
              <a:rPr lang="en-US" sz="1400">
                <a:solidFill>
                  <a:schemeClr val="tx2"/>
                </a:solidFill>
              </a:rPr>
              <a:t> </a:t>
            </a:r>
            <a:r>
              <a:rPr lang="en-US" sz="1400" err="1">
                <a:solidFill>
                  <a:schemeClr val="tx2"/>
                </a:solidFill>
              </a:rPr>
              <a:t>turpis</a:t>
            </a:r>
            <a:r>
              <a:rPr lang="en-US" sz="1400">
                <a:solidFill>
                  <a:schemeClr val="tx2"/>
                </a:solidFill>
              </a:rPr>
              <a:t> vitae, </a:t>
            </a:r>
            <a:r>
              <a:rPr lang="en-US" sz="1400" err="1">
                <a:solidFill>
                  <a:schemeClr val="tx2"/>
                </a:solidFill>
              </a:rPr>
              <a:t>sodales</a:t>
            </a:r>
            <a:r>
              <a:rPr lang="en-US" sz="1400">
                <a:solidFill>
                  <a:schemeClr val="tx2"/>
                </a:solidFill>
              </a:rPr>
              <a:t> </a:t>
            </a:r>
            <a:r>
              <a:rPr lang="en-US" sz="1400" err="1">
                <a:solidFill>
                  <a:schemeClr val="tx2"/>
                </a:solidFill>
              </a:rPr>
              <a:t>porta</a:t>
            </a:r>
            <a:r>
              <a:rPr lang="en-US" sz="1400">
                <a:solidFill>
                  <a:schemeClr val="tx2"/>
                </a:solidFill>
              </a:rPr>
              <a:t> </a:t>
            </a:r>
            <a:r>
              <a:rPr lang="en-US" sz="1400" err="1">
                <a:solidFill>
                  <a:schemeClr val="tx2"/>
                </a:solidFill>
              </a:rPr>
              <a:t>orci</a:t>
            </a:r>
            <a:r>
              <a:rPr lang="en-US" sz="1400">
                <a:solidFill>
                  <a:schemeClr val="tx2"/>
                </a:solidFill>
              </a:rPr>
              <a:t>. </a:t>
            </a:r>
            <a:r>
              <a:rPr lang="en-US" sz="1400" err="1">
                <a:solidFill>
                  <a:schemeClr val="tx2"/>
                </a:solidFill>
              </a:rPr>
              <a:t>Aliquam</a:t>
            </a:r>
            <a:r>
              <a:rPr lang="en-US" sz="1400">
                <a:solidFill>
                  <a:schemeClr val="tx2"/>
                </a:solidFill>
              </a:rPr>
              <a:t> ac </a:t>
            </a:r>
            <a:r>
              <a:rPr lang="en-US" sz="1400" err="1">
                <a:solidFill>
                  <a:schemeClr val="tx2"/>
                </a:solidFill>
              </a:rPr>
              <a:t>cursus</a:t>
            </a:r>
            <a:r>
              <a:rPr lang="en-US" sz="1400">
                <a:solidFill>
                  <a:schemeClr val="tx2"/>
                </a:solidFill>
              </a:rPr>
              <a:t> </a:t>
            </a:r>
            <a:r>
              <a:rPr lang="en-US" sz="1400" err="1">
                <a:solidFill>
                  <a:schemeClr val="tx2"/>
                </a:solidFill>
              </a:rPr>
              <a:t>neque</a:t>
            </a:r>
            <a:r>
              <a:rPr lang="en-US" sz="1400">
                <a:solidFill>
                  <a:schemeClr val="tx2"/>
                </a:solidFill>
              </a:rPr>
              <a:t>. </a:t>
            </a:r>
            <a:r>
              <a:rPr lang="en-US" sz="1400" err="1">
                <a:solidFill>
                  <a:schemeClr val="tx2"/>
                </a:solidFill>
              </a:rPr>
              <a:t>Etiam</a:t>
            </a:r>
            <a:r>
              <a:rPr lang="en-US" sz="1400">
                <a:solidFill>
                  <a:schemeClr val="tx2"/>
                </a:solidFill>
              </a:rPr>
              <a:t> </a:t>
            </a:r>
            <a:r>
              <a:rPr lang="en-US" sz="1400" err="1">
                <a:solidFill>
                  <a:schemeClr val="tx2"/>
                </a:solidFill>
              </a:rPr>
              <a:t>ullamcorper</a:t>
            </a:r>
            <a:r>
              <a:rPr lang="en-US" sz="1400">
                <a:solidFill>
                  <a:schemeClr val="tx2"/>
                </a:solidFill>
              </a:rPr>
              <a:t> </a:t>
            </a:r>
            <a:r>
              <a:rPr lang="en-US" sz="1400" err="1">
                <a:solidFill>
                  <a:schemeClr val="tx2"/>
                </a:solidFill>
              </a:rPr>
              <a:t>fringilla</a:t>
            </a:r>
            <a:r>
              <a:rPr lang="en-US" sz="1400">
                <a:solidFill>
                  <a:schemeClr val="tx2"/>
                </a:solidFill>
              </a:rPr>
              <a:t> </a:t>
            </a:r>
            <a:r>
              <a:rPr lang="en-US" sz="1400" err="1">
                <a:solidFill>
                  <a:schemeClr val="tx2"/>
                </a:solidFill>
              </a:rPr>
              <a:t>libero</a:t>
            </a:r>
            <a:r>
              <a:rPr lang="en-US" sz="1400">
                <a:solidFill>
                  <a:schemeClr val="tx2"/>
                </a:solidFill>
              </a:rPr>
              <a:t>, </a:t>
            </a:r>
            <a:r>
              <a:rPr lang="en-US" sz="1400" err="1">
                <a:solidFill>
                  <a:schemeClr val="tx2"/>
                </a:solidFill>
              </a:rPr>
              <a:t>sed</a:t>
            </a:r>
            <a:endParaRPr lang="en-US" sz="1400">
              <a:solidFill>
                <a:schemeClr val="tx2"/>
              </a:solidFill>
            </a:endParaRPr>
          </a:p>
        </p:txBody>
      </p:sp>
      <p:sp>
        <p:nvSpPr>
          <p:cNvPr id="21" name="TextBox 20"/>
          <p:cNvSpPr txBox="1"/>
          <p:nvPr userDrawn="1"/>
        </p:nvSpPr>
        <p:spPr>
          <a:xfrm>
            <a:off x="7209537" y="5109387"/>
            <a:ext cx="4007612" cy="480131"/>
          </a:xfrm>
          <a:prstGeom prst="rect">
            <a:avLst/>
          </a:prstGeom>
          <a:noFill/>
        </p:spPr>
        <p:txBody>
          <a:bodyPr wrap="square" rtlCol="0">
            <a:spAutoFit/>
          </a:bodyPr>
          <a:lstStyle/>
          <a:p>
            <a:pPr algn="r">
              <a:lnSpc>
                <a:spcPct val="90000"/>
              </a:lnSpc>
            </a:pPr>
            <a:r>
              <a:rPr lang="en-US" sz="1400" err="1">
                <a:solidFill>
                  <a:schemeClr val="tx2"/>
                </a:solidFill>
              </a:rPr>
              <a:t>Vivamus</a:t>
            </a:r>
            <a:r>
              <a:rPr lang="en-US" sz="1400">
                <a:solidFill>
                  <a:schemeClr val="tx2"/>
                </a:solidFill>
              </a:rPr>
              <a:t> </a:t>
            </a:r>
            <a:r>
              <a:rPr lang="en-US" sz="1400" err="1">
                <a:solidFill>
                  <a:schemeClr val="tx2"/>
                </a:solidFill>
              </a:rPr>
              <a:t>dapibus</a:t>
            </a:r>
            <a:r>
              <a:rPr lang="en-US" sz="1400">
                <a:solidFill>
                  <a:schemeClr val="tx2"/>
                </a:solidFill>
              </a:rPr>
              <a:t> </a:t>
            </a:r>
            <a:r>
              <a:rPr lang="en-US" sz="1400" err="1">
                <a:solidFill>
                  <a:schemeClr val="tx2"/>
                </a:solidFill>
              </a:rPr>
              <a:t>enim</a:t>
            </a:r>
            <a:r>
              <a:rPr lang="en-US" sz="1400">
                <a:solidFill>
                  <a:schemeClr val="tx2"/>
                </a:solidFill>
              </a:rPr>
              <a:t> </a:t>
            </a:r>
            <a:r>
              <a:rPr lang="en-US" sz="1400" err="1">
                <a:solidFill>
                  <a:schemeClr val="tx2"/>
                </a:solidFill>
              </a:rPr>
              <a:t>ut</a:t>
            </a:r>
            <a:r>
              <a:rPr lang="en-US" sz="1400">
                <a:solidFill>
                  <a:schemeClr val="tx2"/>
                </a:solidFill>
              </a:rPr>
              <a:t> </a:t>
            </a:r>
            <a:r>
              <a:rPr lang="en-US" sz="1400" err="1">
                <a:solidFill>
                  <a:schemeClr val="tx2"/>
                </a:solidFill>
              </a:rPr>
              <a:t>nisl</a:t>
            </a:r>
            <a:r>
              <a:rPr lang="en-US" sz="1400">
                <a:solidFill>
                  <a:schemeClr val="tx2"/>
                </a:solidFill>
              </a:rPr>
              <a:t> </a:t>
            </a:r>
            <a:r>
              <a:rPr lang="en-US" sz="1400" err="1">
                <a:solidFill>
                  <a:schemeClr val="tx2"/>
                </a:solidFill>
              </a:rPr>
              <a:t>aliquam</a:t>
            </a:r>
            <a:r>
              <a:rPr lang="en-US" sz="1400">
                <a:solidFill>
                  <a:schemeClr val="tx2"/>
                </a:solidFill>
              </a:rPr>
              <a:t> set </a:t>
            </a:r>
            <a:r>
              <a:rPr lang="en-US" sz="1400" err="1">
                <a:solidFill>
                  <a:schemeClr val="tx2"/>
                </a:solidFill>
              </a:rPr>
              <a:t>amit</a:t>
            </a:r>
            <a:r>
              <a:rPr lang="en-US" sz="1400">
                <a:solidFill>
                  <a:schemeClr val="tx2"/>
                </a:solidFill>
              </a:rPr>
              <a:t> </a:t>
            </a:r>
            <a:r>
              <a:rPr lang="en-US" sz="1400" err="1">
                <a:solidFill>
                  <a:schemeClr val="tx2"/>
                </a:solidFill>
              </a:rPr>
              <a:t>euis</a:t>
            </a:r>
            <a:r>
              <a:rPr lang="en-US" sz="1400">
                <a:solidFill>
                  <a:schemeClr val="tx2"/>
                </a:solidFill>
              </a:rPr>
              <a:t>. </a:t>
            </a:r>
            <a:r>
              <a:rPr lang="en-US" sz="1400" err="1">
                <a:solidFill>
                  <a:schemeClr val="tx2"/>
                </a:solidFill>
              </a:rPr>
              <a:t>Fusce</a:t>
            </a:r>
            <a:r>
              <a:rPr lang="en-US" sz="1400">
                <a:solidFill>
                  <a:schemeClr val="tx2"/>
                </a:solidFill>
              </a:rPr>
              <a:t> </a:t>
            </a:r>
            <a:r>
              <a:rPr lang="en-US" sz="1400" err="1">
                <a:solidFill>
                  <a:schemeClr val="tx2"/>
                </a:solidFill>
              </a:rPr>
              <a:t>porttitor</a:t>
            </a:r>
            <a:r>
              <a:rPr lang="en-US" sz="1400">
                <a:solidFill>
                  <a:schemeClr val="tx2"/>
                </a:solidFill>
              </a:rPr>
              <a:t> </a:t>
            </a:r>
            <a:r>
              <a:rPr lang="en-US" sz="1400" err="1">
                <a:solidFill>
                  <a:schemeClr val="tx2"/>
                </a:solidFill>
              </a:rPr>
              <a:t>arcu</a:t>
            </a:r>
            <a:r>
              <a:rPr lang="en-US" sz="1400">
                <a:solidFill>
                  <a:schemeClr val="tx2"/>
                </a:solidFill>
              </a:rPr>
              <a:t> nisi, </a:t>
            </a:r>
            <a:r>
              <a:rPr lang="en-US" sz="1400" err="1">
                <a:solidFill>
                  <a:schemeClr val="tx2"/>
                </a:solidFill>
              </a:rPr>
              <a:t>eu</a:t>
            </a:r>
            <a:r>
              <a:rPr lang="en-US" sz="1400">
                <a:solidFill>
                  <a:schemeClr val="tx2"/>
                </a:solidFill>
              </a:rPr>
              <a:t> </a:t>
            </a:r>
            <a:r>
              <a:rPr lang="en-US" sz="1400" err="1">
                <a:solidFill>
                  <a:schemeClr val="tx2"/>
                </a:solidFill>
              </a:rPr>
              <a:t>mollis</a:t>
            </a:r>
            <a:endParaRPr lang="en-US" sz="1400">
              <a:solidFill>
                <a:schemeClr val="tx2"/>
              </a:solidFill>
            </a:endParaRPr>
          </a:p>
        </p:txBody>
      </p:sp>
      <p:graphicFrame>
        <p:nvGraphicFramePr>
          <p:cNvPr id="22" name="Content Placeholder 5"/>
          <p:cNvGraphicFramePr>
            <a:graphicFrameLocks/>
          </p:cNvGraphicFramePr>
          <p:nvPr userDrawn="1">
            <p:extLst>
              <p:ext uri="{D42A27DB-BD31-4B8C-83A1-F6EECF244321}">
                <p14:modId xmlns:p14="http://schemas.microsoft.com/office/powerpoint/2010/main" val="1334932481"/>
              </p:ext>
            </p:extLst>
          </p:nvPr>
        </p:nvGraphicFramePr>
        <p:xfrm>
          <a:off x="1487488" y="1681912"/>
          <a:ext cx="5472608" cy="3941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ectangle 22"/>
          <p:cNvSpPr/>
          <p:nvPr userDrawn="1"/>
        </p:nvSpPr>
        <p:spPr>
          <a:xfrm>
            <a:off x="3932826" y="2305301"/>
            <a:ext cx="604654" cy="523220"/>
          </a:xfrm>
          <a:prstGeom prst="rect">
            <a:avLst/>
          </a:prstGeom>
        </p:spPr>
        <p:txBody>
          <a:bodyPr wrap="none">
            <a:spAutoFit/>
          </a:bodyPr>
          <a:lstStyle/>
          <a:p>
            <a:pPr lvl="0" algn="ctr"/>
            <a:r>
              <a:rPr lang="en-US" sz="2800" b="1">
                <a:solidFill>
                  <a:srgbClr val="FFFFFF"/>
                </a:solidFill>
              </a:rPr>
              <a:t>01</a:t>
            </a:r>
          </a:p>
        </p:txBody>
      </p:sp>
      <p:sp>
        <p:nvSpPr>
          <p:cNvPr id="24" name="Rectangle 23"/>
          <p:cNvSpPr/>
          <p:nvPr userDrawn="1"/>
        </p:nvSpPr>
        <p:spPr>
          <a:xfrm>
            <a:off x="3932826" y="3167220"/>
            <a:ext cx="604654" cy="523220"/>
          </a:xfrm>
          <a:prstGeom prst="rect">
            <a:avLst/>
          </a:prstGeom>
        </p:spPr>
        <p:txBody>
          <a:bodyPr wrap="none">
            <a:spAutoFit/>
          </a:bodyPr>
          <a:lstStyle/>
          <a:p>
            <a:pPr lvl="0" algn="ctr"/>
            <a:r>
              <a:rPr lang="en-US" sz="2800" b="1">
                <a:solidFill>
                  <a:srgbClr val="FFFFFF"/>
                </a:solidFill>
              </a:rPr>
              <a:t>02</a:t>
            </a:r>
          </a:p>
        </p:txBody>
      </p:sp>
      <p:sp>
        <p:nvSpPr>
          <p:cNvPr id="25" name="Rectangle 24"/>
          <p:cNvSpPr/>
          <p:nvPr userDrawn="1"/>
        </p:nvSpPr>
        <p:spPr>
          <a:xfrm>
            <a:off x="3932826" y="4006273"/>
            <a:ext cx="604654" cy="523220"/>
          </a:xfrm>
          <a:prstGeom prst="rect">
            <a:avLst/>
          </a:prstGeom>
        </p:spPr>
        <p:txBody>
          <a:bodyPr wrap="none">
            <a:spAutoFit/>
          </a:bodyPr>
          <a:lstStyle/>
          <a:p>
            <a:pPr lvl="0" algn="ctr"/>
            <a:r>
              <a:rPr lang="en-US" sz="2800" b="1">
                <a:solidFill>
                  <a:srgbClr val="FFFFFF"/>
                </a:solidFill>
              </a:rPr>
              <a:t>03</a:t>
            </a:r>
          </a:p>
        </p:txBody>
      </p:sp>
      <p:sp>
        <p:nvSpPr>
          <p:cNvPr id="26" name="Rectangle 25"/>
          <p:cNvSpPr/>
          <p:nvPr userDrawn="1"/>
        </p:nvSpPr>
        <p:spPr>
          <a:xfrm>
            <a:off x="3932826" y="4868192"/>
            <a:ext cx="604654" cy="523220"/>
          </a:xfrm>
          <a:prstGeom prst="rect">
            <a:avLst/>
          </a:prstGeom>
        </p:spPr>
        <p:txBody>
          <a:bodyPr wrap="none">
            <a:spAutoFit/>
          </a:bodyPr>
          <a:lstStyle/>
          <a:p>
            <a:pPr lvl="0" algn="ctr"/>
            <a:r>
              <a:rPr lang="en-US" sz="2800" b="1">
                <a:solidFill>
                  <a:srgbClr val="FFFFFF"/>
                </a:solidFill>
              </a:rPr>
              <a:t>04</a:t>
            </a:r>
          </a:p>
        </p:txBody>
      </p:sp>
    </p:spTree>
    <p:extLst>
      <p:ext uri="{BB962C8B-B14F-4D97-AF65-F5344CB8AC3E}">
        <p14:creationId xmlns:p14="http://schemas.microsoft.com/office/powerpoint/2010/main" val="1916026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39" name="Picture 38"/>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Overlapping circles infographic</a:t>
            </a:r>
          </a:p>
        </p:txBody>
      </p:sp>
      <p:sp>
        <p:nvSpPr>
          <p:cNvPr id="7" name="Oval 6"/>
          <p:cNvSpPr/>
          <p:nvPr userDrawn="1"/>
        </p:nvSpPr>
        <p:spPr>
          <a:xfrm>
            <a:off x="1150965" y="1617152"/>
            <a:ext cx="2256737" cy="2256737"/>
          </a:xfrm>
          <a:prstGeom prst="ellipse">
            <a:avLst/>
          </a:prstGeom>
          <a:solidFill>
            <a:schemeClr val="accent1">
              <a:alpha val="8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8" name="Oval 7"/>
          <p:cNvSpPr/>
          <p:nvPr userDrawn="1"/>
        </p:nvSpPr>
        <p:spPr>
          <a:xfrm>
            <a:off x="3059298" y="1617152"/>
            <a:ext cx="2256737" cy="2256737"/>
          </a:xfrm>
          <a:prstGeom prst="ellipse">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 name="Oval 8"/>
          <p:cNvSpPr/>
          <p:nvPr userDrawn="1"/>
        </p:nvSpPr>
        <p:spPr>
          <a:xfrm>
            <a:off x="6875965" y="1617152"/>
            <a:ext cx="2256737" cy="2256737"/>
          </a:xfrm>
          <a:prstGeom prst="ellipse">
            <a:avLst/>
          </a:prstGeom>
          <a:solidFill>
            <a:schemeClr val="accent5">
              <a:lumMod val="75000"/>
              <a:alpha val="80000"/>
            </a:schemeClr>
          </a:solid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0" name="Oval 9"/>
          <p:cNvSpPr/>
          <p:nvPr userDrawn="1"/>
        </p:nvSpPr>
        <p:spPr>
          <a:xfrm>
            <a:off x="4967632" y="1617152"/>
            <a:ext cx="2256737" cy="2256737"/>
          </a:xfrm>
          <a:prstGeom prst="ellipse">
            <a:avLst/>
          </a:prstGeom>
          <a:solidFill>
            <a:schemeClr val="accent5">
              <a:alpha val="8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1" name="Oval 10"/>
          <p:cNvSpPr/>
          <p:nvPr userDrawn="1"/>
        </p:nvSpPr>
        <p:spPr>
          <a:xfrm>
            <a:off x="8784300" y="1617152"/>
            <a:ext cx="2256737" cy="2256737"/>
          </a:xfrm>
          <a:prstGeom prst="ellipse">
            <a:avLst/>
          </a:prstGeom>
          <a:solidFill>
            <a:schemeClr val="accent1">
              <a:lumMod val="60000"/>
              <a:lumOff val="4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26" name="Rectangle 25"/>
          <p:cNvSpPr/>
          <p:nvPr userDrawn="1"/>
        </p:nvSpPr>
        <p:spPr>
          <a:xfrm>
            <a:off x="1342987"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27" name="Rectangle 26"/>
          <p:cNvSpPr/>
          <p:nvPr userDrawn="1"/>
        </p:nvSpPr>
        <p:spPr>
          <a:xfrm>
            <a:off x="3286959"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28" name="Rectangle 27"/>
          <p:cNvSpPr/>
          <p:nvPr userDrawn="1"/>
        </p:nvSpPr>
        <p:spPr>
          <a:xfrm>
            <a:off x="5150112"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29" name="Rectangle 28"/>
          <p:cNvSpPr/>
          <p:nvPr userDrawn="1"/>
        </p:nvSpPr>
        <p:spPr>
          <a:xfrm>
            <a:off x="7094084"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30" name="Rectangle 29"/>
          <p:cNvSpPr/>
          <p:nvPr userDrawn="1"/>
        </p:nvSpPr>
        <p:spPr>
          <a:xfrm>
            <a:off x="8997344" y="2955225"/>
            <a:ext cx="1872693" cy="521297"/>
          </a:xfrm>
          <a:prstGeom prst="rect">
            <a:avLst/>
          </a:prstGeom>
        </p:spPr>
        <p:txBody>
          <a:bodyPr wrap="square">
            <a:spAutoFit/>
          </a:bodyPr>
          <a:lstStyle/>
          <a:p>
            <a:pPr algn="ctr">
              <a:lnSpc>
                <a:spcPct val="95000"/>
              </a:lnSpc>
            </a:pPr>
            <a:r>
              <a:rPr lang="en-US" sz="1467">
                <a:solidFill>
                  <a:srgbClr val="FFFFFF"/>
                </a:solidFill>
              </a:rPr>
              <a:t>Lorem ipsum dolor sit amet </a:t>
            </a:r>
            <a:r>
              <a:rPr lang="en-US" sz="1467" err="1">
                <a:solidFill>
                  <a:srgbClr val="FFFFFF"/>
                </a:solidFill>
              </a:rPr>
              <a:t>etc</a:t>
            </a:r>
            <a:endParaRPr lang="en-US" sz="1467">
              <a:solidFill>
                <a:srgbClr val="FFFFFF"/>
              </a:solidFill>
            </a:endParaRPr>
          </a:p>
        </p:txBody>
      </p:sp>
      <p:sp>
        <p:nvSpPr>
          <p:cNvPr id="31" name="Rectangle 30"/>
          <p:cNvSpPr/>
          <p:nvPr userDrawn="1"/>
        </p:nvSpPr>
        <p:spPr>
          <a:xfrm>
            <a:off x="1342987" y="4005064"/>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fr-FR" sz="1467" err="1">
                <a:solidFill>
                  <a:schemeClr val="tx2"/>
                </a:solidFill>
              </a:rPr>
              <a:t>Nullam</a:t>
            </a:r>
            <a:r>
              <a:rPr lang="fr-FR" sz="1467">
                <a:solidFill>
                  <a:schemeClr val="tx2"/>
                </a:solidFill>
              </a:rPr>
              <a:t> </a:t>
            </a:r>
            <a:r>
              <a:rPr lang="fr-FR" sz="1467" err="1">
                <a:solidFill>
                  <a:schemeClr val="tx2"/>
                </a:solidFill>
              </a:rPr>
              <a:t>sodales</a:t>
            </a:r>
            <a:r>
              <a:rPr lang="fr-FR" sz="1467">
                <a:solidFill>
                  <a:schemeClr val="tx2"/>
                </a:solidFill>
              </a:rPr>
              <a:t> </a:t>
            </a:r>
            <a:r>
              <a:rPr lang="fr-FR" sz="1467" err="1">
                <a:solidFill>
                  <a:schemeClr val="tx2"/>
                </a:solidFill>
              </a:rPr>
              <a:t>nibh</a:t>
            </a:r>
            <a:r>
              <a:rPr lang="fr-FR" sz="1467">
                <a:solidFill>
                  <a:schemeClr val="tx2"/>
                </a:solidFill>
              </a:rPr>
              <a:t> ex, eu </a:t>
            </a:r>
            <a:r>
              <a:rPr lang="fr-FR" sz="1467" err="1">
                <a:solidFill>
                  <a:schemeClr val="tx2"/>
                </a:solidFill>
              </a:rPr>
              <a:t>scelerisque</a:t>
            </a:r>
            <a:r>
              <a:rPr lang="fr-FR" sz="1467">
                <a:solidFill>
                  <a:schemeClr val="tx2"/>
                </a:solidFill>
              </a:rPr>
              <a:t> </a:t>
            </a:r>
            <a:r>
              <a:rPr lang="fr-FR" sz="1467" err="1">
                <a:solidFill>
                  <a:schemeClr val="tx2"/>
                </a:solidFill>
              </a:rPr>
              <a:t>tortor</a:t>
            </a:r>
            <a:endParaRPr lang="en-US" sz="1467">
              <a:solidFill>
                <a:schemeClr val="tx2"/>
              </a:solidFill>
            </a:endParaRPr>
          </a:p>
        </p:txBody>
      </p:sp>
      <p:sp>
        <p:nvSpPr>
          <p:cNvPr id="32" name="Rectangle 31"/>
          <p:cNvSpPr/>
          <p:nvPr userDrawn="1"/>
        </p:nvSpPr>
        <p:spPr>
          <a:xfrm>
            <a:off x="3286959" y="4005064"/>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en-US" sz="1467" err="1">
                <a:solidFill>
                  <a:schemeClr val="tx2"/>
                </a:solidFill>
              </a:rPr>
              <a:t>Suspendisse</a:t>
            </a:r>
            <a:r>
              <a:rPr lang="en-US" sz="1467">
                <a:solidFill>
                  <a:schemeClr val="tx2"/>
                </a:solidFill>
              </a:rPr>
              <a:t> </a:t>
            </a:r>
            <a:r>
              <a:rPr lang="en-US" sz="1467" err="1">
                <a:solidFill>
                  <a:schemeClr val="tx2"/>
                </a:solidFill>
              </a:rPr>
              <a:t>tempor</a:t>
            </a:r>
            <a:r>
              <a:rPr lang="en-US" sz="1467">
                <a:solidFill>
                  <a:schemeClr val="tx2"/>
                </a:solidFill>
              </a:rPr>
              <a:t> </a:t>
            </a:r>
            <a:r>
              <a:rPr lang="en-US" sz="1467" err="1">
                <a:solidFill>
                  <a:schemeClr val="tx2"/>
                </a:solidFill>
              </a:rPr>
              <a:t>eleifend</a:t>
            </a:r>
            <a:r>
              <a:rPr lang="en-US" sz="1467">
                <a:solidFill>
                  <a:schemeClr val="tx2"/>
                </a:solidFill>
              </a:rPr>
              <a:t> </a:t>
            </a:r>
            <a:r>
              <a:rPr lang="en-US" sz="1467" err="1">
                <a:solidFill>
                  <a:schemeClr val="tx2"/>
                </a:solidFill>
              </a:rPr>
              <a:t>neque</a:t>
            </a:r>
            <a:r>
              <a:rPr lang="en-US" sz="1467">
                <a:solidFill>
                  <a:schemeClr val="tx2"/>
                </a:solidFill>
              </a:rPr>
              <a:t>, </a:t>
            </a:r>
            <a:r>
              <a:rPr lang="en-US" sz="1467" err="1">
                <a:solidFill>
                  <a:schemeClr val="tx2"/>
                </a:solidFill>
              </a:rPr>
              <a:t>vel</a:t>
            </a:r>
            <a:r>
              <a:rPr lang="en-US" sz="1467">
                <a:solidFill>
                  <a:schemeClr val="tx2"/>
                </a:solidFill>
              </a:rPr>
              <a:t> </a:t>
            </a:r>
            <a:r>
              <a:rPr lang="en-US" sz="1467" err="1">
                <a:solidFill>
                  <a:schemeClr val="tx2"/>
                </a:solidFill>
              </a:rPr>
              <a:t>feugiat</a:t>
            </a:r>
            <a:endParaRPr lang="en-US" sz="1467">
              <a:solidFill>
                <a:schemeClr val="tx2"/>
              </a:solidFill>
            </a:endParaRPr>
          </a:p>
        </p:txBody>
      </p:sp>
      <p:sp>
        <p:nvSpPr>
          <p:cNvPr id="33" name="Rectangle 32"/>
          <p:cNvSpPr/>
          <p:nvPr userDrawn="1"/>
        </p:nvSpPr>
        <p:spPr>
          <a:xfrm>
            <a:off x="5150112" y="4005065"/>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fr-FR" sz="1467">
                <a:solidFill>
                  <a:schemeClr val="tx2"/>
                </a:solidFill>
              </a:rPr>
              <a:t>Nam </a:t>
            </a:r>
            <a:r>
              <a:rPr lang="fr-FR" sz="1467" err="1">
                <a:solidFill>
                  <a:schemeClr val="tx2"/>
                </a:solidFill>
              </a:rPr>
              <a:t>sit</a:t>
            </a:r>
            <a:r>
              <a:rPr lang="fr-FR" sz="1467">
                <a:solidFill>
                  <a:schemeClr val="tx2"/>
                </a:solidFill>
              </a:rPr>
              <a:t> </a:t>
            </a:r>
            <a:r>
              <a:rPr lang="fr-FR" sz="1467" err="1">
                <a:solidFill>
                  <a:schemeClr val="tx2"/>
                </a:solidFill>
              </a:rPr>
              <a:t>amet</a:t>
            </a:r>
            <a:r>
              <a:rPr lang="fr-FR" sz="1467">
                <a:solidFill>
                  <a:schemeClr val="tx2"/>
                </a:solidFill>
              </a:rPr>
              <a:t> </a:t>
            </a:r>
            <a:r>
              <a:rPr lang="fr-FR" sz="1467" err="1">
                <a:solidFill>
                  <a:schemeClr val="tx2"/>
                </a:solidFill>
              </a:rPr>
              <a:t>neque</a:t>
            </a:r>
            <a:r>
              <a:rPr lang="fr-FR" sz="1467">
                <a:solidFill>
                  <a:schemeClr val="tx2"/>
                </a:solidFill>
              </a:rPr>
              <a:t> </a:t>
            </a:r>
            <a:r>
              <a:rPr lang="fr-FR" sz="1467" err="1">
                <a:solidFill>
                  <a:schemeClr val="tx2"/>
                </a:solidFill>
              </a:rPr>
              <a:t>quis</a:t>
            </a:r>
            <a:r>
              <a:rPr lang="fr-FR" sz="1467">
                <a:solidFill>
                  <a:schemeClr val="tx2"/>
                </a:solidFill>
              </a:rPr>
              <a:t> </a:t>
            </a:r>
            <a:r>
              <a:rPr lang="fr-FR" sz="1467" err="1">
                <a:solidFill>
                  <a:schemeClr val="tx2"/>
                </a:solidFill>
              </a:rPr>
              <a:t>turpis</a:t>
            </a:r>
            <a:r>
              <a:rPr lang="fr-FR" sz="1467">
                <a:solidFill>
                  <a:schemeClr val="tx2"/>
                </a:solidFill>
              </a:rPr>
              <a:t> </a:t>
            </a:r>
            <a:r>
              <a:rPr lang="fr-FR" sz="1467" err="1">
                <a:solidFill>
                  <a:schemeClr val="tx2"/>
                </a:solidFill>
              </a:rPr>
              <a:t>feugiat</a:t>
            </a:r>
            <a:r>
              <a:rPr lang="fr-FR" sz="1467">
                <a:solidFill>
                  <a:schemeClr val="tx2"/>
                </a:solidFill>
              </a:rPr>
              <a:t> </a:t>
            </a:r>
            <a:r>
              <a:rPr lang="fr-FR" sz="1467" err="1">
                <a:solidFill>
                  <a:schemeClr val="tx2"/>
                </a:solidFill>
              </a:rPr>
              <a:t>pharetra</a:t>
            </a:r>
            <a:endParaRPr lang="en-US" sz="1467">
              <a:solidFill>
                <a:schemeClr val="tx2"/>
              </a:solidFill>
            </a:endParaRPr>
          </a:p>
        </p:txBody>
      </p:sp>
      <p:sp>
        <p:nvSpPr>
          <p:cNvPr id="34" name="Rectangle 33"/>
          <p:cNvSpPr/>
          <p:nvPr userDrawn="1"/>
        </p:nvSpPr>
        <p:spPr>
          <a:xfrm>
            <a:off x="7094084" y="4005065"/>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fr-FR" sz="1467" err="1">
                <a:solidFill>
                  <a:schemeClr val="tx2"/>
                </a:solidFill>
              </a:rPr>
              <a:t>Phasellus</a:t>
            </a:r>
            <a:r>
              <a:rPr lang="fr-FR" sz="1467">
                <a:solidFill>
                  <a:schemeClr val="tx2"/>
                </a:solidFill>
              </a:rPr>
              <a:t> </a:t>
            </a:r>
            <a:r>
              <a:rPr lang="fr-FR" sz="1467" err="1">
                <a:solidFill>
                  <a:schemeClr val="tx2"/>
                </a:solidFill>
              </a:rPr>
              <a:t>iaculis</a:t>
            </a:r>
            <a:r>
              <a:rPr lang="fr-FR" sz="1467">
                <a:solidFill>
                  <a:schemeClr val="tx2"/>
                </a:solidFill>
              </a:rPr>
              <a:t> </a:t>
            </a:r>
            <a:r>
              <a:rPr lang="fr-FR" sz="1467" err="1">
                <a:solidFill>
                  <a:schemeClr val="tx2"/>
                </a:solidFill>
              </a:rPr>
              <a:t>neque</a:t>
            </a:r>
            <a:r>
              <a:rPr lang="fr-FR" sz="1467">
                <a:solidFill>
                  <a:schemeClr val="tx2"/>
                </a:solidFill>
              </a:rPr>
              <a:t> et </a:t>
            </a:r>
            <a:r>
              <a:rPr lang="fr-FR" sz="1467" err="1">
                <a:solidFill>
                  <a:schemeClr val="tx2"/>
                </a:solidFill>
              </a:rPr>
              <a:t>tellus</a:t>
            </a:r>
            <a:r>
              <a:rPr lang="fr-FR" sz="1467">
                <a:solidFill>
                  <a:schemeClr val="tx2"/>
                </a:solidFill>
              </a:rPr>
              <a:t> </a:t>
            </a:r>
            <a:r>
              <a:rPr lang="fr-FR" sz="1467" err="1">
                <a:solidFill>
                  <a:schemeClr val="tx2"/>
                </a:solidFill>
              </a:rPr>
              <a:t>consectetur</a:t>
            </a:r>
            <a:r>
              <a:rPr lang="fr-FR" sz="1467">
                <a:solidFill>
                  <a:schemeClr val="tx2"/>
                </a:solidFill>
              </a:rPr>
              <a:t>, </a:t>
            </a:r>
            <a:endParaRPr lang="en-US" sz="1467">
              <a:solidFill>
                <a:schemeClr val="tx2"/>
              </a:solidFill>
            </a:endParaRPr>
          </a:p>
        </p:txBody>
      </p:sp>
      <p:sp>
        <p:nvSpPr>
          <p:cNvPr id="35" name="Rectangle 34"/>
          <p:cNvSpPr/>
          <p:nvPr userDrawn="1"/>
        </p:nvSpPr>
        <p:spPr>
          <a:xfrm>
            <a:off x="8997344" y="4005064"/>
            <a:ext cx="1872693" cy="1047594"/>
          </a:xfrm>
          <a:prstGeom prst="rect">
            <a:avLst/>
          </a:prstGeom>
        </p:spPr>
        <p:txBody>
          <a:bodyPr wrap="square">
            <a:spAutoFit/>
          </a:bodyPr>
          <a:lstStyle/>
          <a:p>
            <a:pPr algn="ctr">
              <a:lnSpc>
                <a:spcPct val="95000"/>
              </a:lnSpc>
            </a:pPr>
            <a:r>
              <a:rPr lang="en-US" sz="2133" b="1">
                <a:solidFill>
                  <a:schemeClr val="tx2"/>
                </a:solidFill>
              </a:rPr>
              <a:t>Key Point</a:t>
            </a:r>
          </a:p>
          <a:p>
            <a:pPr algn="ctr">
              <a:lnSpc>
                <a:spcPct val="95000"/>
              </a:lnSpc>
            </a:pPr>
            <a:r>
              <a:rPr lang="en-US" sz="1467" err="1">
                <a:solidFill>
                  <a:schemeClr val="tx2"/>
                </a:solidFill>
              </a:rPr>
              <a:t>Donec</a:t>
            </a:r>
            <a:r>
              <a:rPr lang="en-US" sz="1467">
                <a:solidFill>
                  <a:schemeClr val="tx2"/>
                </a:solidFill>
              </a:rPr>
              <a:t> </a:t>
            </a:r>
            <a:r>
              <a:rPr lang="en-US" sz="1467" err="1">
                <a:solidFill>
                  <a:schemeClr val="tx2"/>
                </a:solidFill>
              </a:rPr>
              <a:t>quis</a:t>
            </a:r>
            <a:r>
              <a:rPr lang="en-US" sz="1467">
                <a:solidFill>
                  <a:schemeClr val="tx2"/>
                </a:solidFill>
              </a:rPr>
              <a:t> </a:t>
            </a:r>
            <a:r>
              <a:rPr lang="en-US" sz="1467" err="1">
                <a:solidFill>
                  <a:schemeClr val="tx2"/>
                </a:solidFill>
              </a:rPr>
              <a:t>faucibus</a:t>
            </a:r>
            <a:r>
              <a:rPr lang="en-US" sz="1467">
                <a:solidFill>
                  <a:schemeClr val="tx2"/>
                </a:solidFill>
              </a:rPr>
              <a:t> ligula, id </a:t>
            </a:r>
            <a:r>
              <a:rPr lang="en-US" sz="1467" err="1">
                <a:solidFill>
                  <a:schemeClr val="tx2"/>
                </a:solidFill>
              </a:rPr>
              <a:t>elementum</a:t>
            </a:r>
            <a:r>
              <a:rPr lang="en-US" sz="1467">
                <a:solidFill>
                  <a:schemeClr val="tx2"/>
                </a:solidFill>
              </a:rPr>
              <a:t> </a:t>
            </a:r>
            <a:r>
              <a:rPr lang="en-US" sz="1467" err="1">
                <a:solidFill>
                  <a:schemeClr val="tx2"/>
                </a:solidFill>
              </a:rPr>
              <a:t>enim</a:t>
            </a:r>
            <a:endParaRPr lang="en-US" sz="1467">
              <a:solidFill>
                <a:schemeClr val="tx2"/>
              </a:solidFill>
            </a:endParaRPr>
          </a:p>
        </p:txBody>
      </p:sp>
      <p:sp>
        <p:nvSpPr>
          <p:cNvPr id="36" name="Rectangle 35"/>
          <p:cNvSpPr/>
          <p:nvPr userDrawn="1"/>
        </p:nvSpPr>
        <p:spPr>
          <a:xfrm>
            <a:off x="1342987" y="5301208"/>
            <a:ext cx="9527051" cy="675185"/>
          </a:xfrm>
          <a:prstGeom prst="rect">
            <a:avLst/>
          </a:prstGeom>
          <a:solidFill>
            <a:schemeClr val="accent3">
              <a:alpha val="50000"/>
            </a:schemeClr>
          </a:solidFill>
        </p:spPr>
        <p:txBody>
          <a:bodyPr wrap="square" lIns="243840" tIns="121920" rIns="243840" bIns="121920">
            <a:spAutoFit/>
          </a:bodyPr>
          <a:lstStyle/>
          <a:p>
            <a:pPr algn="ctr">
              <a:lnSpc>
                <a:spcPct val="95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r>
              <a:rPr lang="en-US" sz="1467">
                <a:solidFill>
                  <a:schemeClr val="tx2"/>
                </a:solidFill>
              </a:rPr>
              <a:t>. </a:t>
            </a:r>
            <a:r>
              <a:rPr lang="en-US" sz="1467" err="1">
                <a:solidFill>
                  <a:schemeClr val="tx2"/>
                </a:solidFill>
              </a:rPr>
              <a:t>Duis</a:t>
            </a:r>
            <a:r>
              <a:rPr lang="en-US" sz="1467">
                <a:solidFill>
                  <a:schemeClr val="tx2"/>
                </a:solidFill>
              </a:rPr>
              <a:t> </a:t>
            </a:r>
            <a:r>
              <a:rPr lang="en-US" sz="1467" err="1">
                <a:solidFill>
                  <a:schemeClr val="tx2"/>
                </a:solidFill>
              </a:rPr>
              <a:t>ultrices</a:t>
            </a:r>
            <a:r>
              <a:rPr lang="en-US" sz="1467">
                <a:solidFill>
                  <a:schemeClr val="tx2"/>
                </a:solidFill>
              </a:rPr>
              <a:t> at </a:t>
            </a:r>
            <a:r>
              <a:rPr lang="en-US" sz="1467" err="1">
                <a:solidFill>
                  <a:schemeClr val="tx2"/>
                </a:solidFill>
              </a:rPr>
              <a:t>nibh</a:t>
            </a:r>
            <a:r>
              <a:rPr lang="en-US" sz="1467">
                <a:solidFill>
                  <a:schemeClr val="tx2"/>
                </a:solidFill>
              </a:rPr>
              <a:t> a </a:t>
            </a:r>
            <a:r>
              <a:rPr lang="en-US" sz="1467" err="1">
                <a:solidFill>
                  <a:schemeClr val="tx2"/>
                </a:solidFill>
              </a:rPr>
              <a:t>malesuada</a:t>
            </a:r>
            <a:r>
              <a:rPr lang="en-US" sz="1467">
                <a:solidFill>
                  <a:schemeClr val="tx2"/>
                </a:solidFill>
              </a:rPr>
              <a:t>. </a:t>
            </a:r>
            <a:r>
              <a:rPr lang="en-US" sz="1467" err="1">
                <a:solidFill>
                  <a:schemeClr val="tx2"/>
                </a:solidFill>
              </a:rPr>
              <a:t>Etiam</a:t>
            </a:r>
            <a:r>
              <a:rPr lang="en-US" sz="1467">
                <a:solidFill>
                  <a:schemeClr val="tx2"/>
                </a:solidFill>
              </a:rPr>
              <a:t> </a:t>
            </a:r>
            <a:r>
              <a:rPr lang="en-US" sz="1467" err="1">
                <a:solidFill>
                  <a:schemeClr val="tx2"/>
                </a:solidFill>
              </a:rPr>
              <a:t>euismod</a:t>
            </a:r>
            <a:r>
              <a:rPr lang="en-US" sz="1467">
                <a:solidFill>
                  <a:schemeClr val="tx2"/>
                </a:solidFill>
              </a:rPr>
              <a:t> semper </a:t>
            </a:r>
            <a:r>
              <a:rPr lang="en-US" sz="1467" err="1">
                <a:solidFill>
                  <a:schemeClr val="tx2"/>
                </a:solidFill>
              </a:rPr>
              <a:t>suscipit</a:t>
            </a:r>
            <a:r>
              <a:rPr lang="en-US" sz="1467">
                <a:solidFill>
                  <a:schemeClr val="tx2"/>
                </a:solidFill>
              </a:rPr>
              <a:t>. </a:t>
            </a:r>
            <a:r>
              <a:rPr lang="en-US" sz="1467" err="1">
                <a:solidFill>
                  <a:schemeClr val="tx2"/>
                </a:solidFill>
              </a:rPr>
              <a:t>Suspendisse</a:t>
            </a:r>
            <a:r>
              <a:rPr lang="en-US" sz="1467">
                <a:solidFill>
                  <a:schemeClr val="tx2"/>
                </a:solidFill>
              </a:rPr>
              <a:t> </a:t>
            </a:r>
            <a:r>
              <a:rPr lang="en-US" sz="1467" err="1">
                <a:solidFill>
                  <a:schemeClr val="tx2"/>
                </a:solidFill>
              </a:rPr>
              <a:t>potenti</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scelerisque</a:t>
            </a:r>
            <a:r>
              <a:rPr lang="en-US" sz="1467">
                <a:solidFill>
                  <a:schemeClr val="tx2"/>
                </a:solidFill>
              </a:rPr>
              <a:t> </a:t>
            </a:r>
            <a:r>
              <a:rPr lang="en-US" sz="1467" err="1">
                <a:solidFill>
                  <a:schemeClr val="tx2"/>
                </a:solidFill>
              </a:rPr>
              <a:t>eu</a:t>
            </a:r>
            <a:r>
              <a:rPr lang="en-US" sz="1467">
                <a:solidFill>
                  <a:schemeClr val="tx2"/>
                </a:solidFill>
              </a:rPr>
              <a:t> </a:t>
            </a:r>
            <a:r>
              <a:rPr lang="en-US" sz="1467" err="1">
                <a:solidFill>
                  <a:schemeClr val="tx2"/>
                </a:solidFill>
              </a:rPr>
              <a:t>sem</a:t>
            </a:r>
            <a:r>
              <a:rPr lang="en-US" sz="1467">
                <a:solidFill>
                  <a:schemeClr val="tx2"/>
                </a:solidFill>
              </a:rPr>
              <a:t> non </a:t>
            </a:r>
            <a:r>
              <a:rPr lang="en-US" sz="1467" err="1">
                <a:solidFill>
                  <a:schemeClr val="tx2"/>
                </a:solidFill>
              </a:rPr>
              <a:t>ultrices</a:t>
            </a:r>
            <a:r>
              <a:rPr lang="en-US" sz="1467">
                <a:solidFill>
                  <a:schemeClr val="tx2"/>
                </a:solidFill>
              </a:rPr>
              <a:t>. </a:t>
            </a:r>
            <a:r>
              <a:rPr lang="en-US" sz="1467" err="1">
                <a:solidFill>
                  <a:schemeClr val="tx2"/>
                </a:solidFill>
              </a:rPr>
              <a:t>Curabitur</a:t>
            </a:r>
            <a:r>
              <a:rPr lang="en-US" sz="1467">
                <a:solidFill>
                  <a:schemeClr val="tx2"/>
                </a:solidFill>
              </a:rPr>
              <a:t> </a:t>
            </a:r>
            <a:r>
              <a:rPr lang="en-US" sz="1467" err="1">
                <a:solidFill>
                  <a:schemeClr val="tx2"/>
                </a:solidFill>
              </a:rPr>
              <a:t>vehicula</a:t>
            </a:r>
            <a:r>
              <a:rPr lang="en-US" sz="1467">
                <a:solidFill>
                  <a:schemeClr val="tx2"/>
                </a:solidFill>
              </a:rPr>
              <a:t> lacus </a:t>
            </a:r>
            <a:r>
              <a:rPr lang="en-US" sz="1467" err="1">
                <a:solidFill>
                  <a:schemeClr val="tx2"/>
                </a:solidFill>
              </a:rPr>
              <a:t>eget</a:t>
            </a:r>
            <a:r>
              <a:rPr lang="en-US" sz="1467">
                <a:solidFill>
                  <a:schemeClr val="tx2"/>
                </a:solidFill>
              </a:rPr>
              <a:t>.</a:t>
            </a:r>
          </a:p>
        </p:txBody>
      </p:sp>
      <p:pic>
        <p:nvPicPr>
          <p:cNvPr id="40" name="Picture 39"/>
          <p:cNvPicPr>
            <a:picLocks noChangeAspect="1"/>
          </p:cNvPicPr>
          <p:nvPr userDrawn="1"/>
        </p:nvPicPr>
        <p:blipFill>
          <a:blip r:embed="rId3"/>
          <a:stretch>
            <a:fillRect/>
          </a:stretch>
        </p:blipFill>
        <p:spPr>
          <a:xfrm>
            <a:off x="1920150" y="2093503"/>
            <a:ext cx="685287" cy="684183"/>
          </a:xfrm>
          <a:prstGeom prst="rect">
            <a:avLst/>
          </a:prstGeom>
        </p:spPr>
      </p:pic>
      <p:pic>
        <p:nvPicPr>
          <p:cNvPr id="41" name="Picture 40"/>
          <p:cNvPicPr>
            <a:picLocks noChangeAspect="1"/>
          </p:cNvPicPr>
          <p:nvPr userDrawn="1"/>
        </p:nvPicPr>
        <p:blipFill>
          <a:blip r:embed="rId4"/>
          <a:stretch>
            <a:fillRect/>
          </a:stretch>
        </p:blipFill>
        <p:spPr>
          <a:xfrm>
            <a:off x="3799083" y="2049079"/>
            <a:ext cx="770862" cy="769621"/>
          </a:xfrm>
          <a:prstGeom prst="rect">
            <a:avLst/>
          </a:prstGeom>
        </p:spPr>
      </p:pic>
      <p:pic>
        <p:nvPicPr>
          <p:cNvPr id="42" name="Picture 41"/>
          <p:cNvPicPr>
            <a:picLocks noChangeAspect="1"/>
          </p:cNvPicPr>
          <p:nvPr userDrawn="1"/>
        </p:nvPicPr>
        <p:blipFill>
          <a:blip r:embed="rId5"/>
          <a:stretch>
            <a:fillRect/>
          </a:stretch>
        </p:blipFill>
        <p:spPr>
          <a:xfrm>
            <a:off x="5667106" y="2205657"/>
            <a:ext cx="933988" cy="572029"/>
          </a:xfrm>
          <a:prstGeom prst="rect">
            <a:avLst/>
          </a:prstGeom>
        </p:spPr>
      </p:pic>
      <p:pic>
        <p:nvPicPr>
          <p:cNvPr id="43" name="Picture 42"/>
          <p:cNvPicPr>
            <a:picLocks noChangeAspect="1"/>
          </p:cNvPicPr>
          <p:nvPr userDrawn="1"/>
        </p:nvPicPr>
        <p:blipFill>
          <a:blip r:embed="rId6"/>
          <a:stretch>
            <a:fillRect/>
          </a:stretch>
        </p:blipFill>
        <p:spPr>
          <a:xfrm>
            <a:off x="7622056" y="2081727"/>
            <a:ext cx="734012" cy="732830"/>
          </a:xfrm>
          <a:prstGeom prst="rect">
            <a:avLst/>
          </a:prstGeom>
        </p:spPr>
      </p:pic>
      <p:pic>
        <p:nvPicPr>
          <p:cNvPr id="44" name="Picture 43"/>
          <p:cNvPicPr>
            <a:picLocks noChangeAspect="1"/>
          </p:cNvPicPr>
          <p:nvPr userDrawn="1"/>
        </p:nvPicPr>
        <p:blipFill>
          <a:blip r:embed="rId7"/>
          <a:stretch>
            <a:fillRect/>
          </a:stretch>
        </p:blipFill>
        <p:spPr>
          <a:xfrm>
            <a:off x="9584157" y="2170347"/>
            <a:ext cx="643685" cy="642648"/>
          </a:xfrm>
          <a:prstGeom prst="rect">
            <a:avLst/>
          </a:prstGeom>
        </p:spPr>
      </p:pic>
    </p:spTree>
    <p:extLst>
      <p:ext uri="{BB962C8B-B14F-4D97-AF65-F5344CB8AC3E}">
        <p14:creationId xmlns:p14="http://schemas.microsoft.com/office/powerpoint/2010/main" val="21751296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42" name="Picture 41"/>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45" name="Picture 4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720969" y="279961"/>
            <a:ext cx="10556631" cy="817561"/>
          </a:xfrm>
        </p:spPr>
        <p:txBody>
          <a:bodyPr/>
          <a:lstStyle>
            <a:lvl1pPr>
              <a:defRPr>
                <a:solidFill>
                  <a:schemeClr val="tx2"/>
                </a:solidFill>
              </a:defRPr>
            </a:lvl1pPr>
          </a:lstStyle>
          <a:p>
            <a:r>
              <a:rPr lang="en-US"/>
              <a:t>3-part Venn diagram is easily customized</a:t>
            </a:r>
          </a:p>
        </p:txBody>
      </p:sp>
      <p:sp>
        <p:nvSpPr>
          <p:cNvPr id="7" name="Text Placeholder 53"/>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So easy you can’t believe it</a:t>
            </a:r>
          </a:p>
        </p:txBody>
      </p:sp>
      <p:sp>
        <p:nvSpPr>
          <p:cNvPr id="8" name="Oval 7"/>
          <p:cNvSpPr/>
          <p:nvPr userDrawn="1"/>
        </p:nvSpPr>
        <p:spPr>
          <a:xfrm>
            <a:off x="3698334" y="3144451"/>
            <a:ext cx="2580253" cy="2580251"/>
          </a:xfrm>
          <a:prstGeom prst="ellipse">
            <a:avLst/>
          </a:prstGeom>
          <a:solidFill>
            <a:schemeClr val="accent1">
              <a:lumMod val="75000"/>
              <a:alpha val="6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 name="Oval 8"/>
          <p:cNvSpPr/>
          <p:nvPr userDrawn="1"/>
        </p:nvSpPr>
        <p:spPr>
          <a:xfrm>
            <a:off x="4721696" y="1551404"/>
            <a:ext cx="2580253" cy="2580251"/>
          </a:xfrm>
          <a:prstGeom prst="ellipse">
            <a:avLst/>
          </a:prstGeom>
          <a:solidFill>
            <a:schemeClr val="accent5">
              <a:alpha val="60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0" name="Oval 9"/>
          <p:cNvSpPr/>
          <p:nvPr userDrawn="1"/>
        </p:nvSpPr>
        <p:spPr>
          <a:xfrm>
            <a:off x="5739690" y="3144451"/>
            <a:ext cx="2580253" cy="2580251"/>
          </a:xfrm>
          <a:prstGeom prst="ellipse">
            <a:avLst/>
          </a:prstGeom>
          <a:solidFill>
            <a:schemeClr val="accent1">
              <a:lumMod val="60000"/>
              <a:lumOff val="40000"/>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1" name="Rectangle 10"/>
          <p:cNvSpPr/>
          <p:nvPr userDrawn="1"/>
        </p:nvSpPr>
        <p:spPr>
          <a:xfrm>
            <a:off x="3839056" y="4266452"/>
            <a:ext cx="1872693" cy="404150"/>
          </a:xfrm>
          <a:prstGeom prst="rect">
            <a:avLst/>
          </a:prstGeom>
        </p:spPr>
        <p:txBody>
          <a:bodyPr wrap="square">
            <a:spAutoFit/>
          </a:bodyPr>
          <a:lstStyle/>
          <a:p>
            <a:pPr algn="ctr">
              <a:lnSpc>
                <a:spcPct val="95000"/>
              </a:lnSpc>
            </a:pPr>
            <a:r>
              <a:rPr lang="en-US" sz="2133">
                <a:solidFill>
                  <a:srgbClr val="FFFFFF"/>
                </a:solidFill>
              </a:rPr>
              <a:t>Thing A</a:t>
            </a:r>
          </a:p>
        </p:txBody>
      </p:sp>
      <p:sp>
        <p:nvSpPr>
          <p:cNvPr id="12" name="Rectangle 11"/>
          <p:cNvSpPr/>
          <p:nvPr userDrawn="1"/>
        </p:nvSpPr>
        <p:spPr>
          <a:xfrm>
            <a:off x="5075476" y="2515341"/>
            <a:ext cx="1872693" cy="404150"/>
          </a:xfrm>
          <a:prstGeom prst="rect">
            <a:avLst/>
          </a:prstGeom>
        </p:spPr>
        <p:txBody>
          <a:bodyPr wrap="square">
            <a:spAutoFit/>
          </a:bodyPr>
          <a:lstStyle/>
          <a:p>
            <a:pPr algn="ctr">
              <a:lnSpc>
                <a:spcPct val="95000"/>
              </a:lnSpc>
            </a:pPr>
            <a:r>
              <a:rPr lang="en-US" sz="2133">
                <a:solidFill>
                  <a:srgbClr val="FFFFFF"/>
                </a:solidFill>
              </a:rPr>
              <a:t>Thing B</a:t>
            </a:r>
          </a:p>
        </p:txBody>
      </p:sp>
      <p:sp>
        <p:nvSpPr>
          <p:cNvPr id="13" name="Rectangle 12"/>
          <p:cNvSpPr/>
          <p:nvPr userDrawn="1"/>
        </p:nvSpPr>
        <p:spPr>
          <a:xfrm>
            <a:off x="6286875" y="4266452"/>
            <a:ext cx="1872693" cy="404150"/>
          </a:xfrm>
          <a:prstGeom prst="rect">
            <a:avLst/>
          </a:prstGeom>
        </p:spPr>
        <p:txBody>
          <a:bodyPr wrap="square">
            <a:spAutoFit/>
          </a:bodyPr>
          <a:lstStyle/>
          <a:p>
            <a:pPr algn="ctr">
              <a:lnSpc>
                <a:spcPct val="95000"/>
              </a:lnSpc>
            </a:pPr>
            <a:r>
              <a:rPr lang="en-US" sz="2133">
                <a:solidFill>
                  <a:srgbClr val="FFFFFF"/>
                </a:solidFill>
              </a:rPr>
              <a:t>Thing C</a:t>
            </a:r>
          </a:p>
        </p:txBody>
      </p:sp>
      <p:sp>
        <p:nvSpPr>
          <p:cNvPr id="14" name="Rectangle 13"/>
          <p:cNvSpPr/>
          <p:nvPr userDrawn="1"/>
        </p:nvSpPr>
        <p:spPr>
          <a:xfrm>
            <a:off x="327493" y="1911242"/>
            <a:ext cx="3176220" cy="618631"/>
          </a:xfrm>
          <a:prstGeom prst="rect">
            <a:avLst/>
          </a:prstGeom>
        </p:spPr>
        <p:txBody>
          <a:bodyPr wrap="square">
            <a:spAutoFit/>
          </a:bodyPr>
          <a:lstStyle/>
          <a:p>
            <a:pPr algn="r">
              <a:lnSpc>
                <a:spcPct val="95000"/>
              </a:lnSpc>
            </a:pPr>
            <a:r>
              <a:rPr lang="en-US" sz="2133">
                <a:solidFill>
                  <a:schemeClr val="tx2"/>
                </a:solidFill>
              </a:rPr>
              <a:t>Key Point</a:t>
            </a:r>
          </a:p>
          <a:p>
            <a:pPr algn="r">
              <a:lnSpc>
                <a:spcPct val="95000"/>
              </a:lnSpc>
            </a:pPr>
            <a:r>
              <a:rPr lang="fr-FR" sz="1467">
                <a:solidFill>
                  <a:schemeClr val="tx2"/>
                </a:solidFill>
              </a:rPr>
              <a:t>Nam </a:t>
            </a:r>
            <a:r>
              <a:rPr lang="fr-FR" sz="1467" err="1">
                <a:solidFill>
                  <a:schemeClr val="tx2"/>
                </a:solidFill>
              </a:rPr>
              <a:t>sit</a:t>
            </a:r>
            <a:r>
              <a:rPr lang="fr-FR" sz="1467">
                <a:solidFill>
                  <a:schemeClr val="tx2"/>
                </a:solidFill>
              </a:rPr>
              <a:t> </a:t>
            </a:r>
            <a:r>
              <a:rPr lang="fr-FR" sz="1467" err="1">
                <a:solidFill>
                  <a:schemeClr val="tx2"/>
                </a:solidFill>
              </a:rPr>
              <a:t>amet</a:t>
            </a:r>
            <a:r>
              <a:rPr lang="fr-FR" sz="1467">
                <a:solidFill>
                  <a:schemeClr val="tx2"/>
                </a:solidFill>
              </a:rPr>
              <a:t> </a:t>
            </a:r>
            <a:r>
              <a:rPr lang="fr-FR" sz="1467" err="1">
                <a:solidFill>
                  <a:schemeClr val="tx2"/>
                </a:solidFill>
              </a:rPr>
              <a:t>neque</a:t>
            </a:r>
            <a:r>
              <a:rPr lang="fr-FR" sz="1467">
                <a:solidFill>
                  <a:schemeClr val="tx2"/>
                </a:solidFill>
              </a:rPr>
              <a:t> </a:t>
            </a:r>
            <a:r>
              <a:rPr lang="fr-FR" sz="1467" err="1">
                <a:solidFill>
                  <a:schemeClr val="tx2"/>
                </a:solidFill>
              </a:rPr>
              <a:t>quis</a:t>
            </a:r>
            <a:endParaRPr lang="en-US" sz="1467">
              <a:solidFill>
                <a:schemeClr val="tx2"/>
              </a:solidFill>
            </a:endParaRPr>
          </a:p>
        </p:txBody>
      </p:sp>
      <p:sp>
        <p:nvSpPr>
          <p:cNvPr id="15" name="Rectangle 14"/>
          <p:cNvSpPr/>
          <p:nvPr userDrawn="1"/>
        </p:nvSpPr>
        <p:spPr>
          <a:xfrm>
            <a:off x="9685139" y="4109873"/>
            <a:ext cx="2788995" cy="618631"/>
          </a:xfrm>
          <a:prstGeom prst="rect">
            <a:avLst/>
          </a:prstGeom>
        </p:spPr>
        <p:txBody>
          <a:bodyPr wrap="square">
            <a:spAutoFit/>
          </a:bodyPr>
          <a:lstStyle/>
          <a:p>
            <a:pPr>
              <a:lnSpc>
                <a:spcPct val="95000"/>
              </a:lnSpc>
            </a:pPr>
            <a:r>
              <a:rPr lang="en-US" sz="2133">
                <a:solidFill>
                  <a:schemeClr val="tx2"/>
                </a:solidFill>
              </a:rPr>
              <a:t>Key Point</a:t>
            </a:r>
          </a:p>
          <a:p>
            <a:pPr>
              <a:lnSpc>
                <a:spcPct val="95000"/>
              </a:lnSpc>
            </a:pPr>
            <a:r>
              <a:rPr lang="en-US" sz="1467" err="1">
                <a:solidFill>
                  <a:schemeClr val="tx2"/>
                </a:solidFill>
              </a:rPr>
              <a:t>Donec</a:t>
            </a:r>
            <a:r>
              <a:rPr lang="en-US" sz="1467">
                <a:solidFill>
                  <a:schemeClr val="tx2"/>
                </a:solidFill>
              </a:rPr>
              <a:t> </a:t>
            </a:r>
            <a:r>
              <a:rPr lang="en-US" sz="1467" err="1">
                <a:solidFill>
                  <a:schemeClr val="tx2"/>
                </a:solidFill>
              </a:rPr>
              <a:t>quis</a:t>
            </a:r>
            <a:r>
              <a:rPr lang="en-US" sz="1467">
                <a:solidFill>
                  <a:schemeClr val="tx2"/>
                </a:solidFill>
              </a:rPr>
              <a:t> </a:t>
            </a:r>
            <a:r>
              <a:rPr lang="en-US" sz="1467" err="1">
                <a:solidFill>
                  <a:schemeClr val="tx2"/>
                </a:solidFill>
              </a:rPr>
              <a:t>faucibus</a:t>
            </a:r>
            <a:endParaRPr lang="en-US" sz="1467">
              <a:solidFill>
                <a:schemeClr val="tx2"/>
              </a:solidFill>
            </a:endParaRPr>
          </a:p>
        </p:txBody>
      </p:sp>
      <p:sp>
        <p:nvSpPr>
          <p:cNvPr id="16" name="Rectangle 15"/>
          <p:cNvSpPr/>
          <p:nvPr userDrawn="1"/>
        </p:nvSpPr>
        <p:spPr>
          <a:xfrm>
            <a:off x="8069891" y="2564904"/>
            <a:ext cx="3165376" cy="715965"/>
          </a:xfrm>
          <a:prstGeom prst="rect">
            <a:avLst/>
          </a:prstGeom>
          <a:solidFill>
            <a:schemeClr val="accent2">
              <a:lumMod val="75000"/>
            </a:schemeClr>
          </a:solidFill>
        </p:spPr>
        <p:txBody>
          <a:bodyPr wrap="square">
            <a:spAutoFit/>
          </a:bodyPr>
          <a:lstStyle/>
          <a:p>
            <a:pPr algn="ctr">
              <a:lnSpc>
                <a:spcPct val="95000"/>
              </a:lnSpc>
            </a:pPr>
            <a:r>
              <a:rPr lang="en-US" sz="2133">
                <a:solidFill>
                  <a:schemeClr val="bg1"/>
                </a:solidFill>
              </a:rPr>
              <a:t>Lorem ipsum dolor sit amet, </a:t>
            </a:r>
            <a:r>
              <a:rPr lang="en-US" sz="2133" err="1">
                <a:solidFill>
                  <a:schemeClr val="bg1"/>
                </a:solidFill>
              </a:rPr>
              <a:t>consectetur</a:t>
            </a:r>
            <a:endParaRPr lang="en-US" sz="2133">
              <a:solidFill>
                <a:schemeClr val="bg1"/>
              </a:solidFill>
            </a:endParaRPr>
          </a:p>
        </p:txBody>
      </p:sp>
      <p:sp>
        <p:nvSpPr>
          <p:cNvPr id="17" name="Oval 16"/>
          <p:cNvSpPr/>
          <p:nvPr userDrawn="1"/>
        </p:nvSpPr>
        <p:spPr>
          <a:xfrm>
            <a:off x="5903979" y="3870087"/>
            <a:ext cx="192021" cy="192021"/>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18" name="Straight Connector 17"/>
          <p:cNvCxnSpPr/>
          <p:nvPr userDrawn="1"/>
        </p:nvCxnSpPr>
        <p:spPr>
          <a:xfrm flipV="1">
            <a:off x="6062133" y="3078385"/>
            <a:ext cx="2016224" cy="86231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8620037" y="3901560"/>
            <a:ext cx="1060424" cy="1066032"/>
            <a:chOff x="776288" y="2444750"/>
            <a:chExt cx="600075" cy="603250"/>
          </a:xfrm>
          <a:solidFill>
            <a:schemeClr val="accent1">
              <a:lumMod val="60000"/>
              <a:lumOff val="40000"/>
            </a:schemeClr>
          </a:solidFill>
        </p:grpSpPr>
        <p:sp>
          <p:nvSpPr>
            <p:cNvPr id="20" name="Oval 19"/>
            <p:cNvSpPr>
              <a:spLocks noChangeArrowheads="1"/>
            </p:cNvSpPr>
            <p:nvPr/>
          </p:nvSpPr>
          <p:spPr bwMode="auto">
            <a:xfrm>
              <a:off x="776288" y="2444750"/>
              <a:ext cx="600075" cy="60325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3200"/>
            </a:p>
          </p:txBody>
        </p:sp>
        <p:grpSp>
          <p:nvGrpSpPr>
            <p:cNvPr id="21" name="Group 20"/>
            <p:cNvGrpSpPr/>
            <p:nvPr/>
          </p:nvGrpSpPr>
          <p:grpSpPr>
            <a:xfrm>
              <a:off x="862013" y="2624931"/>
              <a:ext cx="430213" cy="242888"/>
              <a:chOff x="862013" y="2847975"/>
              <a:chExt cx="430213" cy="242888"/>
            </a:xfrm>
            <a:grpFill/>
          </p:grpSpPr>
          <p:sp>
            <p:nvSpPr>
              <p:cNvPr id="22" name="Freeform 24"/>
              <p:cNvSpPr>
                <a:spLocks noEditPoints="1"/>
              </p:cNvSpPr>
              <p:nvPr/>
            </p:nvSpPr>
            <p:spPr bwMode="auto">
              <a:xfrm>
                <a:off x="957263" y="2847975"/>
                <a:ext cx="334963" cy="242888"/>
              </a:xfrm>
              <a:custGeom>
                <a:avLst/>
                <a:gdLst>
                  <a:gd name="T0" fmla="*/ 191 w 197"/>
                  <a:gd name="T1" fmla="*/ 72 h 143"/>
                  <a:gd name="T2" fmla="*/ 184 w 197"/>
                  <a:gd name="T3" fmla="*/ 72 h 143"/>
                  <a:gd name="T4" fmla="*/ 172 w 197"/>
                  <a:gd name="T5" fmla="*/ 43 h 143"/>
                  <a:gd name="T6" fmla="*/ 157 w 197"/>
                  <a:gd name="T7" fmla="*/ 31 h 143"/>
                  <a:gd name="T8" fmla="*/ 126 w 197"/>
                  <a:gd name="T9" fmla="*/ 31 h 143"/>
                  <a:gd name="T10" fmla="*/ 126 w 197"/>
                  <a:gd name="T11" fmla="*/ 2 h 143"/>
                  <a:gd name="T12" fmla="*/ 123 w 197"/>
                  <a:gd name="T13" fmla="*/ 0 h 143"/>
                  <a:gd name="T14" fmla="*/ 2 w 197"/>
                  <a:gd name="T15" fmla="*/ 0 h 143"/>
                  <a:gd name="T16" fmla="*/ 0 w 197"/>
                  <a:gd name="T17" fmla="*/ 2 h 143"/>
                  <a:gd name="T18" fmla="*/ 0 w 197"/>
                  <a:gd name="T19" fmla="*/ 122 h 143"/>
                  <a:gd name="T20" fmla="*/ 2 w 197"/>
                  <a:gd name="T21" fmla="*/ 125 h 143"/>
                  <a:gd name="T22" fmla="*/ 19 w 197"/>
                  <a:gd name="T23" fmla="*/ 125 h 143"/>
                  <a:gd name="T24" fmla="*/ 39 w 197"/>
                  <a:gd name="T25" fmla="*/ 143 h 143"/>
                  <a:gd name="T26" fmla="*/ 60 w 197"/>
                  <a:gd name="T27" fmla="*/ 125 h 143"/>
                  <a:gd name="T28" fmla="*/ 138 w 197"/>
                  <a:gd name="T29" fmla="*/ 125 h 143"/>
                  <a:gd name="T30" fmla="*/ 159 w 197"/>
                  <a:gd name="T31" fmla="*/ 143 h 143"/>
                  <a:gd name="T32" fmla="*/ 180 w 197"/>
                  <a:gd name="T33" fmla="*/ 125 h 143"/>
                  <a:gd name="T34" fmla="*/ 191 w 197"/>
                  <a:gd name="T35" fmla="*/ 125 h 143"/>
                  <a:gd name="T36" fmla="*/ 197 w 197"/>
                  <a:gd name="T37" fmla="*/ 119 h 143"/>
                  <a:gd name="T38" fmla="*/ 197 w 197"/>
                  <a:gd name="T39" fmla="*/ 78 h 143"/>
                  <a:gd name="T40" fmla="*/ 191 w 197"/>
                  <a:gd name="T41" fmla="*/ 72 h 143"/>
                  <a:gd name="T42" fmla="*/ 157 w 197"/>
                  <a:gd name="T43" fmla="*/ 36 h 143"/>
                  <a:gd name="T44" fmla="*/ 168 w 197"/>
                  <a:gd name="T45" fmla="*/ 44 h 143"/>
                  <a:gd name="T46" fmla="*/ 179 w 197"/>
                  <a:gd name="T47" fmla="*/ 72 h 143"/>
                  <a:gd name="T48" fmla="*/ 126 w 197"/>
                  <a:gd name="T49" fmla="*/ 72 h 143"/>
                  <a:gd name="T50" fmla="*/ 126 w 197"/>
                  <a:gd name="T51" fmla="*/ 36 h 143"/>
                  <a:gd name="T52" fmla="*/ 157 w 197"/>
                  <a:gd name="T53" fmla="*/ 36 h 143"/>
                  <a:gd name="T54" fmla="*/ 4 w 197"/>
                  <a:gd name="T55" fmla="*/ 4 h 143"/>
                  <a:gd name="T56" fmla="*/ 121 w 197"/>
                  <a:gd name="T57" fmla="*/ 4 h 143"/>
                  <a:gd name="T58" fmla="*/ 121 w 197"/>
                  <a:gd name="T59" fmla="*/ 120 h 143"/>
                  <a:gd name="T60" fmla="*/ 60 w 197"/>
                  <a:gd name="T61" fmla="*/ 120 h 143"/>
                  <a:gd name="T62" fmla="*/ 39 w 197"/>
                  <a:gd name="T63" fmla="*/ 101 h 143"/>
                  <a:gd name="T64" fmla="*/ 19 w 197"/>
                  <a:gd name="T65" fmla="*/ 120 h 143"/>
                  <a:gd name="T66" fmla="*/ 4 w 197"/>
                  <a:gd name="T67" fmla="*/ 120 h 143"/>
                  <a:gd name="T68" fmla="*/ 4 w 197"/>
                  <a:gd name="T69" fmla="*/ 4 h 143"/>
                  <a:gd name="T70" fmla="*/ 39 w 197"/>
                  <a:gd name="T71" fmla="*/ 139 h 143"/>
                  <a:gd name="T72" fmla="*/ 23 w 197"/>
                  <a:gd name="T73" fmla="*/ 122 h 143"/>
                  <a:gd name="T74" fmla="*/ 39 w 197"/>
                  <a:gd name="T75" fmla="*/ 106 h 143"/>
                  <a:gd name="T76" fmla="*/ 56 w 197"/>
                  <a:gd name="T77" fmla="*/ 122 h 143"/>
                  <a:gd name="T78" fmla="*/ 39 w 197"/>
                  <a:gd name="T79" fmla="*/ 139 h 143"/>
                  <a:gd name="T80" fmla="*/ 159 w 197"/>
                  <a:gd name="T81" fmla="*/ 139 h 143"/>
                  <a:gd name="T82" fmla="*/ 142 w 197"/>
                  <a:gd name="T83" fmla="*/ 122 h 143"/>
                  <a:gd name="T84" fmla="*/ 159 w 197"/>
                  <a:gd name="T85" fmla="*/ 106 h 143"/>
                  <a:gd name="T86" fmla="*/ 175 w 197"/>
                  <a:gd name="T87" fmla="*/ 122 h 143"/>
                  <a:gd name="T88" fmla="*/ 175 w 197"/>
                  <a:gd name="T89" fmla="*/ 122 h 143"/>
                  <a:gd name="T90" fmla="*/ 175 w 197"/>
                  <a:gd name="T91" fmla="*/ 123 h 143"/>
                  <a:gd name="T92" fmla="*/ 159 w 197"/>
                  <a:gd name="T93" fmla="*/ 139 h 143"/>
                  <a:gd name="T94" fmla="*/ 193 w 197"/>
                  <a:gd name="T95" fmla="*/ 119 h 143"/>
                  <a:gd name="T96" fmla="*/ 191 w 197"/>
                  <a:gd name="T97" fmla="*/ 120 h 143"/>
                  <a:gd name="T98" fmla="*/ 180 w 197"/>
                  <a:gd name="T99" fmla="*/ 120 h 143"/>
                  <a:gd name="T100" fmla="*/ 159 w 197"/>
                  <a:gd name="T101" fmla="*/ 101 h 143"/>
                  <a:gd name="T102" fmla="*/ 138 w 197"/>
                  <a:gd name="T103" fmla="*/ 120 h 143"/>
                  <a:gd name="T104" fmla="*/ 126 w 197"/>
                  <a:gd name="T105" fmla="*/ 120 h 143"/>
                  <a:gd name="T106" fmla="*/ 126 w 197"/>
                  <a:gd name="T107" fmla="*/ 77 h 143"/>
                  <a:gd name="T108" fmla="*/ 191 w 197"/>
                  <a:gd name="T109" fmla="*/ 77 h 143"/>
                  <a:gd name="T110" fmla="*/ 193 w 197"/>
                  <a:gd name="T111" fmla="*/ 78 h 143"/>
                  <a:gd name="T112" fmla="*/ 193 w 197"/>
                  <a:gd name="T113"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143">
                    <a:moveTo>
                      <a:pt x="191" y="72"/>
                    </a:moveTo>
                    <a:cubicBezTo>
                      <a:pt x="184" y="72"/>
                      <a:pt x="184" y="72"/>
                      <a:pt x="184" y="72"/>
                    </a:cubicBezTo>
                    <a:cubicBezTo>
                      <a:pt x="181" y="65"/>
                      <a:pt x="172" y="43"/>
                      <a:pt x="172" y="43"/>
                    </a:cubicBezTo>
                    <a:cubicBezTo>
                      <a:pt x="169" y="36"/>
                      <a:pt x="163" y="31"/>
                      <a:pt x="157" y="31"/>
                    </a:cubicBezTo>
                    <a:cubicBezTo>
                      <a:pt x="126" y="31"/>
                      <a:pt x="126" y="31"/>
                      <a:pt x="126" y="31"/>
                    </a:cubicBezTo>
                    <a:cubicBezTo>
                      <a:pt x="126" y="2"/>
                      <a:pt x="126" y="2"/>
                      <a:pt x="126" y="2"/>
                    </a:cubicBezTo>
                    <a:cubicBezTo>
                      <a:pt x="126" y="1"/>
                      <a:pt x="125" y="0"/>
                      <a:pt x="123" y="0"/>
                    </a:cubicBezTo>
                    <a:cubicBezTo>
                      <a:pt x="2" y="0"/>
                      <a:pt x="2" y="0"/>
                      <a:pt x="2" y="0"/>
                    </a:cubicBezTo>
                    <a:cubicBezTo>
                      <a:pt x="1" y="0"/>
                      <a:pt x="0" y="1"/>
                      <a:pt x="0" y="2"/>
                    </a:cubicBezTo>
                    <a:cubicBezTo>
                      <a:pt x="0" y="122"/>
                      <a:pt x="0" y="122"/>
                      <a:pt x="0" y="122"/>
                    </a:cubicBezTo>
                    <a:cubicBezTo>
                      <a:pt x="0" y="123"/>
                      <a:pt x="1" y="125"/>
                      <a:pt x="2" y="125"/>
                    </a:cubicBezTo>
                    <a:cubicBezTo>
                      <a:pt x="19" y="125"/>
                      <a:pt x="19" y="125"/>
                      <a:pt x="19" y="125"/>
                    </a:cubicBezTo>
                    <a:cubicBezTo>
                      <a:pt x="20" y="135"/>
                      <a:pt x="29" y="143"/>
                      <a:pt x="39" y="143"/>
                    </a:cubicBezTo>
                    <a:cubicBezTo>
                      <a:pt x="50" y="143"/>
                      <a:pt x="59" y="135"/>
                      <a:pt x="60" y="125"/>
                    </a:cubicBezTo>
                    <a:cubicBezTo>
                      <a:pt x="138" y="125"/>
                      <a:pt x="138" y="125"/>
                      <a:pt x="138" y="125"/>
                    </a:cubicBezTo>
                    <a:cubicBezTo>
                      <a:pt x="139" y="135"/>
                      <a:pt x="148" y="143"/>
                      <a:pt x="159" y="143"/>
                    </a:cubicBezTo>
                    <a:cubicBezTo>
                      <a:pt x="170" y="143"/>
                      <a:pt x="178" y="135"/>
                      <a:pt x="180" y="125"/>
                    </a:cubicBezTo>
                    <a:cubicBezTo>
                      <a:pt x="191" y="125"/>
                      <a:pt x="191" y="125"/>
                      <a:pt x="191" y="125"/>
                    </a:cubicBezTo>
                    <a:cubicBezTo>
                      <a:pt x="195" y="125"/>
                      <a:pt x="197" y="122"/>
                      <a:pt x="197" y="119"/>
                    </a:cubicBezTo>
                    <a:cubicBezTo>
                      <a:pt x="197" y="78"/>
                      <a:pt x="197" y="78"/>
                      <a:pt x="197" y="78"/>
                    </a:cubicBezTo>
                    <a:cubicBezTo>
                      <a:pt x="197" y="75"/>
                      <a:pt x="195" y="72"/>
                      <a:pt x="191" y="72"/>
                    </a:cubicBezTo>
                    <a:close/>
                    <a:moveTo>
                      <a:pt x="157" y="36"/>
                    </a:moveTo>
                    <a:cubicBezTo>
                      <a:pt x="161" y="36"/>
                      <a:pt x="166" y="40"/>
                      <a:pt x="168" y="44"/>
                    </a:cubicBezTo>
                    <a:cubicBezTo>
                      <a:pt x="168" y="45"/>
                      <a:pt x="175" y="64"/>
                      <a:pt x="179" y="72"/>
                    </a:cubicBezTo>
                    <a:cubicBezTo>
                      <a:pt x="126" y="72"/>
                      <a:pt x="126" y="72"/>
                      <a:pt x="126" y="72"/>
                    </a:cubicBezTo>
                    <a:cubicBezTo>
                      <a:pt x="126" y="36"/>
                      <a:pt x="126" y="36"/>
                      <a:pt x="126" y="36"/>
                    </a:cubicBezTo>
                    <a:lnTo>
                      <a:pt x="157" y="36"/>
                    </a:lnTo>
                    <a:close/>
                    <a:moveTo>
                      <a:pt x="4" y="4"/>
                    </a:moveTo>
                    <a:cubicBezTo>
                      <a:pt x="121" y="4"/>
                      <a:pt x="121" y="4"/>
                      <a:pt x="121" y="4"/>
                    </a:cubicBezTo>
                    <a:cubicBezTo>
                      <a:pt x="121" y="120"/>
                      <a:pt x="121" y="120"/>
                      <a:pt x="121" y="120"/>
                    </a:cubicBezTo>
                    <a:cubicBezTo>
                      <a:pt x="60" y="120"/>
                      <a:pt x="60" y="120"/>
                      <a:pt x="60" y="120"/>
                    </a:cubicBezTo>
                    <a:cubicBezTo>
                      <a:pt x="59" y="109"/>
                      <a:pt x="50" y="101"/>
                      <a:pt x="39" y="101"/>
                    </a:cubicBezTo>
                    <a:cubicBezTo>
                      <a:pt x="29" y="101"/>
                      <a:pt x="20" y="109"/>
                      <a:pt x="19" y="120"/>
                    </a:cubicBezTo>
                    <a:cubicBezTo>
                      <a:pt x="4" y="120"/>
                      <a:pt x="4" y="120"/>
                      <a:pt x="4" y="120"/>
                    </a:cubicBezTo>
                    <a:lnTo>
                      <a:pt x="4" y="4"/>
                    </a:lnTo>
                    <a:close/>
                    <a:moveTo>
                      <a:pt x="39" y="139"/>
                    </a:moveTo>
                    <a:cubicBezTo>
                      <a:pt x="30" y="139"/>
                      <a:pt x="23" y="131"/>
                      <a:pt x="23" y="122"/>
                    </a:cubicBezTo>
                    <a:cubicBezTo>
                      <a:pt x="23" y="113"/>
                      <a:pt x="30" y="106"/>
                      <a:pt x="39" y="106"/>
                    </a:cubicBezTo>
                    <a:cubicBezTo>
                      <a:pt x="48" y="106"/>
                      <a:pt x="56" y="113"/>
                      <a:pt x="56" y="122"/>
                    </a:cubicBezTo>
                    <a:cubicBezTo>
                      <a:pt x="56" y="131"/>
                      <a:pt x="48" y="139"/>
                      <a:pt x="39" y="139"/>
                    </a:cubicBezTo>
                    <a:close/>
                    <a:moveTo>
                      <a:pt x="159" y="139"/>
                    </a:moveTo>
                    <a:cubicBezTo>
                      <a:pt x="150" y="139"/>
                      <a:pt x="142" y="131"/>
                      <a:pt x="142" y="122"/>
                    </a:cubicBezTo>
                    <a:cubicBezTo>
                      <a:pt x="142" y="113"/>
                      <a:pt x="150" y="106"/>
                      <a:pt x="159" y="106"/>
                    </a:cubicBezTo>
                    <a:cubicBezTo>
                      <a:pt x="168" y="106"/>
                      <a:pt x="175" y="113"/>
                      <a:pt x="175" y="122"/>
                    </a:cubicBezTo>
                    <a:cubicBezTo>
                      <a:pt x="175" y="122"/>
                      <a:pt x="175" y="122"/>
                      <a:pt x="175" y="122"/>
                    </a:cubicBezTo>
                    <a:cubicBezTo>
                      <a:pt x="175" y="122"/>
                      <a:pt x="175" y="122"/>
                      <a:pt x="175" y="123"/>
                    </a:cubicBezTo>
                    <a:cubicBezTo>
                      <a:pt x="175" y="131"/>
                      <a:pt x="168" y="139"/>
                      <a:pt x="159" y="139"/>
                    </a:cubicBezTo>
                    <a:close/>
                    <a:moveTo>
                      <a:pt x="193" y="119"/>
                    </a:moveTo>
                    <a:cubicBezTo>
                      <a:pt x="193" y="119"/>
                      <a:pt x="192" y="120"/>
                      <a:pt x="191" y="120"/>
                    </a:cubicBezTo>
                    <a:cubicBezTo>
                      <a:pt x="180" y="120"/>
                      <a:pt x="180" y="120"/>
                      <a:pt x="180" y="120"/>
                    </a:cubicBezTo>
                    <a:cubicBezTo>
                      <a:pt x="178" y="109"/>
                      <a:pt x="170" y="101"/>
                      <a:pt x="159" y="101"/>
                    </a:cubicBezTo>
                    <a:cubicBezTo>
                      <a:pt x="148" y="101"/>
                      <a:pt x="139" y="109"/>
                      <a:pt x="138" y="120"/>
                    </a:cubicBezTo>
                    <a:cubicBezTo>
                      <a:pt x="126" y="120"/>
                      <a:pt x="126" y="120"/>
                      <a:pt x="126" y="120"/>
                    </a:cubicBezTo>
                    <a:cubicBezTo>
                      <a:pt x="126" y="77"/>
                      <a:pt x="126" y="77"/>
                      <a:pt x="126" y="77"/>
                    </a:cubicBezTo>
                    <a:cubicBezTo>
                      <a:pt x="191" y="77"/>
                      <a:pt x="191" y="77"/>
                      <a:pt x="191" y="77"/>
                    </a:cubicBezTo>
                    <a:cubicBezTo>
                      <a:pt x="192" y="77"/>
                      <a:pt x="193" y="77"/>
                      <a:pt x="193" y="78"/>
                    </a:cubicBezTo>
                    <a:lnTo>
                      <a:pt x="193"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3" name="Freeform 25"/>
              <p:cNvSpPr>
                <a:spLocks/>
              </p:cNvSpPr>
              <p:nvPr/>
            </p:nvSpPr>
            <p:spPr bwMode="auto">
              <a:xfrm>
                <a:off x="862013" y="2847975"/>
                <a:ext cx="76200" cy="7938"/>
              </a:xfrm>
              <a:custGeom>
                <a:avLst/>
                <a:gdLst>
                  <a:gd name="T0" fmla="*/ 42 w 45"/>
                  <a:gd name="T1" fmla="*/ 0 h 4"/>
                  <a:gd name="T2" fmla="*/ 3 w 45"/>
                  <a:gd name="T3" fmla="*/ 0 h 4"/>
                  <a:gd name="T4" fmla="*/ 0 w 45"/>
                  <a:gd name="T5" fmla="*/ 2 h 4"/>
                  <a:gd name="T6" fmla="*/ 3 w 45"/>
                  <a:gd name="T7" fmla="*/ 4 h 4"/>
                  <a:gd name="T8" fmla="*/ 42 w 45"/>
                  <a:gd name="T9" fmla="*/ 4 h 4"/>
                  <a:gd name="T10" fmla="*/ 45 w 45"/>
                  <a:gd name="T11" fmla="*/ 2 h 4"/>
                  <a:gd name="T12" fmla="*/ 42 w 4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5" h="4">
                    <a:moveTo>
                      <a:pt x="42" y="0"/>
                    </a:moveTo>
                    <a:cubicBezTo>
                      <a:pt x="3" y="0"/>
                      <a:pt x="3" y="0"/>
                      <a:pt x="3" y="0"/>
                    </a:cubicBezTo>
                    <a:cubicBezTo>
                      <a:pt x="1" y="0"/>
                      <a:pt x="0" y="1"/>
                      <a:pt x="0" y="2"/>
                    </a:cubicBezTo>
                    <a:cubicBezTo>
                      <a:pt x="0" y="3"/>
                      <a:pt x="1" y="4"/>
                      <a:pt x="3" y="4"/>
                    </a:cubicBezTo>
                    <a:cubicBezTo>
                      <a:pt x="42" y="4"/>
                      <a:pt x="42" y="4"/>
                      <a:pt x="42" y="4"/>
                    </a:cubicBezTo>
                    <a:cubicBezTo>
                      <a:pt x="44" y="4"/>
                      <a:pt x="45" y="3"/>
                      <a:pt x="45" y="2"/>
                    </a:cubicBezTo>
                    <a:cubicBezTo>
                      <a:pt x="45" y="1"/>
                      <a:pt x="44" y="0"/>
                      <a:pt x="4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4" name="Freeform 26"/>
              <p:cNvSpPr>
                <a:spLocks/>
              </p:cNvSpPr>
              <p:nvPr/>
            </p:nvSpPr>
            <p:spPr bwMode="auto">
              <a:xfrm>
                <a:off x="877888" y="2886075"/>
                <a:ext cx="60325" cy="6350"/>
              </a:xfrm>
              <a:custGeom>
                <a:avLst/>
                <a:gdLst>
                  <a:gd name="T0" fmla="*/ 32 w 35"/>
                  <a:gd name="T1" fmla="*/ 0 h 4"/>
                  <a:gd name="T2" fmla="*/ 2 w 35"/>
                  <a:gd name="T3" fmla="*/ 0 h 4"/>
                  <a:gd name="T4" fmla="*/ 0 w 35"/>
                  <a:gd name="T5" fmla="*/ 2 h 4"/>
                  <a:gd name="T6" fmla="*/ 2 w 35"/>
                  <a:gd name="T7" fmla="*/ 4 h 4"/>
                  <a:gd name="T8" fmla="*/ 32 w 35"/>
                  <a:gd name="T9" fmla="*/ 4 h 4"/>
                  <a:gd name="T10" fmla="*/ 35 w 35"/>
                  <a:gd name="T11" fmla="*/ 2 h 4"/>
                  <a:gd name="T12" fmla="*/ 32 w 3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2" y="0"/>
                    </a:moveTo>
                    <a:cubicBezTo>
                      <a:pt x="2" y="0"/>
                      <a:pt x="2" y="0"/>
                      <a:pt x="2" y="0"/>
                    </a:cubicBezTo>
                    <a:cubicBezTo>
                      <a:pt x="1" y="0"/>
                      <a:pt x="0" y="1"/>
                      <a:pt x="0" y="2"/>
                    </a:cubicBezTo>
                    <a:cubicBezTo>
                      <a:pt x="0" y="3"/>
                      <a:pt x="1" y="4"/>
                      <a:pt x="2" y="4"/>
                    </a:cubicBezTo>
                    <a:cubicBezTo>
                      <a:pt x="32" y="4"/>
                      <a:pt x="32" y="4"/>
                      <a:pt x="32" y="4"/>
                    </a:cubicBezTo>
                    <a:cubicBezTo>
                      <a:pt x="34" y="4"/>
                      <a:pt x="35" y="3"/>
                      <a:pt x="35" y="2"/>
                    </a:cubicBezTo>
                    <a:cubicBezTo>
                      <a:pt x="35" y="1"/>
                      <a:pt x="34" y="0"/>
                      <a:pt x="3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25" name="Freeform 27"/>
              <p:cNvSpPr>
                <a:spLocks/>
              </p:cNvSpPr>
              <p:nvPr/>
            </p:nvSpPr>
            <p:spPr bwMode="auto">
              <a:xfrm>
                <a:off x="895350" y="2922588"/>
                <a:ext cx="42863" cy="9525"/>
              </a:xfrm>
              <a:custGeom>
                <a:avLst/>
                <a:gdLst>
                  <a:gd name="T0" fmla="*/ 22 w 25"/>
                  <a:gd name="T1" fmla="*/ 0 h 5"/>
                  <a:gd name="T2" fmla="*/ 2 w 25"/>
                  <a:gd name="T3" fmla="*/ 0 h 5"/>
                  <a:gd name="T4" fmla="*/ 0 w 25"/>
                  <a:gd name="T5" fmla="*/ 2 h 5"/>
                  <a:gd name="T6" fmla="*/ 2 w 25"/>
                  <a:gd name="T7" fmla="*/ 5 h 5"/>
                  <a:gd name="T8" fmla="*/ 22 w 25"/>
                  <a:gd name="T9" fmla="*/ 5 h 5"/>
                  <a:gd name="T10" fmla="*/ 25 w 25"/>
                  <a:gd name="T11" fmla="*/ 2 h 5"/>
                  <a:gd name="T12" fmla="*/ 22 w 2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5" h="5">
                    <a:moveTo>
                      <a:pt x="22" y="0"/>
                    </a:moveTo>
                    <a:cubicBezTo>
                      <a:pt x="2" y="0"/>
                      <a:pt x="2" y="0"/>
                      <a:pt x="2" y="0"/>
                    </a:cubicBezTo>
                    <a:cubicBezTo>
                      <a:pt x="1" y="0"/>
                      <a:pt x="0" y="1"/>
                      <a:pt x="0" y="2"/>
                    </a:cubicBezTo>
                    <a:cubicBezTo>
                      <a:pt x="0" y="3"/>
                      <a:pt x="1" y="5"/>
                      <a:pt x="2" y="5"/>
                    </a:cubicBezTo>
                    <a:cubicBezTo>
                      <a:pt x="22" y="5"/>
                      <a:pt x="22" y="5"/>
                      <a:pt x="22" y="5"/>
                    </a:cubicBezTo>
                    <a:cubicBezTo>
                      <a:pt x="24" y="5"/>
                      <a:pt x="25" y="3"/>
                      <a:pt x="25" y="2"/>
                    </a:cubicBezTo>
                    <a:cubicBezTo>
                      <a:pt x="25" y="1"/>
                      <a:pt x="24" y="0"/>
                      <a:pt x="2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grpSp>
      <p:grpSp>
        <p:nvGrpSpPr>
          <p:cNvPr id="26" name="Group 25"/>
          <p:cNvGrpSpPr/>
          <p:nvPr userDrawn="1"/>
        </p:nvGrpSpPr>
        <p:grpSpPr>
          <a:xfrm>
            <a:off x="3515243" y="1704329"/>
            <a:ext cx="1060424" cy="1063229"/>
            <a:chOff x="17463" y="2445543"/>
            <a:chExt cx="600075" cy="601663"/>
          </a:xfrm>
          <a:solidFill>
            <a:schemeClr val="accent5"/>
          </a:solidFill>
        </p:grpSpPr>
        <p:sp>
          <p:nvSpPr>
            <p:cNvPr id="27" name="Oval 26"/>
            <p:cNvSpPr>
              <a:spLocks noChangeArrowheads="1"/>
            </p:cNvSpPr>
            <p:nvPr/>
          </p:nvSpPr>
          <p:spPr bwMode="auto">
            <a:xfrm>
              <a:off x="17463" y="2445543"/>
              <a:ext cx="600075" cy="601663"/>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3200"/>
            </a:p>
          </p:txBody>
        </p:sp>
        <p:sp>
          <p:nvSpPr>
            <p:cNvPr id="30" name="Freeform 32"/>
            <p:cNvSpPr>
              <a:spLocks noEditPoints="1"/>
            </p:cNvSpPr>
            <p:nvPr/>
          </p:nvSpPr>
          <p:spPr bwMode="auto">
            <a:xfrm>
              <a:off x="317500" y="2620169"/>
              <a:ext cx="53975" cy="52388"/>
            </a:xfrm>
            <a:custGeom>
              <a:avLst/>
              <a:gdLst>
                <a:gd name="T0" fmla="*/ 32 w 32"/>
                <a:gd name="T1" fmla="*/ 15 h 31"/>
                <a:gd name="T2" fmla="*/ 16 w 32"/>
                <a:gd name="T3" fmla="*/ 0 h 31"/>
                <a:gd name="T4" fmla="*/ 0 w 32"/>
                <a:gd name="T5" fmla="*/ 15 h 31"/>
                <a:gd name="T6" fmla="*/ 16 w 32"/>
                <a:gd name="T7" fmla="*/ 31 h 31"/>
                <a:gd name="T8" fmla="*/ 32 w 32"/>
                <a:gd name="T9" fmla="*/ 15 h 31"/>
                <a:gd name="T10" fmla="*/ 5 w 32"/>
                <a:gd name="T11" fmla="*/ 15 h 31"/>
                <a:gd name="T12" fmla="*/ 16 w 32"/>
                <a:gd name="T13" fmla="*/ 4 h 31"/>
                <a:gd name="T14" fmla="*/ 27 w 32"/>
                <a:gd name="T15" fmla="*/ 15 h 31"/>
                <a:gd name="T16" fmla="*/ 16 w 32"/>
                <a:gd name="T17" fmla="*/ 27 h 31"/>
                <a:gd name="T18" fmla="*/ 5 w 32"/>
                <a:gd name="T1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1">
                  <a:moveTo>
                    <a:pt x="32" y="15"/>
                  </a:moveTo>
                  <a:cubicBezTo>
                    <a:pt x="32" y="7"/>
                    <a:pt x="25" y="0"/>
                    <a:pt x="16" y="0"/>
                  </a:cubicBezTo>
                  <a:cubicBezTo>
                    <a:pt x="7" y="0"/>
                    <a:pt x="0" y="7"/>
                    <a:pt x="0" y="15"/>
                  </a:cubicBezTo>
                  <a:cubicBezTo>
                    <a:pt x="0" y="24"/>
                    <a:pt x="7" y="31"/>
                    <a:pt x="16" y="31"/>
                  </a:cubicBezTo>
                  <a:cubicBezTo>
                    <a:pt x="25" y="31"/>
                    <a:pt x="32" y="24"/>
                    <a:pt x="32" y="15"/>
                  </a:cubicBezTo>
                  <a:close/>
                  <a:moveTo>
                    <a:pt x="5" y="15"/>
                  </a:moveTo>
                  <a:cubicBezTo>
                    <a:pt x="5" y="9"/>
                    <a:pt x="10" y="4"/>
                    <a:pt x="16" y="4"/>
                  </a:cubicBezTo>
                  <a:cubicBezTo>
                    <a:pt x="22" y="4"/>
                    <a:pt x="27" y="9"/>
                    <a:pt x="27" y="15"/>
                  </a:cubicBezTo>
                  <a:cubicBezTo>
                    <a:pt x="27" y="22"/>
                    <a:pt x="22" y="27"/>
                    <a:pt x="16" y="27"/>
                  </a:cubicBezTo>
                  <a:cubicBezTo>
                    <a:pt x="10" y="27"/>
                    <a:pt x="5" y="22"/>
                    <a:pt x="5"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grpSp>
      <p:sp>
        <p:nvSpPr>
          <p:cNvPr id="32" name="Oval 31"/>
          <p:cNvSpPr>
            <a:spLocks noChangeArrowheads="1"/>
          </p:cNvSpPr>
          <p:nvPr userDrawn="1"/>
        </p:nvSpPr>
        <p:spPr bwMode="auto">
          <a:xfrm>
            <a:off x="2437591" y="3902962"/>
            <a:ext cx="1060424" cy="1063229"/>
          </a:xfrm>
          <a:prstGeom prst="ellipse">
            <a:avLst/>
          </a:pr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sz="3200"/>
          </a:p>
        </p:txBody>
      </p:sp>
      <p:cxnSp>
        <p:nvCxnSpPr>
          <p:cNvPr id="39" name="Straight Connector 38"/>
          <p:cNvCxnSpPr>
            <a:stCxn id="10" idx="6"/>
            <a:endCxn id="20" idx="2"/>
          </p:cNvCxnSpPr>
          <p:nvPr userDrawn="1"/>
        </p:nvCxnSpPr>
        <p:spPr>
          <a:xfrm>
            <a:off x="8319943" y="4434576"/>
            <a:ext cx="300095"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32" idx="6"/>
            <a:endCxn id="8" idx="2"/>
          </p:cNvCxnSpPr>
          <p:nvPr userDrawn="1"/>
        </p:nvCxnSpPr>
        <p:spPr>
          <a:xfrm>
            <a:off x="3498015" y="4434576"/>
            <a:ext cx="20031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4511824" y="2372883"/>
            <a:ext cx="263579" cy="9601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4"/>
          <a:stretch>
            <a:fillRect/>
          </a:stretch>
        </p:blipFill>
        <p:spPr>
          <a:xfrm>
            <a:off x="3735416" y="1958606"/>
            <a:ext cx="548550" cy="521833"/>
          </a:xfrm>
          <a:prstGeom prst="rect">
            <a:avLst/>
          </a:prstGeom>
        </p:spPr>
      </p:pic>
      <p:pic>
        <p:nvPicPr>
          <p:cNvPr id="43" name="Picture 42"/>
          <p:cNvPicPr>
            <a:picLocks noChangeAspect="1"/>
          </p:cNvPicPr>
          <p:nvPr userDrawn="1"/>
        </p:nvPicPr>
        <p:blipFill>
          <a:blip r:embed="rId5"/>
          <a:stretch>
            <a:fillRect/>
          </a:stretch>
        </p:blipFill>
        <p:spPr>
          <a:xfrm>
            <a:off x="2748750" y="4224334"/>
            <a:ext cx="533025" cy="532167"/>
          </a:xfrm>
          <a:prstGeom prst="rect">
            <a:avLst/>
          </a:prstGeom>
        </p:spPr>
      </p:pic>
      <p:pic>
        <p:nvPicPr>
          <p:cNvPr id="44" name="Picture 43"/>
          <p:cNvPicPr>
            <a:picLocks noChangeAspect="1"/>
          </p:cNvPicPr>
          <p:nvPr userDrawn="1"/>
        </p:nvPicPr>
        <p:blipFill>
          <a:blip r:embed="rId6"/>
          <a:stretch>
            <a:fillRect/>
          </a:stretch>
        </p:blipFill>
        <p:spPr>
          <a:xfrm>
            <a:off x="8866787" y="4180837"/>
            <a:ext cx="548550" cy="547667"/>
          </a:xfrm>
          <a:prstGeom prst="rect">
            <a:avLst/>
          </a:prstGeom>
        </p:spPr>
      </p:pic>
    </p:spTree>
    <p:extLst>
      <p:ext uri="{BB962C8B-B14F-4D97-AF65-F5344CB8AC3E}">
        <p14:creationId xmlns:p14="http://schemas.microsoft.com/office/powerpoint/2010/main" val="2238960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1999" cy="6858000"/>
          </a:xfrm>
          <a:prstGeom prst="rect">
            <a:avLst/>
          </a:prstGeom>
        </p:spPr>
      </p:pic>
      <p:pic>
        <p:nvPicPr>
          <p:cNvPr id="7" name="Picture 6"/>
          <p:cNvPicPr>
            <a:picLocks noChangeAspect="1"/>
          </p:cNvPicPr>
          <p:nvPr userDrawn="1"/>
        </p:nvPicPr>
        <p:blipFill rotWithShape="1">
          <a:blip r:embed="rId3"/>
          <a:srcRect b="3202"/>
          <a:stretch/>
        </p:blipFill>
        <p:spPr>
          <a:xfrm>
            <a:off x="4493059" y="5281411"/>
            <a:ext cx="3279341" cy="1576589"/>
          </a:xfrm>
          <a:prstGeom prst="rect">
            <a:avLst/>
          </a:prstGeom>
        </p:spPr>
      </p:pic>
      <p:sp>
        <p:nvSpPr>
          <p:cNvPr id="10"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a:t>Divider slide 4</a:t>
            </a:r>
            <a:endParaRPr lang="lt-LT"/>
          </a:p>
        </p:txBody>
      </p:sp>
      <p:sp>
        <p:nvSpPr>
          <p:cNvPr id="11"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pic>
        <p:nvPicPr>
          <p:cNvPr id="12" name="Picture 11"/>
          <p:cNvPicPr>
            <a:picLocks noChangeAspect="1"/>
          </p:cNvPicPr>
          <p:nvPr userDrawn="1"/>
        </p:nvPicPr>
        <p:blipFill>
          <a:blip r:embed="rId4"/>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35031804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7709" y="0"/>
            <a:ext cx="12192000" cy="6858000"/>
          </a:xfrm>
          <a:prstGeom prst="rect">
            <a:avLst/>
          </a:prstGeom>
          <a:ln>
            <a:noFill/>
          </a:ln>
        </p:spPr>
      </p:pic>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399" y="279961"/>
            <a:ext cx="10675593" cy="817561"/>
          </a:xfrm>
        </p:spPr>
        <p:txBody>
          <a:bodyPr>
            <a:noAutofit/>
          </a:bodyPr>
          <a:lstStyle>
            <a:lvl1pPr>
              <a:defRPr sz="4000">
                <a:solidFill>
                  <a:schemeClr val="tx2"/>
                </a:solidFill>
              </a:defRPr>
            </a:lvl1pPr>
          </a:lstStyle>
          <a:p>
            <a:r>
              <a:rPr lang="en-US"/>
              <a:t>2-part Venn diagram is also easily customized</a:t>
            </a:r>
          </a:p>
        </p:txBody>
      </p:sp>
      <p:sp>
        <p:nvSpPr>
          <p:cNvPr id="7" name="Text Placeholder 53"/>
          <p:cNvSpPr>
            <a:spLocks noGrp="1"/>
          </p:cNvSpPr>
          <p:nvPr>
            <p:ph type="body" sz="quarter" idx="13"/>
          </p:nvPr>
        </p:nvSpPr>
        <p:spPr>
          <a:xfrm>
            <a:off x="914400" y="1311523"/>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So easy you can’t believe it</a:t>
            </a:r>
          </a:p>
        </p:txBody>
      </p:sp>
      <p:sp>
        <p:nvSpPr>
          <p:cNvPr id="8" name="Oval 7"/>
          <p:cNvSpPr/>
          <p:nvPr userDrawn="1"/>
        </p:nvSpPr>
        <p:spPr>
          <a:xfrm>
            <a:off x="3799934" y="1988840"/>
            <a:ext cx="2580253" cy="2580251"/>
          </a:xfrm>
          <a:prstGeom prst="ellipse">
            <a:avLst/>
          </a:prstGeom>
          <a:solidFill>
            <a:schemeClr val="accent1">
              <a:alpha val="80000"/>
            </a:schemeClr>
          </a:solidFill>
          <a:ln>
            <a:solidFill>
              <a:schemeClr val="accent1">
                <a:alpha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9" name="Oval 8"/>
          <p:cNvSpPr/>
          <p:nvPr userDrawn="1"/>
        </p:nvSpPr>
        <p:spPr>
          <a:xfrm>
            <a:off x="5638358" y="1988840"/>
            <a:ext cx="2580253" cy="2580251"/>
          </a:xfrm>
          <a:prstGeom prst="ellipse">
            <a:avLst/>
          </a:prstGeom>
          <a:solidFill>
            <a:schemeClr val="accent5">
              <a:alpha val="85000"/>
            </a:schemeClr>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chemeClr val="tx1"/>
              </a:solidFill>
            </a:endParaRPr>
          </a:p>
        </p:txBody>
      </p:sp>
      <p:sp>
        <p:nvSpPr>
          <p:cNvPr id="10" name="Rectangle 9"/>
          <p:cNvSpPr/>
          <p:nvPr userDrawn="1"/>
        </p:nvSpPr>
        <p:spPr>
          <a:xfrm>
            <a:off x="3983765" y="2276181"/>
            <a:ext cx="1980312" cy="404150"/>
          </a:xfrm>
          <a:prstGeom prst="rect">
            <a:avLst/>
          </a:prstGeom>
        </p:spPr>
        <p:txBody>
          <a:bodyPr wrap="square">
            <a:spAutoFit/>
          </a:bodyPr>
          <a:lstStyle/>
          <a:p>
            <a:pPr algn="ctr">
              <a:lnSpc>
                <a:spcPct val="95000"/>
              </a:lnSpc>
            </a:pPr>
            <a:r>
              <a:rPr lang="en-US" sz="2133">
                <a:solidFill>
                  <a:srgbClr val="FFFFFF"/>
                </a:solidFill>
              </a:rPr>
              <a:t>Thing A</a:t>
            </a:r>
          </a:p>
        </p:txBody>
      </p:sp>
      <p:sp>
        <p:nvSpPr>
          <p:cNvPr id="11" name="Rectangle 10"/>
          <p:cNvSpPr/>
          <p:nvPr userDrawn="1"/>
        </p:nvSpPr>
        <p:spPr>
          <a:xfrm>
            <a:off x="5980787" y="2276181"/>
            <a:ext cx="1994616" cy="404150"/>
          </a:xfrm>
          <a:prstGeom prst="rect">
            <a:avLst/>
          </a:prstGeom>
        </p:spPr>
        <p:txBody>
          <a:bodyPr wrap="square">
            <a:spAutoFit/>
          </a:bodyPr>
          <a:lstStyle/>
          <a:p>
            <a:pPr algn="ctr">
              <a:lnSpc>
                <a:spcPct val="95000"/>
              </a:lnSpc>
            </a:pPr>
            <a:r>
              <a:rPr lang="en-US" sz="2133">
                <a:solidFill>
                  <a:srgbClr val="FFFFFF"/>
                </a:solidFill>
              </a:rPr>
              <a:t>Thing B</a:t>
            </a:r>
          </a:p>
        </p:txBody>
      </p:sp>
      <p:sp>
        <p:nvSpPr>
          <p:cNvPr id="12" name="Rectangle 11"/>
          <p:cNvSpPr/>
          <p:nvPr userDrawn="1"/>
        </p:nvSpPr>
        <p:spPr>
          <a:xfrm>
            <a:off x="509651" y="2218963"/>
            <a:ext cx="3048000" cy="2120004"/>
          </a:xfrm>
          <a:prstGeom prst="rect">
            <a:avLst/>
          </a:prstGeom>
        </p:spPr>
        <p:txBody>
          <a:bodyPr wrap="square" anchor="ctr" anchorCtr="0">
            <a:spAutoFit/>
          </a:bodyPr>
          <a:lstStyle/>
          <a:p>
            <a:pPr algn="r">
              <a:lnSpc>
                <a:spcPct val="95000"/>
              </a:lnSpc>
            </a:pPr>
            <a:r>
              <a:rPr lang="en-US" sz="2133">
                <a:solidFill>
                  <a:schemeClr val="tx2"/>
                </a:solidFill>
              </a:rPr>
              <a:t>Key Point</a:t>
            </a:r>
          </a:p>
          <a:p>
            <a:pPr algn="r">
              <a:lnSpc>
                <a:spcPct val="95000"/>
              </a:lnSpc>
            </a:pPr>
            <a:r>
              <a:rPr lang="fr-FR" sz="1467" err="1">
                <a:solidFill>
                  <a:schemeClr val="tx2"/>
                </a:solidFill>
              </a:rPr>
              <a:t>Lorem</a:t>
            </a:r>
            <a:r>
              <a:rPr lang="fr-FR" sz="1467">
                <a:solidFill>
                  <a:schemeClr val="tx2"/>
                </a:solidFill>
              </a:rPr>
              <a:t> </a:t>
            </a:r>
            <a:r>
              <a:rPr lang="fr-FR" sz="1467" err="1">
                <a:solidFill>
                  <a:schemeClr val="tx2"/>
                </a:solidFill>
              </a:rPr>
              <a:t>ipsum</a:t>
            </a:r>
            <a:r>
              <a:rPr lang="fr-FR" sz="1467">
                <a:solidFill>
                  <a:schemeClr val="tx2"/>
                </a:solidFill>
              </a:rPr>
              <a:t> </a:t>
            </a:r>
            <a:r>
              <a:rPr lang="fr-FR" sz="1467" err="1">
                <a:solidFill>
                  <a:schemeClr val="tx2"/>
                </a:solidFill>
              </a:rPr>
              <a:t>dolor</a:t>
            </a:r>
            <a:r>
              <a:rPr lang="fr-FR" sz="1467">
                <a:solidFill>
                  <a:schemeClr val="tx2"/>
                </a:solidFill>
              </a:rPr>
              <a:t> </a:t>
            </a:r>
            <a:r>
              <a:rPr lang="fr-FR" sz="1467" err="1">
                <a:solidFill>
                  <a:schemeClr val="tx2"/>
                </a:solidFill>
              </a:rPr>
              <a:t>sit</a:t>
            </a:r>
            <a:r>
              <a:rPr lang="fr-FR" sz="1467">
                <a:solidFill>
                  <a:schemeClr val="tx2"/>
                </a:solidFill>
              </a:rPr>
              <a:t> </a:t>
            </a:r>
            <a:r>
              <a:rPr lang="fr-FR" sz="1467" err="1">
                <a:solidFill>
                  <a:schemeClr val="tx2"/>
                </a:solidFill>
              </a:rPr>
              <a:t>amet</a:t>
            </a:r>
            <a:r>
              <a:rPr lang="fr-FR" sz="1467">
                <a:solidFill>
                  <a:schemeClr val="tx2"/>
                </a:solidFill>
              </a:rPr>
              <a:t>, </a:t>
            </a:r>
            <a:r>
              <a:rPr lang="fr-FR" sz="1467" err="1">
                <a:solidFill>
                  <a:schemeClr val="tx2"/>
                </a:solidFill>
              </a:rPr>
              <a:t>consectetur</a:t>
            </a:r>
            <a:r>
              <a:rPr lang="fr-FR" sz="1467">
                <a:solidFill>
                  <a:schemeClr val="tx2"/>
                </a:solidFill>
              </a:rPr>
              <a:t> </a:t>
            </a:r>
            <a:r>
              <a:rPr lang="fr-FR" sz="1467" err="1">
                <a:solidFill>
                  <a:schemeClr val="tx2"/>
                </a:solidFill>
              </a:rPr>
              <a:t>adipiscing</a:t>
            </a:r>
            <a:r>
              <a:rPr lang="fr-FR" sz="1467">
                <a:solidFill>
                  <a:schemeClr val="tx2"/>
                </a:solidFill>
              </a:rPr>
              <a:t> </a:t>
            </a:r>
            <a:r>
              <a:rPr lang="fr-FR" sz="1467" err="1">
                <a:solidFill>
                  <a:schemeClr val="tx2"/>
                </a:solidFill>
              </a:rPr>
              <a:t>elit</a:t>
            </a:r>
            <a:r>
              <a:rPr lang="fr-FR" sz="1467">
                <a:solidFill>
                  <a:schemeClr val="tx2"/>
                </a:solidFill>
              </a:rPr>
              <a:t>. Duis </a:t>
            </a:r>
            <a:r>
              <a:rPr lang="fr-FR" sz="1467" err="1">
                <a:solidFill>
                  <a:schemeClr val="tx2"/>
                </a:solidFill>
              </a:rPr>
              <a:t>ultrices</a:t>
            </a:r>
            <a:r>
              <a:rPr lang="fr-FR" sz="1467">
                <a:solidFill>
                  <a:schemeClr val="tx2"/>
                </a:solidFill>
              </a:rPr>
              <a:t> </a:t>
            </a:r>
            <a:r>
              <a:rPr lang="fr-FR" sz="1467" err="1">
                <a:solidFill>
                  <a:schemeClr val="tx2"/>
                </a:solidFill>
              </a:rPr>
              <a:t>at</a:t>
            </a:r>
            <a:r>
              <a:rPr lang="fr-FR" sz="1467">
                <a:solidFill>
                  <a:schemeClr val="tx2"/>
                </a:solidFill>
              </a:rPr>
              <a:t> </a:t>
            </a:r>
            <a:r>
              <a:rPr lang="fr-FR" sz="1467" err="1">
                <a:solidFill>
                  <a:schemeClr val="tx2"/>
                </a:solidFill>
              </a:rPr>
              <a:t>nibh</a:t>
            </a:r>
            <a:r>
              <a:rPr lang="fr-FR" sz="1467">
                <a:solidFill>
                  <a:schemeClr val="tx2"/>
                </a:solidFill>
              </a:rPr>
              <a:t> a </a:t>
            </a:r>
            <a:r>
              <a:rPr lang="fr-FR" sz="1467" err="1">
                <a:solidFill>
                  <a:schemeClr val="tx2"/>
                </a:solidFill>
              </a:rPr>
              <a:t>malesuada</a:t>
            </a:r>
            <a:r>
              <a:rPr lang="fr-FR" sz="1467">
                <a:solidFill>
                  <a:schemeClr val="tx2"/>
                </a:solidFill>
              </a:rPr>
              <a:t>. </a:t>
            </a:r>
            <a:r>
              <a:rPr lang="fr-FR" sz="1467" err="1">
                <a:solidFill>
                  <a:schemeClr val="tx2"/>
                </a:solidFill>
              </a:rPr>
              <a:t>Etiam</a:t>
            </a:r>
            <a:r>
              <a:rPr lang="fr-FR" sz="1467">
                <a:solidFill>
                  <a:schemeClr val="tx2"/>
                </a:solidFill>
              </a:rPr>
              <a:t> </a:t>
            </a:r>
            <a:r>
              <a:rPr lang="fr-FR" sz="1467" err="1">
                <a:solidFill>
                  <a:schemeClr val="tx2"/>
                </a:solidFill>
              </a:rPr>
              <a:t>euismod</a:t>
            </a:r>
            <a:r>
              <a:rPr lang="fr-FR" sz="1467">
                <a:solidFill>
                  <a:schemeClr val="tx2"/>
                </a:solidFill>
              </a:rPr>
              <a:t> semper </a:t>
            </a:r>
            <a:r>
              <a:rPr lang="fr-FR" sz="1467" err="1">
                <a:solidFill>
                  <a:schemeClr val="tx2"/>
                </a:solidFill>
              </a:rPr>
              <a:t>suscipit</a:t>
            </a:r>
            <a:r>
              <a:rPr lang="fr-FR" sz="1467">
                <a:solidFill>
                  <a:schemeClr val="tx2"/>
                </a:solidFill>
              </a:rPr>
              <a:t>. Suspendisse </a:t>
            </a:r>
            <a:r>
              <a:rPr lang="fr-FR" sz="1467" err="1">
                <a:solidFill>
                  <a:schemeClr val="tx2"/>
                </a:solidFill>
              </a:rPr>
              <a:t>potenti</a:t>
            </a:r>
            <a:r>
              <a:rPr lang="fr-FR" sz="1467">
                <a:solidFill>
                  <a:schemeClr val="tx2"/>
                </a:solidFill>
              </a:rPr>
              <a:t>. Ut </a:t>
            </a:r>
            <a:r>
              <a:rPr lang="fr-FR" sz="1467" err="1">
                <a:solidFill>
                  <a:schemeClr val="tx2"/>
                </a:solidFill>
              </a:rPr>
              <a:t>scelerisque</a:t>
            </a:r>
            <a:r>
              <a:rPr lang="fr-FR" sz="1467">
                <a:solidFill>
                  <a:schemeClr val="tx2"/>
                </a:solidFill>
              </a:rPr>
              <a:t> eu </a:t>
            </a:r>
            <a:r>
              <a:rPr lang="fr-FR" sz="1467" err="1">
                <a:solidFill>
                  <a:schemeClr val="tx2"/>
                </a:solidFill>
              </a:rPr>
              <a:t>sem</a:t>
            </a:r>
            <a:r>
              <a:rPr lang="fr-FR" sz="1467">
                <a:solidFill>
                  <a:schemeClr val="tx2"/>
                </a:solidFill>
              </a:rPr>
              <a:t> non </a:t>
            </a:r>
            <a:r>
              <a:rPr lang="fr-FR" sz="1467" err="1">
                <a:solidFill>
                  <a:schemeClr val="tx2"/>
                </a:solidFill>
              </a:rPr>
              <a:t>ultrices</a:t>
            </a:r>
            <a:r>
              <a:rPr lang="fr-FR" sz="1467">
                <a:solidFill>
                  <a:schemeClr val="tx2"/>
                </a:solidFill>
              </a:rPr>
              <a:t>. </a:t>
            </a:r>
            <a:r>
              <a:rPr lang="fr-FR" sz="1467" err="1">
                <a:solidFill>
                  <a:schemeClr val="tx2"/>
                </a:solidFill>
              </a:rPr>
              <a:t>Curabitur</a:t>
            </a:r>
            <a:r>
              <a:rPr lang="fr-FR" sz="1467">
                <a:solidFill>
                  <a:schemeClr val="tx2"/>
                </a:solidFill>
              </a:rPr>
              <a:t> </a:t>
            </a:r>
            <a:r>
              <a:rPr lang="fr-FR" sz="1467" err="1">
                <a:solidFill>
                  <a:schemeClr val="tx2"/>
                </a:solidFill>
              </a:rPr>
              <a:t>vehicula</a:t>
            </a:r>
            <a:r>
              <a:rPr lang="fr-FR" sz="1467">
                <a:solidFill>
                  <a:schemeClr val="tx2"/>
                </a:solidFill>
              </a:rPr>
              <a:t> </a:t>
            </a:r>
            <a:r>
              <a:rPr lang="fr-FR" sz="1467" err="1">
                <a:solidFill>
                  <a:schemeClr val="tx2"/>
                </a:solidFill>
              </a:rPr>
              <a:t>lacus</a:t>
            </a:r>
            <a:r>
              <a:rPr lang="fr-FR" sz="1467">
                <a:solidFill>
                  <a:schemeClr val="tx2"/>
                </a:solidFill>
              </a:rPr>
              <a:t> </a:t>
            </a:r>
            <a:r>
              <a:rPr lang="fr-FR" sz="1467" err="1">
                <a:solidFill>
                  <a:schemeClr val="tx2"/>
                </a:solidFill>
              </a:rPr>
              <a:t>eget</a:t>
            </a:r>
            <a:r>
              <a:rPr lang="fr-FR" sz="1467">
                <a:solidFill>
                  <a:schemeClr val="tx2"/>
                </a:solidFill>
              </a:rPr>
              <a:t> </a:t>
            </a:r>
            <a:r>
              <a:rPr lang="fr-FR" sz="1467" err="1">
                <a:solidFill>
                  <a:schemeClr val="tx2"/>
                </a:solidFill>
              </a:rPr>
              <a:t>facilisis</a:t>
            </a:r>
            <a:r>
              <a:rPr lang="fr-FR" sz="1467">
                <a:solidFill>
                  <a:schemeClr val="tx2"/>
                </a:solidFill>
              </a:rPr>
              <a:t> </a:t>
            </a:r>
            <a:r>
              <a:rPr lang="fr-FR" sz="1467" err="1">
                <a:solidFill>
                  <a:schemeClr val="tx2"/>
                </a:solidFill>
              </a:rPr>
              <a:t>mattis</a:t>
            </a:r>
            <a:r>
              <a:rPr lang="fr-FR" sz="1467">
                <a:solidFill>
                  <a:schemeClr val="tx2"/>
                </a:solidFill>
              </a:rPr>
              <a:t>.</a:t>
            </a:r>
            <a:endParaRPr lang="en-US" sz="1467">
              <a:solidFill>
                <a:schemeClr val="tx2"/>
              </a:solidFill>
            </a:endParaRPr>
          </a:p>
        </p:txBody>
      </p:sp>
      <p:sp>
        <p:nvSpPr>
          <p:cNvPr id="13" name="Rectangle 12"/>
          <p:cNvSpPr/>
          <p:nvPr userDrawn="1"/>
        </p:nvSpPr>
        <p:spPr>
          <a:xfrm>
            <a:off x="8541993" y="2218963"/>
            <a:ext cx="3048000" cy="2120004"/>
          </a:xfrm>
          <a:prstGeom prst="rect">
            <a:avLst/>
          </a:prstGeom>
        </p:spPr>
        <p:txBody>
          <a:bodyPr wrap="square" anchor="ctr" anchorCtr="0">
            <a:spAutoFit/>
          </a:bodyPr>
          <a:lstStyle/>
          <a:p>
            <a:pPr>
              <a:lnSpc>
                <a:spcPct val="95000"/>
              </a:lnSpc>
            </a:pPr>
            <a:r>
              <a:rPr lang="en-US" sz="2133">
                <a:solidFill>
                  <a:schemeClr val="tx2"/>
                </a:solidFill>
              </a:rPr>
              <a:t>Key Point</a:t>
            </a:r>
          </a:p>
          <a:p>
            <a:pPr>
              <a:lnSpc>
                <a:spcPct val="95000"/>
              </a:lnSpc>
            </a:pPr>
            <a:r>
              <a:rPr lang="en-US" sz="1467" err="1">
                <a:solidFill>
                  <a:schemeClr val="tx2"/>
                </a:solidFill>
              </a:rPr>
              <a:t>Vivamus</a:t>
            </a:r>
            <a:r>
              <a:rPr lang="en-US" sz="1467">
                <a:solidFill>
                  <a:schemeClr val="tx2"/>
                </a:solidFill>
              </a:rPr>
              <a:t> non </a:t>
            </a:r>
            <a:r>
              <a:rPr lang="en-US" sz="1467" err="1">
                <a:solidFill>
                  <a:schemeClr val="tx2"/>
                </a:solidFill>
              </a:rPr>
              <a:t>nunc</a:t>
            </a:r>
            <a:r>
              <a:rPr lang="en-US" sz="1467">
                <a:solidFill>
                  <a:schemeClr val="tx2"/>
                </a:solidFill>
              </a:rPr>
              <a:t> </a:t>
            </a:r>
            <a:r>
              <a:rPr lang="en-US" sz="1467" err="1">
                <a:solidFill>
                  <a:schemeClr val="tx2"/>
                </a:solidFill>
              </a:rPr>
              <a:t>eget</a:t>
            </a:r>
            <a:r>
              <a:rPr lang="en-US" sz="1467">
                <a:solidFill>
                  <a:schemeClr val="tx2"/>
                </a:solidFill>
              </a:rPr>
              <a:t> </a:t>
            </a:r>
            <a:r>
              <a:rPr lang="en-US" sz="1467" err="1">
                <a:solidFill>
                  <a:schemeClr val="tx2"/>
                </a:solidFill>
              </a:rPr>
              <a:t>diam</a:t>
            </a:r>
            <a:r>
              <a:rPr lang="en-US" sz="1467">
                <a:solidFill>
                  <a:schemeClr val="tx2"/>
                </a:solidFill>
              </a:rPr>
              <a:t> </a:t>
            </a:r>
            <a:r>
              <a:rPr lang="en-US" sz="1467" err="1">
                <a:solidFill>
                  <a:schemeClr val="tx2"/>
                </a:solidFill>
              </a:rPr>
              <a:t>finibus</a:t>
            </a:r>
            <a:r>
              <a:rPr lang="en-US" sz="1467">
                <a:solidFill>
                  <a:schemeClr val="tx2"/>
                </a:solidFill>
              </a:rPr>
              <a:t> </a:t>
            </a:r>
            <a:r>
              <a:rPr lang="en-US" sz="1467" err="1">
                <a:solidFill>
                  <a:schemeClr val="tx2"/>
                </a:solidFill>
              </a:rPr>
              <a:t>bibendum</a:t>
            </a:r>
            <a:r>
              <a:rPr lang="en-US" sz="1467">
                <a:solidFill>
                  <a:schemeClr val="tx2"/>
                </a:solidFill>
              </a:rPr>
              <a:t>. </a:t>
            </a:r>
            <a:r>
              <a:rPr lang="en-US" sz="1467" err="1">
                <a:solidFill>
                  <a:schemeClr val="tx2"/>
                </a:solidFill>
              </a:rPr>
              <a:t>Morbi</a:t>
            </a:r>
            <a:r>
              <a:rPr lang="en-US" sz="1467">
                <a:solidFill>
                  <a:schemeClr val="tx2"/>
                </a:solidFill>
              </a:rPr>
              <a:t> </a:t>
            </a:r>
            <a:r>
              <a:rPr lang="en-US" sz="1467" err="1">
                <a:solidFill>
                  <a:schemeClr val="tx2"/>
                </a:solidFill>
              </a:rPr>
              <a:t>feugiat</a:t>
            </a:r>
            <a:r>
              <a:rPr lang="en-US" sz="1467">
                <a:solidFill>
                  <a:schemeClr val="tx2"/>
                </a:solidFill>
              </a:rPr>
              <a:t> </a:t>
            </a:r>
            <a:r>
              <a:rPr lang="en-US" sz="1467" err="1">
                <a:solidFill>
                  <a:schemeClr val="tx2"/>
                </a:solidFill>
              </a:rPr>
              <a:t>neque</a:t>
            </a:r>
            <a:r>
              <a:rPr lang="en-US" sz="1467">
                <a:solidFill>
                  <a:schemeClr val="tx2"/>
                </a:solidFill>
              </a:rPr>
              <a:t> non ante </a:t>
            </a:r>
            <a:r>
              <a:rPr lang="en-US" sz="1467" err="1">
                <a:solidFill>
                  <a:schemeClr val="tx2"/>
                </a:solidFill>
              </a:rPr>
              <a:t>dignissim</a:t>
            </a:r>
            <a:r>
              <a:rPr lang="en-US" sz="1467">
                <a:solidFill>
                  <a:schemeClr val="tx2"/>
                </a:solidFill>
              </a:rPr>
              <a:t> </a:t>
            </a:r>
            <a:r>
              <a:rPr lang="en-US" sz="1467" err="1">
                <a:solidFill>
                  <a:schemeClr val="tx2"/>
                </a:solidFill>
              </a:rPr>
              <a:t>venenatis</a:t>
            </a:r>
            <a:r>
              <a:rPr lang="en-US" sz="1467">
                <a:solidFill>
                  <a:schemeClr val="tx2"/>
                </a:solidFill>
              </a:rPr>
              <a:t>. Cum </a:t>
            </a:r>
            <a:r>
              <a:rPr lang="en-US" sz="1467" err="1">
                <a:solidFill>
                  <a:schemeClr val="tx2"/>
                </a:solidFill>
              </a:rPr>
              <a:t>sociis</a:t>
            </a:r>
            <a:r>
              <a:rPr lang="en-US" sz="1467">
                <a:solidFill>
                  <a:schemeClr val="tx2"/>
                </a:solidFill>
              </a:rPr>
              <a:t> </a:t>
            </a:r>
            <a:r>
              <a:rPr lang="en-US" sz="1467" err="1">
                <a:solidFill>
                  <a:schemeClr val="tx2"/>
                </a:solidFill>
              </a:rPr>
              <a:t>natoque</a:t>
            </a:r>
            <a:r>
              <a:rPr lang="en-US" sz="1467">
                <a:solidFill>
                  <a:schemeClr val="tx2"/>
                </a:solidFill>
              </a:rPr>
              <a:t> </a:t>
            </a:r>
            <a:r>
              <a:rPr lang="en-US" sz="1467" err="1">
                <a:solidFill>
                  <a:schemeClr val="tx2"/>
                </a:solidFill>
              </a:rPr>
              <a:t>penatibus</a:t>
            </a:r>
            <a:r>
              <a:rPr lang="en-US" sz="1467">
                <a:solidFill>
                  <a:schemeClr val="tx2"/>
                </a:solidFill>
              </a:rPr>
              <a:t> et </a:t>
            </a:r>
            <a:r>
              <a:rPr lang="en-US" sz="1467" err="1">
                <a:solidFill>
                  <a:schemeClr val="tx2"/>
                </a:solidFill>
              </a:rPr>
              <a:t>magnis</a:t>
            </a:r>
            <a:r>
              <a:rPr lang="en-US" sz="1467">
                <a:solidFill>
                  <a:schemeClr val="tx2"/>
                </a:solidFill>
              </a:rPr>
              <a:t> dis parturient </a:t>
            </a:r>
            <a:r>
              <a:rPr lang="en-US" sz="1467" err="1">
                <a:solidFill>
                  <a:schemeClr val="tx2"/>
                </a:solidFill>
              </a:rPr>
              <a:t>montes</a:t>
            </a:r>
            <a:r>
              <a:rPr lang="en-US" sz="1467">
                <a:solidFill>
                  <a:schemeClr val="tx2"/>
                </a:solidFill>
              </a:rPr>
              <a:t>, </a:t>
            </a:r>
            <a:r>
              <a:rPr lang="en-US" sz="1467" err="1">
                <a:solidFill>
                  <a:schemeClr val="tx2"/>
                </a:solidFill>
              </a:rPr>
              <a:t>nascetur</a:t>
            </a:r>
            <a:r>
              <a:rPr lang="en-US" sz="1467">
                <a:solidFill>
                  <a:schemeClr val="tx2"/>
                </a:solidFill>
              </a:rPr>
              <a:t> </a:t>
            </a:r>
            <a:r>
              <a:rPr lang="en-US" sz="1467" err="1">
                <a:solidFill>
                  <a:schemeClr val="tx2"/>
                </a:solidFill>
              </a:rPr>
              <a:t>ridiculus</a:t>
            </a:r>
            <a:r>
              <a:rPr lang="en-US" sz="1467">
                <a:solidFill>
                  <a:schemeClr val="tx2"/>
                </a:solidFill>
              </a:rPr>
              <a:t> mus. </a:t>
            </a:r>
            <a:r>
              <a:rPr lang="en-US" sz="1467" err="1">
                <a:solidFill>
                  <a:schemeClr val="tx2"/>
                </a:solidFill>
              </a:rPr>
              <a:t>Proin</a:t>
            </a:r>
            <a:r>
              <a:rPr lang="en-US" sz="1467">
                <a:solidFill>
                  <a:schemeClr val="tx2"/>
                </a:solidFill>
              </a:rPr>
              <a:t> vitae </a:t>
            </a:r>
            <a:r>
              <a:rPr lang="en-US" sz="1467" err="1">
                <a:solidFill>
                  <a:schemeClr val="tx2"/>
                </a:solidFill>
              </a:rPr>
              <a:t>commodo</a:t>
            </a:r>
            <a:r>
              <a:rPr lang="en-US" sz="1467">
                <a:solidFill>
                  <a:schemeClr val="tx2"/>
                </a:solidFill>
              </a:rPr>
              <a:t> quam. </a:t>
            </a:r>
          </a:p>
        </p:txBody>
      </p:sp>
      <p:sp>
        <p:nvSpPr>
          <p:cNvPr id="14" name="Rectangle 13"/>
          <p:cNvSpPr/>
          <p:nvPr userDrawn="1"/>
        </p:nvSpPr>
        <p:spPr>
          <a:xfrm>
            <a:off x="4426584" y="4938380"/>
            <a:ext cx="3165376" cy="715965"/>
          </a:xfrm>
          <a:prstGeom prst="rect">
            <a:avLst/>
          </a:prstGeom>
          <a:solidFill>
            <a:schemeClr val="accent2">
              <a:lumMod val="75000"/>
            </a:schemeClr>
          </a:solidFill>
        </p:spPr>
        <p:txBody>
          <a:bodyPr wrap="square">
            <a:spAutoFit/>
          </a:bodyPr>
          <a:lstStyle/>
          <a:p>
            <a:pPr algn="ctr">
              <a:lnSpc>
                <a:spcPct val="95000"/>
              </a:lnSpc>
            </a:pPr>
            <a:r>
              <a:rPr lang="en-US" sz="2133">
                <a:solidFill>
                  <a:schemeClr val="bg1"/>
                </a:solidFill>
              </a:rPr>
              <a:t>Lorem ipsum dolor sit amet, </a:t>
            </a:r>
            <a:r>
              <a:rPr lang="en-US" sz="2133" err="1">
                <a:solidFill>
                  <a:schemeClr val="bg1"/>
                </a:solidFill>
              </a:rPr>
              <a:t>consectetur</a:t>
            </a:r>
            <a:endParaRPr lang="en-US" sz="2133">
              <a:solidFill>
                <a:schemeClr val="bg1"/>
              </a:solidFill>
            </a:endParaRPr>
          </a:p>
        </p:txBody>
      </p:sp>
      <p:sp>
        <p:nvSpPr>
          <p:cNvPr id="15" name="Oval 14"/>
          <p:cNvSpPr/>
          <p:nvPr userDrawn="1"/>
        </p:nvSpPr>
        <p:spPr>
          <a:xfrm>
            <a:off x="5879030" y="3182955"/>
            <a:ext cx="192021" cy="192021"/>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16" name="Straight Connector 15"/>
          <p:cNvCxnSpPr>
            <a:stCxn id="15" idx="4"/>
            <a:endCxn id="14" idx="0"/>
          </p:cNvCxnSpPr>
          <p:nvPr userDrawn="1"/>
        </p:nvCxnSpPr>
        <p:spPr>
          <a:xfrm>
            <a:off x="5975041" y="3374976"/>
            <a:ext cx="34231" cy="1563404"/>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3"/>
            <a:endCxn id="8" idx="2"/>
          </p:cNvCxnSpPr>
          <p:nvPr userDrawn="1"/>
        </p:nvCxnSpPr>
        <p:spPr>
          <a:xfrm>
            <a:off x="3557651" y="3278965"/>
            <a:ext cx="242283"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3" idx="1"/>
            <a:endCxn id="9" idx="6"/>
          </p:cNvCxnSpPr>
          <p:nvPr userDrawn="1"/>
        </p:nvCxnSpPr>
        <p:spPr>
          <a:xfrm flipH="1">
            <a:off x="8218611" y="3278965"/>
            <a:ext cx="323382"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4"/>
          <a:stretch>
            <a:fillRect/>
          </a:stretch>
        </p:blipFill>
        <p:spPr>
          <a:xfrm>
            <a:off x="4501627" y="2877421"/>
            <a:ext cx="1006488" cy="995110"/>
          </a:xfrm>
          <a:prstGeom prst="rect">
            <a:avLst/>
          </a:prstGeom>
        </p:spPr>
      </p:pic>
      <p:pic>
        <p:nvPicPr>
          <p:cNvPr id="30" name="Picture 29"/>
          <p:cNvPicPr>
            <a:picLocks noChangeAspect="1"/>
          </p:cNvPicPr>
          <p:nvPr userDrawn="1"/>
        </p:nvPicPr>
        <p:blipFill>
          <a:blip r:embed="rId5"/>
          <a:stretch>
            <a:fillRect/>
          </a:stretch>
        </p:blipFill>
        <p:spPr>
          <a:xfrm>
            <a:off x="6635849" y="2877421"/>
            <a:ext cx="697708" cy="1120592"/>
          </a:xfrm>
          <a:prstGeom prst="rect">
            <a:avLst/>
          </a:prstGeom>
        </p:spPr>
      </p:pic>
    </p:spTree>
    <p:extLst>
      <p:ext uri="{BB962C8B-B14F-4D97-AF65-F5344CB8AC3E}">
        <p14:creationId xmlns:p14="http://schemas.microsoft.com/office/powerpoint/2010/main" val="26893814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56" name="Picture 5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200581" cy="817561"/>
          </a:xfrm>
        </p:spPr>
        <p:txBody>
          <a:bodyPr>
            <a:noAutofit/>
          </a:bodyPr>
          <a:lstStyle>
            <a:lvl1pPr>
              <a:defRPr lang="en-US" dirty="0">
                <a:solidFill>
                  <a:schemeClr val="tx2"/>
                </a:solidFill>
              </a:defRPr>
            </a:lvl1pPr>
          </a:lstStyle>
          <a:p>
            <a:r>
              <a:rPr lang="en-US"/>
              <a:t>Success can be measured by how fancy your coffee is</a:t>
            </a:r>
          </a:p>
        </p:txBody>
      </p:sp>
      <p:sp>
        <p:nvSpPr>
          <p:cNvPr id="7" name="Text Placeholder 2"/>
          <p:cNvSpPr>
            <a:spLocks noGrp="1"/>
          </p:cNvSpPr>
          <p:nvPr>
            <p:ph type="body" sz="quarter" idx="13"/>
          </p:nvPr>
        </p:nvSpPr>
        <p:spPr>
          <a:xfrm>
            <a:off x="914400" y="1332291"/>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I personally don’t take cinnamon or whip, for example</a:t>
            </a:r>
          </a:p>
        </p:txBody>
      </p:sp>
      <p:sp>
        <p:nvSpPr>
          <p:cNvPr id="8" name="Oval 7"/>
          <p:cNvSpPr>
            <a:spLocks noChangeAspect="1"/>
          </p:cNvSpPr>
          <p:nvPr userDrawn="1"/>
        </p:nvSpPr>
        <p:spPr>
          <a:xfrm>
            <a:off x="1077020" y="2691804"/>
            <a:ext cx="1639155" cy="1639155"/>
          </a:xfrm>
          <a:prstGeom prst="ellipse">
            <a:avLst/>
          </a:prstGeom>
          <a:solidFill>
            <a:schemeClr val="accent1">
              <a:lumMod val="60000"/>
              <a:lumOff val="40000"/>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Oval 8"/>
          <p:cNvSpPr>
            <a:spLocks noChangeAspect="1"/>
          </p:cNvSpPr>
          <p:nvPr userDrawn="1"/>
        </p:nvSpPr>
        <p:spPr>
          <a:xfrm>
            <a:off x="2391856" y="2516181"/>
            <a:ext cx="1990403" cy="1990401"/>
          </a:xfrm>
          <a:prstGeom prst="ellipse">
            <a:avLst/>
          </a:prstGeom>
          <a:solidFill>
            <a:schemeClr val="accent1">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Oval 9"/>
          <p:cNvSpPr>
            <a:spLocks noChangeAspect="1"/>
          </p:cNvSpPr>
          <p:nvPr userDrawn="1"/>
        </p:nvSpPr>
        <p:spPr>
          <a:xfrm>
            <a:off x="4007458" y="2340558"/>
            <a:ext cx="2341649" cy="2341649"/>
          </a:xfrm>
          <a:prstGeom prst="ellipse">
            <a:avLst/>
          </a:prstGeom>
          <a:solidFill>
            <a:schemeClr val="accent1">
              <a:lumMod val="50000"/>
              <a:alpha val="91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 name="Oval 10"/>
          <p:cNvSpPr>
            <a:spLocks noChangeAspect="1"/>
          </p:cNvSpPr>
          <p:nvPr userDrawn="1"/>
        </p:nvSpPr>
        <p:spPr>
          <a:xfrm>
            <a:off x="5863524" y="2164933"/>
            <a:ext cx="2692897" cy="2692896"/>
          </a:xfrm>
          <a:prstGeom prst="ellipse">
            <a:avLst/>
          </a:prstGeom>
          <a:solidFill>
            <a:schemeClr val="accent4">
              <a:alpha val="91000"/>
            </a:schemeClr>
          </a:solidFill>
          <a:ln w="9525" cmpd="sng">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 name="Oval 11"/>
          <p:cNvSpPr>
            <a:spLocks noChangeAspect="1"/>
          </p:cNvSpPr>
          <p:nvPr userDrawn="1"/>
        </p:nvSpPr>
        <p:spPr>
          <a:xfrm>
            <a:off x="8070836" y="1989309"/>
            <a:ext cx="3044145" cy="3044144"/>
          </a:xfrm>
          <a:prstGeom prst="ellipse">
            <a:avLst/>
          </a:prstGeom>
          <a:solidFill>
            <a:schemeClr val="accent5">
              <a:alpha val="91000"/>
            </a:schemeClr>
          </a:solidFill>
          <a:ln w="952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40" name="Rectangle 39"/>
          <p:cNvSpPr/>
          <p:nvPr userDrawn="1"/>
        </p:nvSpPr>
        <p:spPr>
          <a:xfrm>
            <a:off x="3387058"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cxnSp>
        <p:nvCxnSpPr>
          <p:cNvPr id="41" name="Straight Arrow Connector 40"/>
          <p:cNvCxnSpPr/>
          <p:nvPr userDrawn="1"/>
        </p:nvCxnSpPr>
        <p:spPr>
          <a:xfrm>
            <a:off x="3387057" y="4506582"/>
            <a:ext cx="0" cy="1082943"/>
          </a:xfrm>
          <a:prstGeom prst="straightConnector1">
            <a:avLst/>
          </a:prstGeom>
          <a:ln w="9525" cmpd="sng">
            <a:tailEnd type="oval" w="lg" len="lg"/>
          </a:ln>
          <a:effectLst/>
        </p:spPr>
        <p:style>
          <a:lnRef idx="2">
            <a:schemeClr val="accent1"/>
          </a:lnRef>
          <a:fillRef idx="0">
            <a:schemeClr val="accent1"/>
          </a:fillRef>
          <a:effectRef idx="1">
            <a:schemeClr val="accent1"/>
          </a:effectRef>
          <a:fontRef idx="minor">
            <a:schemeClr val="tx1"/>
          </a:fontRef>
        </p:style>
      </p:cxnSp>
      <p:sp>
        <p:nvSpPr>
          <p:cNvPr id="42" name="Rectangle 41"/>
          <p:cNvSpPr/>
          <p:nvPr userDrawn="1"/>
        </p:nvSpPr>
        <p:spPr>
          <a:xfrm>
            <a:off x="1887246"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cxnSp>
        <p:nvCxnSpPr>
          <p:cNvPr id="43" name="Straight Arrow Connector 42"/>
          <p:cNvCxnSpPr/>
          <p:nvPr userDrawn="1"/>
        </p:nvCxnSpPr>
        <p:spPr>
          <a:xfrm flipH="1">
            <a:off x="1887245" y="4330959"/>
            <a:ext cx="9352" cy="1258565"/>
          </a:xfrm>
          <a:prstGeom prst="straightConnector1">
            <a:avLst/>
          </a:prstGeom>
          <a:ln w="9525" cmpd="sng">
            <a:solidFill>
              <a:schemeClr val="accent1">
                <a:lumMod val="60000"/>
                <a:lumOff val="40000"/>
              </a:schemeClr>
            </a:solidFill>
            <a:tailEnd type="oval" w="lg" len="lg"/>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userDrawn="1"/>
        </p:nvCxnSpPr>
        <p:spPr>
          <a:xfrm flipH="1">
            <a:off x="5178282" y="4682207"/>
            <a:ext cx="1" cy="907317"/>
          </a:xfrm>
          <a:prstGeom prst="straightConnector1">
            <a:avLst/>
          </a:prstGeom>
          <a:ln w="9525" cmpd="sng">
            <a:solidFill>
              <a:schemeClr val="accent1">
                <a:lumMod val="50000"/>
              </a:schemeClr>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45" name="Rectangle 44"/>
          <p:cNvSpPr/>
          <p:nvPr userDrawn="1"/>
        </p:nvSpPr>
        <p:spPr>
          <a:xfrm>
            <a:off x="5178282"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cxnSp>
        <p:nvCxnSpPr>
          <p:cNvPr id="46" name="Straight Arrow Connector 45"/>
          <p:cNvCxnSpPr/>
          <p:nvPr userDrawn="1"/>
        </p:nvCxnSpPr>
        <p:spPr>
          <a:xfrm flipH="1">
            <a:off x="7209972" y="4857830"/>
            <a:ext cx="1" cy="731695"/>
          </a:xfrm>
          <a:prstGeom prst="straightConnector1">
            <a:avLst/>
          </a:prstGeom>
          <a:ln w="9525" cmpd="sng">
            <a:solidFill>
              <a:schemeClr val="accent4"/>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47" name="Rectangle 46"/>
          <p:cNvSpPr/>
          <p:nvPr userDrawn="1"/>
        </p:nvSpPr>
        <p:spPr>
          <a:xfrm>
            <a:off x="7226408"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cxnSp>
        <p:nvCxnSpPr>
          <p:cNvPr id="48" name="Straight Arrow Connector 47"/>
          <p:cNvCxnSpPr/>
          <p:nvPr userDrawn="1"/>
        </p:nvCxnSpPr>
        <p:spPr>
          <a:xfrm flipH="1">
            <a:off x="9592908" y="5033454"/>
            <a:ext cx="1" cy="556071"/>
          </a:xfrm>
          <a:prstGeom prst="straightConnector1">
            <a:avLst/>
          </a:prstGeom>
          <a:ln w="9525" cmpd="sng">
            <a:solidFill>
              <a:schemeClr val="accent5"/>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49" name="Rectangle 48"/>
          <p:cNvSpPr/>
          <p:nvPr userDrawn="1"/>
        </p:nvSpPr>
        <p:spPr>
          <a:xfrm>
            <a:off x="9592907" y="5426674"/>
            <a:ext cx="1935237" cy="765338"/>
          </a:xfrm>
          <a:prstGeom prst="rect">
            <a:avLst/>
          </a:prstGeom>
        </p:spPr>
        <p:txBody>
          <a:bodyPr wrap="square" lIns="243840" rIns="243840" bIns="60960">
            <a:spAutoFit/>
          </a:bodyPr>
          <a:lstStyle/>
          <a:p>
            <a:pPr>
              <a:lnSpc>
                <a:spcPct val="89000"/>
              </a:lnSpc>
            </a:pPr>
            <a:r>
              <a:rPr lang="en-US" sz="1867">
                <a:solidFill>
                  <a:schemeClr val="tx2"/>
                </a:solidFill>
              </a:rPr>
              <a:t>Key idea</a:t>
            </a:r>
          </a:p>
          <a:p>
            <a:pPr>
              <a:lnSpc>
                <a:spcPct val="89000"/>
              </a:lnSpc>
            </a:pPr>
            <a:r>
              <a:rPr lang="en-US" sz="1467">
                <a:solidFill>
                  <a:schemeClr val="tx2"/>
                </a:solidFill>
              </a:rPr>
              <a:t>Lorem ipsum dolor sit amet</a:t>
            </a:r>
          </a:p>
        </p:txBody>
      </p:sp>
      <p:pic>
        <p:nvPicPr>
          <p:cNvPr id="51" name="Picture 50"/>
          <p:cNvPicPr>
            <a:picLocks noChangeAspect="1"/>
          </p:cNvPicPr>
          <p:nvPr userDrawn="1"/>
        </p:nvPicPr>
        <p:blipFill>
          <a:blip r:embed="rId4"/>
          <a:stretch>
            <a:fillRect/>
          </a:stretch>
        </p:blipFill>
        <p:spPr>
          <a:xfrm>
            <a:off x="1544601" y="3174153"/>
            <a:ext cx="685287" cy="684183"/>
          </a:xfrm>
          <a:prstGeom prst="rect">
            <a:avLst/>
          </a:prstGeom>
        </p:spPr>
      </p:pic>
      <p:pic>
        <p:nvPicPr>
          <p:cNvPr id="52" name="Picture 51"/>
          <p:cNvPicPr>
            <a:picLocks noChangeAspect="1"/>
          </p:cNvPicPr>
          <p:nvPr userDrawn="1"/>
        </p:nvPicPr>
        <p:blipFill>
          <a:blip r:embed="rId5"/>
          <a:stretch>
            <a:fillRect/>
          </a:stretch>
        </p:blipFill>
        <p:spPr>
          <a:xfrm>
            <a:off x="3022333" y="3143981"/>
            <a:ext cx="770862" cy="769621"/>
          </a:xfrm>
          <a:prstGeom prst="rect">
            <a:avLst/>
          </a:prstGeom>
        </p:spPr>
      </p:pic>
      <p:pic>
        <p:nvPicPr>
          <p:cNvPr id="53" name="Picture 52"/>
          <p:cNvPicPr>
            <a:picLocks noChangeAspect="1"/>
          </p:cNvPicPr>
          <p:nvPr userDrawn="1"/>
        </p:nvPicPr>
        <p:blipFill>
          <a:blip r:embed="rId6"/>
          <a:stretch>
            <a:fillRect/>
          </a:stretch>
        </p:blipFill>
        <p:spPr>
          <a:xfrm>
            <a:off x="4745786" y="3277069"/>
            <a:ext cx="933988" cy="572029"/>
          </a:xfrm>
          <a:prstGeom prst="rect">
            <a:avLst/>
          </a:prstGeom>
        </p:spPr>
      </p:pic>
      <p:pic>
        <p:nvPicPr>
          <p:cNvPr id="54" name="Picture 53"/>
          <p:cNvPicPr>
            <a:picLocks noChangeAspect="1"/>
          </p:cNvPicPr>
          <p:nvPr userDrawn="1"/>
        </p:nvPicPr>
        <p:blipFill>
          <a:blip r:embed="rId7"/>
          <a:stretch>
            <a:fillRect/>
          </a:stretch>
        </p:blipFill>
        <p:spPr>
          <a:xfrm>
            <a:off x="6795485" y="3132856"/>
            <a:ext cx="861845" cy="860457"/>
          </a:xfrm>
          <a:prstGeom prst="rect">
            <a:avLst/>
          </a:prstGeom>
        </p:spPr>
      </p:pic>
      <p:pic>
        <p:nvPicPr>
          <p:cNvPr id="55" name="Picture 54"/>
          <p:cNvPicPr>
            <a:picLocks noChangeAspect="1"/>
          </p:cNvPicPr>
          <p:nvPr userDrawn="1"/>
        </p:nvPicPr>
        <p:blipFill>
          <a:blip r:embed="rId8"/>
          <a:stretch>
            <a:fillRect/>
          </a:stretch>
        </p:blipFill>
        <p:spPr>
          <a:xfrm>
            <a:off x="9216649" y="3190387"/>
            <a:ext cx="752515" cy="751303"/>
          </a:xfrm>
          <a:prstGeom prst="rect">
            <a:avLst/>
          </a:prstGeom>
        </p:spPr>
      </p:pic>
    </p:spTree>
    <p:extLst>
      <p:ext uri="{BB962C8B-B14F-4D97-AF65-F5344CB8AC3E}">
        <p14:creationId xmlns:p14="http://schemas.microsoft.com/office/powerpoint/2010/main" val="29624839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59" name="Picture 58"/>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ext Placeholder 3"/>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Complete with icons, and easily editable</a:t>
            </a:r>
          </a:p>
        </p:txBody>
      </p:sp>
      <p:sp>
        <p:nvSpPr>
          <p:cNvPr id="7" name="Oval 6"/>
          <p:cNvSpPr/>
          <p:nvPr userDrawn="1"/>
        </p:nvSpPr>
        <p:spPr>
          <a:xfrm>
            <a:off x="1232919" y="1970467"/>
            <a:ext cx="1152128" cy="1152128"/>
          </a:xfrm>
          <a:prstGeom prst="ellipse">
            <a:avLst/>
          </a:prstGeom>
          <a:solidFill>
            <a:schemeClr val="accent1">
              <a:alpha val="69804"/>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01</a:t>
            </a:r>
          </a:p>
        </p:txBody>
      </p:sp>
      <p:sp>
        <p:nvSpPr>
          <p:cNvPr id="8" name="Oval 7"/>
          <p:cNvSpPr/>
          <p:nvPr userDrawn="1"/>
        </p:nvSpPr>
        <p:spPr>
          <a:xfrm>
            <a:off x="3464792" y="3122595"/>
            <a:ext cx="1152128" cy="1152128"/>
          </a:xfrm>
          <a:prstGeom prst="ellipse">
            <a:avLst/>
          </a:prstGeom>
          <a:solidFill>
            <a:schemeClr val="accent2"/>
          </a:solidFill>
          <a:ln w="381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02</a:t>
            </a:r>
          </a:p>
        </p:txBody>
      </p:sp>
      <p:sp>
        <p:nvSpPr>
          <p:cNvPr id="9" name="Oval 8"/>
          <p:cNvSpPr/>
          <p:nvPr userDrawn="1"/>
        </p:nvSpPr>
        <p:spPr>
          <a:xfrm>
            <a:off x="5696665" y="1970467"/>
            <a:ext cx="1152128" cy="1152128"/>
          </a:xfrm>
          <a:prstGeom prst="ellipse">
            <a:avLst/>
          </a:prstGeom>
          <a:solidFill>
            <a:schemeClr val="accent1">
              <a:lumMod val="60000"/>
              <a:lumOff val="4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03</a:t>
            </a:r>
          </a:p>
        </p:txBody>
      </p:sp>
      <p:sp>
        <p:nvSpPr>
          <p:cNvPr id="10" name="Oval 9"/>
          <p:cNvSpPr/>
          <p:nvPr userDrawn="1"/>
        </p:nvSpPr>
        <p:spPr>
          <a:xfrm>
            <a:off x="7928539" y="3122595"/>
            <a:ext cx="1152128" cy="1152128"/>
          </a:xfrm>
          <a:prstGeom prst="ellipse">
            <a:avLst/>
          </a:prstGeom>
          <a:solidFill>
            <a:schemeClr val="accent4">
              <a:alpha val="70000"/>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04</a:t>
            </a:r>
          </a:p>
        </p:txBody>
      </p:sp>
      <p:cxnSp>
        <p:nvCxnSpPr>
          <p:cNvPr id="11" name="Straight Connector 10"/>
          <p:cNvCxnSpPr/>
          <p:nvPr userDrawn="1"/>
        </p:nvCxnSpPr>
        <p:spPr>
          <a:xfrm>
            <a:off x="2334855" y="2775295"/>
            <a:ext cx="1182624" cy="6705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6796107" y="2772417"/>
            <a:ext cx="1182624" cy="67056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4550273" y="2772417"/>
            <a:ext cx="1182624" cy="67056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7684131" y="2302095"/>
            <a:ext cx="678108" cy="67810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5" name="Oval 14"/>
          <p:cNvSpPr/>
          <p:nvPr userDrawn="1"/>
        </p:nvSpPr>
        <p:spPr>
          <a:xfrm>
            <a:off x="892965" y="3240821"/>
            <a:ext cx="678108" cy="678108"/>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6" name="Oval 15"/>
          <p:cNvSpPr/>
          <p:nvPr userDrawn="1"/>
        </p:nvSpPr>
        <p:spPr>
          <a:xfrm>
            <a:off x="3127639" y="2329699"/>
            <a:ext cx="678108" cy="6781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7" name="Oval 16"/>
          <p:cNvSpPr/>
          <p:nvPr userDrawn="1"/>
        </p:nvSpPr>
        <p:spPr>
          <a:xfrm>
            <a:off x="5382546" y="3240229"/>
            <a:ext cx="678108" cy="678108"/>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8" name="Rectangle 17"/>
          <p:cNvSpPr/>
          <p:nvPr userDrawn="1"/>
        </p:nvSpPr>
        <p:spPr>
          <a:xfrm>
            <a:off x="1586047" y="3233428"/>
            <a:ext cx="2092747" cy="633122"/>
          </a:xfrm>
          <a:prstGeom prst="rect">
            <a:avLst/>
          </a:prstGeom>
        </p:spPr>
        <p:txBody>
          <a:bodyPr wrap="square">
            <a:spAutoFit/>
          </a:bodyPr>
          <a:lstStyle/>
          <a:p>
            <a:pPr>
              <a:lnSpc>
                <a:spcPct val="85000"/>
              </a:lnSpc>
            </a:pPr>
            <a:r>
              <a:rPr lang="en-US" sz="2667" b="1">
                <a:solidFill>
                  <a:schemeClr val="accent1"/>
                </a:solidFill>
              </a:rPr>
              <a:t>3%</a:t>
            </a:r>
          </a:p>
          <a:p>
            <a:pPr>
              <a:lnSpc>
                <a:spcPct val="85000"/>
              </a:lnSpc>
            </a:pPr>
            <a:r>
              <a:rPr lang="en-US" sz="1467">
                <a:solidFill>
                  <a:schemeClr val="tx2"/>
                </a:solidFill>
              </a:rPr>
              <a:t>Wind power</a:t>
            </a:r>
          </a:p>
        </p:txBody>
      </p:sp>
      <p:sp>
        <p:nvSpPr>
          <p:cNvPr id="19" name="Rectangle 18"/>
          <p:cNvSpPr/>
          <p:nvPr userDrawn="1"/>
        </p:nvSpPr>
        <p:spPr>
          <a:xfrm>
            <a:off x="3797092" y="2313427"/>
            <a:ext cx="2092747" cy="633122"/>
          </a:xfrm>
          <a:prstGeom prst="rect">
            <a:avLst/>
          </a:prstGeom>
        </p:spPr>
        <p:txBody>
          <a:bodyPr wrap="square">
            <a:spAutoFit/>
          </a:bodyPr>
          <a:lstStyle/>
          <a:p>
            <a:pPr>
              <a:lnSpc>
                <a:spcPct val="85000"/>
              </a:lnSpc>
            </a:pPr>
            <a:r>
              <a:rPr lang="en-US" sz="2667" b="1">
                <a:solidFill>
                  <a:schemeClr val="tx2"/>
                </a:solidFill>
              </a:rPr>
              <a:t>35%</a:t>
            </a:r>
          </a:p>
          <a:p>
            <a:pPr>
              <a:lnSpc>
                <a:spcPct val="85000"/>
              </a:lnSpc>
            </a:pPr>
            <a:r>
              <a:rPr lang="en-US" sz="1467">
                <a:solidFill>
                  <a:schemeClr val="tx2"/>
                </a:solidFill>
              </a:rPr>
              <a:t>Nuclear power</a:t>
            </a:r>
          </a:p>
        </p:txBody>
      </p:sp>
      <p:sp>
        <p:nvSpPr>
          <p:cNvPr id="20" name="Rectangle 19"/>
          <p:cNvSpPr/>
          <p:nvPr userDrawn="1"/>
        </p:nvSpPr>
        <p:spPr>
          <a:xfrm>
            <a:off x="6063244" y="3237937"/>
            <a:ext cx="2092747" cy="633122"/>
          </a:xfrm>
          <a:prstGeom prst="rect">
            <a:avLst/>
          </a:prstGeom>
        </p:spPr>
        <p:txBody>
          <a:bodyPr wrap="square">
            <a:spAutoFit/>
          </a:bodyPr>
          <a:lstStyle/>
          <a:p>
            <a:pPr>
              <a:lnSpc>
                <a:spcPct val="85000"/>
              </a:lnSpc>
            </a:pPr>
            <a:r>
              <a:rPr lang="en-US" sz="2667" b="1">
                <a:solidFill>
                  <a:schemeClr val="accent1">
                    <a:lumMod val="60000"/>
                    <a:lumOff val="40000"/>
                  </a:schemeClr>
                </a:solidFill>
              </a:rPr>
              <a:t>10%</a:t>
            </a:r>
          </a:p>
          <a:p>
            <a:pPr>
              <a:lnSpc>
                <a:spcPct val="85000"/>
              </a:lnSpc>
            </a:pPr>
            <a:r>
              <a:rPr lang="en-US" sz="1467">
                <a:solidFill>
                  <a:schemeClr val="tx2"/>
                </a:solidFill>
              </a:rPr>
              <a:t>Natural gas</a:t>
            </a:r>
          </a:p>
        </p:txBody>
      </p:sp>
      <p:sp>
        <p:nvSpPr>
          <p:cNvPr id="21" name="Rectangle 20"/>
          <p:cNvSpPr/>
          <p:nvPr userDrawn="1"/>
        </p:nvSpPr>
        <p:spPr>
          <a:xfrm>
            <a:off x="8377649" y="2300181"/>
            <a:ext cx="2092747" cy="633122"/>
          </a:xfrm>
          <a:prstGeom prst="rect">
            <a:avLst/>
          </a:prstGeom>
        </p:spPr>
        <p:txBody>
          <a:bodyPr wrap="square">
            <a:spAutoFit/>
          </a:bodyPr>
          <a:lstStyle/>
          <a:p>
            <a:pPr>
              <a:lnSpc>
                <a:spcPct val="85000"/>
              </a:lnSpc>
            </a:pPr>
            <a:r>
              <a:rPr lang="en-US" sz="2667" b="1"/>
              <a:t>50%</a:t>
            </a:r>
          </a:p>
          <a:p>
            <a:pPr>
              <a:lnSpc>
                <a:spcPct val="85000"/>
              </a:lnSpc>
            </a:pPr>
            <a:r>
              <a:rPr lang="en-US" sz="1467">
                <a:solidFill>
                  <a:schemeClr val="tx2"/>
                </a:solidFill>
              </a:rPr>
              <a:t>Crude oil</a:t>
            </a:r>
          </a:p>
        </p:txBody>
      </p:sp>
      <p:cxnSp>
        <p:nvCxnSpPr>
          <p:cNvPr id="45" name="Straight Connector 44"/>
          <p:cNvCxnSpPr/>
          <p:nvPr userDrawn="1"/>
        </p:nvCxnSpPr>
        <p:spPr>
          <a:xfrm flipV="1">
            <a:off x="5887323" y="3070184"/>
            <a:ext cx="121920" cy="23184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flipV="1">
            <a:off x="1413475" y="3070184"/>
            <a:ext cx="121920" cy="231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flipH="1" flipV="1">
            <a:off x="3634139" y="2948947"/>
            <a:ext cx="121920" cy="23184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flipH="1" flipV="1">
            <a:off x="8152305" y="2948947"/>
            <a:ext cx="121920" cy="23184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Oval 48"/>
          <p:cNvSpPr/>
          <p:nvPr userDrawn="1"/>
        </p:nvSpPr>
        <p:spPr>
          <a:xfrm>
            <a:off x="10197836" y="1970467"/>
            <a:ext cx="1152128" cy="1152128"/>
          </a:xfrm>
          <a:prstGeom prst="ellipse">
            <a:avLst/>
          </a:prstGeom>
          <a:solidFill>
            <a:schemeClr val="accent5">
              <a:alpha val="69804"/>
            </a:schemeClr>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a:solidFill>
                  <a:srgbClr val="FFFFFF"/>
                </a:solidFill>
              </a:rPr>
              <a:t>05</a:t>
            </a:r>
          </a:p>
        </p:txBody>
      </p:sp>
      <p:cxnSp>
        <p:nvCxnSpPr>
          <p:cNvPr id="50" name="Straight Connector 49"/>
          <p:cNvCxnSpPr/>
          <p:nvPr userDrawn="1"/>
        </p:nvCxnSpPr>
        <p:spPr>
          <a:xfrm flipH="1">
            <a:off x="9051444" y="2772417"/>
            <a:ext cx="1182624" cy="67056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51" name="Oval 50"/>
          <p:cNvSpPr/>
          <p:nvPr userDrawn="1"/>
        </p:nvSpPr>
        <p:spPr>
          <a:xfrm>
            <a:off x="9883717" y="3240229"/>
            <a:ext cx="678108" cy="67810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53" name="Straight Connector 52"/>
          <p:cNvCxnSpPr/>
          <p:nvPr userDrawn="1"/>
        </p:nvCxnSpPr>
        <p:spPr>
          <a:xfrm flipV="1">
            <a:off x="10388493" y="3070184"/>
            <a:ext cx="121920" cy="23184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4" name="Rectangle 53"/>
          <p:cNvSpPr/>
          <p:nvPr userDrawn="1"/>
        </p:nvSpPr>
        <p:spPr>
          <a:xfrm>
            <a:off x="882772" y="4669220"/>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sp>
        <p:nvSpPr>
          <p:cNvPr id="55" name="Rectangle 54"/>
          <p:cNvSpPr/>
          <p:nvPr userDrawn="1"/>
        </p:nvSpPr>
        <p:spPr>
          <a:xfrm>
            <a:off x="3485892" y="4669220"/>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sp>
        <p:nvSpPr>
          <p:cNvPr id="56" name="Rectangle 55"/>
          <p:cNvSpPr/>
          <p:nvPr userDrawn="1"/>
        </p:nvSpPr>
        <p:spPr>
          <a:xfrm>
            <a:off x="7945236" y="4669220"/>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sp>
        <p:nvSpPr>
          <p:cNvPr id="57" name="Rectangle 56"/>
          <p:cNvSpPr/>
          <p:nvPr userDrawn="1"/>
        </p:nvSpPr>
        <p:spPr>
          <a:xfrm>
            <a:off x="5696666" y="4719056"/>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sp>
        <p:nvSpPr>
          <p:cNvPr id="58" name="Rectangle 57"/>
          <p:cNvSpPr/>
          <p:nvPr userDrawn="1"/>
        </p:nvSpPr>
        <p:spPr>
          <a:xfrm>
            <a:off x="10234069" y="4669219"/>
            <a:ext cx="1508633" cy="803810"/>
          </a:xfrm>
          <a:prstGeom prst="rect">
            <a:avLst/>
          </a:prstGeom>
        </p:spPr>
        <p:txBody>
          <a:bodyPr wrap="square" lIns="0" tIns="0" rIns="0" bIns="0">
            <a:spAutoFit/>
          </a:bodyPr>
          <a:lstStyle/>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endParaRPr lang="en-US" sz="1467">
              <a:solidFill>
                <a:schemeClr val="tx2"/>
              </a:solidFill>
            </a:endParaRPr>
          </a:p>
        </p:txBody>
      </p:sp>
      <p:pic>
        <p:nvPicPr>
          <p:cNvPr id="2" name="Picture 1"/>
          <p:cNvPicPr>
            <a:picLocks noChangeAspect="1"/>
          </p:cNvPicPr>
          <p:nvPr userDrawn="1"/>
        </p:nvPicPr>
        <p:blipFill>
          <a:blip r:embed="rId3"/>
          <a:stretch>
            <a:fillRect/>
          </a:stretch>
        </p:blipFill>
        <p:spPr>
          <a:xfrm>
            <a:off x="1052132" y="3307817"/>
            <a:ext cx="372600" cy="521833"/>
          </a:xfrm>
          <a:prstGeom prst="rect">
            <a:avLst/>
          </a:prstGeom>
        </p:spPr>
      </p:pic>
      <p:pic>
        <p:nvPicPr>
          <p:cNvPr id="60" name="Picture 59"/>
          <p:cNvPicPr>
            <a:picLocks noChangeAspect="1"/>
          </p:cNvPicPr>
          <p:nvPr userDrawn="1"/>
        </p:nvPicPr>
        <p:blipFill>
          <a:blip r:embed="rId4"/>
          <a:stretch>
            <a:fillRect/>
          </a:stretch>
        </p:blipFill>
        <p:spPr>
          <a:xfrm>
            <a:off x="3215548" y="2442871"/>
            <a:ext cx="512145" cy="474797"/>
          </a:xfrm>
          <a:prstGeom prst="rect">
            <a:avLst/>
          </a:prstGeom>
        </p:spPr>
      </p:pic>
      <p:pic>
        <p:nvPicPr>
          <p:cNvPr id="61" name="Picture 60"/>
          <p:cNvPicPr>
            <a:picLocks noChangeAspect="1"/>
          </p:cNvPicPr>
          <p:nvPr userDrawn="1"/>
        </p:nvPicPr>
        <p:blipFill>
          <a:blip r:embed="rId5"/>
          <a:stretch>
            <a:fillRect/>
          </a:stretch>
        </p:blipFill>
        <p:spPr>
          <a:xfrm>
            <a:off x="5586275" y="3391141"/>
            <a:ext cx="310500" cy="434000"/>
          </a:xfrm>
          <a:prstGeom prst="rect">
            <a:avLst/>
          </a:prstGeom>
        </p:spPr>
      </p:pic>
      <p:pic>
        <p:nvPicPr>
          <p:cNvPr id="62" name="Picture 61"/>
          <p:cNvPicPr>
            <a:picLocks noChangeAspect="1"/>
          </p:cNvPicPr>
          <p:nvPr userDrawn="1"/>
        </p:nvPicPr>
        <p:blipFill>
          <a:blip r:embed="rId6"/>
          <a:stretch>
            <a:fillRect/>
          </a:stretch>
        </p:blipFill>
        <p:spPr>
          <a:xfrm>
            <a:off x="7800660" y="2392629"/>
            <a:ext cx="445050" cy="444333"/>
          </a:xfrm>
          <a:prstGeom prst="rect">
            <a:avLst/>
          </a:prstGeom>
        </p:spPr>
      </p:pic>
      <p:pic>
        <p:nvPicPr>
          <p:cNvPr id="63" name="Picture 62"/>
          <p:cNvPicPr>
            <a:picLocks noChangeAspect="1"/>
          </p:cNvPicPr>
          <p:nvPr userDrawn="1"/>
        </p:nvPicPr>
        <p:blipFill>
          <a:blip r:embed="rId7"/>
          <a:stretch>
            <a:fillRect/>
          </a:stretch>
        </p:blipFill>
        <p:spPr>
          <a:xfrm>
            <a:off x="10035453" y="3409508"/>
            <a:ext cx="414000" cy="273833"/>
          </a:xfrm>
          <a:prstGeom prst="rect">
            <a:avLst/>
          </a:prstGeom>
        </p:spPr>
      </p:pic>
    </p:spTree>
    <p:extLst>
      <p:ext uri="{BB962C8B-B14F-4D97-AF65-F5344CB8AC3E}">
        <p14:creationId xmlns:p14="http://schemas.microsoft.com/office/powerpoint/2010/main" val="1485482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pic>
        <p:nvPicPr>
          <p:cNvPr id="50" name="Picture 4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1142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Flow chart with icons</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Subtitle goes here</a:t>
            </a:r>
          </a:p>
        </p:txBody>
      </p:sp>
      <p:sp>
        <p:nvSpPr>
          <p:cNvPr id="8" name="Oval 7"/>
          <p:cNvSpPr/>
          <p:nvPr userDrawn="1"/>
        </p:nvSpPr>
        <p:spPr>
          <a:xfrm>
            <a:off x="2908321" y="4893555"/>
            <a:ext cx="422979" cy="42297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2</a:t>
            </a:r>
          </a:p>
        </p:txBody>
      </p:sp>
      <p:sp>
        <p:nvSpPr>
          <p:cNvPr id="9" name="Oval 8"/>
          <p:cNvSpPr/>
          <p:nvPr userDrawn="1"/>
        </p:nvSpPr>
        <p:spPr>
          <a:xfrm>
            <a:off x="4357099" y="4893555"/>
            <a:ext cx="422979" cy="42297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3</a:t>
            </a:r>
          </a:p>
        </p:txBody>
      </p:sp>
      <p:sp>
        <p:nvSpPr>
          <p:cNvPr id="10" name="Oval 9"/>
          <p:cNvSpPr/>
          <p:nvPr userDrawn="1"/>
        </p:nvSpPr>
        <p:spPr>
          <a:xfrm>
            <a:off x="1459544" y="4893555"/>
            <a:ext cx="422979" cy="42297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1</a:t>
            </a:r>
          </a:p>
        </p:txBody>
      </p:sp>
      <p:sp>
        <p:nvSpPr>
          <p:cNvPr id="11" name="Oval 10"/>
          <p:cNvSpPr/>
          <p:nvPr userDrawn="1"/>
        </p:nvSpPr>
        <p:spPr>
          <a:xfrm>
            <a:off x="5805876" y="4893555"/>
            <a:ext cx="422979" cy="42297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4</a:t>
            </a:r>
          </a:p>
        </p:txBody>
      </p:sp>
      <p:sp>
        <p:nvSpPr>
          <p:cNvPr id="12" name="Oval 11"/>
          <p:cNvSpPr/>
          <p:nvPr userDrawn="1"/>
        </p:nvSpPr>
        <p:spPr>
          <a:xfrm>
            <a:off x="7254653" y="4893555"/>
            <a:ext cx="422979" cy="42297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5</a:t>
            </a:r>
          </a:p>
        </p:txBody>
      </p:sp>
      <p:sp>
        <p:nvSpPr>
          <p:cNvPr id="13" name="Oval 12"/>
          <p:cNvSpPr/>
          <p:nvPr userDrawn="1"/>
        </p:nvSpPr>
        <p:spPr>
          <a:xfrm>
            <a:off x="8703431" y="4893555"/>
            <a:ext cx="422979" cy="422979"/>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6</a:t>
            </a:r>
          </a:p>
        </p:txBody>
      </p:sp>
      <p:sp>
        <p:nvSpPr>
          <p:cNvPr id="14" name="Oval 13"/>
          <p:cNvSpPr/>
          <p:nvPr userDrawn="1"/>
        </p:nvSpPr>
        <p:spPr>
          <a:xfrm>
            <a:off x="10152208" y="4893555"/>
            <a:ext cx="422979" cy="42297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36576" numCol="1" spcCol="0" rtlCol="0" fromWordArt="0" anchor="ctr" anchorCtr="0" forceAA="0" compatLnSpc="1">
            <a:prstTxWarp prst="textNoShape">
              <a:avLst/>
            </a:prstTxWarp>
            <a:noAutofit/>
          </a:bodyPr>
          <a:lstStyle/>
          <a:p>
            <a:pPr algn="ctr"/>
            <a:r>
              <a:rPr lang="en-US" sz="1600">
                <a:solidFill>
                  <a:srgbClr val="FFFFFF"/>
                </a:solidFill>
              </a:rPr>
              <a:t>7</a:t>
            </a:r>
          </a:p>
        </p:txBody>
      </p:sp>
      <p:sp>
        <p:nvSpPr>
          <p:cNvPr id="15" name="Oval 14"/>
          <p:cNvSpPr/>
          <p:nvPr userDrawn="1"/>
        </p:nvSpPr>
        <p:spPr>
          <a:xfrm>
            <a:off x="1580979" y="3572447"/>
            <a:ext cx="180109" cy="18010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cxnSp>
        <p:nvCxnSpPr>
          <p:cNvPr id="16" name="Straight Connector 15"/>
          <p:cNvCxnSpPr>
            <a:stCxn id="10" idx="0"/>
            <a:endCxn id="15" idx="4"/>
          </p:cNvCxnSpPr>
          <p:nvPr userDrawn="1"/>
        </p:nvCxnSpPr>
        <p:spPr>
          <a:xfrm flipV="1">
            <a:off x="1671033" y="3752557"/>
            <a:ext cx="0" cy="1140999"/>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029756" y="4307046"/>
            <a:ext cx="180109" cy="18010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cxnSp>
        <p:nvCxnSpPr>
          <p:cNvPr id="18" name="Straight Connector 17"/>
          <p:cNvCxnSpPr>
            <a:stCxn id="8" idx="0"/>
            <a:endCxn id="17" idx="4"/>
          </p:cNvCxnSpPr>
          <p:nvPr userDrawn="1"/>
        </p:nvCxnSpPr>
        <p:spPr>
          <a:xfrm flipV="1">
            <a:off x="3119811" y="4487155"/>
            <a:ext cx="0" cy="4064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19" name="Oval 18"/>
          <p:cNvSpPr/>
          <p:nvPr userDrawn="1"/>
        </p:nvSpPr>
        <p:spPr>
          <a:xfrm>
            <a:off x="4478534" y="3572447"/>
            <a:ext cx="180109" cy="18010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sp>
        <p:nvSpPr>
          <p:cNvPr id="20" name="Oval 19"/>
          <p:cNvSpPr/>
          <p:nvPr userDrawn="1"/>
        </p:nvSpPr>
        <p:spPr>
          <a:xfrm>
            <a:off x="5927311" y="4408646"/>
            <a:ext cx="180109" cy="18010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sp>
        <p:nvSpPr>
          <p:cNvPr id="21" name="Oval 20"/>
          <p:cNvSpPr/>
          <p:nvPr userDrawn="1"/>
        </p:nvSpPr>
        <p:spPr>
          <a:xfrm>
            <a:off x="7376088" y="3392646"/>
            <a:ext cx="180109" cy="180109"/>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sp>
        <p:nvSpPr>
          <p:cNvPr id="22" name="Oval 21"/>
          <p:cNvSpPr/>
          <p:nvPr userDrawn="1"/>
        </p:nvSpPr>
        <p:spPr>
          <a:xfrm>
            <a:off x="8824866" y="4205446"/>
            <a:ext cx="180109" cy="180109"/>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sp>
        <p:nvSpPr>
          <p:cNvPr id="23" name="Oval 22"/>
          <p:cNvSpPr/>
          <p:nvPr userDrawn="1"/>
        </p:nvSpPr>
        <p:spPr>
          <a:xfrm>
            <a:off x="10273643" y="3275415"/>
            <a:ext cx="180109" cy="180109"/>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3200">
              <a:solidFill>
                <a:srgbClr val="606262"/>
              </a:solidFill>
            </a:endParaRPr>
          </a:p>
        </p:txBody>
      </p:sp>
      <p:cxnSp>
        <p:nvCxnSpPr>
          <p:cNvPr id="24" name="Straight Connector 23"/>
          <p:cNvCxnSpPr>
            <a:stCxn id="9" idx="0"/>
            <a:endCxn id="19" idx="4"/>
          </p:cNvCxnSpPr>
          <p:nvPr userDrawn="1"/>
        </p:nvCxnSpPr>
        <p:spPr>
          <a:xfrm flipV="1">
            <a:off x="4568588" y="3752557"/>
            <a:ext cx="0" cy="1140999"/>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1" idx="0"/>
            <a:endCxn id="20" idx="4"/>
          </p:cNvCxnSpPr>
          <p:nvPr userDrawn="1"/>
        </p:nvCxnSpPr>
        <p:spPr>
          <a:xfrm flipV="1">
            <a:off x="6017365" y="4588755"/>
            <a:ext cx="0" cy="3048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0"/>
            <a:endCxn id="21" idx="4"/>
          </p:cNvCxnSpPr>
          <p:nvPr userDrawn="1"/>
        </p:nvCxnSpPr>
        <p:spPr>
          <a:xfrm flipV="1">
            <a:off x="7466143" y="3572755"/>
            <a:ext cx="0" cy="13208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13" idx="0"/>
            <a:endCxn id="22" idx="4"/>
          </p:cNvCxnSpPr>
          <p:nvPr userDrawn="1"/>
        </p:nvCxnSpPr>
        <p:spPr>
          <a:xfrm flipV="1">
            <a:off x="8914920" y="4385555"/>
            <a:ext cx="0" cy="508000"/>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4" idx="0"/>
            <a:endCxn id="23" idx="4"/>
          </p:cNvCxnSpPr>
          <p:nvPr userDrawn="1"/>
        </p:nvCxnSpPr>
        <p:spPr>
          <a:xfrm flipV="1">
            <a:off x="10363697" y="3455525"/>
            <a:ext cx="0" cy="1438031"/>
          </a:xfrm>
          <a:prstGeom prst="line">
            <a:avLst/>
          </a:prstGeom>
          <a:ln w="6350" cmpd="sng">
            <a:solidFill>
              <a:schemeClr val="tx1">
                <a:lumMod val="65000"/>
                <a:alpha val="40000"/>
              </a:schemeClr>
            </a:solidFill>
          </a:ln>
          <a:effectLst/>
        </p:spPr>
        <p:style>
          <a:lnRef idx="2">
            <a:schemeClr val="accent1"/>
          </a:lnRef>
          <a:fillRef idx="0">
            <a:schemeClr val="accent1"/>
          </a:fillRef>
          <a:effectRef idx="1">
            <a:schemeClr val="accent1"/>
          </a:effectRef>
          <a:fontRef idx="minor">
            <a:schemeClr val="tx1"/>
          </a:fontRef>
        </p:style>
      </p:cxnSp>
      <p:sp>
        <p:nvSpPr>
          <p:cNvPr id="29" name="Oval 28"/>
          <p:cNvSpPr/>
          <p:nvPr userDrawn="1"/>
        </p:nvSpPr>
        <p:spPr>
          <a:xfrm>
            <a:off x="822463" y="1821351"/>
            <a:ext cx="1687555" cy="1687555"/>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0" name="Oval 29"/>
          <p:cNvSpPr/>
          <p:nvPr userDrawn="1"/>
        </p:nvSpPr>
        <p:spPr>
          <a:xfrm>
            <a:off x="2537809" y="3089658"/>
            <a:ext cx="1128755" cy="1128755"/>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1" name="Oval 30"/>
          <p:cNvSpPr/>
          <p:nvPr userDrawn="1"/>
        </p:nvSpPr>
        <p:spPr>
          <a:xfrm>
            <a:off x="4004211" y="2353555"/>
            <a:ext cx="1128755" cy="1128755"/>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2" name="Oval 31"/>
          <p:cNvSpPr/>
          <p:nvPr userDrawn="1"/>
        </p:nvSpPr>
        <p:spPr>
          <a:xfrm>
            <a:off x="5268415" y="2837541"/>
            <a:ext cx="1497901" cy="1497901"/>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Oval 32"/>
          <p:cNvSpPr/>
          <p:nvPr userDrawn="1"/>
        </p:nvSpPr>
        <p:spPr>
          <a:xfrm>
            <a:off x="6901765" y="2200847"/>
            <a:ext cx="1128755" cy="1128755"/>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4" name="Oval 33"/>
          <p:cNvSpPr/>
          <p:nvPr userDrawn="1"/>
        </p:nvSpPr>
        <p:spPr>
          <a:xfrm>
            <a:off x="8157520" y="2620794"/>
            <a:ext cx="1514800" cy="15148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5" name="Oval 34"/>
          <p:cNvSpPr/>
          <p:nvPr userDrawn="1"/>
        </p:nvSpPr>
        <p:spPr>
          <a:xfrm>
            <a:off x="9628293" y="1730408"/>
            <a:ext cx="1470808" cy="147080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6" name="TextBox 35"/>
          <p:cNvSpPr txBox="1"/>
          <p:nvPr userDrawn="1"/>
        </p:nvSpPr>
        <p:spPr>
          <a:xfrm>
            <a:off x="917213"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37" name="TextBox 36"/>
          <p:cNvSpPr txBox="1"/>
          <p:nvPr userDrawn="1"/>
        </p:nvSpPr>
        <p:spPr>
          <a:xfrm>
            <a:off x="2353160"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38" name="TextBox 37"/>
          <p:cNvSpPr txBox="1"/>
          <p:nvPr userDrawn="1"/>
        </p:nvSpPr>
        <p:spPr>
          <a:xfrm>
            <a:off x="3829747"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39" name="TextBox 38"/>
          <p:cNvSpPr txBox="1"/>
          <p:nvPr userDrawn="1"/>
        </p:nvSpPr>
        <p:spPr>
          <a:xfrm>
            <a:off x="5265693"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40" name="TextBox 39"/>
          <p:cNvSpPr txBox="1"/>
          <p:nvPr userDrawn="1"/>
        </p:nvSpPr>
        <p:spPr>
          <a:xfrm>
            <a:off x="6715187"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41" name="TextBox 40"/>
          <p:cNvSpPr txBox="1"/>
          <p:nvPr userDrawn="1"/>
        </p:nvSpPr>
        <p:spPr>
          <a:xfrm>
            <a:off x="8151133"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sp>
        <p:nvSpPr>
          <p:cNvPr id="42" name="TextBox 41"/>
          <p:cNvSpPr txBox="1"/>
          <p:nvPr userDrawn="1"/>
        </p:nvSpPr>
        <p:spPr>
          <a:xfrm>
            <a:off x="9627720" y="5503155"/>
            <a:ext cx="1507640" cy="584775"/>
          </a:xfrm>
          <a:prstGeom prst="rect">
            <a:avLst/>
          </a:prstGeom>
          <a:noFill/>
        </p:spPr>
        <p:txBody>
          <a:bodyPr wrap="square" rtlCol="0">
            <a:spAutoFit/>
          </a:bodyPr>
          <a:lstStyle/>
          <a:p>
            <a:pPr algn="ctr"/>
            <a:r>
              <a:rPr lang="en-US" sz="1600">
                <a:solidFill>
                  <a:schemeClr val="tx2"/>
                </a:solidFill>
              </a:rPr>
              <a:t>Ria qui del ium aut</a:t>
            </a:r>
          </a:p>
        </p:txBody>
      </p:sp>
      <p:pic>
        <p:nvPicPr>
          <p:cNvPr id="51" name="Picture 50"/>
          <p:cNvPicPr>
            <a:picLocks noChangeAspect="1"/>
          </p:cNvPicPr>
          <p:nvPr userDrawn="1"/>
        </p:nvPicPr>
        <p:blipFill>
          <a:blip r:embed="rId3"/>
          <a:stretch>
            <a:fillRect/>
          </a:stretch>
        </p:blipFill>
        <p:spPr>
          <a:xfrm>
            <a:off x="1194426" y="2274580"/>
            <a:ext cx="953214" cy="951678"/>
          </a:xfrm>
          <a:prstGeom prst="rect">
            <a:avLst/>
          </a:prstGeom>
        </p:spPr>
      </p:pic>
      <p:pic>
        <p:nvPicPr>
          <p:cNvPr id="52" name="Picture 51"/>
          <p:cNvPicPr>
            <a:picLocks noChangeAspect="1"/>
          </p:cNvPicPr>
          <p:nvPr userDrawn="1"/>
        </p:nvPicPr>
        <p:blipFill>
          <a:blip r:embed="rId4"/>
          <a:stretch>
            <a:fillRect/>
          </a:stretch>
        </p:blipFill>
        <p:spPr>
          <a:xfrm>
            <a:off x="5648950" y="3271306"/>
            <a:ext cx="770862" cy="769621"/>
          </a:xfrm>
          <a:prstGeom prst="rect">
            <a:avLst/>
          </a:prstGeom>
        </p:spPr>
      </p:pic>
      <p:pic>
        <p:nvPicPr>
          <p:cNvPr id="53" name="Picture 52"/>
          <p:cNvPicPr>
            <a:picLocks noChangeAspect="1"/>
          </p:cNvPicPr>
          <p:nvPr userDrawn="1"/>
        </p:nvPicPr>
        <p:blipFill>
          <a:blip r:embed="rId5"/>
          <a:stretch>
            <a:fillRect/>
          </a:stretch>
        </p:blipFill>
        <p:spPr>
          <a:xfrm>
            <a:off x="9896702" y="2249538"/>
            <a:ext cx="933988" cy="572029"/>
          </a:xfrm>
          <a:prstGeom prst="rect">
            <a:avLst/>
          </a:prstGeom>
        </p:spPr>
      </p:pic>
      <p:pic>
        <p:nvPicPr>
          <p:cNvPr id="54" name="Picture 53"/>
          <p:cNvPicPr>
            <a:picLocks noChangeAspect="1"/>
          </p:cNvPicPr>
          <p:nvPr userDrawn="1"/>
        </p:nvPicPr>
        <p:blipFill>
          <a:blip r:embed="rId6"/>
          <a:stretch>
            <a:fillRect/>
          </a:stretch>
        </p:blipFill>
        <p:spPr>
          <a:xfrm>
            <a:off x="2671263" y="3243389"/>
            <a:ext cx="861845" cy="860457"/>
          </a:xfrm>
          <a:prstGeom prst="rect">
            <a:avLst/>
          </a:prstGeom>
        </p:spPr>
      </p:pic>
      <p:pic>
        <p:nvPicPr>
          <p:cNvPr id="55" name="Picture 54"/>
          <p:cNvPicPr>
            <a:picLocks noChangeAspect="1"/>
          </p:cNvPicPr>
          <p:nvPr userDrawn="1"/>
        </p:nvPicPr>
        <p:blipFill>
          <a:blip r:embed="rId7"/>
          <a:stretch>
            <a:fillRect/>
          </a:stretch>
        </p:blipFill>
        <p:spPr>
          <a:xfrm>
            <a:off x="8555564" y="2950471"/>
            <a:ext cx="752515" cy="751303"/>
          </a:xfrm>
          <a:prstGeom prst="rect">
            <a:avLst/>
          </a:prstGeom>
        </p:spPr>
      </p:pic>
      <p:pic>
        <p:nvPicPr>
          <p:cNvPr id="56" name="Picture 55"/>
          <p:cNvPicPr>
            <a:picLocks noChangeAspect="1"/>
          </p:cNvPicPr>
          <p:nvPr userDrawn="1"/>
        </p:nvPicPr>
        <p:blipFill>
          <a:blip r:embed="rId8"/>
          <a:stretch>
            <a:fillRect/>
          </a:stretch>
        </p:blipFill>
        <p:spPr>
          <a:xfrm>
            <a:off x="4333744" y="2620794"/>
            <a:ext cx="445428" cy="622595"/>
          </a:xfrm>
          <a:prstGeom prst="rect">
            <a:avLst/>
          </a:prstGeom>
        </p:spPr>
      </p:pic>
      <p:pic>
        <p:nvPicPr>
          <p:cNvPr id="57" name="Picture 56"/>
          <p:cNvPicPr>
            <a:picLocks noChangeAspect="1"/>
          </p:cNvPicPr>
          <p:nvPr userDrawn="1"/>
        </p:nvPicPr>
        <p:blipFill>
          <a:blip r:embed="rId9"/>
          <a:stretch>
            <a:fillRect/>
          </a:stretch>
        </p:blipFill>
        <p:spPr>
          <a:xfrm>
            <a:off x="7124781" y="2418322"/>
            <a:ext cx="681140" cy="680043"/>
          </a:xfrm>
          <a:prstGeom prst="rect">
            <a:avLst/>
          </a:prstGeom>
        </p:spPr>
      </p:pic>
    </p:spTree>
    <p:extLst>
      <p:ext uri="{BB962C8B-B14F-4D97-AF65-F5344CB8AC3E}">
        <p14:creationId xmlns:p14="http://schemas.microsoft.com/office/powerpoint/2010/main" val="41747910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51"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List of interconnected things</a:t>
            </a:r>
          </a:p>
        </p:txBody>
      </p:sp>
      <p:sp>
        <p:nvSpPr>
          <p:cNvPr id="52"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So interconnected you can’t believe it</a:t>
            </a:r>
          </a:p>
        </p:txBody>
      </p:sp>
      <p:sp>
        <p:nvSpPr>
          <p:cNvPr id="53" name="Oval 52"/>
          <p:cNvSpPr/>
          <p:nvPr userDrawn="1"/>
        </p:nvSpPr>
        <p:spPr>
          <a:xfrm>
            <a:off x="4944533" y="1921210"/>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4" name="Oval 53"/>
          <p:cNvSpPr/>
          <p:nvPr userDrawn="1"/>
        </p:nvSpPr>
        <p:spPr>
          <a:xfrm>
            <a:off x="4944533" y="3248783"/>
            <a:ext cx="1016000" cy="1016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5" name="Oval 54"/>
          <p:cNvSpPr/>
          <p:nvPr userDrawn="1"/>
        </p:nvSpPr>
        <p:spPr>
          <a:xfrm>
            <a:off x="4944533" y="4576357"/>
            <a:ext cx="1016000" cy="1016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6" name="Oval 55"/>
          <p:cNvSpPr/>
          <p:nvPr userDrawn="1"/>
        </p:nvSpPr>
        <p:spPr>
          <a:xfrm>
            <a:off x="6129867" y="2584997"/>
            <a:ext cx="1016000" cy="10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7" name="Oval 56"/>
          <p:cNvSpPr/>
          <p:nvPr userDrawn="1"/>
        </p:nvSpPr>
        <p:spPr>
          <a:xfrm>
            <a:off x="6129867" y="3912570"/>
            <a:ext cx="1016000" cy="10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8" name="Oval 57"/>
          <p:cNvSpPr/>
          <p:nvPr userDrawn="1"/>
        </p:nvSpPr>
        <p:spPr>
          <a:xfrm>
            <a:off x="6129867" y="5240143"/>
            <a:ext cx="1016000" cy="10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59" name="Rectangle 58"/>
          <p:cNvSpPr/>
          <p:nvPr userDrawn="1"/>
        </p:nvSpPr>
        <p:spPr>
          <a:xfrm>
            <a:off x="7218443" y="2650561"/>
            <a:ext cx="3759200" cy="830933"/>
          </a:xfrm>
          <a:prstGeom prst="rect">
            <a:avLst/>
          </a:prstGeom>
        </p:spPr>
        <p:txBody>
          <a:bodyPr wrap="square">
            <a:spAutoFit/>
          </a:bodyPr>
          <a:lstStyle/>
          <a:p>
            <a:pPr>
              <a:lnSpc>
                <a:spcPct val="90000"/>
              </a:lnSpc>
            </a:pPr>
            <a:r>
              <a:rPr lang="en-US" sz="2133">
                <a:solidFill>
                  <a:schemeClr val="tx2"/>
                </a:solidFill>
              </a:rPr>
              <a:t>Winning network</a:t>
            </a:r>
          </a:p>
          <a:p>
            <a:pPr>
              <a:lnSpc>
                <a:spcPct val="90000"/>
              </a:lnSpc>
            </a:pP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p>
        </p:txBody>
      </p:sp>
      <p:sp>
        <p:nvSpPr>
          <p:cNvPr id="60" name="Rectangle 59"/>
          <p:cNvSpPr/>
          <p:nvPr userDrawn="1"/>
        </p:nvSpPr>
        <p:spPr>
          <a:xfrm>
            <a:off x="1112757" y="1957494"/>
            <a:ext cx="3759200" cy="830933"/>
          </a:xfrm>
          <a:prstGeom prst="rect">
            <a:avLst/>
          </a:prstGeom>
        </p:spPr>
        <p:txBody>
          <a:bodyPr wrap="square">
            <a:spAutoFit/>
          </a:bodyPr>
          <a:lstStyle/>
          <a:p>
            <a:pPr algn="r">
              <a:lnSpc>
                <a:spcPct val="90000"/>
              </a:lnSpc>
            </a:pPr>
            <a:r>
              <a:rPr lang="en-US" sz="2133">
                <a:solidFill>
                  <a:schemeClr val="tx2"/>
                </a:solidFill>
              </a:rPr>
              <a:t>Fulfillment synergies</a:t>
            </a:r>
          </a:p>
          <a:p>
            <a:pPr algn="r">
              <a:lnSpc>
                <a:spcPct val="90000"/>
              </a:lnSpc>
            </a:pPr>
            <a:r>
              <a:rPr lang="en-US" sz="1600">
                <a:solidFill>
                  <a:schemeClr val="tx2"/>
                </a:solidFill>
              </a:rPr>
              <a:t>Is </a:t>
            </a:r>
            <a:r>
              <a:rPr lang="en-US" sz="1600" err="1">
                <a:solidFill>
                  <a:schemeClr val="tx2"/>
                </a:solidFill>
              </a:rPr>
              <a:t>ria</a:t>
            </a:r>
            <a:r>
              <a:rPr lang="en-US" sz="1600">
                <a:solidFill>
                  <a:schemeClr val="tx2"/>
                </a:solidFill>
              </a:rPr>
              <a:t> qui del ium aut ex et estrum </a:t>
            </a:r>
            <a:r>
              <a:rPr lang="en-US" sz="1600" err="1">
                <a:solidFill>
                  <a:schemeClr val="tx2"/>
                </a:solidFill>
              </a:rPr>
              <a:t>nonsequis</a:t>
            </a:r>
            <a:r>
              <a:rPr lang="en-US" sz="1600">
                <a:solidFill>
                  <a:schemeClr val="tx2"/>
                </a:solidFill>
              </a:rPr>
              <a:t> volupta doluptas illuptas</a:t>
            </a:r>
          </a:p>
        </p:txBody>
      </p:sp>
      <p:sp>
        <p:nvSpPr>
          <p:cNvPr id="61" name="Rectangle 60"/>
          <p:cNvSpPr/>
          <p:nvPr userDrawn="1"/>
        </p:nvSpPr>
        <p:spPr>
          <a:xfrm>
            <a:off x="7218443" y="3953945"/>
            <a:ext cx="3759200" cy="830933"/>
          </a:xfrm>
          <a:prstGeom prst="rect">
            <a:avLst/>
          </a:prstGeom>
        </p:spPr>
        <p:txBody>
          <a:bodyPr wrap="square">
            <a:spAutoFit/>
          </a:bodyPr>
          <a:lstStyle/>
          <a:p>
            <a:pPr>
              <a:lnSpc>
                <a:spcPct val="90000"/>
              </a:lnSpc>
            </a:pPr>
            <a:r>
              <a:rPr lang="en-US" sz="2133">
                <a:solidFill>
                  <a:schemeClr val="tx2"/>
                </a:solidFill>
              </a:rPr>
              <a:t>Consistent growth</a:t>
            </a:r>
          </a:p>
          <a:p>
            <a:pPr>
              <a:lnSpc>
                <a:spcPct val="90000"/>
              </a:lnSpc>
            </a:pPr>
            <a:r>
              <a:rPr lang="en-US" sz="1600" err="1">
                <a:solidFill>
                  <a:schemeClr val="tx2"/>
                </a:solidFill>
              </a:rPr>
              <a:t>Nequuntis</a:t>
            </a:r>
            <a:r>
              <a:rPr lang="en-US" sz="1600">
                <a:solidFill>
                  <a:schemeClr val="tx2"/>
                </a:solidFill>
              </a:rPr>
              <a:t> </a:t>
            </a:r>
            <a:r>
              <a:rPr lang="en-US" sz="1600" err="1">
                <a:solidFill>
                  <a:schemeClr val="tx2"/>
                </a:solidFill>
              </a:rPr>
              <a:t>vestibulum</a:t>
            </a:r>
            <a:r>
              <a:rPr lang="en-US" sz="1600">
                <a:solidFill>
                  <a:schemeClr val="tx2"/>
                </a:solidFill>
              </a:rPr>
              <a:t> vitae ligula vitae orci </a:t>
            </a:r>
            <a:r>
              <a:rPr lang="en-US" sz="1600" err="1">
                <a:solidFill>
                  <a:schemeClr val="tx2"/>
                </a:solidFill>
              </a:rPr>
              <a:t>euismod</a:t>
            </a:r>
            <a:r>
              <a:rPr lang="en-US" sz="1600">
                <a:solidFill>
                  <a:schemeClr val="tx2"/>
                </a:solidFill>
              </a:rPr>
              <a:t> semper. </a:t>
            </a:r>
          </a:p>
        </p:txBody>
      </p:sp>
      <p:sp>
        <p:nvSpPr>
          <p:cNvPr id="62" name="Rectangle 61"/>
          <p:cNvSpPr/>
          <p:nvPr userDrawn="1"/>
        </p:nvSpPr>
        <p:spPr>
          <a:xfrm>
            <a:off x="7218443" y="5262059"/>
            <a:ext cx="3759200" cy="830933"/>
          </a:xfrm>
          <a:prstGeom prst="rect">
            <a:avLst/>
          </a:prstGeom>
        </p:spPr>
        <p:txBody>
          <a:bodyPr wrap="square">
            <a:spAutoFit/>
          </a:bodyPr>
          <a:lstStyle/>
          <a:p>
            <a:pPr>
              <a:lnSpc>
                <a:spcPct val="90000"/>
              </a:lnSpc>
            </a:pPr>
            <a:r>
              <a:rPr lang="en-US" sz="2133">
                <a:solidFill>
                  <a:schemeClr val="tx2"/>
                </a:solidFill>
              </a:rPr>
              <a:t>Quality manufacturing</a:t>
            </a:r>
          </a:p>
          <a:p>
            <a:pPr>
              <a:lnSpc>
                <a:spcPct val="90000"/>
              </a:lnSpc>
            </a:pPr>
            <a:r>
              <a:rPr lang="en-US" sz="1600">
                <a:solidFill>
                  <a:schemeClr val="tx2"/>
                </a:solidFill>
              </a:rPr>
              <a:t>Aenean in </a:t>
            </a:r>
            <a:r>
              <a:rPr lang="en-US" sz="1600" err="1">
                <a:solidFill>
                  <a:schemeClr val="tx2"/>
                </a:solidFill>
              </a:rPr>
              <a:t>enim</a:t>
            </a:r>
            <a:r>
              <a:rPr lang="en-US" sz="1600">
                <a:solidFill>
                  <a:schemeClr val="tx2"/>
                </a:solidFill>
              </a:rPr>
              <a:t> at </a:t>
            </a:r>
            <a:r>
              <a:rPr lang="en-US" sz="1600" err="1">
                <a:solidFill>
                  <a:schemeClr val="tx2"/>
                </a:solidFill>
              </a:rPr>
              <a:t>nisl</a:t>
            </a:r>
            <a:r>
              <a:rPr lang="en-US" sz="1600">
                <a:solidFill>
                  <a:schemeClr val="tx2"/>
                </a:solidFill>
              </a:rPr>
              <a:t> sollicitudin </a:t>
            </a:r>
            <a:r>
              <a:rPr lang="en-US" sz="1600" err="1">
                <a:solidFill>
                  <a:schemeClr val="tx2"/>
                </a:solidFill>
              </a:rPr>
              <a:t>mollis</a:t>
            </a:r>
            <a:r>
              <a:rPr lang="en-US" sz="1600">
                <a:solidFill>
                  <a:schemeClr val="tx2"/>
                </a:solidFill>
              </a:rPr>
              <a:t> </a:t>
            </a:r>
            <a:r>
              <a:rPr lang="en-US" sz="1600" err="1">
                <a:solidFill>
                  <a:schemeClr val="tx2"/>
                </a:solidFill>
              </a:rPr>
              <a:t>pretium</a:t>
            </a:r>
            <a:r>
              <a:rPr lang="en-US" sz="1600">
                <a:solidFill>
                  <a:schemeClr val="tx2"/>
                </a:solidFill>
              </a:rPr>
              <a:t> </a:t>
            </a:r>
            <a:r>
              <a:rPr lang="en-US" sz="1600" err="1">
                <a:solidFill>
                  <a:schemeClr val="tx2"/>
                </a:solidFill>
              </a:rPr>
              <a:t>eu</a:t>
            </a:r>
            <a:r>
              <a:rPr lang="en-US" sz="1600">
                <a:solidFill>
                  <a:schemeClr val="tx2"/>
                </a:solidFill>
              </a:rPr>
              <a:t> diam.</a:t>
            </a:r>
          </a:p>
        </p:txBody>
      </p:sp>
      <p:sp>
        <p:nvSpPr>
          <p:cNvPr id="63" name="Rectangle 62"/>
          <p:cNvSpPr/>
          <p:nvPr userDrawn="1"/>
        </p:nvSpPr>
        <p:spPr>
          <a:xfrm>
            <a:off x="1112757" y="4647498"/>
            <a:ext cx="3759200" cy="830933"/>
          </a:xfrm>
          <a:prstGeom prst="rect">
            <a:avLst/>
          </a:prstGeom>
        </p:spPr>
        <p:txBody>
          <a:bodyPr wrap="square">
            <a:spAutoFit/>
          </a:bodyPr>
          <a:lstStyle/>
          <a:p>
            <a:pPr algn="r">
              <a:lnSpc>
                <a:spcPct val="90000"/>
              </a:lnSpc>
            </a:pPr>
            <a:r>
              <a:rPr lang="en-US" sz="2133">
                <a:solidFill>
                  <a:schemeClr val="tx2"/>
                </a:solidFill>
              </a:rPr>
              <a:t>Global reach</a:t>
            </a:r>
          </a:p>
          <a:p>
            <a:pPr algn="r">
              <a:lnSpc>
                <a:spcPct val="90000"/>
              </a:lnSpc>
            </a:pPr>
            <a:r>
              <a:rPr lang="en-US" sz="1600" err="1">
                <a:solidFill>
                  <a:schemeClr val="tx2"/>
                </a:solidFill>
              </a:rPr>
              <a:t>Cras</a:t>
            </a:r>
            <a:r>
              <a:rPr lang="en-US" sz="1600">
                <a:solidFill>
                  <a:schemeClr val="tx2"/>
                </a:solidFill>
              </a:rPr>
              <a:t> </a:t>
            </a:r>
            <a:r>
              <a:rPr lang="en-US" sz="1600" err="1">
                <a:solidFill>
                  <a:schemeClr val="tx2"/>
                </a:solidFill>
              </a:rPr>
              <a:t>elementum</a:t>
            </a:r>
            <a:r>
              <a:rPr lang="en-US" sz="1600">
                <a:solidFill>
                  <a:schemeClr val="tx2"/>
                </a:solidFill>
              </a:rPr>
              <a:t> </a:t>
            </a:r>
            <a:r>
              <a:rPr lang="en-US" sz="1600" err="1">
                <a:solidFill>
                  <a:schemeClr val="tx2"/>
                </a:solidFill>
              </a:rPr>
              <a:t>condimentum</a:t>
            </a:r>
            <a:r>
              <a:rPr lang="en-US" sz="1600">
                <a:solidFill>
                  <a:schemeClr val="tx2"/>
                </a:solidFill>
              </a:rPr>
              <a:t> </a:t>
            </a:r>
            <a:r>
              <a:rPr lang="en-US" sz="1600" err="1">
                <a:solidFill>
                  <a:schemeClr val="tx2"/>
                </a:solidFill>
              </a:rPr>
              <a:t>sem</a:t>
            </a:r>
            <a:r>
              <a:rPr lang="en-US" sz="1600">
                <a:solidFill>
                  <a:schemeClr val="tx2"/>
                </a:solidFill>
              </a:rPr>
              <a:t>, </a:t>
            </a:r>
            <a:r>
              <a:rPr lang="en-US" sz="1600" err="1">
                <a:solidFill>
                  <a:schemeClr val="tx2"/>
                </a:solidFill>
              </a:rPr>
              <a:t>venenatis</a:t>
            </a:r>
            <a:r>
              <a:rPr lang="en-US" sz="1600">
                <a:solidFill>
                  <a:schemeClr val="tx2"/>
                </a:solidFill>
              </a:rPr>
              <a:t> </a:t>
            </a:r>
            <a:r>
              <a:rPr lang="en-US" sz="1600" err="1">
                <a:solidFill>
                  <a:schemeClr val="tx2"/>
                </a:solidFill>
              </a:rPr>
              <a:t>porta</a:t>
            </a:r>
            <a:r>
              <a:rPr lang="en-US" sz="1600">
                <a:solidFill>
                  <a:schemeClr val="tx2"/>
                </a:solidFill>
              </a:rPr>
              <a:t> </a:t>
            </a:r>
            <a:r>
              <a:rPr lang="en-US" sz="1600" err="1">
                <a:solidFill>
                  <a:schemeClr val="tx2"/>
                </a:solidFill>
              </a:rPr>
              <a:t>nulla</a:t>
            </a:r>
            <a:r>
              <a:rPr lang="en-US" sz="1600">
                <a:solidFill>
                  <a:schemeClr val="tx2"/>
                </a:solidFill>
              </a:rPr>
              <a:t> </a:t>
            </a:r>
            <a:r>
              <a:rPr lang="en-US" sz="1600" err="1">
                <a:solidFill>
                  <a:schemeClr val="tx2"/>
                </a:solidFill>
              </a:rPr>
              <a:t>sagittis</a:t>
            </a:r>
            <a:r>
              <a:rPr lang="en-US" sz="1600">
                <a:solidFill>
                  <a:schemeClr val="tx2"/>
                </a:solidFill>
              </a:rPr>
              <a:t> in. </a:t>
            </a:r>
          </a:p>
        </p:txBody>
      </p:sp>
      <p:sp>
        <p:nvSpPr>
          <p:cNvPr id="64" name="Rectangle 63"/>
          <p:cNvSpPr/>
          <p:nvPr userDrawn="1"/>
        </p:nvSpPr>
        <p:spPr>
          <a:xfrm>
            <a:off x="1112757" y="3295231"/>
            <a:ext cx="3759200" cy="1052532"/>
          </a:xfrm>
          <a:prstGeom prst="rect">
            <a:avLst/>
          </a:prstGeom>
        </p:spPr>
        <p:txBody>
          <a:bodyPr wrap="square">
            <a:spAutoFit/>
          </a:bodyPr>
          <a:lstStyle/>
          <a:p>
            <a:pPr algn="r">
              <a:lnSpc>
                <a:spcPct val="90000"/>
              </a:lnSpc>
            </a:pPr>
            <a:r>
              <a:rPr lang="en-US" sz="2133">
                <a:solidFill>
                  <a:schemeClr val="tx2"/>
                </a:solidFill>
              </a:rPr>
              <a:t>Financial strength</a:t>
            </a:r>
          </a:p>
          <a:p>
            <a:pPr algn="r">
              <a:lnSpc>
                <a:spcPct val="90000"/>
              </a:lnSpc>
            </a:pPr>
            <a:r>
              <a:rPr lang="en-US" sz="1600" err="1">
                <a:solidFill>
                  <a:schemeClr val="tx2"/>
                </a:solidFill>
              </a:rPr>
              <a:t>Suspendisse</a:t>
            </a:r>
            <a:r>
              <a:rPr lang="en-US" sz="1600">
                <a:solidFill>
                  <a:schemeClr val="tx2"/>
                </a:solidFill>
              </a:rPr>
              <a:t> </a:t>
            </a:r>
            <a:r>
              <a:rPr lang="en-US" sz="1600" err="1">
                <a:solidFill>
                  <a:schemeClr val="tx2"/>
                </a:solidFill>
              </a:rPr>
              <a:t>potenti</a:t>
            </a:r>
            <a:r>
              <a:rPr lang="en-US" sz="1600">
                <a:solidFill>
                  <a:schemeClr val="tx2"/>
                </a:solidFill>
              </a:rPr>
              <a:t>. </a:t>
            </a:r>
            <a:r>
              <a:rPr lang="en-US" sz="1600" err="1">
                <a:solidFill>
                  <a:schemeClr val="tx2"/>
                </a:solidFill>
              </a:rPr>
              <a:t>Ut</a:t>
            </a:r>
            <a:r>
              <a:rPr lang="en-US" sz="1600">
                <a:solidFill>
                  <a:schemeClr val="tx2"/>
                </a:solidFill>
              </a:rPr>
              <a:t> </a:t>
            </a:r>
            <a:r>
              <a:rPr lang="en-US" sz="1600" err="1">
                <a:solidFill>
                  <a:schemeClr val="tx2"/>
                </a:solidFill>
              </a:rPr>
              <a:t>sagittis</a:t>
            </a:r>
            <a:r>
              <a:rPr lang="en-US" sz="1600">
                <a:solidFill>
                  <a:schemeClr val="tx2"/>
                </a:solidFill>
              </a:rPr>
              <a:t> </a:t>
            </a:r>
            <a:r>
              <a:rPr lang="en-US" sz="1600" err="1">
                <a:solidFill>
                  <a:schemeClr val="tx2"/>
                </a:solidFill>
              </a:rPr>
              <a:t>accumsan</a:t>
            </a:r>
            <a:r>
              <a:rPr lang="en-US" sz="1600">
                <a:solidFill>
                  <a:schemeClr val="tx2"/>
                </a:solidFill>
              </a:rPr>
              <a:t> </a:t>
            </a:r>
            <a:r>
              <a:rPr lang="en-US" sz="1600" err="1">
                <a:solidFill>
                  <a:schemeClr val="tx2"/>
                </a:solidFill>
              </a:rPr>
              <a:t>pretium</a:t>
            </a:r>
            <a:r>
              <a:rPr lang="en-US" sz="1600">
                <a:solidFill>
                  <a:schemeClr val="tx2"/>
                </a:solidFill>
              </a:rPr>
              <a:t>. </a:t>
            </a:r>
            <a:r>
              <a:rPr lang="en-US" sz="1600" err="1">
                <a:solidFill>
                  <a:schemeClr val="tx2"/>
                </a:solidFill>
              </a:rPr>
              <a:t>Cras</a:t>
            </a:r>
            <a:r>
              <a:rPr lang="en-US" sz="1600">
                <a:solidFill>
                  <a:schemeClr val="tx2"/>
                </a:solidFill>
              </a:rPr>
              <a:t> dictum </a:t>
            </a:r>
            <a:r>
              <a:rPr lang="en-US" sz="1600" err="1">
                <a:solidFill>
                  <a:schemeClr val="tx2"/>
                </a:solidFill>
              </a:rPr>
              <a:t>finibus</a:t>
            </a:r>
            <a:r>
              <a:rPr lang="en-US" sz="1600">
                <a:solidFill>
                  <a:schemeClr val="tx2"/>
                </a:solidFill>
              </a:rPr>
              <a:t> </a:t>
            </a:r>
            <a:r>
              <a:rPr lang="en-US" sz="1600" err="1">
                <a:solidFill>
                  <a:schemeClr val="tx2"/>
                </a:solidFill>
              </a:rPr>
              <a:t>rhoncus</a:t>
            </a:r>
            <a:r>
              <a:rPr lang="en-US" sz="1600"/>
              <a:t>. </a:t>
            </a:r>
          </a:p>
        </p:txBody>
      </p:sp>
      <p:cxnSp>
        <p:nvCxnSpPr>
          <p:cNvPr id="71" name="Straight Connector 70"/>
          <p:cNvCxnSpPr/>
          <p:nvPr userDrawn="1"/>
        </p:nvCxnSpPr>
        <p:spPr>
          <a:xfrm>
            <a:off x="5884313" y="2643290"/>
            <a:ext cx="341375" cy="207257"/>
          </a:xfrm>
          <a:prstGeom prst="line">
            <a:avLst/>
          </a:prstGeom>
          <a:ln w="19050" cmpd="sng"/>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userDrawn="1"/>
        </p:nvCxnSpPr>
        <p:spPr>
          <a:xfrm>
            <a:off x="5884313" y="3973767"/>
            <a:ext cx="341375" cy="207257"/>
          </a:xfrm>
          <a:prstGeom prst="line">
            <a:avLst/>
          </a:prstGeom>
          <a:ln w="190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userDrawn="1"/>
        </p:nvCxnSpPr>
        <p:spPr>
          <a:xfrm>
            <a:off x="5884313" y="5292148"/>
            <a:ext cx="341375" cy="207257"/>
          </a:xfrm>
          <a:prstGeom prst="line">
            <a:avLst/>
          </a:prstGeom>
          <a:ln w="190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userDrawn="1"/>
        </p:nvCxnSpPr>
        <p:spPr>
          <a:xfrm flipH="1">
            <a:off x="5884313" y="3332719"/>
            <a:ext cx="341375" cy="207257"/>
          </a:xfrm>
          <a:prstGeom prst="line">
            <a:avLst/>
          </a:prstGeom>
          <a:ln w="1905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userDrawn="1"/>
        </p:nvCxnSpPr>
        <p:spPr>
          <a:xfrm flipH="1">
            <a:off x="5884313" y="4675291"/>
            <a:ext cx="341375" cy="207257"/>
          </a:xfrm>
          <a:prstGeom prst="line">
            <a:avLst/>
          </a:prstGeom>
          <a:ln w="19050" cmpd="sng">
            <a:solidFill>
              <a:schemeClr val="accent4"/>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4"/>
          <a:stretch>
            <a:fillRect/>
          </a:stretch>
        </p:blipFill>
        <p:spPr>
          <a:xfrm>
            <a:off x="5077616" y="2016287"/>
            <a:ext cx="770409" cy="735190"/>
          </a:xfrm>
          <a:prstGeom prst="rect">
            <a:avLst/>
          </a:prstGeom>
        </p:spPr>
      </p:pic>
      <p:pic>
        <p:nvPicPr>
          <p:cNvPr id="6" name="Picture 5"/>
          <p:cNvPicPr>
            <a:picLocks noChangeAspect="1"/>
          </p:cNvPicPr>
          <p:nvPr userDrawn="1"/>
        </p:nvPicPr>
        <p:blipFill>
          <a:blip r:embed="rId5"/>
          <a:stretch>
            <a:fillRect/>
          </a:stretch>
        </p:blipFill>
        <p:spPr>
          <a:xfrm>
            <a:off x="5167668" y="3270501"/>
            <a:ext cx="569211" cy="843654"/>
          </a:xfrm>
          <a:prstGeom prst="rect">
            <a:avLst/>
          </a:prstGeom>
        </p:spPr>
      </p:pic>
      <p:pic>
        <p:nvPicPr>
          <p:cNvPr id="7" name="Picture 6"/>
          <p:cNvPicPr>
            <a:picLocks noChangeAspect="1"/>
          </p:cNvPicPr>
          <p:nvPr userDrawn="1"/>
        </p:nvPicPr>
        <p:blipFill>
          <a:blip r:embed="rId6"/>
          <a:stretch>
            <a:fillRect/>
          </a:stretch>
        </p:blipFill>
        <p:spPr>
          <a:xfrm>
            <a:off x="6369193" y="2731225"/>
            <a:ext cx="633169" cy="723544"/>
          </a:xfrm>
          <a:prstGeom prst="rect">
            <a:avLst/>
          </a:prstGeom>
        </p:spPr>
      </p:pic>
      <p:pic>
        <p:nvPicPr>
          <p:cNvPr id="8" name="Picture 7"/>
          <p:cNvPicPr>
            <a:picLocks noChangeAspect="1"/>
          </p:cNvPicPr>
          <p:nvPr userDrawn="1"/>
        </p:nvPicPr>
        <p:blipFill>
          <a:blip r:embed="rId7"/>
          <a:stretch>
            <a:fillRect/>
          </a:stretch>
        </p:blipFill>
        <p:spPr>
          <a:xfrm>
            <a:off x="6327367" y="4077395"/>
            <a:ext cx="621000" cy="604500"/>
          </a:xfrm>
          <a:prstGeom prst="rect">
            <a:avLst/>
          </a:prstGeom>
        </p:spPr>
      </p:pic>
      <p:pic>
        <p:nvPicPr>
          <p:cNvPr id="9" name="Picture 8"/>
          <p:cNvPicPr>
            <a:picLocks noChangeAspect="1"/>
          </p:cNvPicPr>
          <p:nvPr userDrawn="1"/>
        </p:nvPicPr>
        <p:blipFill>
          <a:blip r:embed="rId8"/>
          <a:stretch>
            <a:fillRect/>
          </a:stretch>
        </p:blipFill>
        <p:spPr>
          <a:xfrm>
            <a:off x="5081255" y="4778445"/>
            <a:ext cx="733026" cy="532975"/>
          </a:xfrm>
          <a:prstGeom prst="rect">
            <a:avLst/>
          </a:prstGeom>
        </p:spPr>
      </p:pic>
      <p:pic>
        <p:nvPicPr>
          <p:cNvPr id="10" name="Picture 9"/>
          <p:cNvPicPr>
            <a:picLocks noChangeAspect="1"/>
          </p:cNvPicPr>
          <p:nvPr userDrawn="1"/>
        </p:nvPicPr>
        <p:blipFill>
          <a:blip r:embed="rId9"/>
          <a:stretch>
            <a:fillRect/>
          </a:stretch>
        </p:blipFill>
        <p:spPr>
          <a:xfrm>
            <a:off x="6327367" y="5395776"/>
            <a:ext cx="638010" cy="610270"/>
          </a:xfrm>
          <a:prstGeom prst="rect">
            <a:avLst/>
          </a:prstGeom>
        </p:spPr>
      </p:pic>
    </p:spTree>
    <p:extLst>
      <p:ext uri="{BB962C8B-B14F-4D97-AF65-F5344CB8AC3E}">
        <p14:creationId xmlns:p14="http://schemas.microsoft.com/office/powerpoint/2010/main" val="24734088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32" name="Picture 31"/>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8540"/>
            <a:ext cx="12192000" cy="6858000"/>
          </a:xfrm>
          <a:prstGeom prst="rect">
            <a:avLst/>
          </a:prstGeom>
          <a:ln>
            <a:noFill/>
          </a:ln>
        </p:spPr>
      </p:pic>
      <p:pic>
        <p:nvPicPr>
          <p:cNvPr id="39" name="Picture 3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Broad service offerings</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So many offerings that I am pinching myself</a:t>
            </a:r>
          </a:p>
        </p:txBody>
      </p:sp>
      <p:sp>
        <p:nvSpPr>
          <p:cNvPr id="8" name="Rectangle 7"/>
          <p:cNvSpPr/>
          <p:nvPr userDrawn="1"/>
        </p:nvSpPr>
        <p:spPr>
          <a:xfrm>
            <a:off x="7351485" y="2096578"/>
            <a:ext cx="3304415" cy="757130"/>
          </a:xfrm>
          <a:prstGeom prst="rect">
            <a:avLst/>
          </a:prstGeom>
        </p:spPr>
        <p:txBody>
          <a:bodyPr wrap="square">
            <a:spAutoFit/>
          </a:bodyPr>
          <a:lstStyle/>
          <a:p>
            <a:pPr>
              <a:lnSpc>
                <a:spcPct val="90000"/>
              </a:lnSpc>
            </a:pPr>
            <a:r>
              <a:rPr lang="en-US" sz="2000">
                <a:solidFill>
                  <a:schemeClr val="tx2"/>
                </a:solidFill>
              </a:rPr>
              <a:t>Winning network</a:t>
            </a:r>
          </a:p>
          <a:p>
            <a:pPr>
              <a:lnSpc>
                <a:spcPct val="90000"/>
              </a:lnSpc>
            </a:pPr>
            <a:r>
              <a:rPr lang="en-US" sz="1400" err="1">
                <a:solidFill>
                  <a:schemeClr val="tx2"/>
                </a:solidFill>
              </a:rPr>
              <a:t>Magnam</a:t>
            </a:r>
            <a:r>
              <a:rPr lang="en-US" sz="1400">
                <a:solidFill>
                  <a:schemeClr val="tx2"/>
                </a:solidFill>
              </a:rPr>
              <a:t> </a:t>
            </a:r>
            <a:r>
              <a:rPr lang="en-US" sz="1400" err="1">
                <a:solidFill>
                  <a:schemeClr val="tx2"/>
                </a:solidFill>
              </a:rPr>
              <a:t>autem</a:t>
            </a:r>
            <a:r>
              <a:rPr lang="en-US" sz="1400">
                <a:solidFill>
                  <a:schemeClr val="tx2"/>
                </a:solidFill>
              </a:rPr>
              <a:t> </a:t>
            </a:r>
            <a:r>
              <a:rPr lang="en-US" sz="1400" err="1">
                <a:solidFill>
                  <a:schemeClr val="tx2"/>
                </a:solidFill>
              </a:rPr>
              <a:t>volupidit</a:t>
            </a:r>
            <a:r>
              <a:rPr lang="en-US" sz="1400">
                <a:solidFill>
                  <a:schemeClr val="tx2"/>
                </a:solidFill>
              </a:rPr>
              <a:t> </a:t>
            </a:r>
            <a:r>
              <a:rPr lang="en-US" sz="1400" err="1">
                <a:solidFill>
                  <a:schemeClr val="tx2"/>
                </a:solidFill>
              </a:rPr>
              <a:t>eatem</a:t>
            </a:r>
            <a:r>
              <a:rPr lang="en-US" sz="1400">
                <a:solidFill>
                  <a:schemeClr val="tx2"/>
                </a:solidFill>
              </a:rPr>
              <a:t> </a:t>
            </a:r>
            <a:r>
              <a:rPr lang="en-US" sz="1400" err="1">
                <a:solidFill>
                  <a:schemeClr val="tx2"/>
                </a:solidFill>
              </a:rPr>
              <a:t>aliqui</a:t>
            </a:r>
            <a:r>
              <a:rPr lang="en-US" sz="1400">
                <a:solidFill>
                  <a:schemeClr val="tx2"/>
                </a:solidFill>
              </a:rPr>
              <a:t> </a:t>
            </a:r>
            <a:r>
              <a:rPr lang="en-US" sz="1400" err="1">
                <a:solidFill>
                  <a:schemeClr val="tx2"/>
                </a:solidFill>
              </a:rPr>
              <a:t>quas</a:t>
            </a:r>
            <a:r>
              <a:rPr lang="en-US" sz="1400">
                <a:solidFill>
                  <a:schemeClr val="tx2"/>
                </a:solidFill>
              </a:rPr>
              <a:t> </a:t>
            </a:r>
            <a:r>
              <a:rPr lang="en-US" sz="1400" err="1">
                <a:solidFill>
                  <a:schemeClr val="tx2"/>
                </a:solidFill>
              </a:rPr>
              <a:t>asse</a:t>
            </a:r>
            <a:r>
              <a:rPr lang="en-US" sz="1400">
                <a:solidFill>
                  <a:schemeClr val="tx2"/>
                </a:solidFill>
              </a:rPr>
              <a:t> </a:t>
            </a:r>
            <a:r>
              <a:rPr lang="en-US" sz="1400" err="1">
                <a:solidFill>
                  <a:schemeClr val="tx2"/>
                </a:solidFill>
              </a:rPr>
              <a:t>eritatae</a:t>
            </a:r>
            <a:endParaRPr lang="en-US" sz="1400">
              <a:solidFill>
                <a:schemeClr val="tx2"/>
              </a:solidFill>
            </a:endParaRPr>
          </a:p>
        </p:txBody>
      </p:sp>
      <p:sp>
        <p:nvSpPr>
          <p:cNvPr id="9" name="Rectangle 8"/>
          <p:cNvSpPr/>
          <p:nvPr userDrawn="1"/>
        </p:nvSpPr>
        <p:spPr>
          <a:xfrm>
            <a:off x="2540001" y="2096579"/>
            <a:ext cx="3304415" cy="757130"/>
          </a:xfrm>
          <a:prstGeom prst="rect">
            <a:avLst/>
          </a:prstGeom>
        </p:spPr>
        <p:txBody>
          <a:bodyPr wrap="square">
            <a:spAutoFit/>
          </a:bodyPr>
          <a:lstStyle/>
          <a:p>
            <a:pPr>
              <a:lnSpc>
                <a:spcPct val="90000"/>
              </a:lnSpc>
            </a:pPr>
            <a:r>
              <a:rPr lang="en-US" sz="2000">
                <a:solidFill>
                  <a:schemeClr val="tx2"/>
                </a:solidFill>
              </a:rPr>
              <a:t>Fulfillment synergies</a:t>
            </a:r>
          </a:p>
          <a:p>
            <a:pPr>
              <a:lnSpc>
                <a:spcPct val="90000"/>
              </a:lnSpc>
            </a:pPr>
            <a:r>
              <a:rPr lang="en-US" sz="1400">
                <a:solidFill>
                  <a:schemeClr val="tx2"/>
                </a:solidFill>
              </a:rPr>
              <a:t>Is </a:t>
            </a:r>
            <a:r>
              <a:rPr lang="en-US" sz="1400" err="1">
                <a:solidFill>
                  <a:schemeClr val="tx2"/>
                </a:solidFill>
              </a:rPr>
              <a:t>ria</a:t>
            </a:r>
            <a:r>
              <a:rPr lang="en-US" sz="1400">
                <a:solidFill>
                  <a:schemeClr val="tx2"/>
                </a:solidFill>
              </a:rPr>
              <a:t> qui del ium aut ex et estrum </a:t>
            </a:r>
            <a:r>
              <a:rPr lang="en-US" sz="1400" err="1">
                <a:solidFill>
                  <a:schemeClr val="tx2"/>
                </a:solidFill>
              </a:rPr>
              <a:t>nonsequis</a:t>
            </a:r>
            <a:r>
              <a:rPr lang="en-US" sz="1400">
                <a:solidFill>
                  <a:schemeClr val="tx2"/>
                </a:solidFill>
              </a:rPr>
              <a:t> volupta doluptas illuptas</a:t>
            </a:r>
          </a:p>
        </p:txBody>
      </p:sp>
      <p:sp>
        <p:nvSpPr>
          <p:cNvPr id="10" name="Rectangle 9"/>
          <p:cNvSpPr/>
          <p:nvPr userDrawn="1"/>
        </p:nvSpPr>
        <p:spPr>
          <a:xfrm>
            <a:off x="7351485" y="3424151"/>
            <a:ext cx="3304415" cy="757130"/>
          </a:xfrm>
          <a:prstGeom prst="rect">
            <a:avLst/>
          </a:prstGeom>
        </p:spPr>
        <p:txBody>
          <a:bodyPr wrap="square">
            <a:spAutoFit/>
          </a:bodyPr>
          <a:lstStyle/>
          <a:p>
            <a:pPr>
              <a:lnSpc>
                <a:spcPct val="90000"/>
              </a:lnSpc>
            </a:pPr>
            <a:r>
              <a:rPr lang="en-US" sz="2000">
                <a:solidFill>
                  <a:schemeClr val="tx2"/>
                </a:solidFill>
              </a:rPr>
              <a:t>Consistent growth</a:t>
            </a:r>
          </a:p>
          <a:p>
            <a:pPr>
              <a:lnSpc>
                <a:spcPct val="90000"/>
              </a:lnSpc>
            </a:pPr>
            <a:r>
              <a:rPr lang="en-US" sz="1400" err="1">
                <a:solidFill>
                  <a:schemeClr val="tx2"/>
                </a:solidFill>
              </a:rPr>
              <a:t>Nequuntis</a:t>
            </a:r>
            <a:r>
              <a:rPr lang="en-US" sz="1400">
                <a:solidFill>
                  <a:schemeClr val="tx2"/>
                </a:solidFill>
              </a:rPr>
              <a:t> </a:t>
            </a:r>
            <a:r>
              <a:rPr lang="en-US" sz="1400" err="1">
                <a:solidFill>
                  <a:schemeClr val="tx2"/>
                </a:solidFill>
              </a:rPr>
              <a:t>vestibulum</a:t>
            </a:r>
            <a:r>
              <a:rPr lang="en-US" sz="1400">
                <a:solidFill>
                  <a:schemeClr val="tx2"/>
                </a:solidFill>
              </a:rPr>
              <a:t> vitae ligula vitae orci </a:t>
            </a:r>
            <a:r>
              <a:rPr lang="en-US" sz="1400" err="1">
                <a:solidFill>
                  <a:schemeClr val="tx2"/>
                </a:solidFill>
              </a:rPr>
              <a:t>euismod</a:t>
            </a:r>
            <a:r>
              <a:rPr lang="en-US" sz="1400">
                <a:solidFill>
                  <a:schemeClr val="tx2"/>
                </a:solidFill>
              </a:rPr>
              <a:t> semper</a:t>
            </a:r>
          </a:p>
        </p:txBody>
      </p:sp>
      <p:sp>
        <p:nvSpPr>
          <p:cNvPr id="11" name="Rectangle 10"/>
          <p:cNvSpPr/>
          <p:nvPr userDrawn="1"/>
        </p:nvSpPr>
        <p:spPr>
          <a:xfrm>
            <a:off x="7351485" y="4708684"/>
            <a:ext cx="3304415" cy="757130"/>
          </a:xfrm>
          <a:prstGeom prst="rect">
            <a:avLst/>
          </a:prstGeom>
        </p:spPr>
        <p:txBody>
          <a:bodyPr wrap="square">
            <a:spAutoFit/>
          </a:bodyPr>
          <a:lstStyle/>
          <a:p>
            <a:pPr>
              <a:lnSpc>
                <a:spcPct val="90000"/>
              </a:lnSpc>
            </a:pPr>
            <a:r>
              <a:rPr lang="en-US" sz="2000">
                <a:solidFill>
                  <a:schemeClr val="tx2"/>
                </a:solidFill>
              </a:rPr>
              <a:t>Quality manufacturing</a:t>
            </a:r>
          </a:p>
          <a:p>
            <a:pPr>
              <a:lnSpc>
                <a:spcPct val="90000"/>
              </a:lnSpc>
            </a:pPr>
            <a:r>
              <a:rPr lang="en-US" sz="1400">
                <a:solidFill>
                  <a:schemeClr val="tx2"/>
                </a:solidFill>
              </a:rPr>
              <a:t>Aenean in </a:t>
            </a:r>
            <a:r>
              <a:rPr lang="en-US" sz="1400" err="1">
                <a:solidFill>
                  <a:schemeClr val="tx2"/>
                </a:solidFill>
              </a:rPr>
              <a:t>enim</a:t>
            </a:r>
            <a:r>
              <a:rPr lang="en-US" sz="1400">
                <a:solidFill>
                  <a:schemeClr val="tx2"/>
                </a:solidFill>
              </a:rPr>
              <a:t> at </a:t>
            </a:r>
            <a:r>
              <a:rPr lang="en-US" sz="1400" err="1">
                <a:solidFill>
                  <a:schemeClr val="tx2"/>
                </a:solidFill>
              </a:rPr>
              <a:t>nisl</a:t>
            </a:r>
            <a:r>
              <a:rPr lang="en-US" sz="1400">
                <a:solidFill>
                  <a:schemeClr val="tx2"/>
                </a:solidFill>
              </a:rPr>
              <a:t> sollicitudin </a:t>
            </a:r>
            <a:r>
              <a:rPr lang="en-US" sz="1400" err="1">
                <a:solidFill>
                  <a:schemeClr val="tx2"/>
                </a:solidFill>
              </a:rPr>
              <a:t>mollis</a:t>
            </a:r>
            <a:r>
              <a:rPr lang="en-US" sz="1400">
                <a:solidFill>
                  <a:schemeClr val="tx2"/>
                </a:solidFill>
              </a:rPr>
              <a:t> </a:t>
            </a:r>
            <a:r>
              <a:rPr lang="en-US" sz="1400" err="1">
                <a:solidFill>
                  <a:schemeClr val="tx2"/>
                </a:solidFill>
              </a:rPr>
              <a:t>pretium</a:t>
            </a:r>
            <a:r>
              <a:rPr lang="en-US" sz="1400">
                <a:solidFill>
                  <a:schemeClr val="tx2"/>
                </a:solidFill>
              </a:rPr>
              <a:t> </a:t>
            </a:r>
            <a:r>
              <a:rPr lang="en-US" sz="1400" err="1">
                <a:solidFill>
                  <a:schemeClr val="tx2"/>
                </a:solidFill>
              </a:rPr>
              <a:t>eu</a:t>
            </a:r>
            <a:r>
              <a:rPr lang="en-US" sz="1400">
                <a:solidFill>
                  <a:schemeClr val="tx2"/>
                </a:solidFill>
              </a:rPr>
              <a:t> </a:t>
            </a:r>
            <a:r>
              <a:rPr lang="en-US" sz="1400" err="1">
                <a:solidFill>
                  <a:schemeClr val="tx2"/>
                </a:solidFill>
              </a:rPr>
              <a:t>diam</a:t>
            </a:r>
            <a:endParaRPr lang="en-US" sz="1400">
              <a:solidFill>
                <a:schemeClr val="tx2"/>
              </a:solidFill>
            </a:endParaRPr>
          </a:p>
        </p:txBody>
      </p:sp>
      <p:sp>
        <p:nvSpPr>
          <p:cNvPr id="12" name="Rectangle 11"/>
          <p:cNvSpPr/>
          <p:nvPr userDrawn="1"/>
        </p:nvSpPr>
        <p:spPr>
          <a:xfrm>
            <a:off x="2540001" y="4708684"/>
            <a:ext cx="3304415" cy="757130"/>
          </a:xfrm>
          <a:prstGeom prst="rect">
            <a:avLst/>
          </a:prstGeom>
        </p:spPr>
        <p:txBody>
          <a:bodyPr wrap="square">
            <a:spAutoFit/>
          </a:bodyPr>
          <a:lstStyle/>
          <a:p>
            <a:pPr>
              <a:lnSpc>
                <a:spcPct val="90000"/>
              </a:lnSpc>
            </a:pPr>
            <a:r>
              <a:rPr lang="en-US" sz="2000">
                <a:solidFill>
                  <a:schemeClr val="tx2"/>
                </a:solidFill>
              </a:rPr>
              <a:t>Global reach</a:t>
            </a:r>
          </a:p>
          <a:p>
            <a:pPr>
              <a:lnSpc>
                <a:spcPct val="90000"/>
              </a:lnSpc>
            </a:pPr>
            <a:r>
              <a:rPr lang="en-US" sz="1400" err="1">
                <a:solidFill>
                  <a:schemeClr val="tx2"/>
                </a:solidFill>
              </a:rPr>
              <a:t>Cras</a:t>
            </a:r>
            <a:r>
              <a:rPr lang="en-US" sz="1400">
                <a:solidFill>
                  <a:schemeClr val="tx2"/>
                </a:solidFill>
              </a:rPr>
              <a:t> </a:t>
            </a:r>
            <a:r>
              <a:rPr lang="en-US" sz="1400" err="1">
                <a:solidFill>
                  <a:schemeClr val="tx2"/>
                </a:solidFill>
              </a:rPr>
              <a:t>elementum</a:t>
            </a:r>
            <a:r>
              <a:rPr lang="en-US" sz="1400">
                <a:solidFill>
                  <a:schemeClr val="tx2"/>
                </a:solidFill>
              </a:rPr>
              <a:t> </a:t>
            </a:r>
            <a:r>
              <a:rPr lang="en-US" sz="1400" err="1">
                <a:solidFill>
                  <a:schemeClr val="tx2"/>
                </a:solidFill>
              </a:rPr>
              <a:t>condimentum</a:t>
            </a:r>
            <a:r>
              <a:rPr lang="en-US" sz="1400">
                <a:solidFill>
                  <a:schemeClr val="tx2"/>
                </a:solidFill>
              </a:rPr>
              <a:t> </a:t>
            </a:r>
            <a:r>
              <a:rPr lang="en-US" sz="1400" err="1">
                <a:solidFill>
                  <a:schemeClr val="tx2"/>
                </a:solidFill>
              </a:rPr>
              <a:t>sem</a:t>
            </a:r>
            <a:r>
              <a:rPr lang="en-US" sz="1400">
                <a:solidFill>
                  <a:schemeClr val="tx2"/>
                </a:solidFill>
              </a:rPr>
              <a:t>, </a:t>
            </a:r>
            <a:r>
              <a:rPr lang="en-US" sz="1400" err="1">
                <a:solidFill>
                  <a:schemeClr val="tx2"/>
                </a:solidFill>
              </a:rPr>
              <a:t>venenatis</a:t>
            </a:r>
            <a:r>
              <a:rPr lang="en-US" sz="1400">
                <a:solidFill>
                  <a:schemeClr val="tx2"/>
                </a:solidFill>
              </a:rPr>
              <a:t> </a:t>
            </a:r>
            <a:r>
              <a:rPr lang="en-US" sz="1400" err="1">
                <a:solidFill>
                  <a:schemeClr val="tx2"/>
                </a:solidFill>
              </a:rPr>
              <a:t>porta</a:t>
            </a:r>
            <a:r>
              <a:rPr lang="en-US" sz="1400">
                <a:solidFill>
                  <a:schemeClr val="tx2"/>
                </a:solidFill>
              </a:rPr>
              <a:t> </a:t>
            </a:r>
            <a:r>
              <a:rPr lang="en-US" sz="1400" err="1">
                <a:solidFill>
                  <a:schemeClr val="tx2"/>
                </a:solidFill>
              </a:rPr>
              <a:t>nulla</a:t>
            </a:r>
            <a:r>
              <a:rPr lang="en-US" sz="1400">
                <a:solidFill>
                  <a:schemeClr val="tx2"/>
                </a:solidFill>
              </a:rPr>
              <a:t> </a:t>
            </a:r>
            <a:r>
              <a:rPr lang="en-US" sz="1400" err="1">
                <a:solidFill>
                  <a:schemeClr val="tx2"/>
                </a:solidFill>
              </a:rPr>
              <a:t>sagittis</a:t>
            </a:r>
            <a:r>
              <a:rPr lang="en-US" sz="1400">
                <a:solidFill>
                  <a:schemeClr val="tx2"/>
                </a:solidFill>
              </a:rPr>
              <a:t> in</a:t>
            </a:r>
          </a:p>
        </p:txBody>
      </p:sp>
      <p:sp>
        <p:nvSpPr>
          <p:cNvPr id="13" name="Rectangle 12"/>
          <p:cNvSpPr/>
          <p:nvPr userDrawn="1"/>
        </p:nvSpPr>
        <p:spPr>
          <a:xfrm>
            <a:off x="2540001" y="3424151"/>
            <a:ext cx="3304415" cy="757130"/>
          </a:xfrm>
          <a:prstGeom prst="rect">
            <a:avLst/>
          </a:prstGeom>
        </p:spPr>
        <p:txBody>
          <a:bodyPr wrap="square">
            <a:spAutoFit/>
          </a:bodyPr>
          <a:lstStyle/>
          <a:p>
            <a:pPr>
              <a:lnSpc>
                <a:spcPct val="90000"/>
              </a:lnSpc>
            </a:pPr>
            <a:r>
              <a:rPr lang="en-US" sz="2000">
                <a:solidFill>
                  <a:schemeClr val="tx2"/>
                </a:solidFill>
              </a:rPr>
              <a:t>Financial strength</a:t>
            </a:r>
          </a:p>
          <a:p>
            <a:pPr>
              <a:lnSpc>
                <a:spcPct val="90000"/>
              </a:lnSpc>
            </a:pPr>
            <a:r>
              <a:rPr lang="en-US" sz="1400" err="1">
                <a:solidFill>
                  <a:schemeClr val="tx2"/>
                </a:solidFill>
              </a:rPr>
              <a:t>Suspendisse</a:t>
            </a:r>
            <a:r>
              <a:rPr lang="en-US" sz="1400">
                <a:solidFill>
                  <a:schemeClr val="tx2"/>
                </a:solidFill>
              </a:rPr>
              <a:t> </a:t>
            </a:r>
            <a:r>
              <a:rPr lang="en-US" sz="1400" err="1">
                <a:solidFill>
                  <a:schemeClr val="tx2"/>
                </a:solidFill>
              </a:rPr>
              <a:t>potenti</a:t>
            </a:r>
            <a:r>
              <a:rPr lang="en-US" sz="1400">
                <a:solidFill>
                  <a:schemeClr val="tx2"/>
                </a:solidFill>
              </a:rPr>
              <a:t>. </a:t>
            </a:r>
            <a:r>
              <a:rPr lang="en-US" sz="1400" err="1">
                <a:solidFill>
                  <a:schemeClr val="tx2"/>
                </a:solidFill>
              </a:rPr>
              <a:t>Ut</a:t>
            </a:r>
            <a:r>
              <a:rPr lang="en-US" sz="1400">
                <a:solidFill>
                  <a:schemeClr val="tx2"/>
                </a:solidFill>
              </a:rPr>
              <a:t> </a:t>
            </a:r>
            <a:r>
              <a:rPr lang="en-US" sz="1400" err="1">
                <a:solidFill>
                  <a:schemeClr val="tx2"/>
                </a:solidFill>
              </a:rPr>
              <a:t>sagittis</a:t>
            </a:r>
            <a:r>
              <a:rPr lang="en-US" sz="1400">
                <a:solidFill>
                  <a:schemeClr val="tx2"/>
                </a:solidFill>
              </a:rPr>
              <a:t> </a:t>
            </a:r>
            <a:r>
              <a:rPr lang="en-US" sz="1400" err="1">
                <a:solidFill>
                  <a:schemeClr val="tx2"/>
                </a:solidFill>
              </a:rPr>
              <a:t>accum</a:t>
            </a:r>
            <a:r>
              <a:rPr lang="en-US" sz="1400">
                <a:solidFill>
                  <a:schemeClr val="tx2"/>
                </a:solidFill>
              </a:rPr>
              <a:t> </a:t>
            </a:r>
            <a:r>
              <a:rPr lang="en-US" sz="1400" err="1">
                <a:solidFill>
                  <a:schemeClr val="tx2"/>
                </a:solidFill>
              </a:rPr>
              <a:t>pretium</a:t>
            </a:r>
            <a:r>
              <a:rPr lang="en-US" sz="1400">
                <a:solidFill>
                  <a:schemeClr val="tx2"/>
                </a:solidFill>
              </a:rPr>
              <a:t>. </a:t>
            </a:r>
            <a:r>
              <a:rPr lang="en-US" sz="1400" err="1">
                <a:solidFill>
                  <a:schemeClr val="tx2"/>
                </a:solidFill>
              </a:rPr>
              <a:t>Cras</a:t>
            </a:r>
            <a:r>
              <a:rPr lang="en-US" sz="1400">
                <a:solidFill>
                  <a:schemeClr val="tx2"/>
                </a:solidFill>
              </a:rPr>
              <a:t> dictum </a:t>
            </a:r>
            <a:r>
              <a:rPr lang="en-US" sz="1400" err="1">
                <a:solidFill>
                  <a:schemeClr val="tx2"/>
                </a:solidFill>
              </a:rPr>
              <a:t>finibus</a:t>
            </a:r>
            <a:endParaRPr lang="en-US" sz="1400">
              <a:solidFill>
                <a:schemeClr val="tx2"/>
              </a:solidFill>
            </a:endParaRPr>
          </a:p>
        </p:txBody>
      </p:sp>
      <p:sp>
        <p:nvSpPr>
          <p:cNvPr id="15" name="Oval 14"/>
          <p:cNvSpPr/>
          <p:nvPr/>
        </p:nvSpPr>
        <p:spPr>
          <a:xfrm>
            <a:off x="1427243" y="1987229"/>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8" name="Oval 17"/>
          <p:cNvSpPr/>
          <p:nvPr/>
        </p:nvSpPr>
        <p:spPr>
          <a:xfrm>
            <a:off x="6262908" y="1987229"/>
            <a:ext cx="1016000" cy="10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1" name="Oval 20"/>
          <p:cNvSpPr/>
          <p:nvPr/>
        </p:nvSpPr>
        <p:spPr>
          <a:xfrm>
            <a:off x="1427243" y="3314803"/>
            <a:ext cx="1016000" cy="101600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4" name="Oval 23"/>
          <p:cNvSpPr/>
          <p:nvPr/>
        </p:nvSpPr>
        <p:spPr>
          <a:xfrm>
            <a:off x="1427243" y="4599335"/>
            <a:ext cx="1016000" cy="101600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7" name="Oval 26"/>
          <p:cNvSpPr/>
          <p:nvPr/>
        </p:nvSpPr>
        <p:spPr>
          <a:xfrm>
            <a:off x="6262908" y="3314803"/>
            <a:ext cx="1016000" cy="10160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0" name="Oval 29"/>
          <p:cNvSpPr/>
          <p:nvPr/>
        </p:nvSpPr>
        <p:spPr>
          <a:xfrm>
            <a:off x="6262908" y="4599335"/>
            <a:ext cx="1016000" cy="10160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3" name="Picture 32"/>
          <p:cNvPicPr>
            <a:picLocks noChangeAspect="1"/>
          </p:cNvPicPr>
          <p:nvPr userDrawn="1"/>
        </p:nvPicPr>
        <p:blipFill>
          <a:blip r:embed="rId4"/>
          <a:stretch>
            <a:fillRect/>
          </a:stretch>
        </p:blipFill>
        <p:spPr>
          <a:xfrm>
            <a:off x="1560346" y="2129235"/>
            <a:ext cx="728129" cy="694843"/>
          </a:xfrm>
          <a:prstGeom prst="rect">
            <a:avLst/>
          </a:prstGeom>
        </p:spPr>
      </p:pic>
      <p:pic>
        <p:nvPicPr>
          <p:cNvPr id="34" name="Picture 33"/>
          <p:cNvPicPr>
            <a:picLocks noChangeAspect="1"/>
          </p:cNvPicPr>
          <p:nvPr userDrawn="1"/>
        </p:nvPicPr>
        <p:blipFill>
          <a:blip r:embed="rId5"/>
          <a:stretch>
            <a:fillRect/>
          </a:stretch>
        </p:blipFill>
        <p:spPr>
          <a:xfrm>
            <a:off x="1660967" y="3332739"/>
            <a:ext cx="569211" cy="843654"/>
          </a:xfrm>
          <a:prstGeom prst="rect">
            <a:avLst/>
          </a:prstGeom>
        </p:spPr>
      </p:pic>
      <p:pic>
        <p:nvPicPr>
          <p:cNvPr id="35" name="Picture 34"/>
          <p:cNvPicPr>
            <a:picLocks noChangeAspect="1"/>
          </p:cNvPicPr>
          <p:nvPr userDrawn="1"/>
        </p:nvPicPr>
        <p:blipFill>
          <a:blip r:embed="rId6"/>
          <a:stretch>
            <a:fillRect/>
          </a:stretch>
        </p:blipFill>
        <p:spPr>
          <a:xfrm>
            <a:off x="6454323" y="2133457"/>
            <a:ext cx="633169" cy="723544"/>
          </a:xfrm>
          <a:prstGeom prst="rect">
            <a:avLst/>
          </a:prstGeom>
        </p:spPr>
      </p:pic>
      <p:pic>
        <p:nvPicPr>
          <p:cNvPr id="36" name="Picture 35"/>
          <p:cNvPicPr>
            <a:picLocks noChangeAspect="1"/>
          </p:cNvPicPr>
          <p:nvPr userDrawn="1"/>
        </p:nvPicPr>
        <p:blipFill>
          <a:blip r:embed="rId7"/>
          <a:stretch>
            <a:fillRect/>
          </a:stretch>
        </p:blipFill>
        <p:spPr>
          <a:xfrm>
            <a:off x="6466492" y="3545850"/>
            <a:ext cx="621000" cy="604500"/>
          </a:xfrm>
          <a:prstGeom prst="rect">
            <a:avLst/>
          </a:prstGeom>
        </p:spPr>
      </p:pic>
      <p:pic>
        <p:nvPicPr>
          <p:cNvPr id="37" name="Picture 36"/>
          <p:cNvPicPr>
            <a:picLocks noChangeAspect="1"/>
          </p:cNvPicPr>
          <p:nvPr userDrawn="1"/>
        </p:nvPicPr>
        <p:blipFill>
          <a:blip r:embed="rId8"/>
          <a:stretch>
            <a:fillRect/>
          </a:stretch>
        </p:blipFill>
        <p:spPr>
          <a:xfrm>
            <a:off x="1597729" y="4833099"/>
            <a:ext cx="733026" cy="532975"/>
          </a:xfrm>
          <a:prstGeom prst="rect">
            <a:avLst/>
          </a:prstGeom>
        </p:spPr>
      </p:pic>
      <p:pic>
        <p:nvPicPr>
          <p:cNvPr id="38" name="Picture 37"/>
          <p:cNvPicPr>
            <a:picLocks noChangeAspect="1"/>
          </p:cNvPicPr>
          <p:nvPr userDrawn="1"/>
        </p:nvPicPr>
        <p:blipFill>
          <a:blip r:embed="rId9"/>
          <a:stretch>
            <a:fillRect/>
          </a:stretch>
        </p:blipFill>
        <p:spPr>
          <a:xfrm>
            <a:off x="6461692" y="4775536"/>
            <a:ext cx="638010" cy="610270"/>
          </a:xfrm>
          <a:prstGeom prst="rect">
            <a:avLst/>
          </a:prstGeom>
        </p:spPr>
      </p:pic>
    </p:spTree>
    <p:extLst>
      <p:ext uri="{BB962C8B-B14F-4D97-AF65-F5344CB8AC3E}">
        <p14:creationId xmlns:p14="http://schemas.microsoft.com/office/powerpoint/2010/main" val="980652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38" name="Picture 37"/>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42" name="Picture 4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23"/>
          <p:cNvSpPr>
            <a:spLocks noGrp="1"/>
          </p:cNvSpPr>
          <p:nvPr>
            <p:ph type="title"/>
          </p:nvPr>
        </p:nvSpPr>
        <p:spPr>
          <a:xfrm>
            <a:off x="914400" y="279961"/>
            <a:ext cx="10363200" cy="817561"/>
          </a:xfrm>
        </p:spPr>
        <p:txBody>
          <a:bodyPr/>
          <a:lstStyle>
            <a:lvl1pPr>
              <a:defRPr>
                <a:solidFill>
                  <a:schemeClr val="tx2"/>
                </a:solidFill>
              </a:defRPr>
            </a:lvl1pPr>
          </a:lstStyle>
          <a:p>
            <a:r>
              <a:rPr lang="en-US"/>
              <a:t>Easy to edit </a:t>
            </a:r>
            <a:r>
              <a:rPr lang="en-US" err="1"/>
              <a:t>infographics</a:t>
            </a:r>
            <a:r>
              <a:rPr lang="en-US"/>
              <a:t> with tons of custom icons</a:t>
            </a:r>
          </a:p>
        </p:txBody>
      </p:sp>
      <p:cxnSp>
        <p:nvCxnSpPr>
          <p:cNvPr id="7" name="Straight Connector 6"/>
          <p:cNvCxnSpPr/>
          <p:nvPr userDrawn="1"/>
        </p:nvCxnSpPr>
        <p:spPr>
          <a:xfrm flipV="1">
            <a:off x="5026679" y="400872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026679" y="296480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flipV="1">
            <a:off x="6747850" y="400872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6747850" y="2964803"/>
            <a:ext cx="411254" cy="237864"/>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Oval 19"/>
          <p:cNvSpPr>
            <a:spLocks noChangeArrowheads="1"/>
          </p:cNvSpPr>
          <p:nvPr/>
        </p:nvSpPr>
        <p:spPr bwMode="auto">
          <a:xfrm>
            <a:off x="5560736" y="1441244"/>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Oval 20"/>
          <p:cNvSpPr>
            <a:spLocks noChangeArrowheads="1"/>
          </p:cNvSpPr>
          <p:nvPr/>
        </p:nvSpPr>
        <p:spPr bwMode="auto">
          <a:xfrm>
            <a:off x="5560736" y="4747425"/>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Oval 18"/>
          <p:cNvSpPr>
            <a:spLocks noChangeArrowheads="1"/>
          </p:cNvSpPr>
          <p:nvPr userDrawn="1"/>
        </p:nvSpPr>
        <p:spPr bwMode="auto">
          <a:xfrm>
            <a:off x="7076283" y="3979164"/>
            <a:ext cx="1070526"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Oval 15"/>
          <p:cNvSpPr>
            <a:spLocks noChangeArrowheads="1"/>
          </p:cNvSpPr>
          <p:nvPr/>
        </p:nvSpPr>
        <p:spPr bwMode="auto">
          <a:xfrm>
            <a:off x="4045185" y="3979164"/>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Oval 45"/>
          <p:cNvSpPr>
            <a:spLocks noChangeArrowheads="1"/>
          </p:cNvSpPr>
          <p:nvPr/>
        </p:nvSpPr>
        <p:spPr bwMode="auto">
          <a:xfrm>
            <a:off x="7076288" y="2209506"/>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Oval 28"/>
          <p:cNvSpPr/>
          <p:nvPr userDrawn="1"/>
        </p:nvSpPr>
        <p:spPr>
          <a:xfrm>
            <a:off x="5309630" y="2845087"/>
            <a:ext cx="1572740" cy="1569023"/>
          </a:xfrm>
          <a:prstGeom prst="ellipse">
            <a:avLst/>
          </a:prstGeom>
          <a:solidFill>
            <a:schemeClr val="accent1">
              <a:lumMod val="5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800">
                <a:solidFill>
                  <a:schemeClr val="bg1"/>
                </a:solidFill>
              </a:rPr>
              <a:t>CORE</a:t>
            </a:r>
          </a:p>
          <a:p>
            <a:pPr algn="ctr">
              <a:lnSpc>
                <a:spcPct val="89000"/>
              </a:lnSpc>
            </a:pPr>
            <a:r>
              <a:rPr lang="en-US" sz="1800">
                <a:solidFill>
                  <a:schemeClr val="bg1"/>
                </a:solidFill>
              </a:rPr>
              <a:t>IDEA</a:t>
            </a:r>
          </a:p>
        </p:txBody>
      </p:sp>
      <p:cxnSp>
        <p:nvCxnSpPr>
          <p:cNvPr id="30" name="Straight Connector 29"/>
          <p:cNvCxnSpPr>
            <a:stCxn id="15" idx="0"/>
            <a:endCxn id="29" idx="4"/>
          </p:cNvCxnSpPr>
          <p:nvPr userDrawn="1"/>
        </p:nvCxnSpPr>
        <p:spPr>
          <a:xfrm flipV="1">
            <a:off x="6096000" y="4414109"/>
            <a:ext cx="0" cy="33331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2" idx="4"/>
            <a:endCxn id="29" idx="0"/>
          </p:cNvCxnSpPr>
          <p:nvPr userDrawn="1"/>
        </p:nvCxnSpPr>
        <p:spPr>
          <a:xfrm>
            <a:off x="6096000" y="2511771"/>
            <a:ext cx="0" cy="333316"/>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userDrawn="1"/>
        </p:nvSpPr>
        <p:spPr>
          <a:xfrm>
            <a:off x="6824102" y="1412776"/>
            <a:ext cx="2954747" cy="523220"/>
          </a:xfrm>
          <a:prstGeom prst="rect">
            <a:avLst/>
          </a:prstGeom>
        </p:spPr>
        <p:txBody>
          <a:bodyPr wrap="square">
            <a:spAutoFit/>
          </a:bodyPr>
          <a:lstStyle/>
          <a:p>
            <a:pPr>
              <a:spcAft>
                <a:spcPts val="200"/>
              </a:spcAft>
            </a:pPr>
            <a:r>
              <a:rPr lang="en-US" sz="1400">
                <a:solidFill>
                  <a:schemeClr val="tx2"/>
                </a:solidFill>
              </a:rPr>
              <a:t>Lorem ipsum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3" name="Rectangle 32"/>
          <p:cNvSpPr/>
          <p:nvPr userDrawn="1"/>
        </p:nvSpPr>
        <p:spPr>
          <a:xfrm>
            <a:off x="2446408" y="5385055"/>
            <a:ext cx="2954747" cy="523220"/>
          </a:xfrm>
          <a:prstGeom prst="rect">
            <a:avLst/>
          </a:prstGeom>
        </p:spPr>
        <p:txBody>
          <a:bodyPr wrap="square">
            <a:spAutoFit/>
          </a:bodyPr>
          <a:lstStyle/>
          <a:p>
            <a:pPr algn="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4" name="Rectangle 33"/>
          <p:cNvSpPr/>
          <p:nvPr userDrawn="1"/>
        </p:nvSpPr>
        <p:spPr>
          <a:xfrm>
            <a:off x="951991" y="4272878"/>
            <a:ext cx="2954747" cy="523220"/>
          </a:xfrm>
          <a:prstGeom prst="rect">
            <a:avLst/>
          </a:prstGeom>
        </p:spPr>
        <p:txBody>
          <a:bodyPr wrap="square">
            <a:spAutoFit/>
          </a:bodyPr>
          <a:lstStyle/>
          <a:p>
            <a:pPr algn="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5" name="Rectangle 34"/>
          <p:cNvSpPr/>
          <p:nvPr userDrawn="1"/>
        </p:nvSpPr>
        <p:spPr>
          <a:xfrm>
            <a:off x="951991" y="2553921"/>
            <a:ext cx="2954747" cy="523220"/>
          </a:xfrm>
          <a:prstGeom prst="rect">
            <a:avLst/>
          </a:prstGeom>
        </p:spPr>
        <p:txBody>
          <a:bodyPr wrap="square">
            <a:spAutoFit/>
          </a:bodyPr>
          <a:lstStyle/>
          <a:p>
            <a:pPr algn="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6" name="Rectangle 35"/>
          <p:cNvSpPr/>
          <p:nvPr userDrawn="1"/>
        </p:nvSpPr>
        <p:spPr>
          <a:xfrm>
            <a:off x="8301476" y="4272878"/>
            <a:ext cx="2954747" cy="523220"/>
          </a:xfrm>
          <a:prstGeom prst="rect">
            <a:avLst/>
          </a:prstGeom>
        </p:spPr>
        <p:txBody>
          <a:bodyPr wrap="square">
            <a:spAutoFit/>
          </a:bodyPr>
          <a:lstStyle/>
          <a:p>
            <a:pP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37" name="Rectangle 36"/>
          <p:cNvSpPr/>
          <p:nvPr userDrawn="1"/>
        </p:nvSpPr>
        <p:spPr>
          <a:xfrm>
            <a:off x="8301476" y="2553921"/>
            <a:ext cx="2954747" cy="523220"/>
          </a:xfrm>
          <a:prstGeom prst="rect">
            <a:avLst/>
          </a:prstGeom>
        </p:spPr>
        <p:txBody>
          <a:bodyPr wrap="square">
            <a:spAutoFit/>
          </a:bodyPr>
          <a:lstStyle/>
          <a:p>
            <a:pPr>
              <a:spcAft>
                <a:spcPts val="200"/>
              </a:spcAft>
            </a:pPr>
            <a:r>
              <a:rPr lang="en-US" sz="1400" err="1">
                <a:solidFill>
                  <a:schemeClr val="tx2"/>
                </a:solidFill>
              </a:rPr>
              <a:t>Lorem</a:t>
            </a:r>
            <a:r>
              <a:rPr lang="en-US" sz="1400">
                <a:solidFill>
                  <a:schemeClr val="tx2"/>
                </a:solidFill>
              </a:rPr>
              <a:t> </a:t>
            </a:r>
            <a:r>
              <a:rPr lang="en-US" sz="1400" err="1">
                <a:solidFill>
                  <a:schemeClr val="tx2"/>
                </a:solidFill>
              </a:rPr>
              <a:t>ipsum</a:t>
            </a:r>
            <a:r>
              <a:rPr lang="en-US" sz="1400">
                <a:solidFill>
                  <a:schemeClr val="tx2"/>
                </a:solidFill>
              </a:rPr>
              <a:t> dolor sit </a:t>
            </a:r>
            <a:r>
              <a:rPr lang="en-US" sz="1400" err="1">
                <a:solidFill>
                  <a:schemeClr val="tx2"/>
                </a:solidFill>
              </a:rPr>
              <a:t>amet</a:t>
            </a:r>
            <a:r>
              <a:rPr lang="en-US" sz="1400">
                <a:solidFill>
                  <a:schemeClr val="tx2"/>
                </a:solidFill>
              </a:rPr>
              <a:t> </a:t>
            </a:r>
            <a:r>
              <a:rPr lang="en-US" sz="1400" err="1">
                <a:solidFill>
                  <a:schemeClr val="tx2"/>
                </a:solidFill>
              </a:rPr>
              <a:t>consectetur</a:t>
            </a:r>
            <a:r>
              <a:rPr lang="en-US" sz="1400">
                <a:solidFill>
                  <a:schemeClr val="tx2"/>
                </a:solidFill>
              </a:rPr>
              <a:t> </a:t>
            </a:r>
            <a:r>
              <a:rPr lang="en-US" sz="1400" err="1">
                <a:solidFill>
                  <a:schemeClr val="tx2"/>
                </a:solidFill>
              </a:rPr>
              <a:t>adipiscing</a:t>
            </a:r>
            <a:r>
              <a:rPr lang="en-US" sz="1400">
                <a:solidFill>
                  <a:schemeClr val="tx2"/>
                </a:solidFill>
              </a:rPr>
              <a:t> </a:t>
            </a:r>
            <a:r>
              <a:rPr lang="en-US" sz="1400" err="1">
                <a:solidFill>
                  <a:schemeClr val="tx2"/>
                </a:solidFill>
              </a:rPr>
              <a:t>elit</a:t>
            </a:r>
            <a:endParaRPr lang="en-US" sz="1400">
              <a:solidFill>
                <a:schemeClr val="tx2"/>
              </a:solidFill>
            </a:endParaRPr>
          </a:p>
        </p:txBody>
      </p:sp>
      <p:sp>
        <p:nvSpPr>
          <p:cNvPr id="40" name="Oval 19"/>
          <p:cNvSpPr>
            <a:spLocks noChangeArrowheads="1"/>
          </p:cNvSpPr>
          <p:nvPr/>
        </p:nvSpPr>
        <p:spPr bwMode="auto">
          <a:xfrm>
            <a:off x="4090902" y="2094175"/>
            <a:ext cx="1070527" cy="1070527"/>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3" name="Picture 42"/>
          <p:cNvPicPr>
            <a:picLocks noChangeAspect="1"/>
          </p:cNvPicPr>
          <p:nvPr userDrawn="1"/>
        </p:nvPicPr>
        <p:blipFill>
          <a:blip r:embed="rId4"/>
          <a:stretch>
            <a:fillRect/>
          </a:stretch>
        </p:blipFill>
        <p:spPr>
          <a:xfrm>
            <a:off x="7377066" y="2485115"/>
            <a:ext cx="439875" cy="439167"/>
          </a:xfrm>
          <a:prstGeom prst="rect">
            <a:avLst/>
          </a:prstGeom>
        </p:spPr>
      </p:pic>
      <p:pic>
        <p:nvPicPr>
          <p:cNvPr id="44" name="Picture 43"/>
          <p:cNvPicPr>
            <a:picLocks noChangeAspect="1"/>
          </p:cNvPicPr>
          <p:nvPr userDrawn="1"/>
        </p:nvPicPr>
        <p:blipFill>
          <a:blip r:embed="rId5"/>
          <a:stretch>
            <a:fillRect/>
          </a:stretch>
        </p:blipFill>
        <p:spPr>
          <a:xfrm>
            <a:off x="5886449" y="1754262"/>
            <a:ext cx="419100" cy="418425"/>
          </a:xfrm>
          <a:prstGeom prst="rect">
            <a:avLst/>
          </a:prstGeom>
        </p:spPr>
      </p:pic>
      <p:pic>
        <p:nvPicPr>
          <p:cNvPr id="45" name="Picture 44"/>
          <p:cNvPicPr>
            <a:picLocks noChangeAspect="1"/>
          </p:cNvPicPr>
          <p:nvPr userDrawn="1"/>
        </p:nvPicPr>
        <p:blipFill>
          <a:blip r:embed="rId6"/>
          <a:stretch>
            <a:fillRect/>
          </a:stretch>
        </p:blipFill>
        <p:spPr>
          <a:xfrm>
            <a:off x="4442132" y="2393002"/>
            <a:ext cx="335981" cy="465889"/>
          </a:xfrm>
          <a:prstGeom prst="rect">
            <a:avLst/>
          </a:prstGeom>
        </p:spPr>
      </p:pic>
      <p:pic>
        <p:nvPicPr>
          <p:cNvPr id="46" name="Picture 45"/>
          <p:cNvPicPr>
            <a:picLocks noChangeAspect="1"/>
          </p:cNvPicPr>
          <p:nvPr userDrawn="1"/>
        </p:nvPicPr>
        <p:blipFill>
          <a:blip r:embed="rId7"/>
          <a:stretch>
            <a:fillRect/>
          </a:stretch>
        </p:blipFill>
        <p:spPr>
          <a:xfrm>
            <a:off x="4390674" y="4324810"/>
            <a:ext cx="428812" cy="432535"/>
          </a:xfrm>
          <a:prstGeom prst="rect">
            <a:avLst/>
          </a:prstGeom>
        </p:spPr>
      </p:pic>
      <p:pic>
        <p:nvPicPr>
          <p:cNvPr id="47" name="Picture 46"/>
          <p:cNvPicPr>
            <a:picLocks noChangeAspect="1"/>
          </p:cNvPicPr>
          <p:nvPr userDrawn="1"/>
        </p:nvPicPr>
        <p:blipFill>
          <a:blip r:embed="rId8"/>
          <a:stretch>
            <a:fillRect/>
          </a:stretch>
        </p:blipFill>
        <p:spPr>
          <a:xfrm>
            <a:off x="5964563" y="5106201"/>
            <a:ext cx="310500" cy="434000"/>
          </a:xfrm>
          <a:prstGeom prst="rect">
            <a:avLst/>
          </a:prstGeom>
        </p:spPr>
      </p:pic>
      <p:pic>
        <p:nvPicPr>
          <p:cNvPr id="48" name="Picture 47"/>
          <p:cNvPicPr>
            <a:picLocks noChangeAspect="1"/>
          </p:cNvPicPr>
          <p:nvPr userDrawn="1"/>
        </p:nvPicPr>
        <p:blipFill>
          <a:blip r:embed="rId9"/>
          <a:stretch>
            <a:fillRect/>
          </a:stretch>
        </p:blipFill>
        <p:spPr>
          <a:xfrm>
            <a:off x="7340930" y="4303678"/>
            <a:ext cx="512145" cy="474797"/>
          </a:xfrm>
          <a:prstGeom prst="rect">
            <a:avLst/>
          </a:prstGeom>
        </p:spPr>
      </p:pic>
    </p:spTree>
    <p:extLst>
      <p:ext uri="{BB962C8B-B14F-4D97-AF65-F5344CB8AC3E}">
        <p14:creationId xmlns:p14="http://schemas.microsoft.com/office/powerpoint/2010/main" val="15299236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29" name="Picture 28"/>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Freeform 33"/>
          <p:cNvSpPr>
            <a:spLocks/>
          </p:cNvSpPr>
          <p:nvPr/>
        </p:nvSpPr>
        <p:spPr bwMode="auto">
          <a:xfrm>
            <a:off x="5547360" y="4671980"/>
            <a:ext cx="1097280" cy="1097280"/>
          </a:xfrm>
          <a:custGeom>
            <a:avLst/>
            <a:gdLst>
              <a:gd name="T0" fmla="*/ 12 w 1087"/>
              <a:gd name="T1" fmla="*/ 520 h 1087"/>
              <a:gd name="T2" fmla="*/ 566 w 1087"/>
              <a:gd name="T3" fmla="*/ 13 h 1087"/>
              <a:gd name="T4" fmla="*/ 1074 w 1087"/>
              <a:gd name="T5" fmla="*/ 567 h 1087"/>
              <a:gd name="T6" fmla="*/ 520 w 1087"/>
              <a:gd name="T7" fmla="*/ 1074 h 1087"/>
              <a:gd name="T8" fmla="*/ 12 w 1087"/>
              <a:gd name="T9" fmla="*/ 520 h 1087"/>
            </a:gdLst>
            <a:ahLst/>
            <a:cxnLst>
              <a:cxn ang="0">
                <a:pos x="T0" y="T1"/>
              </a:cxn>
              <a:cxn ang="0">
                <a:pos x="T2" y="T3"/>
              </a:cxn>
              <a:cxn ang="0">
                <a:pos x="T4" y="T5"/>
              </a:cxn>
              <a:cxn ang="0">
                <a:pos x="T6" y="T7"/>
              </a:cxn>
              <a:cxn ang="0">
                <a:pos x="T8" y="T9"/>
              </a:cxn>
            </a:cxnLst>
            <a:rect l="0" t="0" r="r" b="b"/>
            <a:pathLst>
              <a:path w="1087" h="1087">
                <a:moveTo>
                  <a:pt x="12" y="520"/>
                </a:moveTo>
                <a:cubicBezTo>
                  <a:pt x="25" y="227"/>
                  <a:pt x="273" y="0"/>
                  <a:pt x="566" y="13"/>
                </a:cubicBezTo>
                <a:cubicBezTo>
                  <a:pt x="859" y="25"/>
                  <a:pt x="1087" y="273"/>
                  <a:pt x="1074" y="567"/>
                </a:cubicBezTo>
                <a:cubicBezTo>
                  <a:pt x="1061" y="860"/>
                  <a:pt x="813" y="1087"/>
                  <a:pt x="520" y="1074"/>
                </a:cubicBezTo>
                <a:cubicBezTo>
                  <a:pt x="227" y="1062"/>
                  <a:pt x="0" y="814"/>
                  <a:pt x="12" y="520"/>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Oval 20"/>
          <p:cNvSpPr>
            <a:spLocks noChangeArrowheads="1"/>
          </p:cNvSpPr>
          <p:nvPr/>
        </p:nvSpPr>
        <p:spPr bwMode="auto">
          <a:xfrm>
            <a:off x="7007687" y="3208156"/>
            <a:ext cx="1097280" cy="1097280"/>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Oval 14"/>
          <p:cNvSpPr>
            <a:spLocks noChangeArrowheads="1"/>
          </p:cNvSpPr>
          <p:nvPr/>
        </p:nvSpPr>
        <p:spPr bwMode="auto">
          <a:xfrm>
            <a:off x="4089863" y="3208225"/>
            <a:ext cx="1097280" cy="1097280"/>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Oval 21"/>
          <p:cNvSpPr>
            <a:spLocks noChangeArrowheads="1"/>
          </p:cNvSpPr>
          <p:nvPr/>
        </p:nvSpPr>
        <p:spPr bwMode="auto">
          <a:xfrm>
            <a:off x="5547360" y="1744331"/>
            <a:ext cx="1097280" cy="1097280"/>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Oval 17"/>
          <p:cNvSpPr/>
          <p:nvPr userDrawn="1"/>
        </p:nvSpPr>
        <p:spPr>
          <a:xfrm>
            <a:off x="5922984" y="3583779"/>
            <a:ext cx="346033" cy="346033"/>
          </a:xfrm>
          <a:prstGeom prst="ellipse">
            <a:avLst/>
          </a:prstGeom>
          <a:noFill/>
          <a:ln w="38100">
            <a:solidFill>
              <a:srgbClr val="B2B2B2">
                <a:alpha val="50000"/>
              </a:srgb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a:stCxn id="18" idx="6"/>
            <a:endCxn id="10" idx="2"/>
          </p:cNvCxnSpPr>
          <p:nvPr userDrawn="1"/>
        </p:nvCxnSpPr>
        <p:spPr>
          <a:xfrm>
            <a:off x="6269017" y="3756796"/>
            <a:ext cx="738670" cy="0"/>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4"/>
            <a:endCxn id="7" idx="1"/>
          </p:cNvCxnSpPr>
          <p:nvPr userDrawn="1"/>
        </p:nvCxnSpPr>
        <p:spPr>
          <a:xfrm>
            <a:off x="6096001" y="3929812"/>
            <a:ext cx="0" cy="755291"/>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8" idx="2"/>
            <a:endCxn id="13" idx="6"/>
          </p:cNvCxnSpPr>
          <p:nvPr userDrawn="1"/>
        </p:nvCxnSpPr>
        <p:spPr>
          <a:xfrm flipH="1">
            <a:off x="5187143" y="3756796"/>
            <a:ext cx="735841" cy="69"/>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0"/>
            <a:endCxn id="16" idx="4"/>
          </p:cNvCxnSpPr>
          <p:nvPr userDrawn="1"/>
        </p:nvCxnSpPr>
        <p:spPr>
          <a:xfrm flipH="1" flipV="1">
            <a:off x="6096000" y="2841611"/>
            <a:ext cx="1" cy="742168"/>
          </a:xfrm>
          <a:prstGeom prst="line">
            <a:avLst/>
          </a:prstGeom>
          <a:ln w="3175">
            <a:solidFill>
              <a:srgbClr val="B2B2B2">
                <a:alpha val="50000"/>
              </a:srgbClr>
            </a:solidFill>
          </a:ln>
        </p:spPr>
        <p:style>
          <a:lnRef idx="1">
            <a:schemeClr val="accent1"/>
          </a:lnRef>
          <a:fillRef idx="0">
            <a:schemeClr val="accent1"/>
          </a:fillRef>
          <a:effectRef idx="0">
            <a:schemeClr val="accent1"/>
          </a:effectRef>
          <a:fontRef idx="minor">
            <a:schemeClr val="tx1"/>
          </a:fontRef>
        </p:style>
      </p:cxnSp>
      <p:sp>
        <p:nvSpPr>
          <p:cNvPr id="23" name="Title 31"/>
          <p:cNvSpPr>
            <a:spLocks noGrp="1"/>
          </p:cNvSpPr>
          <p:nvPr>
            <p:ph type="title"/>
          </p:nvPr>
        </p:nvSpPr>
        <p:spPr>
          <a:xfrm>
            <a:off x="914400" y="279961"/>
            <a:ext cx="10363200" cy="817561"/>
          </a:xfrm>
        </p:spPr>
        <p:txBody>
          <a:bodyPr/>
          <a:lstStyle>
            <a:lvl1pPr>
              <a:defRPr>
                <a:solidFill>
                  <a:schemeClr val="tx2"/>
                </a:solidFill>
              </a:defRPr>
            </a:lvl1pPr>
          </a:lstStyle>
          <a:p>
            <a:r>
              <a:rPr lang="en-US"/>
              <a:t>Our Core Focus</a:t>
            </a:r>
          </a:p>
        </p:txBody>
      </p:sp>
      <p:sp>
        <p:nvSpPr>
          <p:cNvPr id="24" name="Text Placeholder 32"/>
          <p:cNvSpPr>
            <a:spLocks noGrp="1"/>
          </p:cNvSpPr>
          <p:nvPr>
            <p:ph type="body" sz="quarter" idx="13"/>
          </p:nvPr>
        </p:nvSpPr>
        <p:spPr>
          <a:xfrm>
            <a:off x="914400" y="933450"/>
            <a:ext cx="10363200" cy="406400"/>
          </a:xfrm>
        </p:spPr>
        <p:txBody>
          <a:bodyPr>
            <a:normAutofit/>
          </a:bodyPr>
          <a:lstStyle>
            <a:lvl1pPr marL="228600" indent="-228600">
              <a:buClr>
                <a:schemeClr val="accent1"/>
              </a:buClr>
              <a:buFont typeface="Wingdings" panose="05000000000000000000" pitchFamily="2" charset="2"/>
              <a:buChar char="§"/>
              <a:defRPr>
                <a:solidFill>
                  <a:schemeClr val="tx2"/>
                </a:solidFill>
              </a:defRPr>
            </a:lvl1pPr>
          </a:lstStyle>
          <a:p>
            <a:r>
              <a:rPr lang="en-US"/>
              <a:t>Nam </a:t>
            </a:r>
            <a:r>
              <a:rPr lang="en-US" err="1"/>
              <a:t>venenatis</a:t>
            </a:r>
            <a:r>
              <a:rPr lang="en-US"/>
              <a:t> </a:t>
            </a:r>
            <a:r>
              <a:rPr lang="en-US" err="1"/>
              <a:t>risus</a:t>
            </a:r>
            <a:r>
              <a:rPr lang="en-US"/>
              <a:t> sit </a:t>
            </a:r>
            <a:r>
              <a:rPr lang="en-US" err="1"/>
              <a:t>amet</a:t>
            </a:r>
            <a:r>
              <a:rPr lang="en-US"/>
              <a:t> </a:t>
            </a:r>
            <a:r>
              <a:rPr lang="en-US" err="1"/>
              <a:t>rhoncus</a:t>
            </a:r>
            <a:r>
              <a:rPr lang="en-US"/>
              <a:t> </a:t>
            </a:r>
            <a:r>
              <a:rPr lang="en-US" err="1"/>
              <a:t>sagittis</a:t>
            </a:r>
            <a:r>
              <a:rPr lang="en-US"/>
              <a:t> </a:t>
            </a:r>
            <a:r>
              <a:rPr lang="en-US" err="1"/>
              <a:t>vestibulum</a:t>
            </a:r>
            <a:r>
              <a:rPr lang="en-US"/>
              <a:t> ante </a:t>
            </a:r>
            <a:r>
              <a:rPr lang="en-US" err="1"/>
              <a:t>ipsum</a:t>
            </a:r>
            <a:r>
              <a:rPr lang="en-US"/>
              <a:t> </a:t>
            </a:r>
            <a:r>
              <a:rPr lang="en-US" err="1"/>
              <a:t>primis</a:t>
            </a:r>
            <a:r>
              <a:rPr lang="en-US"/>
              <a:t> </a:t>
            </a:r>
          </a:p>
        </p:txBody>
      </p:sp>
      <p:sp>
        <p:nvSpPr>
          <p:cNvPr id="25" name="TextBox 24"/>
          <p:cNvSpPr txBox="1"/>
          <p:nvPr userDrawn="1"/>
        </p:nvSpPr>
        <p:spPr>
          <a:xfrm>
            <a:off x="1055440" y="3208156"/>
            <a:ext cx="2884635" cy="1000274"/>
          </a:xfrm>
          <a:prstGeom prst="rect">
            <a:avLst/>
          </a:prstGeom>
          <a:noFill/>
        </p:spPr>
        <p:txBody>
          <a:bodyPr wrap="square" rtlCol="0">
            <a:spAutoFit/>
          </a:bodyPr>
          <a:lstStyle/>
          <a:p>
            <a:pPr algn="r">
              <a:spcAft>
                <a:spcPts val="600"/>
              </a:spcAft>
            </a:pPr>
            <a:r>
              <a:rPr lang="en-US" sz="1800">
                <a:solidFill>
                  <a:schemeClr val="tx2"/>
                </a:solidFill>
              </a:rPr>
              <a:t>Dolor sit </a:t>
            </a:r>
            <a:r>
              <a:rPr lang="en-US" sz="1800" err="1">
                <a:solidFill>
                  <a:schemeClr val="tx2"/>
                </a:solidFill>
              </a:rPr>
              <a:t>amet</a:t>
            </a:r>
            <a:endParaRPr lang="en-US" sz="1800">
              <a:solidFill>
                <a:schemeClr val="tx2"/>
              </a:solidFill>
            </a:endParaRPr>
          </a:p>
          <a:p>
            <a:pPr algn="r">
              <a:spcAft>
                <a:spcPts val="600"/>
              </a:spcAft>
            </a:pPr>
            <a:r>
              <a:rPr lang="en-US" sz="1200" err="1">
                <a:solidFill>
                  <a:schemeClr val="tx2"/>
                </a:solidFill>
              </a:rPr>
              <a:t>Lorem</a:t>
            </a:r>
            <a:r>
              <a:rPr lang="en-US" sz="1200">
                <a:solidFill>
                  <a:schemeClr val="tx2"/>
                </a:solidFill>
              </a:rPr>
              <a:t> </a:t>
            </a:r>
            <a:r>
              <a:rPr lang="en-US" sz="1200" err="1">
                <a:solidFill>
                  <a:schemeClr val="tx2"/>
                </a:solidFill>
              </a:rPr>
              <a:t>ipsum</a:t>
            </a:r>
            <a:r>
              <a:rPr lang="en-US" sz="1200">
                <a:solidFill>
                  <a:schemeClr val="tx2"/>
                </a:solidFill>
              </a:rPr>
              <a:t> dolor sit </a:t>
            </a:r>
            <a:r>
              <a:rPr lang="en-US" sz="1200" err="1">
                <a:solidFill>
                  <a:schemeClr val="tx2"/>
                </a:solidFill>
              </a:rPr>
              <a:t>amet</a:t>
            </a:r>
            <a:r>
              <a:rPr lang="en-US" sz="1200">
                <a:solidFill>
                  <a:schemeClr val="tx2"/>
                </a:solidFill>
              </a:rPr>
              <a:t>, cons </a:t>
            </a:r>
            <a:r>
              <a:rPr lang="en-US" sz="1200" err="1">
                <a:solidFill>
                  <a:schemeClr val="tx2"/>
                </a:solidFill>
              </a:rPr>
              <a:t>eto</a:t>
            </a:r>
            <a:r>
              <a:rPr lang="en-US" sz="1200">
                <a:solidFill>
                  <a:schemeClr val="tx2"/>
                </a:solidFill>
              </a:rPr>
              <a:t> </a:t>
            </a:r>
            <a:r>
              <a:rPr lang="en-US" sz="1200" err="1">
                <a:solidFill>
                  <a:schemeClr val="tx2"/>
                </a:solidFill>
              </a:rPr>
              <a:t>ectetur</a:t>
            </a:r>
            <a:r>
              <a:rPr lang="en-US" sz="1200">
                <a:solidFill>
                  <a:schemeClr val="tx2"/>
                </a:solidFill>
              </a:rPr>
              <a:t> </a:t>
            </a:r>
            <a:r>
              <a:rPr lang="en-US" sz="1200" err="1">
                <a:solidFill>
                  <a:schemeClr val="tx2"/>
                </a:solidFill>
              </a:rPr>
              <a:t>adipiscing</a:t>
            </a:r>
            <a:r>
              <a:rPr lang="en-US" sz="1200">
                <a:solidFill>
                  <a:schemeClr val="tx2"/>
                </a:solidFill>
              </a:rPr>
              <a:t> </a:t>
            </a:r>
            <a:r>
              <a:rPr lang="en-US" sz="1200" err="1">
                <a:solidFill>
                  <a:schemeClr val="tx2"/>
                </a:solidFill>
              </a:rPr>
              <a:t>elit</a:t>
            </a:r>
            <a:r>
              <a:rPr lang="en-US" sz="1200">
                <a:solidFill>
                  <a:schemeClr val="tx2"/>
                </a:solidFill>
              </a:rPr>
              <a:t>. </a:t>
            </a:r>
            <a:r>
              <a:rPr lang="en-US" sz="1200" err="1">
                <a:solidFill>
                  <a:schemeClr val="tx2"/>
                </a:solidFill>
              </a:rPr>
              <a:t>Aliquam</a:t>
            </a:r>
            <a:r>
              <a:rPr lang="en-US" sz="1200">
                <a:solidFill>
                  <a:schemeClr val="tx2"/>
                </a:solidFill>
              </a:rPr>
              <a:t> </a:t>
            </a:r>
            <a:r>
              <a:rPr lang="en-US" sz="1200" err="1">
                <a:solidFill>
                  <a:schemeClr val="tx2"/>
                </a:solidFill>
              </a:rPr>
              <a:t>lacinia</a:t>
            </a:r>
            <a:r>
              <a:rPr lang="en-US" sz="1200">
                <a:solidFill>
                  <a:schemeClr val="tx2"/>
                </a:solidFill>
              </a:rPr>
              <a:t> </a:t>
            </a:r>
            <a:r>
              <a:rPr lang="en-US" sz="1200" err="1">
                <a:solidFill>
                  <a:schemeClr val="tx2"/>
                </a:solidFill>
              </a:rPr>
              <a:t>turpis</a:t>
            </a:r>
            <a:r>
              <a:rPr lang="en-US" sz="1200">
                <a:solidFill>
                  <a:schemeClr val="tx2"/>
                </a:solidFill>
              </a:rPr>
              <a:t> in </a:t>
            </a:r>
            <a:r>
              <a:rPr lang="en-US" sz="1200" err="1">
                <a:solidFill>
                  <a:schemeClr val="tx2"/>
                </a:solidFill>
              </a:rPr>
              <a:t>varius</a:t>
            </a:r>
            <a:r>
              <a:rPr lang="en-US" sz="1200">
                <a:solidFill>
                  <a:schemeClr val="tx2"/>
                </a:solidFill>
              </a:rPr>
              <a:t> so </a:t>
            </a:r>
            <a:r>
              <a:rPr lang="en-US" sz="1200" err="1">
                <a:solidFill>
                  <a:schemeClr val="tx2"/>
                </a:solidFill>
              </a:rPr>
              <a:t>finibus</a:t>
            </a:r>
            <a:r>
              <a:rPr lang="en-US" sz="1200">
                <a:solidFill>
                  <a:schemeClr val="tx2"/>
                </a:solidFill>
              </a:rPr>
              <a:t>. </a:t>
            </a:r>
            <a:r>
              <a:rPr lang="en-US" sz="1200" err="1">
                <a:solidFill>
                  <a:schemeClr val="tx2"/>
                </a:solidFill>
              </a:rPr>
              <a:t>Phasellus</a:t>
            </a:r>
            <a:r>
              <a:rPr lang="en-US" sz="1200">
                <a:solidFill>
                  <a:schemeClr val="tx2"/>
                </a:solidFill>
              </a:rPr>
              <a:t> et</a:t>
            </a:r>
          </a:p>
        </p:txBody>
      </p:sp>
      <p:sp>
        <p:nvSpPr>
          <p:cNvPr id="26" name="TextBox 25"/>
          <p:cNvSpPr txBox="1"/>
          <p:nvPr userDrawn="1"/>
        </p:nvSpPr>
        <p:spPr>
          <a:xfrm>
            <a:off x="6869195" y="1792027"/>
            <a:ext cx="2827206" cy="1031051"/>
          </a:xfrm>
          <a:prstGeom prst="rect">
            <a:avLst/>
          </a:prstGeom>
          <a:noFill/>
        </p:spPr>
        <p:txBody>
          <a:bodyPr wrap="square" rtlCol="0">
            <a:spAutoFit/>
          </a:bodyPr>
          <a:lstStyle/>
          <a:p>
            <a:pPr>
              <a:spcAft>
                <a:spcPts val="600"/>
              </a:spcAft>
            </a:pPr>
            <a:r>
              <a:rPr lang="en-US" sz="1800" err="1">
                <a:solidFill>
                  <a:schemeClr val="tx2"/>
                </a:solidFill>
              </a:rPr>
              <a:t>Adipiscing</a:t>
            </a:r>
            <a:r>
              <a:rPr lang="en-US" sz="1800">
                <a:solidFill>
                  <a:schemeClr val="tx2"/>
                </a:solidFill>
              </a:rPr>
              <a:t> </a:t>
            </a:r>
            <a:r>
              <a:rPr lang="en-US" sz="1800" err="1">
                <a:solidFill>
                  <a:schemeClr val="tx2"/>
                </a:solidFill>
              </a:rPr>
              <a:t>elit</a:t>
            </a:r>
            <a:endParaRPr lang="en-US" sz="1800">
              <a:solidFill>
                <a:schemeClr val="tx2"/>
              </a:solidFill>
            </a:endParaRPr>
          </a:p>
          <a:p>
            <a:pPr>
              <a:spcAft>
                <a:spcPts val="600"/>
              </a:spcAft>
            </a:pPr>
            <a:r>
              <a:rPr lang="en-US" sz="1200" err="1">
                <a:solidFill>
                  <a:schemeClr val="tx2"/>
                </a:solidFill>
              </a:rPr>
              <a:t>Mauris</a:t>
            </a:r>
            <a:r>
              <a:rPr lang="en-US" sz="1200">
                <a:solidFill>
                  <a:schemeClr val="tx2"/>
                </a:solidFill>
              </a:rPr>
              <a:t> </a:t>
            </a:r>
            <a:r>
              <a:rPr lang="en-US" sz="1200" err="1">
                <a:solidFill>
                  <a:schemeClr val="tx2"/>
                </a:solidFill>
              </a:rPr>
              <a:t>nisl</a:t>
            </a:r>
            <a:r>
              <a:rPr lang="en-US" sz="1200">
                <a:solidFill>
                  <a:schemeClr val="tx2"/>
                </a:solidFill>
              </a:rPr>
              <a:t> </a:t>
            </a:r>
            <a:r>
              <a:rPr lang="en-US" sz="1200" err="1">
                <a:solidFill>
                  <a:schemeClr val="tx2"/>
                </a:solidFill>
              </a:rPr>
              <a:t>nulla</a:t>
            </a:r>
            <a:r>
              <a:rPr lang="en-US" sz="1200">
                <a:solidFill>
                  <a:schemeClr val="tx2"/>
                </a:solidFill>
              </a:rPr>
              <a:t>, </a:t>
            </a:r>
            <a:r>
              <a:rPr lang="en-US" sz="1200" err="1">
                <a:solidFill>
                  <a:schemeClr val="tx2"/>
                </a:solidFill>
              </a:rPr>
              <a:t>ornare</a:t>
            </a:r>
            <a:r>
              <a:rPr lang="en-US" sz="1200">
                <a:solidFill>
                  <a:schemeClr val="tx2"/>
                </a:solidFill>
              </a:rPr>
              <a:t> </a:t>
            </a:r>
            <a:r>
              <a:rPr lang="en-US" sz="1200" err="1">
                <a:solidFill>
                  <a:schemeClr val="tx2"/>
                </a:solidFill>
              </a:rPr>
              <a:t>nec</a:t>
            </a:r>
            <a:r>
              <a:rPr lang="en-US" sz="1200">
                <a:solidFill>
                  <a:schemeClr val="tx2"/>
                </a:solidFill>
              </a:rPr>
              <a:t> </a:t>
            </a:r>
            <a:r>
              <a:rPr lang="en-US" sz="1200" err="1">
                <a:solidFill>
                  <a:schemeClr val="tx2"/>
                </a:solidFill>
              </a:rPr>
              <a:t>nunc</a:t>
            </a:r>
            <a:r>
              <a:rPr lang="en-US" sz="1200">
                <a:solidFill>
                  <a:schemeClr val="tx2"/>
                </a:solidFill>
              </a:rPr>
              <a:t> </a:t>
            </a:r>
            <a:r>
              <a:rPr lang="en-US" sz="1200" err="1">
                <a:solidFill>
                  <a:schemeClr val="tx2"/>
                </a:solidFill>
              </a:rPr>
              <a:t>eget</a:t>
            </a:r>
            <a:r>
              <a:rPr lang="en-US" sz="1200">
                <a:solidFill>
                  <a:schemeClr val="tx2"/>
                </a:solidFill>
              </a:rPr>
              <a:t>, tempus </a:t>
            </a:r>
            <a:r>
              <a:rPr lang="en-US" sz="1200" err="1">
                <a:solidFill>
                  <a:schemeClr val="tx2"/>
                </a:solidFill>
              </a:rPr>
              <a:t>congue</a:t>
            </a:r>
            <a:r>
              <a:rPr lang="en-US" sz="1200">
                <a:solidFill>
                  <a:schemeClr val="tx2"/>
                </a:solidFill>
              </a:rPr>
              <a:t> </a:t>
            </a:r>
            <a:r>
              <a:rPr lang="en-US" sz="1200" err="1">
                <a:solidFill>
                  <a:schemeClr val="tx2"/>
                </a:solidFill>
              </a:rPr>
              <a:t>urna</a:t>
            </a:r>
            <a:r>
              <a:rPr lang="en-US" sz="1200">
                <a:solidFill>
                  <a:schemeClr val="tx2"/>
                </a:solidFill>
              </a:rPr>
              <a:t>. </a:t>
            </a:r>
            <a:r>
              <a:rPr lang="en-US" sz="1200" err="1">
                <a:solidFill>
                  <a:schemeClr val="tx2"/>
                </a:solidFill>
              </a:rPr>
              <a:t>Ut</a:t>
            </a:r>
            <a:r>
              <a:rPr lang="en-US" sz="1200">
                <a:solidFill>
                  <a:schemeClr val="tx2"/>
                </a:solidFill>
              </a:rPr>
              <a:t> dictum non mi </a:t>
            </a:r>
            <a:r>
              <a:rPr lang="en-US" sz="1200" err="1">
                <a:solidFill>
                  <a:schemeClr val="tx2"/>
                </a:solidFill>
              </a:rPr>
              <a:t>ut</a:t>
            </a:r>
            <a:r>
              <a:rPr lang="en-US" sz="1200">
                <a:solidFill>
                  <a:schemeClr val="tx2"/>
                </a:solidFill>
              </a:rPr>
              <a:t> </a:t>
            </a:r>
            <a:r>
              <a:rPr lang="en-US" sz="1200" err="1">
                <a:solidFill>
                  <a:schemeClr val="tx2"/>
                </a:solidFill>
              </a:rPr>
              <a:t>luctus</a:t>
            </a:r>
            <a:r>
              <a:rPr lang="en-US" sz="1200">
                <a:solidFill>
                  <a:schemeClr val="tx2"/>
                </a:solidFill>
              </a:rPr>
              <a:t>. In </a:t>
            </a:r>
            <a:r>
              <a:rPr lang="en-US" sz="1200" err="1">
                <a:solidFill>
                  <a:schemeClr val="tx2"/>
                </a:solidFill>
              </a:rPr>
              <a:t>varius</a:t>
            </a:r>
            <a:r>
              <a:rPr lang="en-US" sz="1200">
                <a:solidFill>
                  <a:schemeClr val="tx2"/>
                </a:solidFill>
              </a:rPr>
              <a:t> </a:t>
            </a:r>
            <a:r>
              <a:rPr lang="en-US" sz="1200" err="1">
                <a:solidFill>
                  <a:schemeClr val="tx2"/>
                </a:solidFill>
              </a:rPr>
              <a:t>lorem</a:t>
            </a:r>
            <a:r>
              <a:rPr lang="en-US" sz="1200">
                <a:solidFill>
                  <a:schemeClr val="tx2"/>
                </a:solidFill>
              </a:rPr>
              <a:t> </a:t>
            </a:r>
            <a:r>
              <a:rPr lang="en-US" sz="1200" err="1">
                <a:solidFill>
                  <a:schemeClr val="tx2"/>
                </a:solidFill>
              </a:rPr>
              <a:t>nec</a:t>
            </a:r>
            <a:r>
              <a:rPr lang="en-US" sz="1200">
                <a:solidFill>
                  <a:schemeClr val="tx2"/>
                </a:solidFill>
              </a:rPr>
              <a:t>.</a:t>
            </a:r>
          </a:p>
        </p:txBody>
      </p:sp>
      <p:sp>
        <p:nvSpPr>
          <p:cNvPr id="27" name="TextBox 26"/>
          <p:cNvSpPr txBox="1"/>
          <p:nvPr userDrawn="1"/>
        </p:nvSpPr>
        <p:spPr>
          <a:xfrm>
            <a:off x="6831843" y="4671980"/>
            <a:ext cx="2576525" cy="1000274"/>
          </a:xfrm>
          <a:prstGeom prst="rect">
            <a:avLst/>
          </a:prstGeom>
          <a:noFill/>
        </p:spPr>
        <p:txBody>
          <a:bodyPr wrap="square" rtlCol="0">
            <a:spAutoFit/>
          </a:bodyPr>
          <a:lstStyle/>
          <a:p>
            <a:pPr>
              <a:spcAft>
                <a:spcPts val="600"/>
              </a:spcAft>
            </a:pPr>
            <a:r>
              <a:rPr lang="en-US" sz="1800" err="1">
                <a:solidFill>
                  <a:schemeClr val="tx2"/>
                </a:solidFill>
              </a:rPr>
              <a:t>Consequitor</a:t>
            </a:r>
            <a:endParaRPr lang="en-US" sz="1800">
              <a:solidFill>
                <a:schemeClr val="tx2"/>
              </a:solidFill>
            </a:endParaRPr>
          </a:p>
          <a:p>
            <a:pPr>
              <a:spcAft>
                <a:spcPts val="600"/>
              </a:spcAft>
            </a:pPr>
            <a:r>
              <a:rPr lang="en-US" sz="1200" err="1">
                <a:solidFill>
                  <a:schemeClr val="tx2"/>
                </a:solidFill>
              </a:rPr>
              <a:t>Phasellus</a:t>
            </a:r>
            <a:r>
              <a:rPr lang="en-US" sz="1200">
                <a:solidFill>
                  <a:schemeClr val="tx2"/>
                </a:solidFill>
              </a:rPr>
              <a:t> id </a:t>
            </a:r>
            <a:r>
              <a:rPr lang="en-US" sz="1200" err="1">
                <a:solidFill>
                  <a:schemeClr val="tx2"/>
                </a:solidFill>
              </a:rPr>
              <a:t>vestibulum</a:t>
            </a:r>
            <a:r>
              <a:rPr lang="en-US" sz="1200">
                <a:solidFill>
                  <a:schemeClr val="tx2"/>
                </a:solidFill>
              </a:rPr>
              <a:t> </a:t>
            </a:r>
            <a:r>
              <a:rPr lang="en-US" sz="1200" err="1">
                <a:solidFill>
                  <a:schemeClr val="tx2"/>
                </a:solidFill>
              </a:rPr>
              <a:t>mauris</a:t>
            </a:r>
            <a:r>
              <a:rPr lang="en-US" sz="1200">
                <a:solidFill>
                  <a:schemeClr val="tx2"/>
                </a:solidFill>
              </a:rPr>
              <a:t>. </a:t>
            </a:r>
            <a:r>
              <a:rPr lang="en-US" sz="1200" err="1">
                <a:solidFill>
                  <a:schemeClr val="tx2"/>
                </a:solidFill>
              </a:rPr>
              <a:t>Nunc</a:t>
            </a:r>
            <a:r>
              <a:rPr lang="en-US" sz="1200">
                <a:solidFill>
                  <a:schemeClr val="tx2"/>
                </a:solidFill>
              </a:rPr>
              <a:t> </a:t>
            </a:r>
            <a:r>
              <a:rPr lang="en-US" sz="1200" err="1">
                <a:solidFill>
                  <a:schemeClr val="tx2"/>
                </a:solidFill>
              </a:rPr>
              <a:t>scelerisque</a:t>
            </a:r>
            <a:r>
              <a:rPr lang="en-US" sz="1200">
                <a:solidFill>
                  <a:schemeClr val="tx2"/>
                </a:solidFill>
              </a:rPr>
              <a:t> </a:t>
            </a:r>
            <a:r>
              <a:rPr lang="en-US" sz="1200" err="1">
                <a:solidFill>
                  <a:schemeClr val="tx2"/>
                </a:solidFill>
              </a:rPr>
              <a:t>nisl</a:t>
            </a:r>
            <a:r>
              <a:rPr lang="en-US" sz="1200">
                <a:solidFill>
                  <a:schemeClr val="tx2"/>
                </a:solidFill>
              </a:rPr>
              <a:t> </a:t>
            </a:r>
            <a:r>
              <a:rPr lang="en-US" sz="1200" err="1">
                <a:solidFill>
                  <a:schemeClr val="tx2"/>
                </a:solidFill>
              </a:rPr>
              <a:t>velit</a:t>
            </a:r>
            <a:r>
              <a:rPr lang="en-US" sz="1200">
                <a:solidFill>
                  <a:schemeClr val="tx2"/>
                </a:solidFill>
              </a:rPr>
              <a:t>, non </a:t>
            </a:r>
            <a:r>
              <a:rPr lang="en-US" sz="1200" err="1">
                <a:solidFill>
                  <a:schemeClr val="tx2"/>
                </a:solidFill>
              </a:rPr>
              <a:t>sodales</a:t>
            </a:r>
            <a:r>
              <a:rPr lang="en-US" sz="1200">
                <a:solidFill>
                  <a:schemeClr val="tx2"/>
                </a:solidFill>
              </a:rPr>
              <a:t> dolor </a:t>
            </a:r>
            <a:r>
              <a:rPr lang="en-US" sz="1200" err="1">
                <a:solidFill>
                  <a:schemeClr val="tx2"/>
                </a:solidFill>
              </a:rPr>
              <a:t>hendrerit</a:t>
            </a:r>
            <a:r>
              <a:rPr lang="en-US" sz="1200">
                <a:solidFill>
                  <a:schemeClr val="tx2"/>
                </a:solidFill>
              </a:rPr>
              <a:t> sit </a:t>
            </a:r>
            <a:r>
              <a:rPr lang="en-US" sz="1200" err="1">
                <a:solidFill>
                  <a:schemeClr val="tx2"/>
                </a:solidFill>
              </a:rPr>
              <a:t>amet</a:t>
            </a:r>
            <a:r>
              <a:rPr lang="en-US" sz="1200">
                <a:solidFill>
                  <a:schemeClr val="tx2"/>
                </a:solidFill>
              </a:rPr>
              <a:t>.</a:t>
            </a:r>
          </a:p>
        </p:txBody>
      </p:sp>
      <p:sp>
        <p:nvSpPr>
          <p:cNvPr id="28" name="TextBox 27"/>
          <p:cNvSpPr txBox="1"/>
          <p:nvPr userDrawn="1"/>
        </p:nvSpPr>
        <p:spPr>
          <a:xfrm>
            <a:off x="8398883" y="3175183"/>
            <a:ext cx="2773682" cy="1000274"/>
          </a:xfrm>
          <a:prstGeom prst="rect">
            <a:avLst/>
          </a:prstGeom>
          <a:noFill/>
        </p:spPr>
        <p:txBody>
          <a:bodyPr wrap="square" rtlCol="0">
            <a:spAutoFit/>
          </a:bodyPr>
          <a:lstStyle/>
          <a:p>
            <a:pPr>
              <a:spcAft>
                <a:spcPts val="600"/>
              </a:spcAft>
            </a:pPr>
            <a:r>
              <a:rPr lang="en-US" sz="1800" err="1">
                <a:solidFill>
                  <a:schemeClr val="tx2"/>
                </a:solidFill>
              </a:rPr>
              <a:t>Lorem</a:t>
            </a:r>
            <a:r>
              <a:rPr lang="en-US" sz="1800">
                <a:solidFill>
                  <a:schemeClr val="tx2"/>
                </a:solidFill>
              </a:rPr>
              <a:t> </a:t>
            </a:r>
            <a:r>
              <a:rPr lang="en-US" sz="1800" err="1">
                <a:solidFill>
                  <a:schemeClr val="tx2"/>
                </a:solidFill>
              </a:rPr>
              <a:t>Ipsum</a:t>
            </a:r>
            <a:endParaRPr lang="en-US" sz="1800">
              <a:solidFill>
                <a:schemeClr val="tx2"/>
              </a:solidFill>
            </a:endParaRPr>
          </a:p>
          <a:p>
            <a:pPr>
              <a:spcAft>
                <a:spcPts val="600"/>
              </a:spcAft>
            </a:pPr>
            <a:r>
              <a:rPr lang="en-US" sz="1200">
                <a:solidFill>
                  <a:schemeClr val="tx2"/>
                </a:solidFill>
              </a:rPr>
              <a:t>In </a:t>
            </a:r>
            <a:r>
              <a:rPr lang="en-US" sz="1200" err="1">
                <a:solidFill>
                  <a:schemeClr val="tx2"/>
                </a:solidFill>
              </a:rPr>
              <a:t>ultricies</a:t>
            </a:r>
            <a:r>
              <a:rPr lang="en-US" sz="1200">
                <a:solidFill>
                  <a:schemeClr val="tx2"/>
                </a:solidFill>
              </a:rPr>
              <a:t> </a:t>
            </a:r>
            <a:r>
              <a:rPr lang="en-US" sz="1200" err="1">
                <a:solidFill>
                  <a:schemeClr val="tx2"/>
                </a:solidFill>
              </a:rPr>
              <a:t>felis</a:t>
            </a:r>
            <a:r>
              <a:rPr lang="en-US" sz="1200">
                <a:solidFill>
                  <a:schemeClr val="tx2"/>
                </a:solidFill>
              </a:rPr>
              <a:t> </a:t>
            </a:r>
            <a:r>
              <a:rPr lang="en-US" sz="1200" err="1">
                <a:solidFill>
                  <a:schemeClr val="tx2"/>
                </a:solidFill>
              </a:rPr>
              <a:t>blandit</a:t>
            </a:r>
            <a:r>
              <a:rPr lang="en-US" sz="1200">
                <a:solidFill>
                  <a:schemeClr val="tx2"/>
                </a:solidFill>
              </a:rPr>
              <a:t> </a:t>
            </a:r>
            <a:r>
              <a:rPr lang="en-US" sz="1200" err="1">
                <a:solidFill>
                  <a:schemeClr val="tx2"/>
                </a:solidFill>
              </a:rPr>
              <a:t>rutrum</a:t>
            </a:r>
            <a:r>
              <a:rPr lang="en-US" sz="1200">
                <a:solidFill>
                  <a:schemeClr val="tx2"/>
                </a:solidFill>
              </a:rPr>
              <a:t> </a:t>
            </a:r>
            <a:r>
              <a:rPr lang="en-US" sz="1200" err="1">
                <a:solidFill>
                  <a:schemeClr val="tx2"/>
                </a:solidFill>
              </a:rPr>
              <a:t>sagittis</a:t>
            </a:r>
            <a:r>
              <a:rPr lang="en-US" sz="1200">
                <a:solidFill>
                  <a:schemeClr val="tx2"/>
                </a:solidFill>
              </a:rPr>
              <a:t>. Integer </a:t>
            </a:r>
            <a:r>
              <a:rPr lang="en-US" sz="1200" err="1">
                <a:solidFill>
                  <a:schemeClr val="tx2"/>
                </a:solidFill>
              </a:rPr>
              <a:t>eget</a:t>
            </a:r>
            <a:r>
              <a:rPr lang="en-US" sz="1200">
                <a:solidFill>
                  <a:schemeClr val="tx2"/>
                </a:solidFill>
              </a:rPr>
              <a:t> </a:t>
            </a:r>
            <a:r>
              <a:rPr lang="en-US" sz="1200" err="1">
                <a:solidFill>
                  <a:schemeClr val="tx2"/>
                </a:solidFill>
              </a:rPr>
              <a:t>lacinia</a:t>
            </a:r>
            <a:r>
              <a:rPr lang="en-US" sz="1200">
                <a:solidFill>
                  <a:schemeClr val="tx2"/>
                </a:solidFill>
              </a:rPr>
              <a:t> </a:t>
            </a:r>
            <a:r>
              <a:rPr lang="en-US" sz="1200" err="1">
                <a:solidFill>
                  <a:schemeClr val="tx2"/>
                </a:solidFill>
              </a:rPr>
              <a:t>turpis</a:t>
            </a:r>
            <a:r>
              <a:rPr lang="en-US" sz="1200">
                <a:solidFill>
                  <a:schemeClr val="tx2"/>
                </a:solidFill>
              </a:rPr>
              <a:t>. </a:t>
            </a:r>
            <a:r>
              <a:rPr lang="en-US" sz="1200" err="1">
                <a:solidFill>
                  <a:schemeClr val="tx2"/>
                </a:solidFill>
              </a:rPr>
              <a:t>Interdum</a:t>
            </a:r>
            <a:r>
              <a:rPr lang="en-US" sz="1200">
                <a:solidFill>
                  <a:schemeClr val="tx2"/>
                </a:solidFill>
              </a:rPr>
              <a:t> et </a:t>
            </a:r>
            <a:r>
              <a:rPr lang="en-US" sz="1200" err="1">
                <a:solidFill>
                  <a:schemeClr val="tx2"/>
                </a:solidFill>
              </a:rPr>
              <a:t>malesuada</a:t>
            </a:r>
            <a:r>
              <a:rPr lang="en-US" sz="1200">
                <a:solidFill>
                  <a:schemeClr val="tx2"/>
                </a:solidFill>
              </a:rPr>
              <a:t> fames ac</a:t>
            </a:r>
          </a:p>
        </p:txBody>
      </p:sp>
      <p:pic>
        <p:nvPicPr>
          <p:cNvPr id="34" name="Picture 33"/>
          <p:cNvPicPr>
            <a:picLocks noChangeAspect="1"/>
          </p:cNvPicPr>
          <p:nvPr userDrawn="1"/>
        </p:nvPicPr>
        <p:blipFill>
          <a:blip r:embed="rId4"/>
          <a:stretch>
            <a:fillRect/>
          </a:stretch>
        </p:blipFill>
        <p:spPr>
          <a:xfrm>
            <a:off x="4305415" y="3399858"/>
            <a:ext cx="607408" cy="808572"/>
          </a:xfrm>
          <a:prstGeom prst="rect">
            <a:avLst/>
          </a:prstGeom>
        </p:spPr>
      </p:pic>
      <p:pic>
        <p:nvPicPr>
          <p:cNvPr id="35" name="Picture 34"/>
          <p:cNvPicPr>
            <a:picLocks noChangeAspect="1"/>
          </p:cNvPicPr>
          <p:nvPr userDrawn="1"/>
        </p:nvPicPr>
        <p:blipFill>
          <a:blip r:embed="rId5"/>
          <a:stretch>
            <a:fillRect/>
          </a:stretch>
        </p:blipFill>
        <p:spPr>
          <a:xfrm>
            <a:off x="5688324" y="1926428"/>
            <a:ext cx="854231" cy="601627"/>
          </a:xfrm>
          <a:prstGeom prst="rect">
            <a:avLst/>
          </a:prstGeom>
        </p:spPr>
      </p:pic>
      <p:pic>
        <p:nvPicPr>
          <p:cNvPr id="36" name="Picture 35"/>
          <p:cNvPicPr>
            <a:picLocks noChangeAspect="1"/>
          </p:cNvPicPr>
          <p:nvPr userDrawn="1"/>
        </p:nvPicPr>
        <p:blipFill>
          <a:blip r:embed="rId6"/>
          <a:stretch>
            <a:fillRect/>
          </a:stretch>
        </p:blipFill>
        <p:spPr>
          <a:xfrm>
            <a:off x="5873611" y="4934484"/>
            <a:ext cx="510094" cy="710112"/>
          </a:xfrm>
          <a:prstGeom prst="rect">
            <a:avLst/>
          </a:prstGeom>
        </p:spPr>
      </p:pic>
      <p:pic>
        <p:nvPicPr>
          <p:cNvPr id="37" name="Picture 36"/>
          <p:cNvPicPr>
            <a:picLocks noChangeAspect="1"/>
          </p:cNvPicPr>
          <p:nvPr userDrawn="1"/>
        </p:nvPicPr>
        <p:blipFill>
          <a:blip r:embed="rId7"/>
          <a:stretch>
            <a:fillRect/>
          </a:stretch>
        </p:blipFill>
        <p:spPr>
          <a:xfrm>
            <a:off x="7148550" y="3414629"/>
            <a:ext cx="815018" cy="692515"/>
          </a:xfrm>
          <a:prstGeom prst="rect">
            <a:avLst/>
          </a:prstGeom>
        </p:spPr>
      </p:pic>
    </p:spTree>
    <p:extLst>
      <p:ext uri="{BB962C8B-B14F-4D97-AF65-F5344CB8AC3E}">
        <p14:creationId xmlns:p14="http://schemas.microsoft.com/office/powerpoint/2010/main" val="141123345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Easy to edit </a:t>
            </a:r>
            <a:r>
              <a:rPr lang="en-US" err="1"/>
              <a:t>infographics</a:t>
            </a:r>
            <a:r>
              <a:rPr lang="en-US"/>
              <a:t> with smooth animations</a:t>
            </a:r>
          </a:p>
        </p:txBody>
      </p:sp>
      <p:cxnSp>
        <p:nvCxnSpPr>
          <p:cNvPr id="7" name="Straight Connector 6"/>
          <p:cNvCxnSpPr/>
          <p:nvPr userDrawn="1"/>
        </p:nvCxnSpPr>
        <p:spPr>
          <a:xfrm>
            <a:off x="2351584" y="2109230"/>
            <a:ext cx="3070240" cy="1053035"/>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945532" y="3138760"/>
            <a:ext cx="2364098" cy="234777"/>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1597632" y="3664458"/>
            <a:ext cx="3750228" cy="713161"/>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86704" y="3874322"/>
            <a:ext cx="1567036" cy="804341"/>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838485" y="2313100"/>
            <a:ext cx="689817" cy="581418"/>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5259105" y="4095744"/>
            <a:ext cx="445749" cy="833446"/>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6491332" y="4084096"/>
            <a:ext cx="443527" cy="623225"/>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6722169" y="2444010"/>
            <a:ext cx="689693" cy="531408"/>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6825633" y="2140801"/>
            <a:ext cx="4113161" cy="1032048"/>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9" idx="6"/>
          </p:cNvCxnSpPr>
          <p:nvPr userDrawn="1"/>
        </p:nvCxnSpPr>
        <p:spPr>
          <a:xfrm flipV="1">
            <a:off x="6882370" y="3413501"/>
            <a:ext cx="2184883" cy="12452"/>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825633" y="3758922"/>
            <a:ext cx="2798759" cy="1103979"/>
          </a:xfrm>
          <a:prstGeom prst="line">
            <a:avLst/>
          </a:prstGeom>
          <a:ln w="3175">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7253846" y="1497163"/>
            <a:ext cx="1118768" cy="1116124"/>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19" name="Oval 18"/>
          <p:cNvSpPr/>
          <p:nvPr userDrawn="1"/>
        </p:nvSpPr>
        <p:spPr>
          <a:xfrm>
            <a:off x="4068382" y="1556465"/>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0" name="Oval 19"/>
          <p:cNvSpPr/>
          <p:nvPr userDrawn="1"/>
        </p:nvSpPr>
        <p:spPr>
          <a:xfrm>
            <a:off x="1513852" y="1448780"/>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1" name="Oval 20"/>
          <p:cNvSpPr/>
          <p:nvPr userDrawn="1"/>
        </p:nvSpPr>
        <p:spPr>
          <a:xfrm>
            <a:off x="1901416" y="2589025"/>
            <a:ext cx="1044116" cy="1041649"/>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1"/>
                </a:solidFill>
              </a:rPr>
              <a:t>Lorem</a:t>
            </a:r>
            <a:r>
              <a:rPr lang="en-US" sz="1200">
                <a:solidFill>
                  <a:schemeClr val="tx1"/>
                </a:solidFill>
              </a:rPr>
              <a:t> </a:t>
            </a:r>
            <a:r>
              <a:rPr lang="en-US" sz="1200" err="1">
                <a:solidFill>
                  <a:schemeClr val="tx1"/>
                </a:solidFill>
              </a:rPr>
              <a:t>ipsum</a:t>
            </a:r>
            <a:endParaRPr lang="en-US" sz="1200">
              <a:solidFill>
                <a:schemeClr val="tx1"/>
              </a:solidFill>
            </a:endParaRPr>
          </a:p>
        </p:txBody>
      </p:sp>
      <p:sp>
        <p:nvSpPr>
          <p:cNvPr id="22" name="Oval 21"/>
          <p:cNvSpPr/>
          <p:nvPr userDrawn="1"/>
        </p:nvSpPr>
        <p:spPr>
          <a:xfrm>
            <a:off x="695400" y="4017442"/>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3" name="Oval 22"/>
          <p:cNvSpPr/>
          <p:nvPr userDrawn="1"/>
        </p:nvSpPr>
        <p:spPr>
          <a:xfrm>
            <a:off x="4595304" y="4887066"/>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4" name="Oval 23"/>
          <p:cNvSpPr/>
          <p:nvPr userDrawn="1"/>
        </p:nvSpPr>
        <p:spPr>
          <a:xfrm>
            <a:off x="2849112" y="4438372"/>
            <a:ext cx="1118768" cy="1116124"/>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5" name="Oval 24"/>
          <p:cNvSpPr/>
          <p:nvPr userDrawn="1"/>
        </p:nvSpPr>
        <p:spPr>
          <a:xfrm>
            <a:off x="9552384" y="4467492"/>
            <a:ext cx="1118768" cy="1116124"/>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6" name="Oval 25"/>
          <p:cNvSpPr/>
          <p:nvPr userDrawn="1"/>
        </p:nvSpPr>
        <p:spPr>
          <a:xfrm>
            <a:off x="10938794" y="1533166"/>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7" name="Oval 26"/>
          <p:cNvSpPr/>
          <p:nvPr userDrawn="1"/>
        </p:nvSpPr>
        <p:spPr>
          <a:xfrm>
            <a:off x="9050865" y="2903785"/>
            <a:ext cx="1044116" cy="1041649"/>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8" name="Oval 27"/>
          <p:cNvSpPr/>
          <p:nvPr userDrawn="1"/>
        </p:nvSpPr>
        <p:spPr>
          <a:xfrm>
            <a:off x="6671933" y="4661286"/>
            <a:ext cx="902232" cy="900100"/>
          </a:xfrm>
          <a:prstGeom prst="ellipse">
            <a:avLst/>
          </a:prstGeom>
          <a:solidFill>
            <a:schemeClr val="accent1">
              <a:lumMod val="20000"/>
              <a:lumOff val="80000"/>
            </a:schemeClr>
          </a:solidFill>
          <a:ln w="31750">
            <a:solidFill>
              <a:schemeClr val="accent1">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200" err="1">
                <a:solidFill>
                  <a:schemeClr val="tx2"/>
                </a:solidFill>
              </a:rPr>
              <a:t>Lorem</a:t>
            </a:r>
            <a:r>
              <a:rPr lang="en-US" sz="1200">
                <a:solidFill>
                  <a:schemeClr val="tx2"/>
                </a:solidFill>
              </a:rPr>
              <a:t> </a:t>
            </a:r>
            <a:r>
              <a:rPr lang="en-US" sz="1200" err="1">
                <a:solidFill>
                  <a:schemeClr val="tx2"/>
                </a:solidFill>
              </a:rPr>
              <a:t>ipsum</a:t>
            </a:r>
            <a:endParaRPr lang="en-US" sz="1200">
              <a:solidFill>
                <a:schemeClr val="tx2"/>
              </a:solidFill>
            </a:endParaRPr>
          </a:p>
        </p:txBody>
      </p:sp>
      <p:sp>
        <p:nvSpPr>
          <p:cNvPr id="29" name="Oval 28"/>
          <p:cNvSpPr/>
          <p:nvPr userDrawn="1"/>
        </p:nvSpPr>
        <p:spPr>
          <a:xfrm>
            <a:off x="5309630" y="2641441"/>
            <a:ext cx="1572740" cy="1569023"/>
          </a:xfrm>
          <a:prstGeom prst="ellipse">
            <a:avLst/>
          </a:prstGeom>
          <a:solidFill>
            <a:schemeClr val="accent1">
              <a:lumMod val="40000"/>
              <a:lumOff val="60000"/>
            </a:schemeClr>
          </a:solidFill>
          <a:ln w="31750">
            <a:solidFill>
              <a:schemeClr val="accent1">
                <a:lumMod val="40000"/>
                <a:lumOff val="6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9000"/>
              </a:lnSpc>
            </a:pPr>
            <a:r>
              <a:rPr lang="en-US" sz="1800">
                <a:solidFill>
                  <a:schemeClr val="bg1"/>
                </a:solidFill>
              </a:rPr>
              <a:t>CORE</a:t>
            </a:r>
          </a:p>
          <a:p>
            <a:pPr algn="ctr">
              <a:lnSpc>
                <a:spcPct val="89000"/>
              </a:lnSpc>
            </a:pPr>
            <a:r>
              <a:rPr lang="en-US" sz="1800">
                <a:solidFill>
                  <a:schemeClr val="bg1"/>
                </a:solidFill>
              </a:rPr>
              <a:t>IDEA</a:t>
            </a:r>
          </a:p>
        </p:txBody>
      </p:sp>
    </p:spTree>
    <p:extLst>
      <p:ext uri="{BB962C8B-B14F-4D97-AF65-F5344CB8AC3E}">
        <p14:creationId xmlns:p14="http://schemas.microsoft.com/office/powerpoint/2010/main" val="7669949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pic>
        <p:nvPicPr>
          <p:cNvPr id="40" name="Picture 3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7" name="Picture Placeholder 1"/>
          <p:cNvSpPr>
            <a:spLocks noGrp="1"/>
          </p:cNvSpPr>
          <p:nvPr>
            <p:ph type="pic" sz="quarter" idx="13"/>
          </p:nvPr>
        </p:nvSpPr>
        <p:spPr>
          <a:xfrm>
            <a:off x="7949184" y="1397000"/>
            <a:ext cx="3328416" cy="2644068"/>
          </a:xfrm>
        </p:spPr>
      </p:sp>
      <p:sp>
        <p:nvSpPr>
          <p:cNvPr id="8" name="Picture Placeholder 2"/>
          <p:cNvSpPr>
            <a:spLocks noGrp="1"/>
          </p:cNvSpPr>
          <p:nvPr>
            <p:ph type="pic" sz="quarter" idx="14"/>
          </p:nvPr>
        </p:nvSpPr>
        <p:spPr>
          <a:xfrm>
            <a:off x="4431792" y="1397000"/>
            <a:ext cx="3328416" cy="2644068"/>
          </a:xfrm>
        </p:spPr>
      </p:sp>
      <p:sp>
        <p:nvSpPr>
          <p:cNvPr id="9" name="Picture Placeholder 3"/>
          <p:cNvSpPr>
            <a:spLocks noGrp="1"/>
          </p:cNvSpPr>
          <p:nvPr>
            <p:ph type="pic" sz="quarter" idx="15"/>
          </p:nvPr>
        </p:nvSpPr>
        <p:spPr>
          <a:xfrm>
            <a:off x="914400" y="1397000"/>
            <a:ext cx="3328416" cy="2644068"/>
          </a:xfrm>
        </p:spPr>
      </p:sp>
      <p:sp>
        <p:nvSpPr>
          <p:cNvPr id="10" name="Text Placeholder 14"/>
          <p:cNvSpPr>
            <a:spLocks noGrp="1"/>
          </p:cNvSpPr>
          <p:nvPr>
            <p:ph type="body" sz="quarter" idx="21"/>
          </p:nvPr>
        </p:nvSpPr>
        <p:spPr>
          <a:xfrm>
            <a:off x="914400" y="3290093"/>
            <a:ext cx="3328416" cy="750975"/>
          </a:xfrm>
        </p:spPr>
        <p:txBody>
          <a:bodyPr>
            <a:no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endParaRPr lang="en-US"/>
          </a:p>
        </p:txBody>
      </p:sp>
      <p:sp>
        <p:nvSpPr>
          <p:cNvPr id="11" name="Text Placeholder 15"/>
          <p:cNvSpPr>
            <a:spLocks noGrp="1"/>
          </p:cNvSpPr>
          <p:nvPr>
            <p:ph type="body" sz="quarter" idx="22"/>
          </p:nvPr>
        </p:nvSpPr>
        <p:spPr>
          <a:xfrm>
            <a:off x="4431792" y="3290093"/>
            <a:ext cx="3328416" cy="750975"/>
          </a:xfrm>
        </p:spPr>
        <p:txBody>
          <a:bodyPr>
            <a:no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endParaRPr lang="en-US"/>
          </a:p>
        </p:txBody>
      </p:sp>
      <p:sp>
        <p:nvSpPr>
          <p:cNvPr id="12" name="Text Placeholder 16"/>
          <p:cNvSpPr>
            <a:spLocks noGrp="1"/>
          </p:cNvSpPr>
          <p:nvPr>
            <p:ph type="body" sz="quarter" idx="23"/>
          </p:nvPr>
        </p:nvSpPr>
        <p:spPr>
          <a:xfrm>
            <a:off x="7949184" y="3290093"/>
            <a:ext cx="3328416" cy="750975"/>
          </a:xfrm>
        </p:spPr>
        <p:txBody>
          <a:bodyPr>
            <a:no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endParaRPr lang="en-US"/>
          </a:p>
        </p:txBody>
      </p:sp>
      <p:sp>
        <p:nvSpPr>
          <p:cNvPr id="13" name="Rectangle 12"/>
          <p:cNvSpPr/>
          <p:nvPr userDrawn="1"/>
        </p:nvSpPr>
        <p:spPr>
          <a:xfrm>
            <a:off x="914400" y="5197495"/>
            <a:ext cx="1250103" cy="230732"/>
          </a:xfrm>
          <a:prstGeom prst="rect">
            <a:avLst/>
          </a:prstGeom>
        </p:spPr>
        <p:txBody>
          <a:bodyPr wrap="none">
            <a:noAutofit/>
          </a:bodyPr>
          <a:lstStyle/>
          <a:p>
            <a:pPr>
              <a:lnSpc>
                <a:spcPct val="95000"/>
              </a:lnSpc>
            </a:pPr>
            <a:r>
              <a:rPr lang="en-US" sz="1200"/>
              <a:t>MySQL</a:t>
            </a:r>
          </a:p>
        </p:txBody>
      </p:sp>
      <p:sp>
        <p:nvSpPr>
          <p:cNvPr id="14" name="Rectangle 13"/>
          <p:cNvSpPr/>
          <p:nvPr userDrawn="1"/>
        </p:nvSpPr>
        <p:spPr>
          <a:xfrm>
            <a:off x="914400" y="4643935"/>
            <a:ext cx="1250103" cy="230732"/>
          </a:xfrm>
          <a:prstGeom prst="rect">
            <a:avLst/>
          </a:prstGeom>
        </p:spPr>
        <p:txBody>
          <a:bodyPr wrap="none">
            <a:noAutofit/>
          </a:bodyPr>
          <a:lstStyle/>
          <a:p>
            <a:pPr>
              <a:lnSpc>
                <a:spcPct val="95000"/>
              </a:lnSpc>
            </a:pPr>
            <a:r>
              <a:rPr lang="en-US" sz="1200"/>
              <a:t>PHP</a:t>
            </a:r>
          </a:p>
        </p:txBody>
      </p:sp>
      <p:sp>
        <p:nvSpPr>
          <p:cNvPr id="15" name="Rectangle 14"/>
          <p:cNvSpPr/>
          <p:nvPr userDrawn="1"/>
        </p:nvSpPr>
        <p:spPr>
          <a:xfrm>
            <a:off x="914400" y="4090375"/>
            <a:ext cx="1250103" cy="230732"/>
          </a:xfrm>
          <a:prstGeom prst="rect">
            <a:avLst/>
          </a:prstGeom>
        </p:spPr>
        <p:txBody>
          <a:bodyPr wrap="none">
            <a:noAutofit/>
          </a:bodyPr>
          <a:lstStyle/>
          <a:p>
            <a:pPr>
              <a:lnSpc>
                <a:spcPct val="95000"/>
              </a:lnSpc>
            </a:pPr>
            <a:r>
              <a:rPr lang="en-US" sz="1200"/>
              <a:t>HTML5</a:t>
            </a:r>
          </a:p>
        </p:txBody>
      </p:sp>
      <p:sp>
        <p:nvSpPr>
          <p:cNvPr id="16" name="Rounded Rectangle 27"/>
          <p:cNvSpPr/>
          <p:nvPr userDrawn="1"/>
        </p:nvSpPr>
        <p:spPr>
          <a:xfrm rot="5400000">
            <a:off x="2470796" y="279139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17" name="Rounded Rectangle 28"/>
          <p:cNvSpPr/>
          <p:nvPr userDrawn="1"/>
        </p:nvSpPr>
        <p:spPr>
          <a:xfrm>
            <a:off x="923807" y="4338387"/>
            <a:ext cx="2768078" cy="22502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18" name="Rounded Rectangle 29"/>
          <p:cNvSpPr/>
          <p:nvPr userDrawn="1"/>
        </p:nvSpPr>
        <p:spPr>
          <a:xfrm rot="5400000">
            <a:off x="2470796" y="334495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19" name="Rounded Rectangle 30"/>
          <p:cNvSpPr/>
          <p:nvPr userDrawn="1"/>
        </p:nvSpPr>
        <p:spPr>
          <a:xfrm>
            <a:off x="923805" y="4891947"/>
            <a:ext cx="1801001" cy="22502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85%</a:t>
            </a:r>
          </a:p>
        </p:txBody>
      </p:sp>
      <p:sp>
        <p:nvSpPr>
          <p:cNvPr id="20" name="Rounded Rectangle 31"/>
          <p:cNvSpPr/>
          <p:nvPr userDrawn="1"/>
        </p:nvSpPr>
        <p:spPr>
          <a:xfrm rot="5400000">
            <a:off x="2470796" y="389851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21" name="Rounded Rectangle 32"/>
          <p:cNvSpPr/>
          <p:nvPr userDrawn="1"/>
        </p:nvSpPr>
        <p:spPr>
          <a:xfrm>
            <a:off x="923805" y="5445507"/>
            <a:ext cx="2541377" cy="225028"/>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
        <p:nvSpPr>
          <p:cNvPr id="22" name="Rectangle 21"/>
          <p:cNvSpPr/>
          <p:nvPr userDrawn="1"/>
        </p:nvSpPr>
        <p:spPr>
          <a:xfrm>
            <a:off x="4431792" y="5197495"/>
            <a:ext cx="1250103" cy="230732"/>
          </a:xfrm>
          <a:prstGeom prst="rect">
            <a:avLst/>
          </a:prstGeom>
        </p:spPr>
        <p:txBody>
          <a:bodyPr wrap="none">
            <a:noAutofit/>
          </a:bodyPr>
          <a:lstStyle/>
          <a:p>
            <a:pPr>
              <a:lnSpc>
                <a:spcPct val="95000"/>
              </a:lnSpc>
            </a:pPr>
            <a:r>
              <a:rPr lang="en-US" sz="1200"/>
              <a:t>MySQL</a:t>
            </a:r>
          </a:p>
        </p:txBody>
      </p:sp>
      <p:sp>
        <p:nvSpPr>
          <p:cNvPr id="23" name="Rectangle 22"/>
          <p:cNvSpPr/>
          <p:nvPr userDrawn="1"/>
        </p:nvSpPr>
        <p:spPr>
          <a:xfrm>
            <a:off x="4431792" y="4643935"/>
            <a:ext cx="1250103" cy="230732"/>
          </a:xfrm>
          <a:prstGeom prst="rect">
            <a:avLst/>
          </a:prstGeom>
        </p:spPr>
        <p:txBody>
          <a:bodyPr wrap="none">
            <a:noAutofit/>
          </a:bodyPr>
          <a:lstStyle/>
          <a:p>
            <a:pPr>
              <a:lnSpc>
                <a:spcPct val="95000"/>
              </a:lnSpc>
            </a:pPr>
            <a:r>
              <a:rPr lang="en-US" sz="1200"/>
              <a:t>PHP</a:t>
            </a:r>
          </a:p>
        </p:txBody>
      </p:sp>
      <p:sp>
        <p:nvSpPr>
          <p:cNvPr id="24" name="Rectangle 23"/>
          <p:cNvSpPr/>
          <p:nvPr userDrawn="1"/>
        </p:nvSpPr>
        <p:spPr>
          <a:xfrm>
            <a:off x="4431792" y="4090375"/>
            <a:ext cx="1250103" cy="230732"/>
          </a:xfrm>
          <a:prstGeom prst="rect">
            <a:avLst/>
          </a:prstGeom>
        </p:spPr>
        <p:txBody>
          <a:bodyPr wrap="none">
            <a:noAutofit/>
          </a:bodyPr>
          <a:lstStyle/>
          <a:p>
            <a:pPr>
              <a:lnSpc>
                <a:spcPct val="95000"/>
              </a:lnSpc>
            </a:pPr>
            <a:r>
              <a:rPr lang="en-US" sz="1200"/>
              <a:t>HTML5</a:t>
            </a:r>
          </a:p>
        </p:txBody>
      </p:sp>
      <p:sp>
        <p:nvSpPr>
          <p:cNvPr id="25" name="Rounded Rectangle 39"/>
          <p:cNvSpPr/>
          <p:nvPr userDrawn="1"/>
        </p:nvSpPr>
        <p:spPr>
          <a:xfrm rot="5400000">
            <a:off x="5988188" y="279139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26" name="Rounded Rectangle 40"/>
          <p:cNvSpPr/>
          <p:nvPr userDrawn="1"/>
        </p:nvSpPr>
        <p:spPr>
          <a:xfrm>
            <a:off x="4441199" y="4338387"/>
            <a:ext cx="2768078" cy="22502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27" name="Rounded Rectangle 41"/>
          <p:cNvSpPr/>
          <p:nvPr userDrawn="1"/>
        </p:nvSpPr>
        <p:spPr>
          <a:xfrm rot="5400000">
            <a:off x="5988188" y="334495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28" name="Rounded Rectangle 42"/>
          <p:cNvSpPr/>
          <p:nvPr userDrawn="1"/>
        </p:nvSpPr>
        <p:spPr>
          <a:xfrm>
            <a:off x="4441197" y="4891947"/>
            <a:ext cx="1801001" cy="22502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85%</a:t>
            </a:r>
          </a:p>
        </p:txBody>
      </p:sp>
      <p:sp>
        <p:nvSpPr>
          <p:cNvPr id="29" name="Rounded Rectangle 43"/>
          <p:cNvSpPr/>
          <p:nvPr userDrawn="1"/>
        </p:nvSpPr>
        <p:spPr>
          <a:xfrm rot="5400000">
            <a:off x="5988188" y="389851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30" name="Rounded Rectangle 44"/>
          <p:cNvSpPr/>
          <p:nvPr userDrawn="1"/>
        </p:nvSpPr>
        <p:spPr>
          <a:xfrm>
            <a:off x="4441197" y="5445507"/>
            <a:ext cx="2541377" cy="225028"/>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
        <p:nvSpPr>
          <p:cNvPr id="31" name="Rectangle 30"/>
          <p:cNvSpPr/>
          <p:nvPr userDrawn="1"/>
        </p:nvSpPr>
        <p:spPr>
          <a:xfrm>
            <a:off x="7927311" y="5197495"/>
            <a:ext cx="1250103" cy="230732"/>
          </a:xfrm>
          <a:prstGeom prst="rect">
            <a:avLst/>
          </a:prstGeom>
        </p:spPr>
        <p:txBody>
          <a:bodyPr wrap="none">
            <a:noAutofit/>
          </a:bodyPr>
          <a:lstStyle/>
          <a:p>
            <a:pPr>
              <a:lnSpc>
                <a:spcPct val="95000"/>
              </a:lnSpc>
            </a:pPr>
            <a:r>
              <a:rPr lang="en-US" sz="1200"/>
              <a:t>MySQL</a:t>
            </a:r>
          </a:p>
        </p:txBody>
      </p:sp>
      <p:sp>
        <p:nvSpPr>
          <p:cNvPr id="32" name="Rectangle 31"/>
          <p:cNvSpPr/>
          <p:nvPr userDrawn="1"/>
        </p:nvSpPr>
        <p:spPr>
          <a:xfrm>
            <a:off x="7927311" y="4643935"/>
            <a:ext cx="1250103" cy="230732"/>
          </a:xfrm>
          <a:prstGeom prst="rect">
            <a:avLst/>
          </a:prstGeom>
        </p:spPr>
        <p:txBody>
          <a:bodyPr wrap="none">
            <a:noAutofit/>
          </a:bodyPr>
          <a:lstStyle/>
          <a:p>
            <a:pPr>
              <a:lnSpc>
                <a:spcPct val="95000"/>
              </a:lnSpc>
            </a:pPr>
            <a:r>
              <a:rPr lang="en-US" sz="1200"/>
              <a:t>PHP</a:t>
            </a:r>
          </a:p>
        </p:txBody>
      </p:sp>
      <p:sp>
        <p:nvSpPr>
          <p:cNvPr id="33" name="Rectangle 32"/>
          <p:cNvSpPr/>
          <p:nvPr userDrawn="1"/>
        </p:nvSpPr>
        <p:spPr>
          <a:xfrm>
            <a:off x="7927311" y="4090375"/>
            <a:ext cx="1250103" cy="230732"/>
          </a:xfrm>
          <a:prstGeom prst="rect">
            <a:avLst/>
          </a:prstGeom>
        </p:spPr>
        <p:txBody>
          <a:bodyPr wrap="none">
            <a:noAutofit/>
          </a:bodyPr>
          <a:lstStyle/>
          <a:p>
            <a:pPr>
              <a:lnSpc>
                <a:spcPct val="95000"/>
              </a:lnSpc>
            </a:pPr>
            <a:r>
              <a:rPr lang="en-US" sz="1200"/>
              <a:t>HTML5</a:t>
            </a:r>
          </a:p>
        </p:txBody>
      </p:sp>
      <p:sp>
        <p:nvSpPr>
          <p:cNvPr id="34" name="Rounded Rectangle 48"/>
          <p:cNvSpPr/>
          <p:nvPr userDrawn="1"/>
        </p:nvSpPr>
        <p:spPr>
          <a:xfrm rot="5400000">
            <a:off x="9483707" y="279139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35" name="Rounded Rectangle 49"/>
          <p:cNvSpPr/>
          <p:nvPr userDrawn="1"/>
        </p:nvSpPr>
        <p:spPr>
          <a:xfrm>
            <a:off x="7936718" y="4338387"/>
            <a:ext cx="2768078" cy="225028"/>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80%</a:t>
            </a:r>
          </a:p>
        </p:txBody>
      </p:sp>
      <p:sp>
        <p:nvSpPr>
          <p:cNvPr id="36" name="Rounded Rectangle 50"/>
          <p:cNvSpPr/>
          <p:nvPr userDrawn="1"/>
        </p:nvSpPr>
        <p:spPr>
          <a:xfrm rot="5400000">
            <a:off x="9483707" y="334495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37" name="Rounded Rectangle 51"/>
          <p:cNvSpPr/>
          <p:nvPr userDrawn="1"/>
        </p:nvSpPr>
        <p:spPr>
          <a:xfrm>
            <a:off x="7936716" y="4891947"/>
            <a:ext cx="1801001" cy="225028"/>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85%</a:t>
            </a:r>
          </a:p>
        </p:txBody>
      </p:sp>
      <p:sp>
        <p:nvSpPr>
          <p:cNvPr id="38" name="Rounded Rectangle 52"/>
          <p:cNvSpPr/>
          <p:nvPr userDrawn="1"/>
        </p:nvSpPr>
        <p:spPr>
          <a:xfrm rot="5400000">
            <a:off x="9483707" y="3898518"/>
            <a:ext cx="225030" cy="3319010"/>
          </a:xfrm>
          <a:prstGeom prst="roundRect">
            <a:avLst>
              <a:gd name="adj" fmla="val 50000"/>
            </a:avLst>
          </a:prstGeom>
          <a:solidFill>
            <a:schemeClr val="tx1">
              <a:lumMod val="40000"/>
              <a:lumOff val="60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solidFill>
                <a:srgbClr val="FFFFFF"/>
              </a:solidFill>
            </a:endParaRPr>
          </a:p>
        </p:txBody>
      </p:sp>
      <p:sp>
        <p:nvSpPr>
          <p:cNvPr id="39" name="Rounded Rectangle 53"/>
          <p:cNvSpPr/>
          <p:nvPr userDrawn="1"/>
        </p:nvSpPr>
        <p:spPr>
          <a:xfrm>
            <a:off x="7936716" y="5445507"/>
            <a:ext cx="2541377" cy="225028"/>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ctr" anchorCtr="0"/>
          <a:lstStyle/>
          <a:p>
            <a:r>
              <a:rPr lang="en-US" sz="1200">
                <a:solidFill>
                  <a:srgbClr val="FFFFFF"/>
                </a:solidFill>
              </a:rPr>
              <a:t>70%</a:t>
            </a:r>
          </a:p>
        </p:txBody>
      </p:sp>
    </p:spTree>
    <p:extLst>
      <p:ext uri="{BB962C8B-B14F-4D97-AF65-F5344CB8AC3E}">
        <p14:creationId xmlns:p14="http://schemas.microsoft.com/office/powerpoint/2010/main" val="250993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3202"/>
          <a:stretch/>
        </p:blipFill>
        <p:spPr>
          <a:xfrm>
            <a:off x="4493059" y="5281411"/>
            <a:ext cx="3279341" cy="1576589"/>
          </a:xfrm>
          <a:prstGeom prst="rect">
            <a:avLst/>
          </a:prstGeom>
        </p:spPr>
      </p:pic>
      <p:sp>
        <p:nvSpPr>
          <p:cNvPr id="10" name="Title 1"/>
          <p:cNvSpPr>
            <a:spLocks noGrp="1"/>
          </p:cNvSpPr>
          <p:nvPr>
            <p:ph type="ctrTitle" hasCustomPrompt="1"/>
          </p:nvPr>
        </p:nvSpPr>
        <p:spPr>
          <a:xfrm>
            <a:off x="3505337" y="2152365"/>
            <a:ext cx="4990826" cy="1773261"/>
          </a:xfrm>
        </p:spPr>
        <p:txBody>
          <a:bodyPr anchor="b">
            <a:noAutofit/>
          </a:bodyPr>
          <a:lstStyle>
            <a:lvl1pPr algn="ctr">
              <a:defRPr sz="5000">
                <a:solidFill>
                  <a:schemeClr val="tx2"/>
                </a:solidFill>
              </a:defRPr>
            </a:lvl1pPr>
          </a:lstStyle>
          <a:p>
            <a:r>
              <a:rPr lang="en-US"/>
              <a:t>Divider slide 4</a:t>
            </a:r>
            <a:endParaRPr lang="lt-LT"/>
          </a:p>
        </p:txBody>
      </p:sp>
      <p:sp>
        <p:nvSpPr>
          <p:cNvPr id="11" name="Subtitle 2"/>
          <p:cNvSpPr>
            <a:spLocks noGrp="1"/>
          </p:cNvSpPr>
          <p:nvPr>
            <p:ph type="subTitle" idx="1"/>
          </p:nvPr>
        </p:nvSpPr>
        <p:spPr>
          <a:xfrm>
            <a:off x="3505337" y="4071978"/>
            <a:ext cx="4990826" cy="526590"/>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t-LT"/>
          </a:p>
        </p:txBody>
      </p:sp>
      <p:pic>
        <p:nvPicPr>
          <p:cNvPr id="12" name="Picture 11"/>
          <p:cNvPicPr>
            <a:picLocks noChangeAspect="1"/>
          </p:cNvPicPr>
          <p:nvPr userDrawn="1"/>
        </p:nvPicPr>
        <p:blipFill>
          <a:blip r:embed="rId3"/>
          <a:stretch>
            <a:fillRect/>
          </a:stretch>
        </p:blipFill>
        <p:spPr>
          <a:xfrm>
            <a:off x="5042771" y="809625"/>
            <a:ext cx="1711392" cy="1957813"/>
          </a:xfrm>
          <a:prstGeom prst="rect">
            <a:avLst/>
          </a:prstGeom>
        </p:spPr>
      </p:pic>
    </p:spTree>
    <p:extLst>
      <p:ext uri="{BB962C8B-B14F-4D97-AF65-F5344CB8AC3E}">
        <p14:creationId xmlns:p14="http://schemas.microsoft.com/office/powerpoint/2010/main" val="15770710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7"/>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7" name="Content Placeholder 4"/>
          <p:cNvSpPr>
            <a:spLocks noGrp="1"/>
          </p:cNvSpPr>
          <p:nvPr>
            <p:ph sz="quarter" idx="18"/>
          </p:nvPr>
        </p:nvSpPr>
        <p:spPr>
          <a:xfrm>
            <a:off x="914400" y="4704405"/>
            <a:ext cx="5084064" cy="1339207"/>
          </a:xfrm>
        </p:spPr>
        <p:txBody>
          <a:bodyPr>
            <a:normAutofit/>
          </a:bodyPr>
          <a:lstStyle>
            <a:lvl1pPr marL="228600" indent="-228600">
              <a:buClr>
                <a:schemeClr val="accent1"/>
              </a:buClr>
              <a:buFont typeface="Wingdings" panose="05000000000000000000" pitchFamily="2" charset="2"/>
              <a:buChar char="§"/>
              <a:defRPr sz="1600">
                <a:solidFill>
                  <a:schemeClr val="tx2"/>
                </a:solidFill>
              </a:defRPr>
            </a:lvl1pPr>
            <a:lvl2pPr marL="685800" indent="-228600">
              <a:buClr>
                <a:schemeClr val="accent1"/>
              </a:buClr>
              <a:buFont typeface="Wingdings" panose="05000000000000000000" pitchFamily="2" charset="2"/>
              <a:buChar char="§"/>
              <a:defRPr sz="1600">
                <a:solidFill>
                  <a:schemeClr val="tx2"/>
                </a:solidFill>
              </a:defRPr>
            </a:lvl2pPr>
          </a:lstStyle>
          <a:p>
            <a:r>
              <a:rPr lang="en-US"/>
              <a:t>Lorem ipsum</a:t>
            </a:r>
          </a:p>
          <a:p>
            <a:pPr lvl="1"/>
            <a:r>
              <a:rPr lang="en-US"/>
              <a:t>Lorem ipsum dolor sit </a:t>
            </a:r>
            <a:r>
              <a:rPr lang="en-US" err="1"/>
              <a:t>amet</a:t>
            </a:r>
            <a:endParaRPr lang="en-US"/>
          </a:p>
          <a:p>
            <a:pPr lvl="1"/>
            <a:r>
              <a:rPr lang="en-US" err="1"/>
              <a:t>Consectetur</a:t>
            </a:r>
            <a:r>
              <a:rPr lang="en-US"/>
              <a:t> </a:t>
            </a:r>
            <a:r>
              <a:rPr lang="en-US" err="1"/>
              <a:t>adipiscing</a:t>
            </a:r>
            <a:r>
              <a:rPr lang="en-US"/>
              <a:t> </a:t>
            </a:r>
            <a:r>
              <a:rPr lang="en-US" err="1"/>
              <a:t>elit</a:t>
            </a:r>
            <a:r>
              <a:rPr lang="en-US"/>
              <a:t> </a:t>
            </a:r>
            <a:r>
              <a:rPr lang="en-US" err="1"/>
              <a:t>lorem</a:t>
            </a:r>
            <a:r>
              <a:rPr lang="en-US"/>
              <a:t> </a:t>
            </a:r>
            <a:r>
              <a:rPr lang="en-US" err="1"/>
              <a:t>ipsum</a:t>
            </a:r>
            <a:r>
              <a:rPr lang="en-US"/>
              <a:t> dolor</a:t>
            </a:r>
          </a:p>
          <a:p>
            <a:pPr lvl="1"/>
            <a:r>
              <a:rPr lang="en-US" err="1"/>
              <a:t>Sed</a:t>
            </a:r>
            <a:r>
              <a:rPr lang="en-US"/>
              <a:t> </a:t>
            </a:r>
            <a:r>
              <a:rPr lang="en-US" err="1"/>
              <a:t>eget</a:t>
            </a:r>
            <a:r>
              <a:rPr lang="en-US"/>
              <a:t> semper</a:t>
            </a:r>
          </a:p>
        </p:txBody>
      </p:sp>
      <p:sp>
        <p:nvSpPr>
          <p:cNvPr id="8" name="Content Placeholder 5"/>
          <p:cNvSpPr>
            <a:spLocks noGrp="1"/>
          </p:cNvSpPr>
          <p:nvPr>
            <p:ph sz="quarter" idx="19"/>
          </p:nvPr>
        </p:nvSpPr>
        <p:spPr>
          <a:xfrm>
            <a:off x="6193536" y="4704405"/>
            <a:ext cx="5084064" cy="1339207"/>
          </a:xfrm>
        </p:spPr>
        <p:txBody>
          <a:bodyPr>
            <a:noAutofit/>
          </a:bodyPr>
          <a:lstStyle>
            <a:lvl1pPr marL="228600" indent="-228600">
              <a:buClr>
                <a:schemeClr val="accent1"/>
              </a:buClr>
              <a:buFont typeface="Wingdings" panose="05000000000000000000" pitchFamily="2" charset="2"/>
              <a:buChar char="§"/>
              <a:defRPr sz="1600">
                <a:solidFill>
                  <a:schemeClr val="tx2"/>
                </a:solidFill>
              </a:defRPr>
            </a:lvl1pPr>
            <a:lvl2pPr marL="685800" indent="-228600">
              <a:buClr>
                <a:schemeClr val="accent1"/>
              </a:buClr>
              <a:buFont typeface="Wingdings" panose="05000000000000000000" pitchFamily="2" charset="2"/>
              <a:buChar char="§"/>
              <a:defRPr sz="1600">
                <a:solidFill>
                  <a:schemeClr val="tx2"/>
                </a:solidFill>
              </a:defRPr>
            </a:lvl2pPr>
          </a:lstStyle>
          <a:p>
            <a:r>
              <a:rPr lang="en-US"/>
              <a:t>Lorem ipsum</a:t>
            </a:r>
          </a:p>
          <a:p>
            <a:pPr lvl="1"/>
            <a:r>
              <a:rPr lang="en-US"/>
              <a:t>Lorem ipsum dolor sit </a:t>
            </a:r>
            <a:r>
              <a:rPr lang="en-US" err="1"/>
              <a:t>amet</a:t>
            </a:r>
            <a:endParaRPr lang="en-US"/>
          </a:p>
          <a:p>
            <a:pPr lvl="1"/>
            <a:r>
              <a:rPr lang="en-US" err="1"/>
              <a:t>Consectetur</a:t>
            </a:r>
            <a:r>
              <a:rPr lang="en-US"/>
              <a:t> </a:t>
            </a:r>
            <a:r>
              <a:rPr lang="en-US" err="1"/>
              <a:t>adipiscing</a:t>
            </a:r>
            <a:r>
              <a:rPr lang="en-US"/>
              <a:t> </a:t>
            </a:r>
            <a:r>
              <a:rPr lang="en-US" err="1"/>
              <a:t>elit</a:t>
            </a:r>
            <a:r>
              <a:rPr lang="en-US"/>
              <a:t> </a:t>
            </a:r>
            <a:r>
              <a:rPr lang="en-US" err="1"/>
              <a:t>lorem</a:t>
            </a:r>
            <a:r>
              <a:rPr lang="en-US"/>
              <a:t> </a:t>
            </a:r>
            <a:r>
              <a:rPr lang="en-US" err="1"/>
              <a:t>ipsum</a:t>
            </a:r>
            <a:r>
              <a:rPr lang="en-US"/>
              <a:t> dolor</a:t>
            </a:r>
          </a:p>
          <a:p>
            <a:pPr lvl="1"/>
            <a:r>
              <a:rPr lang="en-US" err="1"/>
              <a:t>Sed</a:t>
            </a:r>
            <a:r>
              <a:rPr lang="en-US"/>
              <a:t> </a:t>
            </a:r>
            <a:r>
              <a:rPr lang="en-US" err="1"/>
              <a:t>eget</a:t>
            </a:r>
            <a:r>
              <a:rPr lang="en-US"/>
              <a:t> semper</a:t>
            </a:r>
          </a:p>
        </p:txBody>
      </p:sp>
      <p:sp>
        <p:nvSpPr>
          <p:cNvPr id="9" name="Text Placeholder 26"/>
          <p:cNvSpPr>
            <a:spLocks noGrp="1"/>
          </p:cNvSpPr>
          <p:nvPr>
            <p:ph type="body" sz="quarter" idx="26"/>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Put your awesome subtitle here</a:t>
            </a:r>
          </a:p>
        </p:txBody>
      </p:sp>
      <p:sp>
        <p:nvSpPr>
          <p:cNvPr id="10" name="Picture Placeholder 1"/>
          <p:cNvSpPr>
            <a:spLocks noGrp="1"/>
          </p:cNvSpPr>
          <p:nvPr>
            <p:ph type="pic" sz="quarter" idx="27"/>
          </p:nvPr>
        </p:nvSpPr>
        <p:spPr>
          <a:xfrm>
            <a:off x="915925" y="1397000"/>
            <a:ext cx="5085589" cy="1472184"/>
          </a:xfrm>
        </p:spPr>
      </p:sp>
      <p:sp>
        <p:nvSpPr>
          <p:cNvPr id="11" name="Picture Placeholder 2"/>
          <p:cNvSpPr>
            <a:spLocks noGrp="1"/>
          </p:cNvSpPr>
          <p:nvPr>
            <p:ph type="pic" sz="quarter" idx="28"/>
          </p:nvPr>
        </p:nvSpPr>
        <p:spPr>
          <a:xfrm>
            <a:off x="6193536" y="1397000"/>
            <a:ext cx="5085589" cy="1472184"/>
          </a:xfrm>
        </p:spPr>
      </p:sp>
      <p:sp>
        <p:nvSpPr>
          <p:cNvPr id="12" name="Picture Placeholder 3"/>
          <p:cNvSpPr>
            <a:spLocks noGrp="1"/>
          </p:cNvSpPr>
          <p:nvPr>
            <p:ph type="pic" sz="quarter" idx="24"/>
          </p:nvPr>
        </p:nvSpPr>
        <p:spPr>
          <a:xfrm>
            <a:off x="915925" y="3060985"/>
            <a:ext cx="5085589" cy="1472184"/>
          </a:xfrm>
        </p:spPr>
      </p:sp>
      <p:sp>
        <p:nvSpPr>
          <p:cNvPr id="13" name="Picture Placeholder 6"/>
          <p:cNvSpPr>
            <a:spLocks noGrp="1"/>
          </p:cNvSpPr>
          <p:nvPr>
            <p:ph type="pic" sz="quarter" idx="25"/>
          </p:nvPr>
        </p:nvSpPr>
        <p:spPr>
          <a:xfrm>
            <a:off x="6193536" y="3060985"/>
            <a:ext cx="5085589" cy="1472184"/>
          </a:xfrm>
        </p:spPr>
      </p:sp>
    </p:spTree>
    <p:extLst>
      <p:ext uri="{BB962C8B-B14F-4D97-AF65-F5344CB8AC3E}">
        <p14:creationId xmlns:p14="http://schemas.microsoft.com/office/powerpoint/2010/main" val="32719704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7" name="Picture Placeholder 1"/>
          <p:cNvSpPr>
            <a:spLocks noGrp="1"/>
          </p:cNvSpPr>
          <p:nvPr>
            <p:ph type="pic" sz="quarter" idx="13"/>
          </p:nvPr>
        </p:nvSpPr>
        <p:spPr>
          <a:xfrm>
            <a:off x="6192011" y="1396999"/>
            <a:ext cx="5085589" cy="4266109"/>
          </a:xfrm>
        </p:spPr>
      </p:sp>
      <p:sp>
        <p:nvSpPr>
          <p:cNvPr id="8" name="Picture Placeholder 2"/>
          <p:cNvSpPr>
            <a:spLocks noGrp="1"/>
          </p:cNvSpPr>
          <p:nvPr>
            <p:ph type="pic" sz="quarter" idx="14"/>
          </p:nvPr>
        </p:nvSpPr>
        <p:spPr>
          <a:xfrm>
            <a:off x="914400" y="1396999"/>
            <a:ext cx="5085589" cy="4266109"/>
          </a:xfrm>
        </p:spPr>
      </p:sp>
      <p:sp>
        <p:nvSpPr>
          <p:cNvPr id="9" name="Text Placeholder 25"/>
          <p:cNvSpPr>
            <a:spLocks noGrp="1"/>
          </p:cNvSpPr>
          <p:nvPr>
            <p:ph type="body" sz="quarter" idx="21"/>
          </p:nvPr>
        </p:nvSpPr>
        <p:spPr>
          <a:xfrm>
            <a:off x="914400" y="4912134"/>
            <a:ext cx="5084064" cy="750975"/>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r>
              <a:rPr lang="en-US"/>
              <a:t> </a:t>
            </a:r>
            <a:r>
              <a:rPr lang="en-US" err="1"/>
              <a:t>consequitor</a:t>
            </a:r>
            <a:endParaRPr lang="en-US"/>
          </a:p>
        </p:txBody>
      </p:sp>
      <p:sp>
        <p:nvSpPr>
          <p:cNvPr id="10" name="Text Placeholder 15"/>
          <p:cNvSpPr>
            <a:spLocks noGrp="1"/>
          </p:cNvSpPr>
          <p:nvPr>
            <p:ph type="body" sz="quarter" idx="22"/>
          </p:nvPr>
        </p:nvSpPr>
        <p:spPr>
          <a:xfrm>
            <a:off x="6193536" y="4912134"/>
            <a:ext cx="5084064" cy="750975"/>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r>
              <a:rPr lang="en-US"/>
              <a:t> </a:t>
            </a:r>
            <a:r>
              <a:rPr lang="en-US" err="1"/>
              <a:t>consequitor</a:t>
            </a:r>
            <a:endParaRPr lang="en-US"/>
          </a:p>
        </p:txBody>
      </p:sp>
    </p:spTree>
    <p:extLst>
      <p:ext uri="{BB962C8B-B14F-4D97-AF65-F5344CB8AC3E}">
        <p14:creationId xmlns:p14="http://schemas.microsoft.com/office/powerpoint/2010/main" val="10352748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solidFill>
              <a:schemeClr val="accent1">
                <a:lumMod val="60000"/>
                <a:lumOff val="40000"/>
              </a:schemeClr>
            </a:solid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Rectangle 5"/>
          <p:cNvSpPr/>
          <p:nvPr userDrawn="1"/>
        </p:nvSpPr>
        <p:spPr>
          <a:xfrm>
            <a:off x="3049016" y="3473"/>
            <a:ext cx="3054096" cy="3429000"/>
          </a:xfrm>
          <a:prstGeom prst="rect">
            <a:avLst/>
          </a:pr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2000">
                <a:solidFill>
                  <a:srgbClr val="FFFFFF"/>
                </a:solidFill>
              </a:rPr>
              <a:t>Our wonderful team</a:t>
            </a:r>
          </a:p>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r>
              <a:rPr lang="en-US" sz="1400">
                <a:solidFill>
                  <a:srgbClr val="FFFFFF"/>
                </a:solidFill>
              </a:rPr>
              <a:t>. </a:t>
            </a:r>
            <a:r>
              <a:rPr lang="en-US" sz="1400" err="1">
                <a:solidFill>
                  <a:srgbClr val="FFFFFF"/>
                </a:solidFill>
              </a:rPr>
              <a:t>Aliquam</a:t>
            </a:r>
            <a:r>
              <a:rPr lang="en-US" sz="1400">
                <a:solidFill>
                  <a:srgbClr val="FFFFFF"/>
                </a:solidFill>
              </a:rPr>
              <a:t> </a:t>
            </a:r>
            <a:r>
              <a:rPr lang="en-US" sz="1400" err="1">
                <a:solidFill>
                  <a:srgbClr val="FFFFFF"/>
                </a:solidFill>
              </a:rPr>
              <a:t>iaculis</a:t>
            </a:r>
            <a:r>
              <a:rPr lang="en-US" sz="1400">
                <a:solidFill>
                  <a:srgbClr val="FFFFFF"/>
                </a:solidFill>
              </a:rPr>
              <a:t> </a:t>
            </a:r>
            <a:r>
              <a:rPr lang="en-US" sz="1400" err="1">
                <a:solidFill>
                  <a:srgbClr val="FFFFFF"/>
                </a:solidFill>
              </a:rPr>
              <a:t>aliquet</a:t>
            </a:r>
            <a:r>
              <a:rPr lang="en-US" sz="1400">
                <a:solidFill>
                  <a:srgbClr val="FFFFFF"/>
                </a:solidFill>
              </a:rPr>
              <a:t> </a:t>
            </a:r>
            <a:r>
              <a:rPr lang="en-US" sz="1400" err="1">
                <a:solidFill>
                  <a:srgbClr val="FFFFFF"/>
                </a:solidFill>
              </a:rPr>
              <a:t>elementum</a:t>
            </a:r>
            <a:r>
              <a:rPr lang="en-US" sz="1400">
                <a:solidFill>
                  <a:srgbClr val="FFFFFF"/>
                </a:solidFill>
              </a:rPr>
              <a:t>. </a:t>
            </a:r>
            <a:r>
              <a:rPr lang="en-US" sz="1400" err="1">
                <a:solidFill>
                  <a:srgbClr val="FFFFFF"/>
                </a:solidFill>
              </a:rPr>
              <a:t>Aenean</a:t>
            </a:r>
            <a:r>
              <a:rPr lang="en-US" sz="1400">
                <a:solidFill>
                  <a:srgbClr val="FFFFFF"/>
                </a:solidFill>
              </a:rPr>
              <a:t> </a:t>
            </a:r>
            <a:r>
              <a:rPr lang="en-US" sz="1400" err="1">
                <a:solidFill>
                  <a:srgbClr val="FFFFFF"/>
                </a:solidFill>
              </a:rPr>
              <a:t>pulvinar</a:t>
            </a:r>
            <a:r>
              <a:rPr lang="en-US" sz="1400">
                <a:solidFill>
                  <a:srgbClr val="FFFFFF"/>
                </a:solidFill>
              </a:rPr>
              <a:t> </a:t>
            </a:r>
            <a:r>
              <a:rPr lang="en-US" sz="1400" err="1">
                <a:solidFill>
                  <a:srgbClr val="FFFFFF"/>
                </a:solidFill>
              </a:rPr>
              <a:t>eget</a:t>
            </a:r>
            <a:r>
              <a:rPr lang="en-US" sz="1400">
                <a:solidFill>
                  <a:srgbClr val="FFFFFF"/>
                </a:solidFill>
              </a:rPr>
              <a:t> </a:t>
            </a:r>
            <a:r>
              <a:rPr lang="en-US" sz="1400" err="1">
                <a:solidFill>
                  <a:srgbClr val="FFFFFF"/>
                </a:solidFill>
              </a:rPr>
              <a:t>turpis</a:t>
            </a:r>
            <a:r>
              <a:rPr lang="en-US" sz="1400">
                <a:solidFill>
                  <a:srgbClr val="FFFFFF"/>
                </a:solidFill>
              </a:rPr>
              <a:t> </a:t>
            </a:r>
            <a:r>
              <a:rPr lang="en-US" sz="1400" err="1">
                <a:solidFill>
                  <a:srgbClr val="FFFFFF"/>
                </a:solidFill>
              </a:rPr>
              <a:t>eget</a:t>
            </a:r>
            <a:r>
              <a:rPr lang="en-US" sz="1400">
                <a:solidFill>
                  <a:srgbClr val="FFFFFF"/>
                </a:solidFill>
              </a:rPr>
              <a:t> </a:t>
            </a:r>
            <a:r>
              <a:rPr lang="en-US" sz="1400" err="1">
                <a:solidFill>
                  <a:srgbClr val="FFFFFF"/>
                </a:solidFill>
              </a:rPr>
              <a:t>sagittis</a:t>
            </a:r>
            <a:r>
              <a:rPr lang="en-US" sz="1400">
                <a:solidFill>
                  <a:srgbClr val="FFFFFF"/>
                </a:solidFill>
              </a:rPr>
              <a:t>. </a:t>
            </a:r>
            <a:r>
              <a:rPr lang="en-US" sz="1400" err="1">
                <a:solidFill>
                  <a:srgbClr val="FFFFFF"/>
                </a:solidFill>
              </a:rPr>
              <a:t>Ut</a:t>
            </a:r>
            <a:r>
              <a:rPr lang="en-US" sz="1400">
                <a:solidFill>
                  <a:srgbClr val="FFFFFF"/>
                </a:solidFill>
              </a:rPr>
              <a:t> </a:t>
            </a:r>
            <a:r>
              <a:rPr lang="en-US" sz="1400" err="1">
                <a:solidFill>
                  <a:srgbClr val="FFFFFF"/>
                </a:solidFill>
              </a:rPr>
              <a:t>elit</a:t>
            </a:r>
            <a:r>
              <a:rPr lang="en-US" sz="1400">
                <a:solidFill>
                  <a:srgbClr val="FFFFFF"/>
                </a:solidFill>
              </a:rPr>
              <a:t> </a:t>
            </a:r>
            <a:r>
              <a:rPr lang="en-US" sz="1400" err="1">
                <a:solidFill>
                  <a:srgbClr val="FFFFFF"/>
                </a:solidFill>
              </a:rPr>
              <a:t>lorem</a:t>
            </a:r>
            <a:r>
              <a:rPr lang="en-US" sz="1400">
                <a:solidFill>
                  <a:srgbClr val="FFFFFF"/>
                </a:solidFill>
              </a:rPr>
              <a:t>, </a:t>
            </a:r>
            <a:r>
              <a:rPr lang="en-US" sz="1400" err="1">
                <a:solidFill>
                  <a:srgbClr val="FFFFFF"/>
                </a:solidFill>
              </a:rPr>
              <a:t>sollicitudin</a:t>
            </a:r>
            <a:r>
              <a:rPr lang="en-US" sz="1400">
                <a:solidFill>
                  <a:srgbClr val="FFFFFF"/>
                </a:solidFill>
              </a:rPr>
              <a:t> non </a:t>
            </a:r>
            <a:r>
              <a:rPr lang="en-US" sz="1400" err="1">
                <a:solidFill>
                  <a:srgbClr val="FFFFFF"/>
                </a:solidFill>
              </a:rPr>
              <a:t>porttitor</a:t>
            </a:r>
            <a:r>
              <a:rPr lang="en-US" sz="1400">
                <a:solidFill>
                  <a:srgbClr val="FFFFFF"/>
                </a:solidFill>
              </a:rPr>
              <a:t> id</a:t>
            </a:r>
          </a:p>
        </p:txBody>
      </p:sp>
      <p:sp>
        <p:nvSpPr>
          <p:cNvPr id="7" name="Rectangle 6"/>
          <p:cNvSpPr/>
          <p:nvPr userDrawn="1"/>
        </p:nvSpPr>
        <p:spPr>
          <a:xfrm>
            <a:off x="9153590" y="3429000"/>
            <a:ext cx="3054096" cy="3429000"/>
          </a:xfrm>
          <a:prstGeom prst="rect">
            <a:avLst/>
          </a:prstGeom>
          <a:solidFill>
            <a:schemeClr val="accent1">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2000">
                <a:solidFill>
                  <a:srgbClr val="FFFFFF"/>
                </a:solidFill>
              </a:rPr>
              <a:t>Our wonderful team</a:t>
            </a:r>
          </a:p>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a:t>
            </a:r>
            <a:r>
              <a:rPr lang="en-US" sz="1400" err="1">
                <a:solidFill>
                  <a:srgbClr val="FFFFFF"/>
                </a:solidFill>
              </a:rPr>
              <a:t>consectetur</a:t>
            </a:r>
            <a:r>
              <a:rPr lang="en-US" sz="1400">
                <a:solidFill>
                  <a:srgbClr val="FFFFFF"/>
                </a:solidFill>
              </a:rPr>
              <a:t> </a:t>
            </a:r>
            <a:r>
              <a:rPr lang="en-US" sz="1400" err="1">
                <a:solidFill>
                  <a:srgbClr val="FFFFFF"/>
                </a:solidFill>
              </a:rPr>
              <a:t>adipiscing</a:t>
            </a:r>
            <a:r>
              <a:rPr lang="en-US" sz="1400">
                <a:solidFill>
                  <a:srgbClr val="FFFFFF"/>
                </a:solidFill>
              </a:rPr>
              <a:t> </a:t>
            </a:r>
            <a:r>
              <a:rPr lang="en-US" sz="1400" err="1">
                <a:solidFill>
                  <a:srgbClr val="FFFFFF"/>
                </a:solidFill>
              </a:rPr>
              <a:t>elit</a:t>
            </a:r>
            <a:r>
              <a:rPr lang="en-US" sz="1400">
                <a:solidFill>
                  <a:srgbClr val="FFFFFF"/>
                </a:solidFill>
              </a:rPr>
              <a:t>. </a:t>
            </a:r>
            <a:r>
              <a:rPr lang="en-US" sz="1400" err="1">
                <a:solidFill>
                  <a:srgbClr val="FFFFFF"/>
                </a:solidFill>
              </a:rPr>
              <a:t>Aliquam</a:t>
            </a:r>
            <a:r>
              <a:rPr lang="en-US" sz="1400">
                <a:solidFill>
                  <a:srgbClr val="FFFFFF"/>
                </a:solidFill>
              </a:rPr>
              <a:t> </a:t>
            </a:r>
            <a:r>
              <a:rPr lang="en-US" sz="1400" err="1">
                <a:solidFill>
                  <a:srgbClr val="FFFFFF"/>
                </a:solidFill>
              </a:rPr>
              <a:t>iaculis</a:t>
            </a:r>
            <a:r>
              <a:rPr lang="en-US" sz="1400">
                <a:solidFill>
                  <a:srgbClr val="FFFFFF"/>
                </a:solidFill>
              </a:rPr>
              <a:t> </a:t>
            </a:r>
            <a:r>
              <a:rPr lang="en-US" sz="1400" err="1">
                <a:solidFill>
                  <a:srgbClr val="FFFFFF"/>
                </a:solidFill>
              </a:rPr>
              <a:t>aliquet</a:t>
            </a:r>
            <a:r>
              <a:rPr lang="en-US" sz="1400">
                <a:solidFill>
                  <a:srgbClr val="FFFFFF"/>
                </a:solidFill>
              </a:rPr>
              <a:t> </a:t>
            </a:r>
            <a:r>
              <a:rPr lang="en-US" sz="1400" err="1">
                <a:solidFill>
                  <a:srgbClr val="FFFFFF"/>
                </a:solidFill>
              </a:rPr>
              <a:t>elementum</a:t>
            </a:r>
            <a:r>
              <a:rPr lang="en-US" sz="1400">
                <a:solidFill>
                  <a:srgbClr val="FFFFFF"/>
                </a:solidFill>
              </a:rPr>
              <a:t>. </a:t>
            </a:r>
            <a:r>
              <a:rPr lang="en-US" sz="1400" err="1">
                <a:solidFill>
                  <a:srgbClr val="FFFFFF"/>
                </a:solidFill>
              </a:rPr>
              <a:t>Aenean</a:t>
            </a:r>
            <a:r>
              <a:rPr lang="en-US" sz="1400">
                <a:solidFill>
                  <a:srgbClr val="FFFFFF"/>
                </a:solidFill>
              </a:rPr>
              <a:t> </a:t>
            </a:r>
            <a:r>
              <a:rPr lang="en-US" sz="1400" err="1">
                <a:solidFill>
                  <a:srgbClr val="FFFFFF"/>
                </a:solidFill>
              </a:rPr>
              <a:t>pulvinar</a:t>
            </a:r>
            <a:r>
              <a:rPr lang="en-US" sz="1400">
                <a:solidFill>
                  <a:srgbClr val="FFFFFF"/>
                </a:solidFill>
              </a:rPr>
              <a:t> </a:t>
            </a:r>
            <a:r>
              <a:rPr lang="en-US" sz="1400" err="1">
                <a:solidFill>
                  <a:srgbClr val="FFFFFF"/>
                </a:solidFill>
              </a:rPr>
              <a:t>eget</a:t>
            </a:r>
            <a:r>
              <a:rPr lang="en-US" sz="1400">
                <a:solidFill>
                  <a:srgbClr val="FFFFFF"/>
                </a:solidFill>
              </a:rPr>
              <a:t> </a:t>
            </a:r>
            <a:r>
              <a:rPr lang="en-US" sz="1400" err="1">
                <a:solidFill>
                  <a:srgbClr val="FFFFFF"/>
                </a:solidFill>
              </a:rPr>
              <a:t>turpis</a:t>
            </a:r>
            <a:r>
              <a:rPr lang="en-US" sz="1400">
                <a:solidFill>
                  <a:srgbClr val="FFFFFF"/>
                </a:solidFill>
              </a:rPr>
              <a:t> </a:t>
            </a:r>
            <a:r>
              <a:rPr lang="en-US" sz="1400" err="1">
                <a:solidFill>
                  <a:srgbClr val="FFFFFF"/>
                </a:solidFill>
              </a:rPr>
              <a:t>eget</a:t>
            </a:r>
            <a:r>
              <a:rPr lang="en-US" sz="1400">
                <a:solidFill>
                  <a:srgbClr val="FFFFFF"/>
                </a:solidFill>
              </a:rPr>
              <a:t> </a:t>
            </a:r>
            <a:r>
              <a:rPr lang="en-US" sz="1400" err="1">
                <a:solidFill>
                  <a:srgbClr val="FFFFFF"/>
                </a:solidFill>
              </a:rPr>
              <a:t>sagittis</a:t>
            </a:r>
            <a:r>
              <a:rPr lang="en-US" sz="1400">
                <a:solidFill>
                  <a:srgbClr val="FFFFFF"/>
                </a:solidFill>
              </a:rPr>
              <a:t>. </a:t>
            </a:r>
            <a:r>
              <a:rPr lang="en-US" sz="1400" err="1">
                <a:solidFill>
                  <a:srgbClr val="FFFFFF"/>
                </a:solidFill>
              </a:rPr>
              <a:t>Ut</a:t>
            </a:r>
            <a:r>
              <a:rPr lang="en-US" sz="1400">
                <a:solidFill>
                  <a:srgbClr val="FFFFFF"/>
                </a:solidFill>
              </a:rPr>
              <a:t> </a:t>
            </a:r>
            <a:r>
              <a:rPr lang="en-US" sz="1400" err="1">
                <a:solidFill>
                  <a:srgbClr val="FFFFFF"/>
                </a:solidFill>
              </a:rPr>
              <a:t>elit</a:t>
            </a:r>
            <a:r>
              <a:rPr lang="en-US" sz="1400">
                <a:solidFill>
                  <a:srgbClr val="FFFFFF"/>
                </a:solidFill>
              </a:rPr>
              <a:t> </a:t>
            </a:r>
            <a:r>
              <a:rPr lang="en-US" sz="1400" err="1">
                <a:solidFill>
                  <a:srgbClr val="FFFFFF"/>
                </a:solidFill>
              </a:rPr>
              <a:t>lorem</a:t>
            </a:r>
            <a:r>
              <a:rPr lang="en-US" sz="1400">
                <a:solidFill>
                  <a:srgbClr val="FFFFFF"/>
                </a:solidFill>
              </a:rPr>
              <a:t>, </a:t>
            </a:r>
            <a:r>
              <a:rPr lang="en-US" sz="1400" err="1">
                <a:solidFill>
                  <a:srgbClr val="FFFFFF"/>
                </a:solidFill>
              </a:rPr>
              <a:t>sollicitudin</a:t>
            </a:r>
            <a:r>
              <a:rPr lang="en-US" sz="1400">
                <a:solidFill>
                  <a:srgbClr val="FFFFFF"/>
                </a:solidFill>
              </a:rPr>
              <a:t> non </a:t>
            </a:r>
            <a:r>
              <a:rPr lang="en-US" sz="1400" err="1">
                <a:solidFill>
                  <a:srgbClr val="FFFFFF"/>
                </a:solidFill>
              </a:rPr>
              <a:t>porttitor</a:t>
            </a:r>
            <a:r>
              <a:rPr lang="en-US" sz="1400">
                <a:solidFill>
                  <a:srgbClr val="FFFFFF"/>
                </a:solidFill>
              </a:rPr>
              <a:t> id</a:t>
            </a:r>
          </a:p>
        </p:txBody>
      </p:sp>
      <p:sp>
        <p:nvSpPr>
          <p:cNvPr id="8" name="Oval 7"/>
          <p:cNvSpPr/>
          <p:nvPr userDrawn="1"/>
        </p:nvSpPr>
        <p:spPr>
          <a:xfrm>
            <a:off x="10251860" y="3940903"/>
            <a:ext cx="857556" cy="857554"/>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Freeform 82"/>
          <p:cNvSpPr>
            <a:spLocks/>
          </p:cNvSpPr>
          <p:nvPr userDrawn="1"/>
        </p:nvSpPr>
        <p:spPr bwMode="invGray">
          <a:xfrm>
            <a:off x="4472338" y="704058"/>
            <a:ext cx="207453" cy="443696"/>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0" name="Freeform 80"/>
          <p:cNvSpPr>
            <a:spLocks/>
          </p:cNvSpPr>
          <p:nvPr userDrawn="1"/>
        </p:nvSpPr>
        <p:spPr bwMode="invGray">
          <a:xfrm>
            <a:off x="10528176" y="4166034"/>
            <a:ext cx="304925" cy="407293"/>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a:p>
        </p:txBody>
      </p:sp>
      <p:sp>
        <p:nvSpPr>
          <p:cNvPr id="11" name="Oval 10"/>
          <p:cNvSpPr/>
          <p:nvPr userDrawn="1"/>
        </p:nvSpPr>
        <p:spPr>
          <a:xfrm>
            <a:off x="4147286" y="475794"/>
            <a:ext cx="857556" cy="857554"/>
          </a:xfrm>
          <a:prstGeom prst="ellipse">
            <a:avLst/>
          </a:prstGeom>
          <a:noFill/>
          <a:ln w="12700">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 name="Picture Placeholder 1"/>
          <p:cNvSpPr>
            <a:spLocks noGrp="1"/>
          </p:cNvSpPr>
          <p:nvPr>
            <p:ph type="pic" sz="quarter" idx="13"/>
          </p:nvPr>
        </p:nvSpPr>
        <p:spPr>
          <a:xfrm>
            <a:off x="0" y="0"/>
            <a:ext cx="3063240" cy="3438144"/>
          </a:xfrm>
        </p:spPr>
      </p:sp>
      <p:sp>
        <p:nvSpPr>
          <p:cNvPr id="13" name="Picture Placeholder 2"/>
          <p:cNvSpPr>
            <a:spLocks noGrp="1"/>
          </p:cNvSpPr>
          <p:nvPr>
            <p:ph type="pic" sz="quarter" idx="14"/>
          </p:nvPr>
        </p:nvSpPr>
        <p:spPr>
          <a:xfrm>
            <a:off x="3049016" y="0"/>
            <a:ext cx="3063240" cy="3438144"/>
          </a:xfrm>
        </p:spPr>
      </p:sp>
      <p:sp>
        <p:nvSpPr>
          <p:cNvPr id="14" name="Picture Placeholder 3"/>
          <p:cNvSpPr>
            <a:spLocks noGrp="1"/>
          </p:cNvSpPr>
          <p:nvPr>
            <p:ph type="pic" sz="quarter" idx="15"/>
          </p:nvPr>
        </p:nvSpPr>
        <p:spPr>
          <a:xfrm>
            <a:off x="6098032" y="0"/>
            <a:ext cx="3063240" cy="3438144"/>
          </a:xfrm>
        </p:spPr>
      </p:sp>
      <p:sp>
        <p:nvSpPr>
          <p:cNvPr id="15" name="Picture Placeholder 4"/>
          <p:cNvSpPr>
            <a:spLocks noGrp="1"/>
          </p:cNvSpPr>
          <p:nvPr>
            <p:ph type="pic" sz="quarter" idx="16"/>
          </p:nvPr>
        </p:nvSpPr>
        <p:spPr>
          <a:xfrm>
            <a:off x="9147048" y="0"/>
            <a:ext cx="3063240" cy="3438144"/>
          </a:xfrm>
        </p:spPr>
      </p:sp>
      <p:sp>
        <p:nvSpPr>
          <p:cNvPr id="16" name="Picture Placeholder 5"/>
          <p:cNvSpPr>
            <a:spLocks noGrp="1"/>
          </p:cNvSpPr>
          <p:nvPr>
            <p:ph type="pic" sz="quarter" idx="18"/>
          </p:nvPr>
        </p:nvSpPr>
        <p:spPr>
          <a:xfrm>
            <a:off x="9128760" y="3438144"/>
            <a:ext cx="3063240" cy="3438144"/>
          </a:xfrm>
        </p:spPr>
        <p:txBody>
          <a:bodyPr/>
          <a:lstStyle/>
          <a:p>
            <a:endParaRPr lang="en-US"/>
          </a:p>
        </p:txBody>
      </p:sp>
      <p:sp>
        <p:nvSpPr>
          <p:cNvPr id="17" name="Picture Placeholder 6"/>
          <p:cNvSpPr>
            <a:spLocks noGrp="1"/>
          </p:cNvSpPr>
          <p:nvPr>
            <p:ph type="pic" sz="quarter" idx="19"/>
          </p:nvPr>
        </p:nvSpPr>
        <p:spPr>
          <a:xfrm>
            <a:off x="0" y="3419856"/>
            <a:ext cx="3063240" cy="3438144"/>
          </a:xfrm>
        </p:spPr>
      </p:sp>
      <p:sp>
        <p:nvSpPr>
          <p:cNvPr id="18" name="Picture Placeholder 7"/>
          <p:cNvSpPr>
            <a:spLocks noGrp="1"/>
          </p:cNvSpPr>
          <p:nvPr>
            <p:ph type="pic" sz="quarter" idx="20"/>
          </p:nvPr>
        </p:nvSpPr>
        <p:spPr>
          <a:xfrm>
            <a:off x="3049016" y="3419856"/>
            <a:ext cx="3063240" cy="3438144"/>
          </a:xfrm>
        </p:spPr>
      </p:sp>
      <p:sp>
        <p:nvSpPr>
          <p:cNvPr id="19" name="Picture Placeholder 8"/>
          <p:cNvSpPr>
            <a:spLocks noGrp="1"/>
          </p:cNvSpPr>
          <p:nvPr>
            <p:ph type="pic" sz="quarter" idx="17"/>
          </p:nvPr>
        </p:nvSpPr>
        <p:spPr>
          <a:xfrm>
            <a:off x="6098032" y="3419856"/>
            <a:ext cx="3063240" cy="3438144"/>
          </a:xfrm>
        </p:spPr>
      </p:sp>
    </p:spTree>
    <p:extLst>
      <p:ext uri="{BB962C8B-B14F-4D97-AF65-F5344CB8AC3E}">
        <p14:creationId xmlns:p14="http://schemas.microsoft.com/office/powerpoint/2010/main" val="41506882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pic>
        <p:nvPicPr>
          <p:cNvPr id="36" name="Picture 3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Rectangle 5"/>
          <p:cNvSpPr/>
          <p:nvPr userDrawn="1"/>
        </p:nvSpPr>
        <p:spPr>
          <a:xfrm>
            <a:off x="2028749" y="0"/>
            <a:ext cx="2048256" cy="1728216"/>
          </a:xfrm>
          <a:prstGeom prst="rect">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7" name="Rectangle 6"/>
          <p:cNvSpPr/>
          <p:nvPr userDrawn="1"/>
        </p:nvSpPr>
        <p:spPr>
          <a:xfrm>
            <a:off x="0" y="3419856"/>
            <a:ext cx="2048256" cy="1728216"/>
          </a:xfrm>
          <a:prstGeom prst="rect">
            <a:avLst/>
          </a:prstGeom>
          <a:solidFill>
            <a:schemeClr val="accent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8" name="Rectangle 7"/>
          <p:cNvSpPr/>
          <p:nvPr userDrawn="1"/>
        </p:nvSpPr>
        <p:spPr>
          <a:xfrm>
            <a:off x="4057498" y="1709928"/>
            <a:ext cx="2048256" cy="1728216"/>
          </a:xfrm>
          <a:prstGeom prst="rect">
            <a:avLst/>
          </a:prstGeom>
          <a:solidFill>
            <a:schemeClr val="accent3">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9" name="Rectangle 8"/>
          <p:cNvSpPr/>
          <p:nvPr userDrawn="1"/>
        </p:nvSpPr>
        <p:spPr>
          <a:xfrm>
            <a:off x="6086247" y="5129784"/>
            <a:ext cx="2048256" cy="1728216"/>
          </a:xfrm>
          <a:prstGeom prst="rect">
            <a:avLst/>
          </a:prstGeom>
          <a:solidFill>
            <a:schemeClr val="accent4">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10" name="Rectangle 9"/>
          <p:cNvSpPr/>
          <p:nvPr userDrawn="1"/>
        </p:nvSpPr>
        <p:spPr>
          <a:xfrm>
            <a:off x="8114996" y="3419856"/>
            <a:ext cx="2048256" cy="1728216"/>
          </a:xfrm>
          <a:prstGeom prst="rect">
            <a:avLst/>
          </a:prstGeom>
          <a:solidFill>
            <a:schemeClr val="accent5">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11" name="Rectangle 10"/>
          <p:cNvSpPr/>
          <p:nvPr userDrawn="1"/>
        </p:nvSpPr>
        <p:spPr>
          <a:xfrm>
            <a:off x="10143744" y="1709928"/>
            <a:ext cx="2048256" cy="1728216"/>
          </a:xfrm>
          <a:prstGeom prst="rect">
            <a:avLst/>
          </a:prstGeom>
          <a:solidFill>
            <a:schemeClr val="accent1">
              <a:lumMod val="40000"/>
              <a:lumOff val="6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rtlCol="0" anchor="b" anchorCtr="0"/>
          <a:lstStyle/>
          <a:p>
            <a:pPr algn="ctr"/>
            <a:r>
              <a:rPr lang="en-US" sz="1400" err="1">
                <a:solidFill>
                  <a:srgbClr val="FFFFFF"/>
                </a:solidFill>
              </a:rPr>
              <a:t>Lorem</a:t>
            </a:r>
            <a:r>
              <a:rPr lang="en-US" sz="1400">
                <a:solidFill>
                  <a:srgbClr val="FFFFFF"/>
                </a:solidFill>
              </a:rPr>
              <a:t> </a:t>
            </a:r>
            <a:r>
              <a:rPr lang="en-US" sz="1400" err="1">
                <a:solidFill>
                  <a:srgbClr val="FFFFFF"/>
                </a:solidFill>
              </a:rPr>
              <a:t>Ipsum</a:t>
            </a:r>
            <a:r>
              <a:rPr lang="en-US" sz="1400">
                <a:solidFill>
                  <a:srgbClr val="FFFFFF"/>
                </a:solidFill>
              </a:rPr>
              <a:t> dolor sit </a:t>
            </a:r>
            <a:r>
              <a:rPr lang="en-US" sz="1400" err="1">
                <a:solidFill>
                  <a:srgbClr val="FFFFFF"/>
                </a:solidFill>
              </a:rPr>
              <a:t>amet</a:t>
            </a:r>
            <a:r>
              <a:rPr lang="en-US" sz="1400">
                <a:solidFill>
                  <a:srgbClr val="FFFFFF"/>
                </a:solidFill>
              </a:rPr>
              <a:t> etc.</a:t>
            </a:r>
          </a:p>
        </p:txBody>
      </p:sp>
      <p:sp>
        <p:nvSpPr>
          <p:cNvPr id="12" name="Picture Placeholder 1"/>
          <p:cNvSpPr>
            <a:spLocks noGrp="1"/>
          </p:cNvSpPr>
          <p:nvPr>
            <p:ph type="pic" sz="quarter" idx="13"/>
          </p:nvPr>
        </p:nvSpPr>
        <p:spPr>
          <a:xfrm>
            <a:off x="0" y="0"/>
            <a:ext cx="2048256" cy="1728216"/>
          </a:xfrm>
        </p:spPr>
      </p:sp>
      <p:sp>
        <p:nvSpPr>
          <p:cNvPr id="13" name="Picture Placeholder 2"/>
          <p:cNvSpPr>
            <a:spLocks noGrp="1"/>
          </p:cNvSpPr>
          <p:nvPr>
            <p:ph type="pic" sz="quarter" idx="14"/>
          </p:nvPr>
        </p:nvSpPr>
        <p:spPr>
          <a:xfrm>
            <a:off x="2028749" y="0"/>
            <a:ext cx="2048256" cy="1728216"/>
          </a:xfrm>
        </p:spPr>
      </p:sp>
      <p:sp>
        <p:nvSpPr>
          <p:cNvPr id="14" name="Picture Placeholder 3"/>
          <p:cNvSpPr>
            <a:spLocks noGrp="1"/>
          </p:cNvSpPr>
          <p:nvPr>
            <p:ph type="pic" sz="quarter" idx="15"/>
          </p:nvPr>
        </p:nvSpPr>
        <p:spPr>
          <a:xfrm>
            <a:off x="4057498" y="0"/>
            <a:ext cx="2048256" cy="1728216"/>
          </a:xfrm>
        </p:spPr>
      </p:sp>
      <p:sp>
        <p:nvSpPr>
          <p:cNvPr id="15" name="Picture Placeholder 4"/>
          <p:cNvSpPr>
            <a:spLocks noGrp="1"/>
          </p:cNvSpPr>
          <p:nvPr>
            <p:ph type="pic" sz="quarter" idx="16"/>
          </p:nvPr>
        </p:nvSpPr>
        <p:spPr>
          <a:xfrm>
            <a:off x="6086247" y="0"/>
            <a:ext cx="2048256" cy="1728216"/>
          </a:xfrm>
        </p:spPr>
      </p:sp>
      <p:sp>
        <p:nvSpPr>
          <p:cNvPr id="16" name="Picture Placeholder 5"/>
          <p:cNvSpPr>
            <a:spLocks noGrp="1"/>
          </p:cNvSpPr>
          <p:nvPr>
            <p:ph type="pic" sz="quarter" idx="17"/>
          </p:nvPr>
        </p:nvSpPr>
        <p:spPr>
          <a:xfrm>
            <a:off x="10143744" y="0"/>
            <a:ext cx="2048256" cy="1728216"/>
          </a:xfrm>
        </p:spPr>
      </p:sp>
      <p:sp>
        <p:nvSpPr>
          <p:cNvPr id="17" name="Picture Placeholder 6"/>
          <p:cNvSpPr>
            <a:spLocks noGrp="1"/>
          </p:cNvSpPr>
          <p:nvPr>
            <p:ph type="pic" sz="quarter" idx="25"/>
          </p:nvPr>
        </p:nvSpPr>
        <p:spPr>
          <a:xfrm>
            <a:off x="8114996" y="0"/>
            <a:ext cx="2048256" cy="1728216"/>
          </a:xfrm>
        </p:spPr>
      </p:sp>
      <p:sp>
        <p:nvSpPr>
          <p:cNvPr id="18" name="Picture Placeholder 7"/>
          <p:cNvSpPr>
            <a:spLocks noGrp="1"/>
          </p:cNvSpPr>
          <p:nvPr>
            <p:ph type="pic" sz="quarter" idx="26"/>
          </p:nvPr>
        </p:nvSpPr>
        <p:spPr>
          <a:xfrm>
            <a:off x="0" y="1709928"/>
            <a:ext cx="2048256" cy="1728216"/>
          </a:xfrm>
        </p:spPr>
      </p:sp>
      <p:sp>
        <p:nvSpPr>
          <p:cNvPr id="19" name="Picture Placeholder 8"/>
          <p:cNvSpPr>
            <a:spLocks noGrp="1"/>
          </p:cNvSpPr>
          <p:nvPr>
            <p:ph type="pic" sz="quarter" idx="27"/>
          </p:nvPr>
        </p:nvSpPr>
        <p:spPr>
          <a:xfrm>
            <a:off x="2028749" y="1709928"/>
            <a:ext cx="2048256" cy="1728216"/>
          </a:xfrm>
        </p:spPr>
      </p:sp>
      <p:sp>
        <p:nvSpPr>
          <p:cNvPr id="20" name="Picture Placeholder 9"/>
          <p:cNvSpPr>
            <a:spLocks noGrp="1"/>
          </p:cNvSpPr>
          <p:nvPr>
            <p:ph type="pic" sz="quarter" idx="28"/>
          </p:nvPr>
        </p:nvSpPr>
        <p:spPr>
          <a:xfrm>
            <a:off x="4057498" y="1709928"/>
            <a:ext cx="2048256" cy="1728216"/>
          </a:xfrm>
        </p:spPr>
      </p:sp>
      <p:sp>
        <p:nvSpPr>
          <p:cNvPr id="21" name="Picture Placeholder 10"/>
          <p:cNvSpPr>
            <a:spLocks noGrp="1"/>
          </p:cNvSpPr>
          <p:nvPr>
            <p:ph type="pic" sz="quarter" idx="29"/>
          </p:nvPr>
        </p:nvSpPr>
        <p:spPr>
          <a:xfrm>
            <a:off x="6086247" y="1709928"/>
            <a:ext cx="2048256" cy="1728216"/>
          </a:xfrm>
        </p:spPr>
      </p:sp>
      <p:sp>
        <p:nvSpPr>
          <p:cNvPr id="22" name="Picture Placeholder 11"/>
          <p:cNvSpPr>
            <a:spLocks noGrp="1"/>
          </p:cNvSpPr>
          <p:nvPr>
            <p:ph type="pic" sz="quarter" idx="30"/>
          </p:nvPr>
        </p:nvSpPr>
        <p:spPr>
          <a:xfrm>
            <a:off x="10163252" y="1719072"/>
            <a:ext cx="2048256" cy="1728216"/>
          </a:xfrm>
        </p:spPr>
      </p:sp>
      <p:sp>
        <p:nvSpPr>
          <p:cNvPr id="23" name="Picture Placeholder 12"/>
          <p:cNvSpPr>
            <a:spLocks noGrp="1"/>
          </p:cNvSpPr>
          <p:nvPr>
            <p:ph type="pic" sz="quarter" idx="31"/>
          </p:nvPr>
        </p:nvSpPr>
        <p:spPr>
          <a:xfrm>
            <a:off x="8114996" y="1709928"/>
            <a:ext cx="2048256" cy="1728216"/>
          </a:xfrm>
        </p:spPr>
      </p:sp>
      <p:sp>
        <p:nvSpPr>
          <p:cNvPr id="24" name="Picture Placeholder 13"/>
          <p:cNvSpPr>
            <a:spLocks noGrp="1"/>
          </p:cNvSpPr>
          <p:nvPr>
            <p:ph type="pic" sz="quarter" idx="32"/>
          </p:nvPr>
        </p:nvSpPr>
        <p:spPr>
          <a:xfrm>
            <a:off x="0" y="3419856"/>
            <a:ext cx="2048256" cy="1728216"/>
          </a:xfrm>
        </p:spPr>
      </p:sp>
      <p:sp>
        <p:nvSpPr>
          <p:cNvPr id="25" name="Picture Placeholder 14"/>
          <p:cNvSpPr>
            <a:spLocks noGrp="1"/>
          </p:cNvSpPr>
          <p:nvPr>
            <p:ph type="pic" sz="quarter" idx="33"/>
          </p:nvPr>
        </p:nvSpPr>
        <p:spPr>
          <a:xfrm>
            <a:off x="2028749" y="3419856"/>
            <a:ext cx="2048256" cy="1728216"/>
          </a:xfrm>
        </p:spPr>
      </p:sp>
      <p:sp>
        <p:nvSpPr>
          <p:cNvPr id="26" name="Picture Placeholder 15"/>
          <p:cNvSpPr>
            <a:spLocks noGrp="1"/>
          </p:cNvSpPr>
          <p:nvPr>
            <p:ph type="pic" sz="quarter" idx="34"/>
          </p:nvPr>
        </p:nvSpPr>
        <p:spPr>
          <a:xfrm>
            <a:off x="4057498" y="3419856"/>
            <a:ext cx="2048256" cy="1728216"/>
          </a:xfrm>
        </p:spPr>
      </p:sp>
      <p:sp>
        <p:nvSpPr>
          <p:cNvPr id="27" name="Picture Placeholder 16"/>
          <p:cNvSpPr>
            <a:spLocks noGrp="1"/>
          </p:cNvSpPr>
          <p:nvPr>
            <p:ph type="pic" sz="quarter" idx="35"/>
          </p:nvPr>
        </p:nvSpPr>
        <p:spPr>
          <a:xfrm>
            <a:off x="6086247" y="3419856"/>
            <a:ext cx="2048256" cy="1728216"/>
          </a:xfrm>
        </p:spPr>
      </p:sp>
      <p:sp>
        <p:nvSpPr>
          <p:cNvPr id="28" name="Picture Placeholder 17"/>
          <p:cNvSpPr>
            <a:spLocks noGrp="1"/>
          </p:cNvSpPr>
          <p:nvPr>
            <p:ph type="pic" sz="quarter" idx="36"/>
          </p:nvPr>
        </p:nvSpPr>
        <p:spPr>
          <a:xfrm>
            <a:off x="10143744" y="3419856"/>
            <a:ext cx="2048256" cy="1728216"/>
          </a:xfrm>
        </p:spPr>
      </p:sp>
      <p:sp>
        <p:nvSpPr>
          <p:cNvPr id="29" name="Picture Placeholder 18"/>
          <p:cNvSpPr>
            <a:spLocks noGrp="1"/>
          </p:cNvSpPr>
          <p:nvPr>
            <p:ph type="pic" sz="quarter" idx="37"/>
          </p:nvPr>
        </p:nvSpPr>
        <p:spPr>
          <a:xfrm>
            <a:off x="8114996" y="3419856"/>
            <a:ext cx="2048256" cy="1728216"/>
          </a:xfrm>
        </p:spPr>
      </p:sp>
      <p:sp>
        <p:nvSpPr>
          <p:cNvPr id="30" name="Picture Placeholder 19"/>
          <p:cNvSpPr>
            <a:spLocks noGrp="1"/>
          </p:cNvSpPr>
          <p:nvPr>
            <p:ph type="pic" sz="quarter" idx="38"/>
          </p:nvPr>
        </p:nvSpPr>
        <p:spPr>
          <a:xfrm>
            <a:off x="0" y="5129784"/>
            <a:ext cx="2048256" cy="1728216"/>
          </a:xfrm>
        </p:spPr>
      </p:sp>
      <p:sp>
        <p:nvSpPr>
          <p:cNvPr id="31" name="Picture Placeholder 20"/>
          <p:cNvSpPr>
            <a:spLocks noGrp="1"/>
          </p:cNvSpPr>
          <p:nvPr>
            <p:ph type="pic" sz="quarter" idx="39"/>
          </p:nvPr>
        </p:nvSpPr>
        <p:spPr>
          <a:xfrm>
            <a:off x="2028749" y="5129784"/>
            <a:ext cx="2048256" cy="1728216"/>
          </a:xfrm>
        </p:spPr>
      </p:sp>
      <p:sp>
        <p:nvSpPr>
          <p:cNvPr id="32" name="Picture Placeholder 21"/>
          <p:cNvSpPr>
            <a:spLocks noGrp="1"/>
          </p:cNvSpPr>
          <p:nvPr>
            <p:ph type="pic" sz="quarter" idx="40"/>
          </p:nvPr>
        </p:nvSpPr>
        <p:spPr>
          <a:xfrm>
            <a:off x="4057498" y="5129784"/>
            <a:ext cx="2048256" cy="1728216"/>
          </a:xfrm>
        </p:spPr>
      </p:sp>
      <p:sp>
        <p:nvSpPr>
          <p:cNvPr id="33" name="Picture Placeholder 22"/>
          <p:cNvSpPr>
            <a:spLocks noGrp="1"/>
          </p:cNvSpPr>
          <p:nvPr>
            <p:ph type="pic" sz="quarter" idx="41"/>
          </p:nvPr>
        </p:nvSpPr>
        <p:spPr>
          <a:xfrm>
            <a:off x="6086247" y="5129784"/>
            <a:ext cx="2048256" cy="1728216"/>
          </a:xfrm>
        </p:spPr>
      </p:sp>
      <p:sp>
        <p:nvSpPr>
          <p:cNvPr id="34" name="Picture Placeholder 23"/>
          <p:cNvSpPr>
            <a:spLocks noGrp="1"/>
          </p:cNvSpPr>
          <p:nvPr>
            <p:ph type="pic" sz="quarter" idx="42"/>
          </p:nvPr>
        </p:nvSpPr>
        <p:spPr>
          <a:xfrm>
            <a:off x="10143744" y="5129784"/>
            <a:ext cx="2048256" cy="1728216"/>
          </a:xfrm>
        </p:spPr>
      </p:sp>
      <p:sp>
        <p:nvSpPr>
          <p:cNvPr id="35" name="Picture Placeholder 24"/>
          <p:cNvSpPr>
            <a:spLocks noGrp="1"/>
          </p:cNvSpPr>
          <p:nvPr>
            <p:ph type="pic" sz="quarter" idx="43"/>
          </p:nvPr>
        </p:nvSpPr>
        <p:spPr>
          <a:xfrm>
            <a:off x="8114996" y="5129784"/>
            <a:ext cx="2048256" cy="1728216"/>
          </a:xfrm>
        </p:spPr>
      </p:sp>
    </p:spTree>
    <p:extLst>
      <p:ext uri="{BB962C8B-B14F-4D97-AF65-F5344CB8AC3E}">
        <p14:creationId xmlns:p14="http://schemas.microsoft.com/office/powerpoint/2010/main" val="6541049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15"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16" name="Picture Placeholder 2"/>
          <p:cNvSpPr>
            <a:spLocks noGrp="1"/>
          </p:cNvSpPr>
          <p:nvPr>
            <p:ph type="pic" sz="quarter" idx="14"/>
          </p:nvPr>
        </p:nvSpPr>
        <p:spPr>
          <a:xfrm>
            <a:off x="914400" y="1396999"/>
            <a:ext cx="5453743" cy="4266109"/>
          </a:xfrm>
        </p:spPr>
      </p:sp>
      <p:sp>
        <p:nvSpPr>
          <p:cNvPr id="17" name="Text Placeholder 25"/>
          <p:cNvSpPr>
            <a:spLocks noGrp="1"/>
          </p:cNvSpPr>
          <p:nvPr>
            <p:ph type="body" sz="quarter" idx="21" hasCustomPrompt="1"/>
          </p:nvPr>
        </p:nvSpPr>
        <p:spPr>
          <a:xfrm>
            <a:off x="6626065" y="1415276"/>
            <a:ext cx="5052639" cy="4247832"/>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marR="0"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sz="1800">
                <a:solidFill>
                  <a:schemeClr val="tx2"/>
                </a:solidFill>
              </a:defRPr>
            </a:lvl2pPr>
          </a:lstStyle>
          <a:p>
            <a:r>
              <a:rPr lang="en-US"/>
              <a:t>Lorem ipsum</a:t>
            </a:r>
          </a:p>
          <a:p>
            <a:pPr lvl="1"/>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marL="685800" marR="0" lvl="1" indent="-228600" algn="l" defTabSz="914400" rtl="0" eaLnBrk="1" fontAlgn="auto" latinLnBrk="0" hangingPunct="1">
              <a:lnSpc>
                <a:spcPct val="90000"/>
              </a:lnSpc>
              <a:spcBef>
                <a:spcPts val="500"/>
              </a:spcBef>
              <a:spcAft>
                <a:spcPts val="0"/>
              </a:spcAft>
              <a:buClr>
                <a:schemeClr val="accent1"/>
              </a:buClr>
              <a:buSzTx/>
              <a:buFont typeface="Wingdings" panose="05000000000000000000" pitchFamily="2" charset="2"/>
              <a:buChar char="§"/>
              <a:tabLst/>
              <a:defRPr/>
            </a:pPr>
            <a:r>
              <a:rPr lang="en-US"/>
              <a:t>Lorem ipsum dolor sit </a:t>
            </a:r>
            <a:r>
              <a:rPr lang="en-US" err="1"/>
              <a:t>amet</a:t>
            </a:r>
            <a:r>
              <a:rPr lang="en-US"/>
              <a:t> </a:t>
            </a:r>
            <a:r>
              <a:rPr lang="en-US" err="1"/>
              <a:t>consequitor</a:t>
            </a:r>
            <a:endParaRPr lang="en-US"/>
          </a:p>
          <a:p>
            <a:pPr lvl="1"/>
            <a:endParaRPr lang="en-US"/>
          </a:p>
        </p:txBody>
      </p:sp>
    </p:spTree>
    <p:extLst>
      <p:ext uri="{BB962C8B-B14F-4D97-AF65-F5344CB8AC3E}">
        <p14:creationId xmlns:p14="http://schemas.microsoft.com/office/powerpoint/2010/main" val="2895679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8" name="Picture Placeholder 2"/>
          <p:cNvSpPr>
            <a:spLocks noGrp="1"/>
          </p:cNvSpPr>
          <p:nvPr>
            <p:ph type="pic" sz="quarter" idx="14"/>
          </p:nvPr>
        </p:nvSpPr>
        <p:spPr>
          <a:xfrm>
            <a:off x="914400" y="1396999"/>
            <a:ext cx="10363200" cy="4266109"/>
          </a:xfrm>
        </p:spPr>
      </p:sp>
      <p:sp>
        <p:nvSpPr>
          <p:cNvPr id="9" name="Text Placeholder 25"/>
          <p:cNvSpPr>
            <a:spLocks noGrp="1"/>
          </p:cNvSpPr>
          <p:nvPr>
            <p:ph type="body" sz="quarter" idx="21"/>
          </p:nvPr>
        </p:nvSpPr>
        <p:spPr>
          <a:xfrm>
            <a:off x="914400" y="5663275"/>
            <a:ext cx="10363200" cy="750975"/>
          </a:xfrm>
        </p:spPr>
        <p:txBody>
          <a:bodyPr>
            <a:normAutofit/>
          </a:bodyPr>
          <a:lstStyle>
            <a:lvl1pPr marL="228600" indent="-228600">
              <a:buClr>
                <a:schemeClr val="accent1"/>
              </a:buClr>
              <a:buFont typeface="Wingdings" panose="05000000000000000000" pitchFamily="2" charset="2"/>
              <a:buChar char="§"/>
              <a:defRPr sz="1800">
                <a:solidFill>
                  <a:schemeClr val="tx2"/>
                </a:solidFill>
              </a:defRPr>
            </a:lvl1pPr>
            <a:lvl2pPr marL="685800" indent="-228600">
              <a:buClr>
                <a:schemeClr val="accent1"/>
              </a:buClr>
              <a:buFont typeface="Wingdings" panose="05000000000000000000" pitchFamily="2" charset="2"/>
              <a:buChar char="§"/>
              <a:defRPr sz="1800">
                <a:solidFill>
                  <a:schemeClr val="tx2"/>
                </a:solidFill>
              </a:defRPr>
            </a:lvl2pPr>
          </a:lstStyle>
          <a:p>
            <a:r>
              <a:rPr lang="en-US"/>
              <a:t>Lorem ipsum</a:t>
            </a:r>
          </a:p>
          <a:p>
            <a:pPr lvl="1"/>
            <a:r>
              <a:rPr lang="en-US"/>
              <a:t>Lorem ipsum dolor sit </a:t>
            </a:r>
            <a:r>
              <a:rPr lang="en-US" err="1"/>
              <a:t>amet</a:t>
            </a:r>
            <a:r>
              <a:rPr lang="en-US"/>
              <a:t> </a:t>
            </a:r>
            <a:r>
              <a:rPr lang="en-US" err="1"/>
              <a:t>consequitor</a:t>
            </a:r>
            <a:endParaRPr lang="en-US"/>
          </a:p>
        </p:txBody>
      </p:sp>
    </p:spTree>
    <p:extLst>
      <p:ext uri="{BB962C8B-B14F-4D97-AF65-F5344CB8AC3E}">
        <p14:creationId xmlns:p14="http://schemas.microsoft.com/office/powerpoint/2010/main" val="4136605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7" name="Title 9"/>
          <p:cNvSpPr>
            <a:spLocks noGrp="1"/>
          </p:cNvSpPr>
          <p:nvPr>
            <p:ph type="title"/>
          </p:nvPr>
        </p:nvSpPr>
        <p:spPr>
          <a:xfrm>
            <a:off x="914400" y="279961"/>
            <a:ext cx="10363200" cy="817561"/>
          </a:xfrm>
        </p:spPr>
        <p:txBody>
          <a:bodyPr/>
          <a:lstStyle>
            <a:lvl1pPr>
              <a:defRPr>
                <a:solidFill>
                  <a:schemeClr val="tx2"/>
                </a:solidFill>
              </a:defRPr>
            </a:lvl1pPr>
          </a:lstStyle>
          <a:p>
            <a:r>
              <a:rPr lang="en-US"/>
              <a:t>Lots of placeholder master slides</a:t>
            </a:r>
          </a:p>
        </p:txBody>
      </p:sp>
      <p:sp>
        <p:nvSpPr>
          <p:cNvPr id="8" name="Picture Placeholder 2"/>
          <p:cNvSpPr>
            <a:spLocks noGrp="1"/>
          </p:cNvSpPr>
          <p:nvPr>
            <p:ph type="pic" sz="quarter" idx="14"/>
          </p:nvPr>
        </p:nvSpPr>
        <p:spPr>
          <a:xfrm>
            <a:off x="914400" y="1396999"/>
            <a:ext cx="10363200" cy="5461001"/>
          </a:xfrm>
        </p:spPr>
      </p:sp>
    </p:spTree>
    <p:extLst>
      <p:ext uri="{BB962C8B-B14F-4D97-AF65-F5344CB8AC3E}">
        <p14:creationId xmlns:p14="http://schemas.microsoft.com/office/powerpoint/2010/main" val="15609518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Picture Placeholder 2"/>
          <p:cNvSpPr>
            <a:spLocks noGrp="1"/>
          </p:cNvSpPr>
          <p:nvPr>
            <p:ph type="pic" sz="quarter" idx="14"/>
          </p:nvPr>
        </p:nvSpPr>
        <p:spPr>
          <a:xfrm>
            <a:off x="0" y="1"/>
            <a:ext cx="12192000" cy="6858000"/>
          </a:xfrm>
        </p:spPr>
      </p:sp>
    </p:spTree>
    <p:extLst>
      <p:ext uri="{BB962C8B-B14F-4D97-AF65-F5344CB8AC3E}">
        <p14:creationId xmlns:p14="http://schemas.microsoft.com/office/powerpoint/2010/main" val="13138554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58" name="Picture 57"/>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graphicFrame>
        <p:nvGraphicFramePr>
          <p:cNvPr id="47" name="Content Placeholder 3"/>
          <p:cNvGraphicFramePr>
            <a:graphicFrameLocks/>
          </p:cNvGraphicFramePr>
          <p:nvPr userDrawn="1">
            <p:extLst>
              <p:ext uri="{D42A27DB-BD31-4B8C-83A1-F6EECF244321}">
                <p14:modId xmlns:p14="http://schemas.microsoft.com/office/powerpoint/2010/main" val="1873780465"/>
              </p:ext>
            </p:extLst>
          </p:nvPr>
        </p:nvGraphicFramePr>
        <p:xfrm>
          <a:off x="4660694" y="1780249"/>
          <a:ext cx="2808010" cy="22815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Content Placeholder 3"/>
          <p:cNvGraphicFramePr>
            <a:graphicFrameLocks/>
          </p:cNvGraphicFramePr>
          <p:nvPr userDrawn="1">
            <p:extLst>
              <p:ext uri="{D42A27DB-BD31-4B8C-83A1-F6EECF244321}">
                <p14:modId xmlns:p14="http://schemas.microsoft.com/office/powerpoint/2010/main" val="736068337"/>
              </p:ext>
            </p:extLst>
          </p:nvPr>
        </p:nvGraphicFramePr>
        <p:xfrm>
          <a:off x="8276048" y="1780249"/>
          <a:ext cx="2808010" cy="2281506"/>
        </p:xfrm>
        <a:graphic>
          <a:graphicData uri="http://schemas.openxmlformats.org/drawingml/2006/chart">
            <c:chart xmlns:c="http://schemas.openxmlformats.org/drawingml/2006/chart" xmlns:r="http://schemas.openxmlformats.org/officeDocument/2006/relationships" r:id="rId5"/>
          </a:graphicData>
        </a:graphic>
      </p:graphicFrame>
      <p:sp>
        <p:nvSpPr>
          <p:cNvPr id="49" name="TextBox 48"/>
          <p:cNvSpPr txBox="1"/>
          <p:nvPr userDrawn="1"/>
        </p:nvSpPr>
        <p:spPr>
          <a:xfrm>
            <a:off x="1486007" y="4241801"/>
            <a:ext cx="2081019" cy="553998"/>
          </a:xfrm>
          <a:prstGeom prst="rect">
            <a:avLst/>
          </a:prstGeom>
          <a:noFill/>
        </p:spPr>
        <p:txBody>
          <a:bodyPr wrap="none" rtlCol="0">
            <a:spAutoFit/>
          </a:bodyPr>
          <a:lstStyle/>
          <a:p>
            <a:pPr algn="ctr"/>
            <a:r>
              <a:rPr lang="en-US" kern="900" spc="-67">
                <a:solidFill>
                  <a:schemeClr val="bg1"/>
                </a:solidFill>
              </a:rPr>
              <a:t>January</a:t>
            </a:r>
          </a:p>
          <a:p>
            <a:pPr algn="ctr"/>
            <a:r>
              <a:rPr lang="en-US" sz="1200">
                <a:solidFill>
                  <a:schemeClr val="bg1"/>
                </a:solidFill>
              </a:rPr>
              <a:t>Lorem ipsum dolor sit amet</a:t>
            </a:r>
          </a:p>
        </p:txBody>
      </p:sp>
      <p:sp>
        <p:nvSpPr>
          <p:cNvPr id="50" name="TextBox 49"/>
          <p:cNvSpPr txBox="1"/>
          <p:nvPr userDrawn="1"/>
        </p:nvSpPr>
        <p:spPr>
          <a:xfrm>
            <a:off x="5024190" y="4241801"/>
            <a:ext cx="2081019" cy="553998"/>
          </a:xfrm>
          <a:prstGeom prst="rect">
            <a:avLst/>
          </a:prstGeom>
          <a:noFill/>
        </p:spPr>
        <p:txBody>
          <a:bodyPr wrap="none" rtlCol="0">
            <a:spAutoFit/>
          </a:bodyPr>
          <a:lstStyle/>
          <a:p>
            <a:pPr algn="ctr"/>
            <a:r>
              <a:rPr lang="en-US" kern="900" spc="-67">
                <a:solidFill>
                  <a:schemeClr val="bg1"/>
                </a:solidFill>
              </a:rPr>
              <a:t>February</a:t>
            </a:r>
          </a:p>
          <a:p>
            <a:pPr algn="ctr"/>
            <a:r>
              <a:rPr lang="en-US" sz="1200">
                <a:solidFill>
                  <a:schemeClr val="bg1"/>
                </a:solidFill>
              </a:rPr>
              <a:t>Lorem ipsum dolor sit amet</a:t>
            </a:r>
          </a:p>
        </p:txBody>
      </p:sp>
      <p:sp>
        <p:nvSpPr>
          <p:cNvPr id="51" name="TextBox 50"/>
          <p:cNvSpPr txBox="1"/>
          <p:nvPr userDrawn="1"/>
        </p:nvSpPr>
        <p:spPr>
          <a:xfrm>
            <a:off x="8639544" y="4241801"/>
            <a:ext cx="2081019" cy="553998"/>
          </a:xfrm>
          <a:prstGeom prst="rect">
            <a:avLst/>
          </a:prstGeom>
          <a:noFill/>
        </p:spPr>
        <p:txBody>
          <a:bodyPr wrap="none" rtlCol="0">
            <a:spAutoFit/>
          </a:bodyPr>
          <a:lstStyle/>
          <a:p>
            <a:pPr algn="ctr"/>
            <a:r>
              <a:rPr lang="en-US" kern="900" spc="-67">
                <a:solidFill>
                  <a:schemeClr val="bg1"/>
                </a:solidFill>
              </a:rPr>
              <a:t>March</a:t>
            </a:r>
          </a:p>
          <a:p>
            <a:pPr algn="ctr"/>
            <a:r>
              <a:rPr lang="en-US" sz="1200">
                <a:solidFill>
                  <a:schemeClr val="bg1"/>
                </a:solidFill>
              </a:rPr>
              <a:t>Lorem ipsum dolor sit amet</a:t>
            </a:r>
          </a:p>
        </p:txBody>
      </p:sp>
      <p:sp>
        <p:nvSpPr>
          <p:cNvPr id="52" name="TextBox 51"/>
          <p:cNvSpPr txBox="1"/>
          <p:nvPr userDrawn="1"/>
        </p:nvSpPr>
        <p:spPr>
          <a:xfrm>
            <a:off x="2018268" y="2595448"/>
            <a:ext cx="1016497" cy="646331"/>
          </a:xfrm>
          <a:prstGeom prst="rect">
            <a:avLst/>
          </a:prstGeom>
          <a:noFill/>
        </p:spPr>
        <p:txBody>
          <a:bodyPr wrap="none" rtlCol="0">
            <a:spAutoFit/>
          </a:bodyPr>
          <a:lstStyle/>
          <a:p>
            <a:pPr algn="ctr"/>
            <a:r>
              <a:rPr lang="en-US" sz="3600" b="1" kern="900" spc="-67">
                <a:solidFill>
                  <a:schemeClr val="bg1"/>
                </a:solidFill>
              </a:rPr>
              <a:t>60%</a:t>
            </a:r>
            <a:endParaRPr lang="en-US" sz="2000" b="1">
              <a:solidFill>
                <a:schemeClr val="bg1"/>
              </a:solidFill>
            </a:endParaRPr>
          </a:p>
        </p:txBody>
      </p:sp>
      <p:sp>
        <p:nvSpPr>
          <p:cNvPr id="53" name="TextBox 52"/>
          <p:cNvSpPr txBox="1"/>
          <p:nvPr userDrawn="1"/>
        </p:nvSpPr>
        <p:spPr>
          <a:xfrm>
            <a:off x="5556451" y="2595448"/>
            <a:ext cx="1016497" cy="646331"/>
          </a:xfrm>
          <a:prstGeom prst="rect">
            <a:avLst/>
          </a:prstGeom>
          <a:noFill/>
        </p:spPr>
        <p:txBody>
          <a:bodyPr wrap="none" rtlCol="0">
            <a:spAutoFit/>
          </a:bodyPr>
          <a:lstStyle/>
          <a:p>
            <a:pPr algn="ctr"/>
            <a:r>
              <a:rPr lang="en-US" sz="3600" b="1" kern="900" spc="-67">
                <a:solidFill>
                  <a:schemeClr val="bg1"/>
                </a:solidFill>
              </a:rPr>
              <a:t>72%</a:t>
            </a:r>
            <a:endParaRPr lang="en-US" sz="2000" b="1">
              <a:solidFill>
                <a:schemeClr val="bg1"/>
              </a:solidFill>
            </a:endParaRPr>
          </a:p>
        </p:txBody>
      </p:sp>
      <p:sp>
        <p:nvSpPr>
          <p:cNvPr id="54" name="TextBox 53"/>
          <p:cNvSpPr txBox="1"/>
          <p:nvPr userDrawn="1"/>
        </p:nvSpPr>
        <p:spPr>
          <a:xfrm>
            <a:off x="9171806" y="2595448"/>
            <a:ext cx="1016497" cy="646331"/>
          </a:xfrm>
          <a:prstGeom prst="rect">
            <a:avLst/>
          </a:prstGeom>
          <a:noFill/>
        </p:spPr>
        <p:txBody>
          <a:bodyPr wrap="none" rtlCol="0">
            <a:spAutoFit/>
          </a:bodyPr>
          <a:lstStyle/>
          <a:p>
            <a:pPr algn="ctr"/>
            <a:r>
              <a:rPr lang="en-US" sz="3600" b="1" kern="900" spc="-67">
                <a:solidFill>
                  <a:schemeClr val="bg1"/>
                </a:solidFill>
              </a:rPr>
              <a:t>85%</a:t>
            </a:r>
            <a:endParaRPr lang="en-US" sz="2000" b="1">
              <a:solidFill>
                <a:schemeClr val="bg1"/>
              </a:solidFill>
            </a:endParaRPr>
          </a:p>
        </p:txBody>
      </p:sp>
      <p:graphicFrame>
        <p:nvGraphicFramePr>
          <p:cNvPr id="55" name="Content Placeholder 3"/>
          <p:cNvGraphicFramePr>
            <a:graphicFrameLocks/>
          </p:cNvGraphicFramePr>
          <p:nvPr userDrawn="1">
            <p:extLst>
              <p:ext uri="{D42A27DB-BD31-4B8C-83A1-F6EECF244321}">
                <p14:modId xmlns:p14="http://schemas.microsoft.com/office/powerpoint/2010/main" val="3565881941"/>
              </p:ext>
            </p:extLst>
          </p:nvPr>
        </p:nvGraphicFramePr>
        <p:xfrm>
          <a:off x="1045340" y="1632829"/>
          <a:ext cx="2808010" cy="2281508"/>
        </p:xfrm>
        <a:graphic>
          <a:graphicData uri="http://schemas.openxmlformats.org/drawingml/2006/chart">
            <c:chart xmlns:c="http://schemas.openxmlformats.org/drawingml/2006/chart" xmlns:r="http://schemas.openxmlformats.org/officeDocument/2006/relationships" r:id="rId6"/>
          </a:graphicData>
        </a:graphic>
      </p:graphicFrame>
      <p:sp>
        <p:nvSpPr>
          <p:cNvPr id="56" name="Title 14"/>
          <p:cNvSpPr>
            <a:spLocks noGrp="1"/>
          </p:cNvSpPr>
          <p:nvPr>
            <p:ph type="title"/>
          </p:nvPr>
        </p:nvSpPr>
        <p:spPr>
          <a:xfrm>
            <a:off x="914400" y="279961"/>
            <a:ext cx="10363200" cy="817561"/>
          </a:xfrm>
        </p:spPr>
        <p:txBody>
          <a:bodyPr/>
          <a:lstStyle>
            <a:lvl1pPr>
              <a:defRPr>
                <a:solidFill>
                  <a:schemeClr val="bg1"/>
                </a:solidFill>
              </a:defRPr>
            </a:lvl1pPr>
          </a:lstStyle>
          <a:p>
            <a:r>
              <a:rPr lang="en-US"/>
              <a:t>Put your awesome title here</a:t>
            </a:r>
          </a:p>
        </p:txBody>
      </p:sp>
      <p:sp>
        <p:nvSpPr>
          <p:cNvPr id="57" name="Text Placeholder 15"/>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Subtitles should also be awesome if all possible</a:t>
            </a:r>
          </a:p>
        </p:txBody>
      </p:sp>
    </p:spTree>
    <p:extLst>
      <p:ext uri="{BB962C8B-B14F-4D97-AF65-F5344CB8AC3E}">
        <p14:creationId xmlns:p14="http://schemas.microsoft.com/office/powerpoint/2010/main" val="39046500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45" name="Picture 44"/>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32" name="Rectangle 31"/>
          <p:cNvSpPr/>
          <p:nvPr userDrawn="1"/>
        </p:nvSpPr>
        <p:spPr>
          <a:xfrm>
            <a:off x="793019" y="524186"/>
            <a:ext cx="3104068" cy="2694840"/>
          </a:xfrm>
          <a:prstGeom prst="rect">
            <a:avLst/>
          </a:prstGeom>
        </p:spPr>
        <p:txBody>
          <a:bodyPr wrap="square">
            <a:spAutoFit/>
          </a:bodyPr>
          <a:lstStyle/>
          <a:p>
            <a:pPr>
              <a:lnSpc>
                <a:spcPct val="90000"/>
              </a:lnSpc>
            </a:pPr>
            <a:r>
              <a:rPr lang="en-US" sz="2133">
                <a:solidFill>
                  <a:srgbClr val="FFFFFF"/>
                </a:solidFill>
              </a:rPr>
              <a:t>Key point</a:t>
            </a:r>
          </a:p>
          <a:p>
            <a:pPr>
              <a:lnSpc>
                <a:spcPct val="90000"/>
              </a:lnSpc>
            </a:pPr>
            <a:endParaRPr lang="en-US" sz="2133">
              <a:solidFill>
                <a:srgbClr val="FFFFFF"/>
              </a:solidFill>
            </a:endParaRPr>
          </a:p>
          <a:p>
            <a:pPr>
              <a:lnSpc>
                <a:spcPct val="99000"/>
              </a:lnSpc>
            </a:pPr>
            <a:r>
              <a:rPr lang="en-US" sz="1467">
                <a:solidFill>
                  <a:srgbClr val="FFFFFF"/>
                </a:solidFill>
              </a:rPr>
              <a:t>Lorem ipsum dolor sit amet, </a:t>
            </a:r>
            <a:r>
              <a:rPr lang="en-US" sz="1467" err="1">
                <a:solidFill>
                  <a:srgbClr val="FFFFFF"/>
                </a:solidFill>
              </a:rPr>
              <a:t>consectetur</a:t>
            </a:r>
            <a:r>
              <a:rPr lang="en-US" sz="1467">
                <a:solidFill>
                  <a:srgbClr val="FFFFFF"/>
                </a:solidFill>
              </a:rPr>
              <a:t> </a:t>
            </a:r>
            <a:r>
              <a:rPr lang="en-US" sz="1467" err="1">
                <a:solidFill>
                  <a:srgbClr val="FFFFFF"/>
                </a:solidFill>
              </a:rPr>
              <a:t>adipiscing</a:t>
            </a:r>
            <a:r>
              <a:rPr lang="en-US" sz="1467">
                <a:solidFill>
                  <a:srgbClr val="FFFFFF"/>
                </a:solidFill>
              </a:rPr>
              <a:t> </a:t>
            </a:r>
            <a:r>
              <a:rPr lang="en-US" sz="1467" err="1">
                <a:solidFill>
                  <a:srgbClr val="FFFFFF"/>
                </a:solidFill>
              </a:rPr>
              <a:t>elit</a:t>
            </a:r>
            <a:r>
              <a:rPr lang="en-US" sz="1467">
                <a:solidFill>
                  <a:srgbClr val="FFFFFF"/>
                </a:solidFill>
              </a:rPr>
              <a:t>. </a:t>
            </a:r>
            <a:r>
              <a:rPr lang="en-US" sz="1467" err="1">
                <a:solidFill>
                  <a:srgbClr val="FFFFFF"/>
                </a:solidFill>
              </a:rPr>
              <a:t>Mauris</a:t>
            </a:r>
            <a:r>
              <a:rPr lang="en-US" sz="1467">
                <a:solidFill>
                  <a:srgbClr val="FFFFFF"/>
                </a:solidFill>
              </a:rPr>
              <a:t> </a:t>
            </a:r>
            <a:r>
              <a:rPr lang="en-US" sz="1467" err="1">
                <a:solidFill>
                  <a:srgbClr val="FFFFFF"/>
                </a:solidFill>
              </a:rPr>
              <a:t>eros</a:t>
            </a:r>
            <a:r>
              <a:rPr lang="en-US" sz="1467">
                <a:solidFill>
                  <a:srgbClr val="FFFFFF"/>
                </a:solidFill>
              </a:rPr>
              <a:t> </a:t>
            </a:r>
            <a:r>
              <a:rPr lang="en-US" sz="1467" err="1">
                <a:solidFill>
                  <a:srgbClr val="FFFFFF"/>
                </a:solidFill>
              </a:rPr>
              <a:t>sapien</a:t>
            </a:r>
            <a:r>
              <a:rPr lang="en-US" sz="1467">
                <a:solidFill>
                  <a:srgbClr val="FFFFFF"/>
                </a:solidFill>
              </a:rPr>
              <a:t>, </a:t>
            </a:r>
            <a:r>
              <a:rPr lang="en-US" sz="1467" err="1">
                <a:solidFill>
                  <a:srgbClr val="FFFFFF"/>
                </a:solidFill>
              </a:rPr>
              <a:t>ultrices</a:t>
            </a:r>
            <a:r>
              <a:rPr lang="en-US" sz="1467">
                <a:solidFill>
                  <a:srgbClr val="FFFFFF"/>
                </a:solidFill>
              </a:rPr>
              <a:t> </a:t>
            </a:r>
            <a:r>
              <a:rPr lang="en-US" sz="1467" err="1">
                <a:solidFill>
                  <a:srgbClr val="FFFFFF"/>
                </a:solidFill>
              </a:rPr>
              <a:t>ut</a:t>
            </a:r>
            <a:r>
              <a:rPr lang="en-US" sz="1467">
                <a:solidFill>
                  <a:srgbClr val="FFFFFF"/>
                </a:solidFill>
              </a:rPr>
              <a:t> </a:t>
            </a:r>
            <a:r>
              <a:rPr lang="en-US" sz="1467" err="1">
                <a:solidFill>
                  <a:srgbClr val="FFFFFF"/>
                </a:solidFill>
              </a:rPr>
              <a:t>felis</a:t>
            </a:r>
            <a:r>
              <a:rPr lang="en-US" sz="1467">
                <a:solidFill>
                  <a:srgbClr val="FFFFFF"/>
                </a:solidFill>
              </a:rPr>
              <a:t> non, </a:t>
            </a:r>
            <a:r>
              <a:rPr lang="en-US" sz="1467" err="1">
                <a:solidFill>
                  <a:srgbClr val="FFFFFF"/>
                </a:solidFill>
              </a:rPr>
              <a:t>dapibus</a:t>
            </a:r>
            <a:r>
              <a:rPr lang="en-US" sz="1467">
                <a:solidFill>
                  <a:srgbClr val="FFFFFF"/>
                </a:solidFill>
              </a:rPr>
              <a:t> </a:t>
            </a:r>
            <a:r>
              <a:rPr lang="en-US" sz="1467" err="1">
                <a:solidFill>
                  <a:srgbClr val="FFFFFF"/>
                </a:solidFill>
              </a:rPr>
              <a:t>ornare</a:t>
            </a:r>
            <a:r>
              <a:rPr lang="en-US" sz="1467">
                <a:solidFill>
                  <a:srgbClr val="FFFFFF"/>
                </a:solidFill>
              </a:rPr>
              <a:t> </a:t>
            </a:r>
            <a:r>
              <a:rPr lang="en-US" sz="1467" err="1">
                <a:solidFill>
                  <a:srgbClr val="FFFFFF"/>
                </a:solidFill>
              </a:rPr>
              <a:t>leo</a:t>
            </a:r>
            <a:r>
              <a:rPr lang="en-US" sz="1467">
                <a:solidFill>
                  <a:srgbClr val="FFFFFF"/>
                </a:solidFill>
              </a:rPr>
              <a:t>. In </a:t>
            </a:r>
            <a:r>
              <a:rPr lang="en-US" sz="1467" err="1">
                <a:solidFill>
                  <a:srgbClr val="FFFFFF"/>
                </a:solidFill>
              </a:rPr>
              <a:t>finibus</a:t>
            </a:r>
            <a:r>
              <a:rPr lang="en-US" sz="1467">
                <a:solidFill>
                  <a:srgbClr val="FFFFFF"/>
                </a:solidFill>
              </a:rPr>
              <a:t>, </a:t>
            </a:r>
            <a:r>
              <a:rPr lang="en-US" sz="1467" err="1">
                <a:solidFill>
                  <a:srgbClr val="FFFFFF"/>
                </a:solidFill>
              </a:rPr>
              <a:t>mauris</a:t>
            </a:r>
            <a:r>
              <a:rPr lang="en-US" sz="1467">
                <a:solidFill>
                  <a:srgbClr val="FFFFFF"/>
                </a:solidFill>
              </a:rPr>
              <a:t> </a:t>
            </a:r>
            <a:r>
              <a:rPr lang="en-US" sz="1467" err="1">
                <a:solidFill>
                  <a:srgbClr val="FFFFFF"/>
                </a:solidFill>
              </a:rPr>
              <a:t>nec</a:t>
            </a:r>
            <a:r>
              <a:rPr lang="en-US" sz="1467">
                <a:solidFill>
                  <a:srgbClr val="FFFFFF"/>
                </a:solidFill>
              </a:rPr>
              <a:t> </a:t>
            </a:r>
            <a:r>
              <a:rPr lang="en-US" sz="1467" err="1">
                <a:solidFill>
                  <a:srgbClr val="FFFFFF"/>
                </a:solidFill>
              </a:rPr>
              <a:t>lacinia</a:t>
            </a:r>
            <a:r>
              <a:rPr lang="en-US" sz="1467">
                <a:solidFill>
                  <a:srgbClr val="FFFFFF"/>
                </a:solidFill>
              </a:rPr>
              <a:t> </a:t>
            </a:r>
            <a:r>
              <a:rPr lang="en-US" sz="1467" err="1">
                <a:solidFill>
                  <a:srgbClr val="FFFFFF"/>
                </a:solidFill>
              </a:rPr>
              <a:t>condimentum</a:t>
            </a:r>
            <a:r>
              <a:rPr lang="en-US" sz="1467">
                <a:solidFill>
                  <a:srgbClr val="FFFFFF"/>
                </a:solidFill>
              </a:rPr>
              <a:t>, </a:t>
            </a:r>
            <a:r>
              <a:rPr lang="en-US" sz="1467" err="1">
                <a:solidFill>
                  <a:srgbClr val="FFFFFF"/>
                </a:solidFill>
              </a:rPr>
              <a:t>massa</a:t>
            </a:r>
            <a:r>
              <a:rPr lang="en-US" sz="1467">
                <a:solidFill>
                  <a:srgbClr val="FFFFFF"/>
                </a:solidFill>
              </a:rPr>
              <a:t> </a:t>
            </a:r>
            <a:r>
              <a:rPr lang="en-US" sz="1467" err="1">
                <a:solidFill>
                  <a:srgbClr val="FFFFFF"/>
                </a:solidFill>
              </a:rPr>
              <a:t>est</a:t>
            </a:r>
            <a:r>
              <a:rPr lang="en-US" sz="1467">
                <a:solidFill>
                  <a:srgbClr val="FFFFFF"/>
                </a:solidFill>
              </a:rPr>
              <a:t> </a:t>
            </a:r>
            <a:r>
              <a:rPr lang="en-US" sz="1467" err="1">
                <a:solidFill>
                  <a:srgbClr val="FFFFFF"/>
                </a:solidFill>
              </a:rPr>
              <a:t>ultrices</a:t>
            </a:r>
            <a:r>
              <a:rPr lang="en-US" sz="1467">
                <a:solidFill>
                  <a:srgbClr val="FFFFFF"/>
                </a:solidFill>
              </a:rPr>
              <a:t> </a:t>
            </a:r>
            <a:r>
              <a:rPr lang="en-US" sz="1467" err="1">
                <a:solidFill>
                  <a:srgbClr val="FFFFFF"/>
                </a:solidFill>
              </a:rPr>
              <a:t>tellus</a:t>
            </a:r>
            <a:r>
              <a:rPr lang="en-US" sz="1467">
                <a:solidFill>
                  <a:srgbClr val="FFFFFF"/>
                </a:solidFill>
              </a:rPr>
              <a:t>, </a:t>
            </a:r>
            <a:r>
              <a:rPr lang="en-US" sz="1467" err="1">
                <a:solidFill>
                  <a:srgbClr val="FFFFFF"/>
                </a:solidFill>
              </a:rPr>
              <a:t>ut</a:t>
            </a:r>
            <a:r>
              <a:rPr lang="en-US" sz="1467">
                <a:solidFill>
                  <a:srgbClr val="FFFFFF"/>
                </a:solidFill>
              </a:rPr>
              <a:t> </a:t>
            </a:r>
            <a:r>
              <a:rPr lang="en-US" sz="1467" err="1">
                <a:solidFill>
                  <a:srgbClr val="FFFFFF"/>
                </a:solidFill>
              </a:rPr>
              <a:t>ultrices</a:t>
            </a:r>
            <a:r>
              <a:rPr lang="en-US" sz="1467">
                <a:solidFill>
                  <a:srgbClr val="FFFFFF"/>
                </a:solidFill>
              </a:rPr>
              <a:t> </a:t>
            </a:r>
            <a:r>
              <a:rPr lang="en-US" sz="1467" err="1">
                <a:solidFill>
                  <a:srgbClr val="FFFFFF"/>
                </a:solidFill>
              </a:rPr>
              <a:t>lectus</a:t>
            </a:r>
            <a:r>
              <a:rPr lang="en-US" sz="1467">
                <a:solidFill>
                  <a:srgbClr val="FFFFFF"/>
                </a:solidFill>
              </a:rPr>
              <a:t> </a:t>
            </a:r>
            <a:r>
              <a:rPr lang="en-US" sz="1467" err="1">
                <a:solidFill>
                  <a:srgbClr val="FFFFFF"/>
                </a:solidFill>
              </a:rPr>
              <a:t>sem</a:t>
            </a:r>
            <a:r>
              <a:rPr lang="en-US" sz="1467">
                <a:solidFill>
                  <a:srgbClr val="FFFFFF"/>
                </a:solidFill>
              </a:rPr>
              <a:t> </a:t>
            </a:r>
            <a:r>
              <a:rPr lang="en-US" sz="1467" err="1">
                <a:solidFill>
                  <a:srgbClr val="FFFFFF"/>
                </a:solidFill>
              </a:rPr>
              <a:t>nec</a:t>
            </a:r>
            <a:r>
              <a:rPr lang="en-US" sz="1467">
                <a:solidFill>
                  <a:srgbClr val="FFFFFF"/>
                </a:solidFill>
              </a:rPr>
              <a:t> </a:t>
            </a:r>
            <a:r>
              <a:rPr lang="en-US" sz="1467" err="1">
                <a:solidFill>
                  <a:srgbClr val="FFFFFF"/>
                </a:solidFill>
              </a:rPr>
              <a:t>erat</a:t>
            </a:r>
            <a:r>
              <a:rPr lang="en-US" sz="1467">
                <a:solidFill>
                  <a:srgbClr val="FFFFFF"/>
                </a:solidFill>
              </a:rPr>
              <a:t>. </a:t>
            </a:r>
            <a:r>
              <a:rPr lang="en-US" sz="1467" err="1">
                <a:solidFill>
                  <a:srgbClr val="FFFFFF"/>
                </a:solidFill>
              </a:rPr>
              <a:t>Phasellus</a:t>
            </a:r>
            <a:r>
              <a:rPr lang="en-US" sz="1467">
                <a:solidFill>
                  <a:srgbClr val="FFFFFF"/>
                </a:solidFill>
              </a:rPr>
              <a:t> </a:t>
            </a:r>
            <a:r>
              <a:rPr lang="en-US" sz="1467" err="1">
                <a:solidFill>
                  <a:srgbClr val="FFFFFF"/>
                </a:solidFill>
              </a:rPr>
              <a:t>diam</a:t>
            </a:r>
            <a:r>
              <a:rPr lang="en-US" sz="1467">
                <a:solidFill>
                  <a:srgbClr val="FFFFFF"/>
                </a:solidFill>
              </a:rPr>
              <a:t> ex, </a:t>
            </a:r>
            <a:r>
              <a:rPr lang="en-US" sz="1467" err="1">
                <a:solidFill>
                  <a:srgbClr val="FFFFFF"/>
                </a:solidFill>
              </a:rPr>
              <a:t>auctor</a:t>
            </a:r>
            <a:r>
              <a:rPr lang="en-US" sz="1467">
                <a:solidFill>
                  <a:srgbClr val="FFFFFF"/>
                </a:solidFill>
              </a:rPr>
              <a:t> </a:t>
            </a:r>
            <a:r>
              <a:rPr lang="en-US" sz="1467" err="1">
                <a:solidFill>
                  <a:srgbClr val="FFFFFF"/>
                </a:solidFill>
              </a:rPr>
              <a:t>sed</a:t>
            </a:r>
            <a:r>
              <a:rPr lang="en-US" sz="1467">
                <a:solidFill>
                  <a:srgbClr val="FFFFFF"/>
                </a:solidFill>
              </a:rPr>
              <a:t> </a:t>
            </a:r>
            <a:r>
              <a:rPr lang="en-US" sz="1467" err="1">
                <a:solidFill>
                  <a:srgbClr val="FFFFFF"/>
                </a:solidFill>
              </a:rPr>
              <a:t>luctus</a:t>
            </a:r>
            <a:r>
              <a:rPr lang="en-US" sz="1467">
                <a:solidFill>
                  <a:srgbClr val="FFFFFF"/>
                </a:solidFill>
              </a:rPr>
              <a:t> </a:t>
            </a:r>
            <a:r>
              <a:rPr lang="en-US" sz="1467" err="1">
                <a:solidFill>
                  <a:srgbClr val="FFFFFF"/>
                </a:solidFill>
              </a:rPr>
              <a:t>eget</a:t>
            </a:r>
            <a:r>
              <a:rPr lang="en-US" sz="1467">
                <a:solidFill>
                  <a:srgbClr val="FFFFFF"/>
                </a:solidFill>
              </a:rPr>
              <a:t>, </a:t>
            </a:r>
            <a:r>
              <a:rPr lang="en-US" sz="1467" err="1">
                <a:solidFill>
                  <a:srgbClr val="FFFFFF"/>
                </a:solidFill>
              </a:rPr>
              <a:t>mollis</a:t>
            </a:r>
            <a:r>
              <a:rPr lang="en-US" sz="1467">
                <a:solidFill>
                  <a:srgbClr val="FFFFFF"/>
                </a:solidFill>
              </a:rPr>
              <a:t> </a:t>
            </a:r>
            <a:r>
              <a:rPr lang="en-US" sz="1467" err="1">
                <a:solidFill>
                  <a:srgbClr val="FFFFFF"/>
                </a:solidFill>
              </a:rPr>
              <a:t>vel</a:t>
            </a:r>
            <a:endParaRPr lang="en-US" sz="1467">
              <a:solidFill>
                <a:srgbClr val="FFFFFF"/>
              </a:solidFill>
            </a:endParaRPr>
          </a:p>
        </p:txBody>
      </p:sp>
      <p:pic>
        <p:nvPicPr>
          <p:cNvPr id="2" name="Picture 1"/>
          <p:cNvPicPr>
            <a:picLocks noChangeAspect="1"/>
          </p:cNvPicPr>
          <p:nvPr userDrawn="1"/>
        </p:nvPicPr>
        <p:blipFill>
          <a:blip r:embed="rId4"/>
          <a:stretch>
            <a:fillRect/>
          </a:stretch>
        </p:blipFill>
        <p:spPr>
          <a:xfrm>
            <a:off x="1027268" y="4320345"/>
            <a:ext cx="1081575" cy="718167"/>
          </a:xfrm>
          <a:prstGeom prst="rect">
            <a:avLst/>
          </a:prstGeom>
        </p:spPr>
      </p:pic>
      <p:pic>
        <p:nvPicPr>
          <p:cNvPr id="6" name="Picture 5"/>
          <p:cNvPicPr>
            <a:picLocks noChangeAspect="1"/>
          </p:cNvPicPr>
          <p:nvPr userDrawn="1"/>
        </p:nvPicPr>
        <p:blipFill>
          <a:blip r:embed="rId5"/>
          <a:stretch>
            <a:fillRect/>
          </a:stretch>
        </p:blipFill>
        <p:spPr>
          <a:xfrm>
            <a:off x="4117344" y="4205109"/>
            <a:ext cx="822825" cy="754333"/>
          </a:xfrm>
          <a:prstGeom prst="rect">
            <a:avLst/>
          </a:prstGeom>
        </p:spPr>
      </p:pic>
      <p:pic>
        <p:nvPicPr>
          <p:cNvPr id="7" name="Picture 6"/>
          <p:cNvPicPr>
            <a:picLocks noChangeAspect="1"/>
          </p:cNvPicPr>
          <p:nvPr userDrawn="1"/>
        </p:nvPicPr>
        <p:blipFill>
          <a:blip r:embed="rId6"/>
          <a:stretch>
            <a:fillRect/>
          </a:stretch>
        </p:blipFill>
        <p:spPr>
          <a:xfrm>
            <a:off x="6948670" y="4197358"/>
            <a:ext cx="677925" cy="769833"/>
          </a:xfrm>
          <a:prstGeom prst="rect">
            <a:avLst/>
          </a:prstGeom>
        </p:spPr>
      </p:pic>
      <p:pic>
        <p:nvPicPr>
          <p:cNvPr id="8" name="Picture 7"/>
          <p:cNvPicPr>
            <a:picLocks noChangeAspect="1"/>
          </p:cNvPicPr>
          <p:nvPr userDrawn="1"/>
        </p:nvPicPr>
        <p:blipFill>
          <a:blip r:embed="rId7"/>
          <a:stretch>
            <a:fillRect/>
          </a:stretch>
        </p:blipFill>
        <p:spPr>
          <a:xfrm>
            <a:off x="9285514" y="4211058"/>
            <a:ext cx="1004985" cy="859385"/>
          </a:xfrm>
          <a:prstGeom prst="rect">
            <a:avLst/>
          </a:prstGeom>
        </p:spPr>
      </p:pic>
    </p:spTree>
    <p:extLst>
      <p:ext uri="{BB962C8B-B14F-4D97-AF65-F5344CB8AC3E}">
        <p14:creationId xmlns:p14="http://schemas.microsoft.com/office/powerpoint/2010/main" val="2838032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0" name="Picture 9"/>
          <p:cNvPicPr>
            <a:picLocks noChangeAspect="1"/>
          </p:cNvPicPr>
          <p:nvPr userDrawn="1"/>
        </p:nvPicPr>
        <p:blipFill rotWithShape="1">
          <a:blip r:embed="rId3"/>
          <a:srcRect b="2595"/>
          <a:stretch/>
        </p:blipFill>
        <p:spPr>
          <a:xfrm>
            <a:off x="4493059" y="5271511"/>
            <a:ext cx="3279341" cy="1586489"/>
          </a:xfrm>
          <a:prstGeom prst="rect">
            <a:avLst/>
          </a:prstGeom>
        </p:spPr>
      </p:pic>
      <p:sp>
        <p:nvSpPr>
          <p:cNvPr id="5" name="Date Placeholder 4"/>
          <p:cNvSpPr>
            <a:spLocks noGrp="1"/>
          </p:cNvSpPr>
          <p:nvPr>
            <p:ph type="dt" sz="half" idx="10"/>
          </p:nvPr>
        </p:nvSpPr>
        <p:spPr/>
        <p:txBody>
          <a:bodyPr/>
          <a:lstStyle>
            <a:lvl1pPr>
              <a:defRPr>
                <a:solidFill>
                  <a:schemeClr val="bg1"/>
                </a:solidFill>
              </a:defRPr>
            </a:lvl1pPr>
          </a:lstStyle>
          <a:p>
            <a:fld id="{365D381E-0BC5-44A2-B77C-56577A0FAC03}" type="datetimeFigureOut">
              <a:rPr lang="lt-LT" smtClean="0"/>
              <a:pPr/>
              <a:t>2021-06-14</a:t>
            </a:fld>
            <a:endParaRPr lang="lt-LT"/>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lt-LT"/>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EDC26B0-D571-42F9-9FB7-DBB2D912BCEA}" type="slidenum">
              <a:rPr lang="lt-LT" smtClean="0"/>
              <a:pPr/>
              <a:t>‹#›</a:t>
            </a:fld>
            <a:endParaRPr lang="lt-LT"/>
          </a:p>
        </p:txBody>
      </p:sp>
      <p:sp>
        <p:nvSpPr>
          <p:cNvPr id="12"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Title with bullets</a:t>
            </a:r>
          </a:p>
        </p:txBody>
      </p:sp>
      <p:sp>
        <p:nvSpPr>
          <p:cNvPr id="13" name="Content Placeholder 3"/>
          <p:cNvSpPr>
            <a:spLocks noGrp="1"/>
          </p:cNvSpPr>
          <p:nvPr>
            <p:ph idx="1" hasCustomPrompt="1"/>
          </p:nvPr>
        </p:nvSpPr>
        <p:spPr>
          <a:xfrm>
            <a:off x="914400" y="1219200"/>
            <a:ext cx="47244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p:txBody>
      </p:sp>
      <p:sp>
        <p:nvSpPr>
          <p:cNvPr id="14" name="Content Placeholder 3"/>
          <p:cNvSpPr>
            <a:spLocks noGrp="1"/>
          </p:cNvSpPr>
          <p:nvPr>
            <p:ph idx="13" hasCustomPrompt="1"/>
          </p:nvPr>
        </p:nvSpPr>
        <p:spPr>
          <a:xfrm>
            <a:off x="5953125" y="1229518"/>
            <a:ext cx="47244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p:txBody>
      </p:sp>
    </p:spTree>
    <p:extLst>
      <p:ext uri="{BB962C8B-B14F-4D97-AF65-F5344CB8AC3E}">
        <p14:creationId xmlns:p14="http://schemas.microsoft.com/office/powerpoint/2010/main" val="7482807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5" name="Picture 44"/>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grpSp>
        <p:nvGrpSpPr>
          <p:cNvPr id="11" name="Group 10"/>
          <p:cNvGrpSpPr/>
          <p:nvPr userDrawn="1"/>
        </p:nvGrpSpPr>
        <p:grpSpPr>
          <a:xfrm>
            <a:off x="914397" y="1782979"/>
            <a:ext cx="7826271" cy="1408994"/>
            <a:chOff x="914397" y="1782979"/>
            <a:chExt cx="7826271" cy="1408994"/>
          </a:xfrm>
          <a:solidFill>
            <a:schemeClr val="bg1"/>
          </a:solidFill>
        </p:grpSpPr>
        <p:sp>
          <p:nvSpPr>
            <p:cNvPr id="12" name="Freeform 13"/>
            <p:cNvSpPr>
              <a:spLocks noEditPoints="1"/>
            </p:cNvSpPr>
            <p:nvPr/>
          </p:nvSpPr>
          <p:spPr bwMode="auto">
            <a:xfrm>
              <a:off x="725722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noEditPoints="1"/>
            </p:cNvSpPr>
            <p:nvPr/>
          </p:nvSpPr>
          <p:spPr bwMode="auto">
            <a:xfrm>
              <a:off x="8049138"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noEditPoints="1"/>
            </p:cNvSpPr>
            <p:nvPr/>
          </p:nvSpPr>
          <p:spPr bwMode="auto">
            <a:xfrm>
              <a:off x="91439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13"/>
            <p:cNvSpPr>
              <a:spLocks noEditPoints="1"/>
            </p:cNvSpPr>
            <p:nvPr/>
          </p:nvSpPr>
          <p:spPr bwMode="auto">
            <a:xfrm>
              <a:off x="171385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13"/>
            <p:cNvSpPr>
              <a:spLocks noEditPoints="1"/>
            </p:cNvSpPr>
            <p:nvPr/>
          </p:nvSpPr>
          <p:spPr bwMode="auto">
            <a:xfrm>
              <a:off x="250576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noEditPoints="1"/>
            </p:cNvSpPr>
            <p:nvPr/>
          </p:nvSpPr>
          <p:spPr bwMode="auto">
            <a:xfrm>
              <a:off x="329767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noEditPoints="1"/>
            </p:cNvSpPr>
            <p:nvPr/>
          </p:nvSpPr>
          <p:spPr bwMode="auto">
            <a:xfrm>
              <a:off x="408958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noEditPoints="1"/>
            </p:cNvSpPr>
            <p:nvPr/>
          </p:nvSpPr>
          <p:spPr bwMode="auto">
            <a:xfrm>
              <a:off x="488149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noEditPoints="1"/>
            </p:cNvSpPr>
            <p:nvPr/>
          </p:nvSpPr>
          <p:spPr bwMode="auto">
            <a:xfrm>
              <a:off x="567340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noEditPoints="1"/>
            </p:cNvSpPr>
            <p:nvPr/>
          </p:nvSpPr>
          <p:spPr bwMode="auto">
            <a:xfrm>
              <a:off x="646531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grpFill/>
            <a:ln w="12700">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22" name="Text Placeholder 8"/>
          <p:cNvSpPr txBox="1">
            <a:spLocks/>
          </p:cNvSpPr>
          <p:nvPr userDrawn="1"/>
        </p:nvSpPr>
        <p:spPr>
          <a:xfrm>
            <a:off x="821636" y="3657570"/>
            <a:ext cx="5894753" cy="215444"/>
          </a:xfrm>
          <a:prstGeom prst="rect">
            <a:avLst/>
          </a:prstGeom>
          <a:noFill/>
        </p:spPr>
        <p:txBody>
          <a:bodyPr lIns="0" tIns="0" rIns="0" bIns="0">
            <a:spAutoFit/>
          </a:bodyPr>
          <a:lstStyle>
            <a:lvl1pPr marL="228594" indent="-228594" algn="l" defTabSz="1219170" rtl="0" eaLnBrk="1" latinLnBrk="0" hangingPunct="1">
              <a:spcBef>
                <a:spcPct val="20000"/>
              </a:spcBef>
              <a:buClr>
                <a:schemeClr val="accent1"/>
              </a:buClr>
              <a:buFont typeface="Arial" panose="020B0604020202020204" pitchFamily="34" charset="0"/>
              <a:buChar char="•"/>
              <a:defRPr sz="2000" kern="800" spc="-13">
                <a:solidFill>
                  <a:schemeClr val="tx1"/>
                </a:solidFill>
                <a:latin typeface="+mn-lt"/>
                <a:ea typeface="+mn-ea"/>
                <a:cs typeface="+mn-cs"/>
              </a:defRPr>
            </a:lvl1pPr>
            <a:lvl2pPr marL="459306" indent="-230712"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2pPr>
            <a:lvl3pPr marL="687900"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3pPr>
            <a:lvl4pPr marL="916494"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4pPr>
            <a:lvl5pPr marL="1145089" indent="-228594" algn="l" defTabSz="1219170" rtl="0" eaLnBrk="1" latinLnBrk="0" hangingPunct="1">
              <a:spcBef>
                <a:spcPct val="20000"/>
              </a:spcBef>
              <a:buClr>
                <a:schemeClr val="accent1"/>
              </a:buClr>
              <a:buFont typeface="Arial" panose="020B0604020202020204" pitchFamily="34" charset="0"/>
              <a:buChar char="»"/>
              <a:defRPr sz="1600" kern="8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a:buNone/>
            </a:pPr>
            <a:r>
              <a:rPr lang="en-US" sz="1400" err="1">
                <a:solidFill>
                  <a:schemeClr val="bg1"/>
                </a:solidFill>
              </a:rPr>
              <a:t>Lorem</a:t>
            </a:r>
            <a:r>
              <a:rPr lang="en-US" sz="1400">
                <a:solidFill>
                  <a:schemeClr val="bg1"/>
                </a:solidFill>
              </a:rPr>
              <a:t> </a:t>
            </a:r>
            <a:r>
              <a:rPr lang="en-US" sz="1400" err="1">
                <a:solidFill>
                  <a:schemeClr val="bg1"/>
                </a:solidFill>
              </a:rPr>
              <a:t>ipsum</a:t>
            </a:r>
            <a:r>
              <a:rPr lang="en-US" sz="1400">
                <a:solidFill>
                  <a:schemeClr val="bg1"/>
                </a:solidFill>
              </a:rPr>
              <a:t> dolor sit </a:t>
            </a:r>
            <a:r>
              <a:rPr lang="en-US" sz="1400" err="1">
                <a:solidFill>
                  <a:schemeClr val="bg1"/>
                </a:solidFill>
              </a:rPr>
              <a:t>amet</a:t>
            </a:r>
            <a:r>
              <a:rPr lang="en-US" sz="1400">
                <a:solidFill>
                  <a:schemeClr val="bg1"/>
                </a:solidFill>
              </a:rPr>
              <a:t>, </a:t>
            </a:r>
            <a:r>
              <a:rPr lang="en-US" sz="1400" err="1">
                <a:solidFill>
                  <a:schemeClr val="bg1"/>
                </a:solidFill>
              </a:rPr>
              <a:t>consectetur</a:t>
            </a:r>
            <a:r>
              <a:rPr lang="en-US" sz="1400">
                <a:solidFill>
                  <a:schemeClr val="bg1"/>
                </a:solidFill>
              </a:rPr>
              <a:t> </a:t>
            </a:r>
            <a:r>
              <a:rPr lang="en-US" sz="1400" err="1">
                <a:solidFill>
                  <a:schemeClr val="bg1"/>
                </a:solidFill>
              </a:rPr>
              <a:t>adipiscing</a:t>
            </a:r>
            <a:r>
              <a:rPr lang="en-US" sz="1400">
                <a:solidFill>
                  <a:schemeClr val="bg1"/>
                </a:solidFill>
              </a:rPr>
              <a:t> </a:t>
            </a:r>
            <a:r>
              <a:rPr lang="en-US" sz="1400" err="1">
                <a:solidFill>
                  <a:schemeClr val="bg1"/>
                </a:solidFill>
              </a:rPr>
              <a:t>elit</a:t>
            </a:r>
            <a:r>
              <a:rPr lang="en-US" sz="1400">
                <a:solidFill>
                  <a:schemeClr val="bg1"/>
                </a:solidFill>
              </a:rPr>
              <a:t>.</a:t>
            </a:r>
          </a:p>
        </p:txBody>
      </p:sp>
      <p:sp>
        <p:nvSpPr>
          <p:cNvPr id="23" name="Freeform 12"/>
          <p:cNvSpPr>
            <a:spLocks noEditPoints="1"/>
          </p:cNvSpPr>
          <p:nvPr userDrawn="1"/>
        </p:nvSpPr>
        <p:spPr bwMode="auto">
          <a:xfrm>
            <a:off x="91439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4" name="Freeform 12"/>
          <p:cNvSpPr>
            <a:spLocks noEditPoints="1"/>
          </p:cNvSpPr>
          <p:nvPr userDrawn="1"/>
        </p:nvSpPr>
        <p:spPr bwMode="auto">
          <a:xfrm>
            <a:off x="170714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5" name="Freeform 12"/>
          <p:cNvSpPr>
            <a:spLocks noEditPoints="1"/>
          </p:cNvSpPr>
          <p:nvPr userDrawn="1"/>
        </p:nvSpPr>
        <p:spPr bwMode="auto">
          <a:xfrm>
            <a:off x="2499896"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6" name="Freeform 12"/>
          <p:cNvSpPr>
            <a:spLocks noEditPoints="1"/>
          </p:cNvSpPr>
          <p:nvPr userDrawn="1"/>
        </p:nvSpPr>
        <p:spPr bwMode="auto">
          <a:xfrm>
            <a:off x="3292645"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noEditPoints="1"/>
          </p:cNvSpPr>
          <p:nvPr userDrawn="1"/>
        </p:nvSpPr>
        <p:spPr bwMode="auto">
          <a:xfrm>
            <a:off x="4085395"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8" name="Freeform 12"/>
          <p:cNvSpPr>
            <a:spLocks noEditPoints="1"/>
          </p:cNvSpPr>
          <p:nvPr userDrawn="1"/>
        </p:nvSpPr>
        <p:spPr bwMode="auto">
          <a:xfrm>
            <a:off x="4878144"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29" name="Freeform 12"/>
          <p:cNvSpPr>
            <a:spLocks noEditPoints="1"/>
          </p:cNvSpPr>
          <p:nvPr userDrawn="1"/>
        </p:nvSpPr>
        <p:spPr bwMode="auto">
          <a:xfrm>
            <a:off x="5670893"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0" name="TextBox 29"/>
          <p:cNvSpPr txBox="1"/>
          <p:nvPr userDrawn="1"/>
        </p:nvSpPr>
        <p:spPr>
          <a:xfrm>
            <a:off x="8927970" y="4545444"/>
            <a:ext cx="1550617" cy="855619"/>
          </a:xfrm>
          <a:prstGeom prst="rect">
            <a:avLst/>
          </a:prstGeom>
          <a:noFill/>
        </p:spPr>
        <p:txBody>
          <a:bodyPr wrap="none" rtlCol="0">
            <a:spAutoFit/>
          </a:bodyPr>
          <a:lstStyle/>
          <a:p>
            <a:pPr>
              <a:lnSpc>
                <a:spcPct val="80000"/>
              </a:lnSpc>
            </a:pPr>
            <a:r>
              <a:rPr lang="en-US" sz="4400" b="1">
                <a:solidFill>
                  <a:schemeClr val="bg1"/>
                </a:solidFill>
              </a:rPr>
              <a:t>70%</a:t>
            </a:r>
          </a:p>
          <a:p>
            <a:pPr>
              <a:lnSpc>
                <a:spcPct val="80000"/>
              </a:lnSpc>
            </a:pPr>
            <a:r>
              <a:rPr lang="en-US" sz="1800" err="1">
                <a:solidFill>
                  <a:schemeClr val="bg1"/>
                </a:solidFill>
              </a:rPr>
              <a:t>Lorem</a:t>
            </a:r>
            <a:r>
              <a:rPr lang="en-US" sz="1800">
                <a:solidFill>
                  <a:schemeClr val="bg1"/>
                </a:solidFill>
              </a:rPr>
              <a:t> </a:t>
            </a:r>
            <a:r>
              <a:rPr lang="en-US" sz="1800" err="1">
                <a:solidFill>
                  <a:schemeClr val="bg1"/>
                </a:solidFill>
              </a:rPr>
              <a:t>ipsum</a:t>
            </a:r>
            <a:endParaRPr lang="en-US" sz="1800">
              <a:solidFill>
                <a:schemeClr val="bg1"/>
              </a:solidFill>
            </a:endParaRPr>
          </a:p>
        </p:txBody>
      </p:sp>
      <p:sp>
        <p:nvSpPr>
          <p:cNvPr id="31" name="Text Placeholder 9"/>
          <p:cNvSpPr txBox="1">
            <a:spLocks/>
          </p:cNvSpPr>
          <p:nvPr userDrawn="1"/>
        </p:nvSpPr>
        <p:spPr>
          <a:xfrm>
            <a:off x="914398" y="1458183"/>
            <a:ext cx="5181602" cy="215444"/>
          </a:xfrm>
          <a:prstGeom prst="rect">
            <a:avLst/>
          </a:prstGeom>
          <a:noFill/>
        </p:spPr>
        <p:txBody>
          <a:bodyPr lIns="0" tIns="0" rIns="0" bIns="0">
            <a:spAutoFit/>
          </a:bodyPr>
          <a:lstStyle>
            <a:defPPr>
              <a:defRPr lang="en-US"/>
            </a:defPPr>
            <a:lvl1pPr indent="0">
              <a:spcBef>
                <a:spcPct val="20000"/>
              </a:spcBef>
              <a:buClr>
                <a:schemeClr val="accent1"/>
              </a:buClr>
              <a:buFont typeface="Arial" panose="020B0604020202020204" pitchFamily="34" charset="0"/>
              <a:buNone/>
              <a:defRPr sz="1600" kern="800" spc="-13"/>
            </a:lvl1pPr>
            <a:lvl2pPr marL="459306" indent="-230712">
              <a:spcBef>
                <a:spcPct val="20000"/>
              </a:spcBef>
              <a:buClr>
                <a:schemeClr val="accent1"/>
              </a:buClr>
              <a:buFont typeface="Arial" panose="020B0604020202020204" pitchFamily="34" charset="0"/>
              <a:buChar char="–"/>
              <a:defRPr sz="1600" kern="800"/>
            </a:lvl2pPr>
            <a:lvl3pPr marL="687900" indent="-228594">
              <a:spcBef>
                <a:spcPct val="20000"/>
              </a:spcBef>
              <a:buClr>
                <a:schemeClr val="accent1"/>
              </a:buClr>
              <a:buFont typeface="Arial" panose="020B0604020202020204" pitchFamily="34" charset="0"/>
              <a:buChar char="•"/>
              <a:defRPr sz="1600" kern="800"/>
            </a:lvl3pPr>
            <a:lvl4pPr marL="916494" indent="-228594">
              <a:spcBef>
                <a:spcPct val="20000"/>
              </a:spcBef>
              <a:buClr>
                <a:schemeClr val="accent1"/>
              </a:buClr>
              <a:buFont typeface="Arial" panose="020B0604020202020204" pitchFamily="34" charset="0"/>
              <a:buChar char="–"/>
              <a:defRPr sz="1600" kern="800"/>
            </a:lvl4pPr>
            <a:lvl5pPr marL="1145089" indent="-228594">
              <a:spcBef>
                <a:spcPct val="20000"/>
              </a:spcBef>
              <a:buClr>
                <a:schemeClr val="accent1"/>
              </a:buClr>
              <a:buFont typeface="Arial" panose="020B0604020202020204" pitchFamily="34" charset="0"/>
              <a:buChar char="»"/>
              <a:defRPr sz="1600" kern="800"/>
            </a:lvl5pPr>
            <a:lvl6pPr marL="3352716" indent="-304792">
              <a:spcBef>
                <a:spcPct val="20000"/>
              </a:spcBef>
              <a:buFont typeface="Arial" panose="020B0604020202020204" pitchFamily="34" charset="0"/>
              <a:buChar char="•"/>
              <a:defRPr sz="2667"/>
            </a:lvl6pPr>
            <a:lvl7pPr marL="3962301" indent="-304792">
              <a:spcBef>
                <a:spcPct val="20000"/>
              </a:spcBef>
              <a:buFont typeface="Arial" panose="020B0604020202020204" pitchFamily="34" charset="0"/>
              <a:buChar char="•"/>
              <a:defRPr sz="2667"/>
            </a:lvl7pPr>
            <a:lvl8pPr marL="4571886" indent="-304792">
              <a:spcBef>
                <a:spcPct val="20000"/>
              </a:spcBef>
              <a:buFont typeface="Arial" panose="020B0604020202020204" pitchFamily="34" charset="0"/>
              <a:buChar char="•"/>
              <a:defRPr sz="2667"/>
            </a:lvl8pPr>
            <a:lvl9pPr marL="5181470" indent="-304792">
              <a:spcBef>
                <a:spcPct val="20000"/>
              </a:spcBef>
              <a:buFont typeface="Arial" panose="020B0604020202020204" pitchFamily="34" charset="0"/>
              <a:buChar char="•"/>
              <a:defRPr sz="2667"/>
            </a:lvl9pPr>
          </a:lstStyle>
          <a:p>
            <a:r>
              <a:rPr lang="en-US" sz="1400" err="1">
                <a:solidFill>
                  <a:schemeClr val="bg1"/>
                </a:solidFill>
              </a:rPr>
              <a:t>Nulla</a:t>
            </a:r>
            <a:r>
              <a:rPr lang="en-US" sz="1400">
                <a:solidFill>
                  <a:schemeClr val="bg1"/>
                </a:solidFill>
              </a:rPr>
              <a:t> at </a:t>
            </a:r>
            <a:r>
              <a:rPr lang="en-US" sz="1400" err="1">
                <a:solidFill>
                  <a:schemeClr val="bg1"/>
                </a:solidFill>
              </a:rPr>
              <a:t>nulla</a:t>
            </a:r>
            <a:r>
              <a:rPr lang="en-US" sz="1400">
                <a:solidFill>
                  <a:schemeClr val="bg1"/>
                </a:solidFill>
              </a:rPr>
              <a:t> </a:t>
            </a:r>
            <a:r>
              <a:rPr lang="en-US" sz="1400" err="1">
                <a:solidFill>
                  <a:schemeClr val="bg1"/>
                </a:solidFill>
              </a:rPr>
              <a:t>malesuada</a:t>
            </a:r>
            <a:r>
              <a:rPr lang="en-US" sz="1400">
                <a:solidFill>
                  <a:schemeClr val="bg1"/>
                </a:solidFill>
              </a:rPr>
              <a:t>, </a:t>
            </a:r>
            <a:r>
              <a:rPr lang="en-US" sz="1400" err="1">
                <a:solidFill>
                  <a:schemeClr val="bg1"/>
                </a:solidFill>
              </a:rPr>
              <a:t>rhoncus</a:t>
            </a:r>
            <a:r>
              <a:rPr lang="en-US" sz="1400">
                <a:solidFill>
                  <a:schemeClr val="bg1"/>
                </a:solidFill>
              </a:rPr>
              <a:t> </a:t>
            </a:r>
            <a:r>
              <a:rPr lang="en-US" sz="1400" err="1">
                <a:solidFill>
                  <a:schemeClr val="bg1"/>
                </a:solidFill>
              </a:rPr>
              <a:t>sapien</a:t>
            </a:r>
            <a:r>
              <a:rPr lang="en-US" sz="1400">
                <a:solidFill>
                  <a:schemeClr val="bg1"/>
                </a:solidFill>
              </a:rPr>
              <a:t> </a:t>
            </a:r>
            <a:r>
              <a:rPr lang="en-US" sz="1400" err="1">
                <a:solidFill>
                  <a:schemeClr val="bg1"/>
                </a:solidFill>
              </a:rPr>
              <a:t>quis</a:t>
            </a:r>
            <a:r>
              <a:rPr lang="en-US" sz="1400">
                <a:solidFill>
                  <a:schemeClr val="bg1"/>
                </a:solidFill>
              </a:rPr>
              <a:t>, </a:t>
            </a:r>
            <a:r>
              <a:rPr lang="en-US" sz="1400" err="1">
                <a:solidFill>
                  <a:schemeClr val="bg1"/>
                </a:solidFill>
              </a:rPr>
              <a:t>sagittis</a:t>
            </a:r>
            <a:r>
              <a:rPr lang="en-US" sz="1400">
                <a:solidFill>
                  <a:schemeClr val="bg1"/>
                </a:solidFill>
              </a:rPr>
              <a:t> </a:t>
            </a:r>
            <a:r>
              <a:rPr lang="en-US" sz="1400" err="1">
                <a:solidFill>
                  <a:schemeClr val="bg1"/>
                </a:solidFill>
              </a:rPr>
              <a:t>neque</a:t>
            </a:r>
            <a:r>
              <a:rPr lang="en-US" sz="1400">
                <a:solidFill>
                  <a:schemeClr val="bg1"/>
                </a:solidFill>
              </a:rPr>
              <a:t>. </a:t>
            </a:r>
          </a:p>
        </p:txBody>
      </p:sp>
      <p:sp>
        <p:nvSpPr>
          <p:cNvPr id="33" name="Freeform 13"/>
          <p:cNvSpPr>
            <a:spLocks noEditPoints="1"/>
          </p:cNvSpPr>
          <p:nvPr userDrawn="1"/>
        </p:nvSpPr>
        <p:spPr bwMode="auto">
          <a:xfrm>
            <a:off x="914397"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4" name="Freeform 13"/>
          <p:cNvSpPr>
            <a:spLocks noEditPoints="1"/>
          </p:cNvSpPr>
          <p:nvPr userDrawn="1"/>
        </p:nvSpPr>
        <p:spPr bwMode="auto">
          <a:xfrm>
            <a:off x="1707145"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5" name="Freeform 13"/>
          <p:cNvSpPr>
            <a:spLocks noEditPoints="1"/>
          </p:cNvSpPr>
          <p:nvPr userDrawn="1"/>
        </p:nvSpPr>
        <p:spPr bwMode="auto">
          <a:xfrm>
            <a:off x="2499893"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noEditPoints="1"/>
          </p:cNvSpPr>
          <p:nvPr userDrawn="1"/>
        </p:nvSpPr>
        <p:spPr bwMode="auto">
          <a:xfrm>
            <a:off x="3292640"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7" name="Freeform 13"/>
          <p:cNvSpPr>
            <a:spLocks noEditPoints="1"/>
          </p:cNvSpPr>
          <p:nvPr userDrawn="1"/>
        </p:nvSpPr>
        <p:spPr bwMode="auto">
          <a:xfrm>
            <a:off x="4085395"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8" name="Freeform 13"/>
          <p:cNvSpPr>
            <a:spLocks noEditPoints="1"/>
          </p:cNvSpPr>
          <p:nvPr userDrawn="1"/>
        </p:nvSpPr>
        <p:spPr bwMode="auto">
          <a:xfrm>
            <a:off x="4878146"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39" name="Freeform 13"/>
          <p:cNvSpPr>
            <a:spLocks noEditPoints="1"/>
          </p:cNvSpPr>
          <p:nvPr userDrawn="1"/>
        </p:nvSpPr>
        <p:spPr bwMode="auto">
          <a:xfrm>
            <a:off x="5670889"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40" name="Freeform 13"/>
          <p:cNvSpPr>
            <a:spLocks noEditPoints="1"/>
          </p:cNvSpPr>
          <p:nvPr userDrawn="1"/>
        </p:nvSpPr>
        <p:spPr bwMode="auto">
          <a:xfrm>
            <a:off x="6463636" y="1782979"/>
            <a:ext cx="691530" cy="1408994"/>
          </a:xfrm>
          <a:custGeom>
            <a:avLst/>
            <a:gdLst>
              <a:gd name="T0" fmla="*/ 59 w 117"/>
              <a:gd name="T1" fmla="*/ 41 h 238"/>
              <a:gd name="T2" fmla="*/ 79 w 117"/>
              <a:gd name="T3" fmla="*/ 21 h 238"/>
              <a:gd name="T4" fmla="*/ 59 w 117"/>
              <a:gd name="T5" fmla="*/ 0 h 238"/>
              <a:gd name="T6" fmla="*/ 38 w 117"/>
              <a:gd name="T7" fmla="*/ 21 h 238"/>
              <a:gd name="T8" fmla="*/ 59 w 117"/>
              <a:gd name="T9" fmla="*/ 41 h 238"/>
              <a:gd name="T10" fmla="*/ 116 w 117"/>
              <a:gd name="T11" fmla="*/ 134 h 238"/>
              <a:gd name="T12" fmla="*/ 92 w 117"/>
              <a:gd name="T13" fmla="*/ 64 h 238"/>
              <a:gd name="T14" fmla="*/ 59 w 117"/>
              <a:gd name="T15" fmla="*/ 51 h 238"/>
              <a:gd name="T16" fmla="*/ 25 w 117"/>
              <a:gd name="T17" fmla="*/ 64 h 238"/>
              <a:gd name="T18" fmla="*/ 1 w 117"/>
              <a:gd name="T19" fmla="*/ 134 h 238"/>
              <a:gd name="T20" fmla="*/ 5 w 117"/>
              <a:gd name="T21" fmla="*/ 142 h 238"/>
              <a:gd name="T22" fmla="*/ 14 w 117"/>
              <a:gd name="T23" fmla="*/ 139 h 238"/>
              <a:gd name="T24" fmla="*/ 34 w 117"/>
              <a:gd name="T25" fmla="*/ 91 h 238"/>
              <a:gd name="T26" fmla="*/ 20 w 117"/>
              <a:gd name="T27" fmla="*/ 175 h 238"/>
              <a:gd name="T28" fmla="*/ 33 w 117"/>
              <a:gd name="T29" fmla="*/ 175 h 238"/>
              <a:gd name="T30" fmla="*/ 31 w 117"/>
              <a:gd name="T31" fmla="*/ 231 h 238"/>
              <a:gd name="T32" fmla="*/ 40 w 117"/>
              <a:gd name="T33" fmla="*/ 238 h 238"/>
              <a:gd name="T34" fmla="*/ 49 w 117"/>
              <a:gd name="T35" fmla="*/ 231 h 238"/>
              <a:gd name="T36" fmla="*/ 55 w 117"/>
              <a:gd name="T37" fmla="*/ 175 h 238"/>
              <a:gd name="T38" fmla="*/ 62 w 117"/>
              <a:gd name="T39" fmla="*/ 175 h 238"/>
              <a:gd name="T40" fmla="*/ 68 w 117"/>
              <a:gd name="T41" fmla="*/ 231 h 238"/>
              <a:gd name="T42" fmla="*/ 77 w 117"/>
              <a:gd name="T43" fmla="*/ 238 h 238"/>
              <a:gd name="T44" fmla="*/ 86 w 117"/>
              <a:gd name="T45" fmla="*/ 231 h 238"/>
              <a:gd name="T46" fmla="*/ 84 w 117"/>
              <a:gd name="T47" fmla="*/ 175 h 238"/>
              <a:gd name="T48" fmla="*/ 97 w 117"/>
              <a:gd name="T49" fmla="*/ 175 h 238"/>
              <a:gd name="T50" fmla="*/ 83 w 117"/>
              <a:gd name="T51" fmla="*/ 91 h 238"/>
              <a:gd name="T52" fmla="*/ 103 w 117"/>
              <a:gd name="T53" fmla="*/ 139 h 238"/>
              <a:gd name="T54" fmla="*/ 112 w 117"/>
              <a:gd name="T55" fmla="*/ 142 h 238"/>
              <a:gd name="T56" fmla="*/ 116 w 117"/>
              <a:gd name="T5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238">
                <a:moveTo>
                  <a:pt x="59" y="41"/>
                </a:moveTo>
                <a:cubicBezTo>
                  <a:pt x="70" y="41"/>
                  <a:pt x="79" y="32"/>
                  <a:pt x="79" y="21"/>
                </a:cubicBezTo>
                <a:cubicBezTo>
                  <a:pt x="79" y="9"/>
                  <a:pt x="70" y="0"/>
                  <a:pt x="59" y="0"/>
                </a:cubicBezTo>
                <a:cubicBezTo>
                  <a:pt x="47" y="0"/>
                  <a:pt x="38" y="9"/>
                  <a:pt x="38" y="21"/>
                </a:cubicBezTo>
                <a:cubicBezTo>
                  <a:pt x="38" y="32"/>
                  <a:pt x="47" y="41"/>
                  <a:pt x="59" y="41"/>
                </a:cubicBezTo>
                <a:close/>
                <a:moveTo>
                  <a:pt x="116" y="134"/>
                </a:moveTo>
                <a:cubicBezTo>
                  <a:pt x="116" y="134"/>
                  <a:pt x="96" y="73"/>
                  <a:pt x="92" y="64"/>
                </a:cubicBezTo>
                <a:cubicBezTo>
                  <a:pt x="88" y="56"/>
                  <a:pt x="79" y="51"/>
                  <a:pt x="59" y="51"/>
                </a:cubicBezTo>
                <a:cubicBezTo>
                  <a:pt x="38" y="51"/>
                  <a:pt x="29" y="56"/>
                  <a:pt x="25" y="64"/>
                </a:cubicBezTo>
                <a:cubicBezTo>
                  <a:pt x="21" y="73"/>
                  <a:pt x="1" y="134"/>
                  <a:pt x="1" y="134"/>
                </a:cubicBezTo>
                <a:cubicBezTo>
                  <a:pt x="0" y="137"/>
                  <a:pt x="2" y="140"/>
                  <a:pt x="5" y="142"/>
                </a:cubicBezTo>
                <a:cubicBezTo>
                  <a:pt x="9" y="143"/>
                  <a:pt x="12" y="141"/>
                  <a:pt x="14" y="139"/>
                </a:cubicBezTo>
                <a:cubicBezTo>
                  <a:pt x="34" y="91"/>
                  <a:pt x="34" y="91"/>
                  <a:pt x="34" y="91"/>
                </a:cubicBezTo>
                <a:cubicBezTo>
                  <a:pt x="20" y="175"/>
                  <a:pt x="20" y="175"/>
                  <a:pt x="20" y="175"/>
                </a:cubicBezTo>
                <a:cubicBezTo>
                  <a:pt x="33" y="175"/>
                  <a:pt x="33" y="175"/>
                  <a:pt x="33" y="175"/>
                </a:cubicBezTo>
                <a:cubicBezTo>
                  <a:pt x="33" y="175"/>
                  <a:pt x="32" y="231"/>
                  <a:pt x="31" y="231"/>
                </a:cubicBezTo>
                <a:cubicBezTo>
                  <a:pt x="32" y="235"/>
                  <a:pt x="36" y="238"/>
                  <a:pt x="40" y="238"/>
                </a:cubicBezTo>
                <a:cubicBezTo>
                  <a:pt x="45" y="238"/>
                  <a:pt x="49" y="235"/>
                  <a:pt x="49" y="231"/>
                </a:cubicBezTo>
                <a:cubicBezTo>
                  <a:pt x="55" y="175"/>
                  <a:pt x="55" y="175"/>
                  <a:pt x="55" y="175"/>
                </a:cubicBezTo>
                <a:cubicBezTo>
                  <a:pt x="62" y="175"/>
                  <a:pt x="62" y="175"/>
                  <a:pt x="62" y="175"/>
                </a:cubicBezTo>
                <a:cubicBezTo>
                  <a:pt x="68" y="231"/>
                  <a:pt x="68" y="231"/>
                  <a:pt x="68" y="231"/>
                </a:cubicBezTo>
                <a:cubicBezTo>
                  <a:pt x="68" y="235"/>
                  <a:pt x="72" y="238"/>
                  <a:pt x="77" y="238"/>
                </a:cubicBezTo>
                <a:cubicBezTo>
                  <a:pt x="81" y="238"/>
                  <a:pt x="85" y="235"/>
                  <a:pt x="86" y="231"/>
                </a:cubicBezTo>
                <a:cubicBezTo>
                  <a:pt x="85" y="231"/>
                  <a:pt x="84" y="175"/>
                  <a:pt x="84" y="175"/>
                </a:cubicBezTo>
                <a:cubicBezTo>
                  <a:pt x="97" y="175"/>
                  <a:pt x="97" y="175"/>
                  <a:pt x="97" y="175"/>
                </a:cubicBezTo>
                <a:cubicBezTo>
                  <a:pt x="83" y="91"/>
                  <a:pt x="83" y="91"/>
                  <a:pt x="83" y="91"/>
                </a:cubicBezTo>
                <a:cubicBezTo>
                  <a:pt x="103" y="139"/>
                  <a:pt x="103" y="139"/>
                  <a:pt x="103" y="139"/>
                </a:cubicBezTo>
                <a:cubicBezTo>
                  <a:pt x="105" y="141"/>
                  <a:pt x="108" y="143"/>
                  <a:pt x="112" y="142"/>
                </a:cubicBezTo>
                <a:cubicBezTo>
                  <a:pt x="115" y="140"/>
                  <a:pt x="117" y="137"/>
                  <a:pt x="116" y="134"/>
                </a:cubicBezTo>
                <a:close/>
              </a:path>
            </a:pathLst>
          </a:custGeom>
          <a:solidFill>
            <a:schemeClr val="bg1"/>
          </a:solidFill>
          <a:ln w="12700">
            <a:noFill/>
          </a:ln>
        </p:spPr>
        <p:txBody>
          <a:bodyPr vert="horz" wrap="square" lIns="91440" tIns="45720" rIns="91440" bIns="45720" numCol="1" anchor="t" anchorCtr="0" compatLnSpc="1">
            <a:prstTxWarp prst="textNoShape">
              <a:avLst/>
            </a:prstTxWarp>
          </a:bodyPr>
          <a:lstStyle/>
          <a:p>
            <a:endParaRPr lang="en-US"/>
          </a:p>
        </p:txBody>
      </p:sp>
      <p:sp>
        <p:nvSpPr>
          <p:cNvPr id="41" name="TextBox 40"/>
          <p:cNvSpPr txBox="1"/>
          <p:nvPr userDrawn="1"/>
        </p:nvSpPr>
        <p:spPr>
          <a:xfrm>
            <a:off x="8927970" y="2428840"/>
            <a:ext cx="1550617" cy="855619"/>
          </a:xfrm>
          <a:prstGeom prst="rect">
            <a:avLst/>
          </a:prstGeom>
          <a:noFill/>
        </p:spPr>
        <p:txBody>
          <a:bodyPr wrap="none" rtlCol="0">
            <a:spAutoFit/>
          </a:bodyPr>
          <a:lstStyle/>
          <a:p>
            <a:pPr>
              <a:lnSpc>
                <a:spcPct val="80000"/>
              </a:lnSpc>
            </a:pPr>
            <a:r>
              <a:rPr lang="en-US" sz="4400" b="1">
                <a:solidFill>
                  <a:schemeClr val="bg1"/>
                </a:solidFill>
              </a:rPr>
              <a:t>80%</a:t>
            </a:r>
          </a:p>
          <a:p>
            <a:pPr>
              <a:lnSpc>
                <a:spcPct val="80000"/>
              </a:lnSpc>
            </a:pPr>
            <a:r>
              <a:rPr lang="en-US" sz="1800" err="1">
                <a:solidFill>
                  <a:schemeClr val="bg1"/>
                </a:solidFill>
              </a:rPr>
              <a:t>Lorem</a:t>
            </a:r>
            <a:r>
              <a:rPr lang="en-US" sz="1800">
                <a:solidFill>
                  <a:schemeClr val="bg1"/>
                </a:solidFill>
              </a:rPr>
              <a:t> </a:t>
            </a:r>
            <a:r>
              <a:rPr lang="en-US" sz="1800" err="1">
                <a:solidFill>
                  <a:schemeClr val="bg1"/>
                </a:solidFill>
              </a:rPr>
              <a:t>ipsum</a:t>
            </a:r>
            <a:endParaRPr lang="en-US" sz="1800">
              <a:solidFill>
                <a:schemeClr val="bg1"/>
              </a:solidFill>
            </a:endParaRPr>
          </a:p>
        </p:txBody>
      </p:sp>
      <p:grpSp>
        <p:nvGrpSpPr>
          <p:cNvPr id="42" name="Group 41"/>
          <p:cNvGrpSpPr/>
          <p:nvPr userDrawn="1"/>
        </p:nvGrpSpPr>
        <p:grpSpPr>
          <a:xfrm>
            <a:off x="6463647" y="4023189"/>
            <a:ext cx="2276940" cy="1377873"/>
            <a:chOff x="6463647" y="4023189"/>
            <a:chExt cx="2276940" cy="1377873"/>
          </a:xfrm>
          <a:solidFill>
            <a:schemeClr val="bg1"/>
          </a:solidFill>
        </p:grpSpPr>
        <p:sp>
          <p:nvSpPr>
            <p:cNvPr id="43" name="Freeform 12"/>
            <p:cNvSpPr>
              <a:spLocks noEditPoints="1"/>
            </p:cNvSpPr>
            <p:nvPr/>
          </p:nvSpPr>
          <p:spPr bwMode="auto">
            <a:xfrm>
              <a:off x="646364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4" name="Freeform 12"/>
            <p:cNvSpPr>
              <a:spLocks noEditPoints="1"/>
            </p:cNvSpPr>
            <p:nvPr/>
          </p:nvSpPr>
          <p:spPr bwMode="auto">
            <a:xfrm>
              <a:off x="7256397"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6" name="Freeform 12"/>
            <p:cNvSpPr>
              <a:spLocks noEditPoints="1"/>
            </p:cNvSpPr>
            <p:nvPr/>
          </p:nvSpPr>
          <p:spPr bwMode="auto">
            <a:xfrm>
              <a:off x="8049146" y="4023189"/>
              <a:ext cx="691441" cy="1377873"/>
            </a:xfrm>
            <a:custGeom>
              <a:avLst/>
              <a:gdLst>
                <a:gd name="T0" fmla="*/ 58 w 117"/>
                <a:gd name="T1" fmla="*/ 41 h 238"/>
                <a:gd name="T2" fmla="*/ 79 w 117"/>
                <a:gd name="T3" fmla="*/ 20 h 238"/>
                <a:gd name="T4" fmla="*/ 58 w 117"/>
                <a:gd name="T5" fmla="*/ 0 h 238"/>
                <a:gd name="T6" fmla="*/ 38 w 117"/>
                <a:gd name="T7" fmla="*/ 20 h 238"/>
                <a:gd name="T8" fmla="*/ 58 w 117"/>
                <a:gd name="T9" fmla="*/ 41 h 238"/>
                <a:gd name="T10" fmla="*/ 116 w 117"/>
                <a:gd name="T11" fmla="*/ 134 h 238"/>
                <a:gd name="T12" fmla="*/ 92 w 117"/>
                <a:gd name="T13" fmla="*/ 65 h 238"/>
                <a:gd name="T14" fmla="*/ 58 w 117"/>
                <a:gd name="T15" fmla="*/ 51 h 238"/>
                <a:gd name="T16" fmla="*/ 25 w 117"/>
                <a:gd name="T17" fmla="*/ 65 h 238"/>
                <a:gd name="T18" fmla="*/ 1 w 117"/>
                <a:gd name="T19" fmla="*/ 134 h 238"/>
                <a:gd name="T20" fmla="*/ 5 w 117"/>
                <a:gd name="T21" fmla="*/ 142 h 238"/>
                <a:gd name="T22" fmla="*/ 14 w 117"/>
                <a:gd name="T23" fmla="*/ 139 h 238"/>
                <a:gd name="T24" fmla="*/ 35 w 117"/>
                <a:gd name="T25" fmla="*/ 91 h 238"/>
                <a:gd name="T26" fmla="*/ 31 w 117"/>
                <a:gd name="T27" fmla="*/ 231 h 238"/>
                <a:gd name="T28" fmla="*/ 40 w 117"/>
                <a:gd name="T29" fmla="*/ 238 h 238"/>
                <a:gd name="T30" fmla="*/ 49 w 117"/>
                <a:gd name="T31" fmla="*/ 231 h 238"/>
                <a:gd name="T32" fmla="*/ 58 w 117"/>
                <a:gd name="T33" fmla="*/ 149 h 238"/>
                <a:gd name="T34" fmla="*/ 68 w 117"/>
                <a:gd name="T35" fmla="*/ 231 h 238"/>
                <a:gd name="T36" fmla="*/ 77 w 117"/>
                <a:gd name="T37" fmla="*/ 238 h 238"/>
                <a:gd name="T38" fmla="*/ 85 w 117"/>
                <a:gd name="T39" fmla="*/ 231 h 238"/>
                <a:gd name="T40" fmla="*/ 82 w 117"/>
                <a:gd name="T41" fmla="*/ 91 h 238"/>
                <a:gd name="T42" fmla="*/ 103 w 117"/>
                <a:gd name="T43" fmla="*/ 139 h 238"/>
                <a:gd name="T44" fmla="*/ 112 w 117"/>
                <a:gd name="T45" fmla="*/ 142 h 238"/>
                <a:gd name="T46" fmla="*/ 116 w 117"/>
                <a:gd name="T47" fmla="*/ 1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238">
                  <a:moveTo>
                    <a:pt x="58" y="41"/>
                  </a:moveTo>
                  <a:cubicBezTo>
                    <a:pt x="70" y="41"/>
                    <a:pt x="79" y="32"/>
                    <a:pt x="79" y="20"/>
                  </a:cubicBezTo>
                  <a:cubicBezTo>
                    <a:pt x="79" y="9"/>
                    <a:pt x="70" y="0"/>
                    <a:pt x="58" y="0"/>
                  </a:cubicBezTo>
                  <a:cubicBezTo>
                    <a:pt x="47" y="0"/>
                    <a:pt x="38" y="9"/>
                    <a:pt x="38" y="20"/>
                  </a:cubicBezTo>
                  <a:cubicBezTo>
                    <a:pt x="38" y="32"/>
                    <a:pt x="47" y="41"/>
                    <a:pt x="58" y="41"/>
                  </a:cubicBezTo>
                  <a:close/>
                  <a:moveTo>
                    <a:pt x="116" y="134"/>
                  </a:moveTo>
                  <a:cubicBezTo>
                    <a:pt x="116" y="135"/>
                    <a:pt x="96" y="73"/>
                    <a:pt x="92" y="65"/>
                  </a:cubicBezTo>
                  <a:cubicBezTo>
                    <a:pt x="88" y="56"/>
                    <a:pt x="79" y="51"/>
                    <a:pt x="58" y="51"/>
                  </a:cubicBezTo>
                  <a:cubicBezTo>
                    <a:pt x="38" y="51"/>
                    <a:pt x="29" y="56"/>
                    <a:pt x="25" y="65"/>
                  </a:cubicBezTo>
                  <a:cubicBezTo>
                    <a:pt x="20" y="73"/>
                    <a:pt x="1" y="135"/>
                    <a:pt x="1" y="134"/>
                  </a:cubicBezTo>
                  <a:cubicBezTo>
                    <a:pt x="0" y="137"/>
                    <a:pt x="2" y="141"/>
                    <a:pt x="5" y="142"/>
                  </a:cubicBezTo>
                  <a:cubicBezTo>
                    <a:pt x="9" y="143"/>
                    <a:pt x="12" y="142"/>
                    <a:pt x="14" y="139"/>
                  </a:cubicBezTo>
                  <a:cubicBezTo>
                    <a:pt x="35" y="91"/>
                    <a:pt x="35" y="91"/>
                    <a:pt x="35" y="91"/>
                  </a:cubicBezTo>
                  <a:cubicBezTo>
                    <a:pt x="35" y="91"/>
                    <a:pt x="32" y="231"/>
                    <a:pt x="31" y="231"/>
                  </a:cubicBezTo>
                  <a:cubicBezTo>
                    <a:pt x="32" y="235"/>
                    <a:pt x="36" y="238"/>
                    <a:pt x="40" y="238"/>
                  </a:cubicBezTo>
                  <a:cubicBezTo>
                    <a:pt x="45" y="238"/>
                    <a:pt x="48" y="235"/>
                    <a:pt x="49" y="231"/>
                  </a:cubicBezTo>
                  <a:cubicBezTo>
                    <a:pt x="58" y="149"/>
                    <a:pt x="58" y="149"/>
                    <a:pt x="58" y="149"/>
                  </a:cubicBezTo>
                  <a:cubicBezTo>
                    <a:pt x="68" y="231"/>
                    <a:pt x="68" y="231"/>
                    <a:pt x="68" y="231"/>
                  </a:cubicBezTo>
                  <a:cubicBezTo>
                    <a:pt x="68" y="235"/>
                    <a:pt x="72" y="238"/>
                    <a:pt x="77" y="238"/>
                  </a:cubicBezTo>
                  <a:cubicBezTo>
                    <a:pt x="81" y="238"/>
                    <a:pt x="85" y="235"/>
                    <a:pt x="85" y="231"/>
                  </a:cubicBezTo>
                  <a:cubicBezTo>
                    <a:pt x="85" y="231"/>
                    <a:pt x="82" y="91"/>
                    <a:pt x="82" y="91"/>
                  </a:cubicBezTo>
                  <a:cubicBezTo>
                    <a:pt x="103" y="139"/>
                    <a:pt x="103" y="139"/>
                    <a:pt x="103" y="139"/>
                  </a:cubicBezTo>
                  <a:cubicBezTo>
                    <a:pt x="105" y="142"/>
                    <a:pt x="108" y="143"/>
                    <a:pt x="112" y="142"/>
                  </a:cubicBezTo>
                  <a:cubicBezTo>
                    <a:pt x="115" y="141"/>
                    <a:pt x="117" y="137"/>
                    <a:pt x="116" y="134"/>
                  </a:cubicBezTo>
                  <a:close/>
                </a:path>
              </a:pathLst>
            </a:custGeom>
            <a:noFill/>
            <a:ln w="12700">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190910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pic>
        <p:nvPicPr>
          <p:cNvPr id="45" name="Picture 44"/>
          <p:cNvPicPr>
            <a:picLocks noChangeAspect="1"/>
          </p:cNvPicPr>
          <p:nvPr userDrawn="1"/>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t="9162" b="6505"/>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Rectangle 5"/>
          <p:cNvSpPr/>
          <p:nvPr userDrawn="1"/>
        </p:nvSpPr>
        <p:spPr>
          <a:xfrm>
            <a:off x="793018" y="524186"/>
            <a:ext cx="5195032" cy="1058303"/>
          </a:xfrm>
          <a:prstGeom prst="rect">
            <a:avLst/>
          </a:prstGeom>
        </p:spPr>
        <p:txBody>
          <a:bodyPr wrap="square">
            <a:spAutoFit/>
          </a:bodyPr>
          <a:lstStyle/>
          <a:p>
            <a:pPr>
              <a:lnSpc>
                <a:spcPct val="90000"/>
              </a:lnSpc>
            </a:pPr>
            <a:r>
              <a:rPr lang="en-US" sz="2133">
                <a:solidFill>
                  <a:srgbClr val="FFFFFF"/>
                </a:solidFill>
              </a:rPr>
              <a:t>Consistent Growth</a:t>
            </a:r>
          </a:p>
          <a:p>
            <a:pPr>
              <a:lnSpc>
                <a:spcPct val="99000"/>
              </a:lnSpc>
            </a:pPr>
            <a:r>
              <a:rPr lang="en-US" sz="1467">
                <a:solidFill>
                  <a:srgbClr val="FFFFFF"/>
                </a:solidFill>
              </a:rPr>
              <a:t>Lorem ipsum dolor sit amet, </a:t>
            </a:r>
            <a:r>
              <a:rPr lang="en-US" sz="1467" err="1">
                <a:solidFill>
                  <a:srgbClr val="FFFFFF"/>
                </a:solidFill>
              </a:rPr>
              <a:t>consectetur</a:t>
            </a:r>
            <a:r>
              <a:rPr lang="en-US" sz="1467">
                <a:solidFill>
                  <a:srgbClr val="FFFFFF"/>
                </a:solidFill>
              </a:rPr>
              <a:t> </a:t>
            </a:r>
            <a:r>
              <a:rPr lang="en-US" sz="1467" err="1">
                <a:solidFill>
                  <a:srgbClr val="FFFFFF"/>
                </a:solidFill>
              </a:rPr>
              <a:t>adipiscing</a:t>
            </a:r>
            <a:r>
              <a:rPr lang="en-US" sz="1467">
                <a:solidFill>
                  <a:srgbClr val="FFFFFF"/>
                </a:solidFill>
              </a:rPr>
              <a:t> </a:t>
            </a:r>
            <a:r>
              <a:rPr lang="en-US" sz="1467" err="1">
                <a:solidFill>
                  <a:srgbClr val="FFFFFF"/>
                </a:solidFill>
              </a:rPr>
              <a:t>elit</a:t>
            </a:r>
            <a:r>
              <a:rPr lang="en-US" sz="1467">
                <a:solidFill>
                  <a:srgbClr val="FFFFFF"/>
                </a:solidFill>
              </a:rPr>
              <a:t>. </a:t>
            </a:r>
            <a:r>
              <a:rPr lang="en-US" sz="1467" err="1">
                <a:solidFill>
                  <a:srgbClr val="FFFFFF"/>
                </a:solidFill>
              </a:rPr>
              <a:t>Mauris</a:t>
            </a:r>
            <a:r>
              <a:rPr lang="en-US" sz="1467">
                <a:solidFill>
                  <a:srgbClr val="FFFFFF"/>
                </a:solidFill>
              </a:rPr>
              <a:t> </a:t>
            </a:r>
            <a:r>
              <a:rPr lang="en-US" sz="1467" err="1">
                <a:solidFill>
                  <a:srgbClr val="FFFFFF"/>
                </a:solidFill>
              </a:rPr>
              <a:t>eros</a:t>
            </a:r>
            <a:r>
              <a:rPr lang="en-US" sz="1467">
                <a:solidFill>
                  <a:srgbClr val="FFFFFF"/>
                </a:solidFill>
              </a:rPr>
              <a:t> </a:t>
            </a:r>
            <a:r>
              <a:rPr lang="en-US" sz="1467" err="1">
                <a:solidFill>
                  <a:srgbClr val="FFFFFF"/>
                </a:solidFill>
              </a:rPr>
              <a:t>sapien</a:t>
            </a:r>
            <a:r>
              <a:rPr lang="en-US" sz="1467">
                <a:solidFill>
                  <a:srgbClr val="FFFFFF"/>
                </a:solidFill>
              </a:rPr>
              <a:t>, </a:t>
            </a:r>
            <a:r>
              <a:rPr lang="en-US" sz="1467" err="1">
                <a:solidFill>
                  <a:srgbClr val="FFFFFF"/>
                </a:solidFill>
              </a:rPr>
              <a:t>ultrices</a:t>
            </a:r>
            <a:r>
              <a:rPr lang="en-US" sz="1467">
                <a:solidFill>
                  <a:srgbClr val="FFFFFF"/>
                </a:solidFill>
              </a:rPr>
              <a:t> </a:t>
            </a:r>
            <a:r>
              <a:rPr lang="en-US" sz="1467" err="1">
                <a:solidFill>
                  <a:srgbClr val="FFFFFF"/>
                </a:solidFill>
              </a:rPr>
              <a:t>ut</a:t>
            </a:r>
            <a:r>
              <a:rPr lang="en-US" sz="1467">
                <a:solidFill>
                  <a:srgbClr val="FFFFFF"/>
                </a:solidFill>
              </a:rPr>
              <a:t> </a:t>
            </a:r>
            <a:r>
              <a:rPr lang="en-US" sz="1467" err="1">
                <a:solidFill>
                  <a:srgbClr val="FFFFFF"/>
                </a:solidFill>
              </a:rPr>
              <a:t>felis</a:t>
            </a:r>
            <a:r>
              <a:rPr lang="en-US" sz="1467">
                <a:solidFill>
                  <a:srgbClr val="FFFFFF"/>
                </a:solidFill>
              </a:rPr>
              <a:t> non, </a:t>
            </a:r>
            <a:r>
              <a:rPr lang="en-US" sz="1467" err="1">
                <a:solidFill>
                  <a:srgbClr val="FFFFFF"/>
                </a:solidFill>
              </a:rPr>
              <a:t>dapibus</a:t>
            </a:r>
            <a:r>
              <a:rPr lang="en-US" sz="1467">
                <a:solidFill>
                  <a:srgbClr val="FFFFFF"/>
                </a:solidFill>
              </a:rPr>
              <a:t> </a:t>
            </a:r>
            <a:r>
              <a:rPr lang="en-US" sz="1467" err="1">
                <a:solidFill>
                  <a:srgbClr val="FFFFFF"/>
                </a:solidFill>
              </a:rPr>
              <a:t>ornare</a:t>
            </a:r>
            <a:r>
              <a:rPr lang="en-US" sz="1467">
                <a:solidFill>
                  <a:srgbClr val="FFFFFF"/>
                </a:solidFill>
              </a:rPr>
              <a:t> </a:t>
            </a:r>
            <a:r>
              <a:rPr lang="en-US" sz="1467" err="1">
                <a:solidFill>
                  <a:srgbClr val="FFFFFF"/>
                </a:solidFill>
              </a:rPr>
              <a:t>leo</a:t>
            </a:r>
            <a:r>
              <a:rPr lang="en-US" sz="1467">
                <a:solidFill>
                  <a:srgbClr val="FFFFFF"/>
                </a:solidFill>
              </a:rPr>
              <a:t>. In </a:t>
            </a:r>
            <a:r>
              <a:rPr lang="en-US" sz="1467" err="1">
                <a:solidFill>
                  <a:srgbClr val="FFFFFF"/>
                </a:solidFill>
              </a:rPr>
              <a:t>finibus</a:t>
            </a:r>
            <a:r>
              <a:rPr lang="en-US" sz="1467">
                <a:solidFill>
                  <a:srgbClr val="FFFFFF"/>
                </a:solidFill>
              </a:rPr>
              <a:t>, </a:t>
            </a:r>
            <a:r>
              <a:rPr lang="en-US" sz="1467" err="1">
                <a:solidFill>
                  <a:srgbClr val="FFFFFF"/>
                </a:solidFill>
              </a:rPr>
              <a:t>mauris</a:t>
            </a:r>
            <a:r>
              <a:rPr lang="en-US" sz="1467">
                <a:solidFill>
                  <a:srgbClr val="FFFFFF"/>
                </a:solidFill>
              </a:rPr>
              <a:t> </a:t>
            </a:r>
            <a:r>
              <a:rPr lang="en-US" sz="1467" err="1">
                <a:solidFill>
                  <a:srgbClr val="FFFFFF"/>
                </a:solidFill>
              </a:rPr>
              <a:t>nec</a:t>
            </a:r>
            <a:r>
              <a:rPr lang="en-US" sz="1467">
                <a:solidFill>
                  <a:srgbClr val="FFFFFF"/>
                </a:solidFill>
              </a:rPr>
              <a:t> </a:t>
            </a:r>
            <a:r>
              <a:rPr lang="en-US" sz="1467" err="1">
                <a:solidFill>
                  <a:srgbClr val="FFFFFF"/>
                </a:solidFill>
              </a:rPr>
              <a:t>lacinia</a:t>
            </a:r>
            <a:r>
              <a:rPr lang="en-US" sz="1467">
                <a:solidFill>
                  <a:srgbClr val="FFFFFF"/>
                </a:solidFill>
              </a:rPr>
              <a:t> </a:t>
            </a:r>
            <a:r>
              <a:rPr lang="en-US" sz="1467" err="1">
                <a:solidFill>
                  <a:srgbClr val="FFFFFF"/>
                </a:solidFill>
              </a:rPr>
              <a:t>condimentum</a:t>
            </a:r>
            <a:r>
              <a:rPr lang="en-US" sz="1467">
                <a:solidFill>
                  <a:srgbClr val="FFFFFF"/>
                </a:solidFill>
              </a:rPr>
              <a:t>, </a:t>
            </a:r>
            <a:r>
              <a:rPr lang="en-US" sz="1467" err="1">
                <a:solidFill>
                  <a:srgbClr val="FFFFFF"/>
                </a:solidFill>
              </a:rPr>
              <a:t>massa</a:t>
            </a:r>
            <a:endParaRPr lang="en-US" sz="1467">
              <a:solidFill>
                <a:srgbClr val="FFFFFF"/>
              </a:solidFill>
            </a:endParaRPr>
          </a:p>
        </p:txBody>
      </p:sp>
      <p:sp>
        <p:nvSpPr>
          <p:cNvPr id="7" name="Rounded Rectangle 50"/>
          <p:cNvSpPr/>
          <p:nvPr userDrawn="1"/>
        </p:nvSpPr>
        <p:spPr>
          <a:xfrm>
            <a:off x="2013566" y="4475122"/>
            <a:ext cx="803663" cy="938301"/>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18%</a:t>
            </a:r>
          </a:p>
        </p:txBody>
      </p:sp>
      <p:sp>
        <p:nvSpPr>
          <p:cNvPr id="8" name="Rounded Rectangle 52"/>
          <p:cNvSpPr/>
          <p:nvPr userDrawn="1"/>
        </p:nvSpPr>
        <p:spPr>
          <a:xfrm>
            <a:off x="3158156" y="3954203"/>
            <a:ext cx="803663" cy="1459220"/>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2B2B2D"/>
                </a:solidFill>
              </a:rPr>
              <a:t>45%</a:t>
            </a:r>
          </a:p>
        </p:txBody>
      </p:sp>
      <p:sp>
        <p:nvSpPr>
          <p:cNvPr id="9" name="Rounded Rectangle 54"/>
          <p:cNvSpPr/>
          <p:nvPr userDrawn="1"/>
        </p:nvSpPr>
        <p:spPr>
          <a:xfrm>
            <a:off x="4302746" y="4112771"/>
            <a:ext cx="803663" cy="1300652"/>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40%</a:t>
            </a:r>
          </a:p>
        </p:txBody>
      </p:sp>
      <p:sp>
        <p:nvSpPr>
          <p:cNvPr id="10" name="Rounded Rectangle 56"/>
          <p:cNvSpPr/>
          <p:nvPr userDrawn="1"/>
        </p:nvSpPr>
        <p:spPr>
          <a:xfrm>
            <a:off x="5447336" y="3390686"/>
            <a:ext cx="803663" cy="2022738"/>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68%</a:t>
            </a:r>
          </a:p>
        </p:txBody>
      </p:sp>
      <p:sp>
        <p:nvSpPr>
          <p:cNvPr id="11" name="Rounded Rectangle 58"/>
          <p:cNvSpPr/>
          <p:nvPr userDrawn="1"/>
        </p:nvSpPr>
        <p:spPr>
          <a:xfrm>
            <a:off x="6591926" y="3607831"/>
            <a:ext cx="803663" cy="1805593"/>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62%</a:t>
            </a:r>
          </a:p>
        </p:txBody>
      </p:sp>
      <p:sp>
        <p:nvSpPr>
          <p:cNvPr id="12" name="Rounded Rectangle 60"/>
          <p:cNvSpPr/>
          <p:nvPr userDrawn="1"/>
        </p:nvSpPr>
        <p:spPr>
          <a:xfrm>
            <a:off x="7736516" y="3139728"/>
            <a:ext cx="803663" cy="2273696"/>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80%</a:t>
            </a:r>
          </a:p>
        </p:txBody>
      </p:sp>
      <p:sp>
        <p:nvSpPr>
          <p:cNvPr id="13" name="Rounded Rectangle 62"/>
          <p:cNvSpPr/>
          <p:nvPr userDrawn="1"/>
        </p:nvSpPr>
        <p:spPr>
          <a:xfrm>
            <a:off x="8881106" y="3607831"/>
            <a:ext cx="803663" cy="1805593"/>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64%</a:t>
            </a:r>
          </a:p>
        </p:txBody>
      </p:sp>
      <p:sp>
        <p:nvSpPr>
          <p:cNvPr id="14" name="Rounded Rectangle 64"/>
          <p:cNvSpPr/>
          <p:nvPr userDrawn="1"/>
        </p:nvSpPr>
        <p:spPr>
          <a:xfrm>
            <a:off x="10025700" y="2605415"/>
            <a:ext cx="803663" cy="2808008"/>
          </a:xfrm>
          <a:prstGeom prst="roundRect">
            <a:avLst>
              <a:gd name="adj" fmla="val 5000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b="1">
                <a:solidFill>
                  <a:srgbClr val="2B2B2D"/>
                </a:solidFill>
              </a:rPr>
              <a:t>94%</a:t>
            </a:r>
          </a:p>
        </p:txBody>
      </p:sp>
      <p:sp>
        <p:nvSpPr>
          <p:cNvPr id="15" name="Rectangle 14"/>
          <p:cNvSpPr/>
          <p:nvPr userDrawn="1"/>
        </p:nvSpPr>
        <p:spPr>
          <a:xfrm>
            <a:off x="10160189" y="5567266"/>
            <a:ext cx="534687" cy="367369"/>
          </a:xfrm>
          <a:prstGeom prst="rect">
            <a:avLst/>
          </a:prstGeom>
        </p:spPr>
        <p:txBody>
          <a:bodyPr wrap="none">
            <a:noAutofit/>
          </a:bodyPr>
          <a:lstStyle/>
          <a:p>
            <a:pPr algn="ctr">
              <a:lnSpc>
                <a:spcPct val="95000"/>
              </a:lnSpc>
            </a:pPr>
            <a:r>
              <a:rPr lang="en-US" sz="1467">
                <a:solidFill>
                  <a:schemeClr val="bg1"/>
                </a:solidFill>
              </a:rPr>
              <a:t>2018</a:t>
            </a:r>
          </a:p>
        </p:txBody>
      </p:sp>
      <p:sp>
        <p:nvSpPr>
          <p:cNvPr id="16" name="Rectangle 15"/>
          <p:cNvSpPr/>
          <p:nvPr userDrawn="1"/>
        </p:nvSpPr>
        <p:spPr>
          <a:xfrm>
            <a:off x="9015594" y="5567266"/>
            <a:ext cx="534687" cy="367369"/>
          </a:xfrm>
          <a:prstGeom prst="rect">
            <a:avLst/>
          </a:prstGeom>
        </p:spPr>
        <p:txBody>
          <a:bodyPr wrap="none">
            <a:noAutofit/>
          </a:bodyPr>
          <a:lstStyle/>
          <a:p>
            <a:pPr algn="ctr">
              <a:lnSpc>
                <a:spcPct val="95000"/>
              </a:lnSpc>
            </a:pPr>
            <a:r>
              <a:rPr lang="en-US" sz="1467">
                <a:solidFill>
                  <a:schemeClr val="bg1"/>
                </a:solidFill>
              </a:rPr>
              <a:t>2017</a:t>
            </a:r>
          </a:p>
        </p:txBody>
      </p:sp>
      <p:sp>
        <p:nvSpPr>
          <p:cNvPr id="17" name="Rectangle 16"/>
          <p:cNvSpPr/>
          <p:nvPr userDrawn="1"/>
        </p:nvSpPr>
        <p:spPr>
          <a:xfrm>
            <a:off x="7876869" y="5567266"/>
            <a:ext cx="534687" cy="367369"/>
          </a:xfrm>
          <a:prstGeom prst="rect">
            <a:avLst/>
          </a:prstGeom>
        </p:spPr>
        <p:txBody>
          <a:bodyPr wrap="none">
            <a:noAutofit/>
          </a:bodyPr>
          <a:lstStyle/>
          <a:p>
            <a:pPr algn="ctr">
              <a:lnSpc>
                <a:spcPct val="95000"/>
              </a:lnSpc>
            </a:pPr>
            <a:r>
              <a:rPr lang="en-US" sz="1467">
                <a:solidFill>
                  <a:schemeClr val="bg1"/>
                </a:solidFill>
              </a:rPr>
              <a:t>2016</a:t>
            </a:r>
          </a:p>
        </p:txBody>
      </p:sp>
      <p:sp>
        <p:nvSpPr>
          <p:cNvPr id="18" name="Rectangle 17"/>
          <p:cNvSpPr/>
          <p:nvPr userDrawn="1"/>
        </p:nvSpPr>
        <p:spPr>
          <a:xfrm>
            <a:off x="6726413" y="5567266"/>
            <a:ext cx="534687" cy="367369"/>
          </a:xfrm>
          <a:prstGeom prst="rect">
            <a:avLst/>
          </a:prstGeom>
        </p:spPr>
        <p:txBody>
          <a:bodyPr wrap="none">
            <a:noAutofit/>
          </a:bodyPr>
          <a:lstStyle/>
          <a:p>
            <a:pPr algn="ctr">
              <a:lnSpc>
                <a:spcPct val="95000"/>
              </a:lnSpc>
            </a:pPr>
            <a:r>
              <a:rPr lang="en-US" sz="1467">
                <a:solidFill>
                  <a:schemeClr val="bg1"/>
                </a:solidFill>
              </a:rPr>
              <a:t>2015</a:t>
            </a:r>
          </a:p>
        </p:txBody>
      </p:sp>
      <p:sp>
        <p:nvSpPr>
          <p:cNvPr id="19" name="Rectangle 18"/>
          <p:cNvSpPr/>
          <p:nvPr userDrawn="1"/>
        </p:nvSpPr>
        <p:spPr>
          <a:xfrm>
            <a:off x="5575957" y="5567266"/>
            <a:ext cx="534687" cy="367369"/>
          </a:xfrm>
          <a:prstGeom prst="rect">
            <a:avLst/>
          </a:prstGeom>
        </p:spPr>
        <p:txBody>
          <a:bodyPr wrap="none">
            <a:noAutofit/>
          </a:bodyPr>
          <a:lstStyle/>
          <a:p>
            <a:pPr algn="ctr">
              <a:lnSpc>
                <a:spcPct val="95000"/>
              </a:lnSpc>
            </a:pPr>
            <a:r>
              <a:rPr lang="en-US" sz="1467">
                <a:solidFill>
                  <a:schemeClr val="bg1"/>
                </a:solidFill>
              </a:rPr>
              <a:t>2014</a:t>
            </a:r>
          </a:p>
        </p:txBody>
      </p:sp>
      <p:sp>
        <p:nvSpPr>
          <p:cNvPr id="20" name="Rectangle 19"/>
          <p:cNvSpPr/>
          <p:nvPr userDrawn="1"/>
        </p:nvSpPr>
        <p:spPr>
          <a:xfrm>
            <a:off x="4425501" y="5567266"/>
            <a:ext cx="534687" cy="367369"/>
          </a:xfrm>
          <a:prstGeom prst="rect">
            <a:avLst/>
          </a:prstGeom>
        </p:spPr>
        <p:txBody>
          <a:bodyPr wrap="none">
            <a:noAutofit/>
          </a:bodyPr>
          <a:lstStyle/>
          <a:p>
            <a:pPr algn="ctr">
              <a:lnSpc>
                <a:spcPct val="95000"/>
              </a:lnSpc>
            </a:pPr>
            <a:r>
              <a:rPr lang="en-US" sz="1467">
                <a:solidFill>
                  <a:schemeClr val="bg1"/>
                </a:solidFill>
              </a:rPr>
              <a:t>2013</a:t>
            </a:r>
          </a:p>
        </p:txBody>
      </p:sp>
      <p:sp>
        <p:nvSpPr>
          <p:cNvPr id="21" name="Rectangle 20"/>
          <p:cNvSpPr/>
          <p:nvPr userDrawn="1"/>
        </p:nvSpPr>
        <p:spPr>
          <a:xfrm>
            <a:off x="3275045" y="5567266"/>
            <a:ext cx="534687" cy="367369"/>
          </a:xfrm>
          <a:prstGeom prst="rect">
            <a:avLst/>
          </a:prstGeom>
        </p:spPr>
        <p:txBody>
          <a:bodyPr wrap="none">
            <a:noAutofit/>
          </a:bodyPr>
          <a:lstStyle/>
          <a:p>
            <a:pPr algn="ctr">
              <a:lnSpc>
                <a:spcPct val="95000"/>
              </a:lnSpc>
            </a:pPr>
            <a:r>
              <a:rPr lang="en-US" sz="1467">
                <a:solidFill>
                  <a:schemeClr val="bg1"/>
                </a:solidFill>
              </a:rPr>
              <a:t>2012</a:t>
            </a:r>
          </a:p>
        </p:txBody>
      </p:sp>
      <p:sp>
        <p:nvSpPr>
          <p:cNvPr id="22" name="Rectangle 21"/>
          <p:cNvSpPr/>
          <p:nvPr userDrawn="1"/>
        </p:nvSpPr>
        <p:spPr>
          <a:xfrm>
            <a:off x="2165131" y="5567266"/>
            <a:ext cx="534687" cy="367369"/>
          </a:xfrm>
          <a:prstGeom prst="rect">
            <a:avLst/>
          </a:prstGeom>
        </p:spPr>
        <p:txBody>
          <a:bodyPr wrap="none">
            <a:noAutofit/>
          </a:bodyPr>
          <a:lstStyle/>
          <a:p>
            <a:pPr algn="ctr">
              <a:lnSpc>
                <a:spcPct val="95000"/>
              </a:lnSpc>
            </a:pPr>
            <a:r>
              <a:rPr lang="en-US" sz="1467">
                <a:solidFill>
                  <a:schemeClr val="bg1"/>
                </a:solidFill>
              </a:rPr>
              <a:t>2011</a:t>
            </a:r>
          </a:p>
        </p:txBody>
      </p:sp>
      <p:sp>
        <p:nvSpPr>
          <p:cNvPr id="23" name="Rectangle 22"/>
          <p:cNvSpPr/>
          <p:nvPr userDrawn="1"/>
        </p:nvSpPr>
        <p:spPr>
          <a:xfrm>
            <a:off x="573741" y="2302682"/>
            <a:ext cx="992460" cy="306815"/>
          </a:xfrm>
          <a:prstGeom prst="rect">
            <a:avLst/>
          </a:prstGeom>
        </p:spPr>
        <p:txBody>
          <a:bodyPr wrap="square">
            <a:spAutoFit/>
          </a:bodyPr>
          <a:lstStyle/>
          <a:p>
            <a:pPr algn="r">
              <a:lnSpc>
                <a:spcPct val="95000"/>
              </a:lnSpc>
            </a:pPr>
            <a:r>
              <a:rPr lang="en-US" sz="1467">
                <a:solidFill>
                  <a:schemeClr val="bg1"/>
                </a:solidFill>
              </a:rPr>
              <a:t>100%</a:t>
            </a:r>
          </a:p>
        </p:txBody>
      </p:sp>
      <p:sp>
        <p:nvSpPr>
          <p:cNvPr id="24" name="Rectangle 23"/>
          <p:cNvSpPr/>
          <p:nvPr userDrawn="1"/>
        </p:nvSpPr>
        <p:spPr>
          <a:xfrm>
            <a:off x="573741" y="2990395"/>
            <a:ext cx="992460" cy="306815"/>
          </a:xfrm>
          <a:prstGeom prst="rect">
            <a:avLst/>
          </a:prstGeom>
        </p:spPr>
        <p:txBody>
          <a:bodyPr wrap="square">
            <a:spAutoFit/>
          </a:bodyPr>
          <a:lstStyle/>
          <a:p>
            <a:pPr algn="r">
              <a:lnSpc>
                <a:spcPct val="95000"/>
              </a:lnSpc>
            </a:pPr>
            <a:r>
              <a:rPr lang="en-US" sz="1467">
                <a:solidFill>
                  <a:schemeClr val="bg1"/>
                </a:solidFill>
              </a:rPr>
              <a:t>75%</a:t>
            </a:r>
          </a:p>
        </p:txBody>
      </p:sp>
      <p:sp>
        <p:nvSpPr>
          <p:cNvPr id="25" name="Rectangle 24"/>
          <p:cNvSpPr/>
          <p:nvPr userDrawn="1"/>
        </p:nvSpPr>
        <p:spPr>
          <a:xfrm>
            <a:off x="573741" y="3678109"/>
            <a:ext cx="992460" cy="306815"/>
          </a:xfrm>
          <a:prstGeom prst="rect">
            <a:avLst/>
          </a:prstGeom>
        </p:spPr>
        <p:txBody>
          <a:bodyPr wrap="square">
            <a:spAutoFit/>
          </a:bodyPr>
          <a:lstStyle/>
          <a:p>
            <a:pPr algn="r">
              <a:lnSpc>
                <a:spcPct val="95000"/>
              </a:lnSpc>
            </a:pPr>
            <a:r>
              <a:rPr lang="en-US" sz="1467">
                <a:solidFill>
                  <a:schemeClr val="bg1"/>
                </a:solidFill>
              </a:rPr>
              <a:t>50%</a:t>
            </a:r>
          </a:p>
        </p:txBody>
      </p:sp>
      <p:sp>
        <p:nvSpPr>
          <p:cNvPr id="26" name="Rectangle 25"/>
          <p:cNvSpPr/>
          <p:nvPr userDrawn="1"/>
        </p:nvSpPr>
        <p:spPr>
          <a:xfrm>
            <a:off x="573741" y="5053537"/>
            <a:ext cx="992460" cy="306815"/>
          </a:xfrm>
          <a:prstGeom prst="rect">
            <a:avLst/>
          </a:prstGeom>
        </p:spPr>
        <p:txBody>
          <a:bodyPr wrap="square">
            <a:spAutoFit/>
          </a:bodyPr>
          <a:lstStyle/>
          <a:p>
            <a:pPr algn="r">
              <a:lnSpc>
                <a:spcPct val="95000"/>
              </a:lnSpc>
            </a:pPr>
            <a:r>
              <a:rPr lang="en-US" sz="1467">
                <a:solidFill>
                  <a:schemeClr val="bg1"/>
                </a:solidFill>
              </a:rPr>
              <a:t>0%</a:t>
            </a:r>
          </a:p>
        </p:txBody>
      </p:sp>
      <p:sp>
        <p:nvSpPr>
          <p:cNvPr id="27" name="Rectangle 26"/>
          <p:cNvSpPr/>
          <p:nvPr userDrawn="1"/>
        </p:nvSpPr>
        <p:spPr>
          <a:xfrm>
            <a:off x="573741" y="4365823"/>
            <a:ext cx="992460" cy="306815"/>
          </a:xfrm>
          <a:prstGeom prst="rect">
            <a:avLst/>
          </a:prstGeom>
        </p:spPr>
        <p:txBody>
          <a:bodyPr wrap="square">
            <a:spAutoFit/>
          </a:bodyPr>
          <a:lstStyle/>
          <a:p>
            <a:pPr algn="r">
              <a:lnSpc>
                <a:spcPct val="95000"/>
              </a:lnSpc>
            </a:pPr>
            <a:r>
              <a:rPr lang="en-US" sz="1467">
                <a:solidFill>
                  <a:schemeClr val="bg1"/>
                </a:solidFill>
              </a:rPr>
              <a:t>25%</a:t>
            </a:r>
          </a:p>
        </p:txBody>
      </p:sp>
      <p:sp>
        <p:nvSpPr>
          <p:cNvPr id="28" name="Rectangle 27"/>
          <p:cNvSpPr/>
          <p:nvPr userDrawn="1"/>
        </p:nvSpPr>
        <p:spPr>
          <a:xfrm>
            <a:off x="784624" y="1700809"/>
            <a:ext cx="2718903" cy="306815"/>
          </a:xfrm>
          <a:prstGeom prst="rect">
            <a:avLst/>
          </a:prstGeom>
        </p:spPr>
        <p:txBody>
          <a:bodyPr wrap="square">
            <a:spAutoFit/>
          </a:bodyPr>
          <a:lstStyle/>
          <a:p>
            <a:pPr>
              <a:lnSpc>
                <a:spcPct val="95000"/>
              </a:lnSpc>
            </a:pPr>
            <a:r>
              <a:rPr lang="en-US" sz="1467">
                <a:solidFill>
                  <a:schemeClr val="bg1"/>
                </a:solidFill>
              </a:rPr>
              <a:t>Axis title goes here</a:t>
            </a:r>
          </a:p>
        </p:txBody>
      </p:sp>
    </p:spTree>
    <p:extLst>
      <p:ext uri="{BB962C8B-B14F-4D97-AF65-F5344CB8AC3E}">
        <p14:creationId xmlns:p14="http://schemas.microsoft.com/office/powerpoint/2010/main" val="42760947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4_Custom Layout">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Line 16"/>
          <p:cNvSpPr>
            <a:spLocks noChangeShapeType="1"/>
          </p:cNvSpPr>
          <p:nvPr userDrawn="1"/>
        </p:nvSpPr>
        <p:spPr bwMode="auto">
          <a:xfrm>
            <a:off x="1980604" y="3369495"/>
            <a:ext cx="7098440"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nvGrpSpPr>
          <p:cNvPr id="7" name="Group 6"/>
          <p:cNvGrpSpPr/>
          <p:nvPr userDrawn="1"/>
        </p:nvGrpSpPr>
        <p:grpSpPr>
          <a:xfrm>
            <a:off x="8916267" y="3095252"/>
            <a:ext cx="2264708" cy="1894923"/>
            <a:chOff x="6687200" y="2321439"/>
            <a:chExt cx="1698531" cy="1421192"/>
          </a:xfrm>
        </p:grpSpPr>
        <p:sp>
          <p:nvSpPr>
            <p:cNvPr id="8" name="Freeform 17"/>
            <p:cNvSpPr>
              <a:spLocks/>
            </p:cNvSpPr>
            <p:nvPr/>
          </p:nvSpPr>
          <p:spPr bwMode="auto">
            <a:xfrm>
              <a:off x="7658548" y="2321439"/>
              <a:ext cx="727183" cy="1421192"/>
            </a:xfrm>
            <a:custGeom>
              <a:avLst/>
              <a:gdLst>
                <a:gd name="T0" fmla="*/ 0 w 548"/>
                <a:gd name="T1" fmla="*/ 916 h 1071"/>
                <a:gd name="T2" fmla="*/ 0 w 548"/>
                <a:gd name="T3" fmla="*/ 1071 h 1071"/>
                <a:gd name="T4" fmla="*/ 548 w 548"/>
                <a:gd name="T5" fmla="*/ 533 h 1071"/>
                <a:gd name="T6" fmla="*/ 0 w 548"/>
                <a:gd name="T7" fmla="*/ 0 h 1071"/>
                <a:gd name="T8" fmla="*/ 0 w 548"/>
                <a:gd name="T9" fmla="*/ 155 h 1071"/>
              </a:gdLst>
              <a:ahLst/>
              <a:cxnLst>
                <a:cxn ang="0">
                  <a:pos x="T0" y="T1"/>
                </a:cxn>
                <a:cxn ang="0">
                  <a:pos x="T2" y="T3"/>
                </a:cxn>
                <a:cxn ang="0">
                  <a:pos x="T4" y="T5"/>
                </a:cxn>
                <a:cxn ang="0">
                  <a:pos x="T6" y="T7"/>
                </a:cxn>
                <a:cxn ang="0">
                  <a:pos x="T8" y="T9"/>
                </a:cxn>
              </a:cxnLst>
              <a:rect l="0" t="0" r="r" b="b"/>
              <a:pathLst>
                <a:path w="548" h="1071">
                  <a:moveTo>
                    <a:pt x="0" y="916"/>
                  </a:moveTo>
                  <a:lnTo>
                    <a:pt x="0" y="1071"/>
                  </a:lnTo>
                  <a:lnTo>
                    <a:pt x="548" y="533"/>
                  </a:lnTo>
                  <a:lnTo>
                    <a:pt x="0" y="0"/>
                  </a:lnTo>
                  <a:lnTo>
                    <a:pt x="0" y="155"/>
                  </a:lnTo>
                </a:path>
              </a:pathLst>
            </a:cu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9" name="Line 18"/>
            <p:cNvSpPr>
              <a:spLocks noChangeShapeType="1"/>
            </p:cNvSpPr>
            <p:nvPr/>
          </p:nvSpPr>
          <p:spPr bwMode="auto">
            <a:xfrm>
              <a:off x="6687201" y="3536950"/>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0" name="Line 19"/>
            <p:cNvSpPr>
              <a:spLocks noChangeShapeType="1"/>
            </p:cNvSpPr>
            <p:nvPr/>
          </p:nvSpPr>
          <p:spPr bwMode="auto">
            <a:xfrm flipH="1">
              <a:off x="6687200" y="2527121"/>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grpSp>
        <p:nvGrpSpPr>
          <p:cNvPr id="11" name="Group 10"/>
          <p:cNvGrpSpPr/>
          <p:nvPr userDrawn="1"/>
        </p:nvGrpSpPr>
        <p:grpSpPr>
          <a:xfrm>
            <a:off x="1011027" y="1748813"/>
            <a:ext cx="2264707" cy="1884307"/>
            <a:chOff x="758270" y="1311610"/>
            <a:chExt cx="1698530" cy="1413230"/>
          </a:xfrm>
        </p:grpSpPr>
        <p:sp>
          <p:nvSpPr>
            <p:cNvPr id="12" name="Freeform 14"/>
            <p:cNvSpPr>
              <a:spLocks/>
            </p:cNvSpPr>
            <p:nvPr/>
          </p:nvSpPr>
          <p:spPr bwMode="auto">
            <a:xfrm>
              <a:off x="758270" y="1311610"/>
              <a:ext cx="727183" cy="1413230"/>
            </a:xfrm>
            <a:custGeom>
              <a:avLst/>
              <a:gdLst>
                <a:gd name="T0" fmla="*/ 548 w 548"/>
                <a:gd name="T1" fmla="*/ 149 h 1065"/>
                <a:gd name="T2" fmla="*/ 548 w 548"/>
                <a:gd name="T3" fmla="*/ 0 h 1065"/>
                <a:gd name="T4" fmla="*/ 0 w 548"/>
                <a:gd name="T5" fmla="*/ 532 h 1065"/>
                <a:gd name="T6" fmla="*/ 548 w 548"/>
                <a:gd name="T7" fmla="*/ 1065 h 1065"/>
                <a:gd name="T8" fmla="*/ 548 w 548"/>
                <a:gd name="T9" fmla="*/ 916 h 1065"/>
              </a:gdLst>
              <a:ahLst/>
              <a:cxnLst>
                <a:cxn ang="0">
                  <a:pos x="T0" y="T1"/>
                </a:cxn>
                <a:cxn ang="0">
                  <a:pos x="T2" y="T3"/>
                </a:cxn>
                <a:cxn ang="0">
                  <a:pos x="T4" y="T5"/>
                </a:cxn>
                <a:cxn ang="0">
                  <a:pos x="T6" y="T7"/>
                </a:cxn>
                <a:cxn ang="0">
                  <a:pos x="T8" y="T9"/>
                </a:cxn>
              </a:cxnLst>
              <a:rect l="0" t="0" r="r" b="b"/>
              <a:pathLst>
                <a:path w="548" h="1065">
                  <a:moveTo>
                    <a:pt x="548" y="149"/>
                  </a:moveTo>
                  <a:lnTo>
                    <a:pt x="548" y="0"/>
                  </a:lnTo>
                  <a:lnTo>
                    <a:pt x="0" y="532"/>
                  </a:lnTo>
                  <a:lnTo>
                    <a:pt x="548" y="1065"/>
                  </a:lnTo>
                  <a:lnTo>
                    <a:pt x="548" y="916"/>
                  </a:lnTo>
                </a:path>
              </a:pathLst>
            </a:cu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3" name="Line 15"/>
            <p:cNvSpPr>
              <a:spLocks noChangeShapeType="1"/>
            </p:cNvSpPr>
            <p:nvPr/>
          </p:nvSpPr>
          <p:spPr bwMode="auto">
            <a:xfrm flipH="1">
              <a:off x="1485453" y="1509330"/>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sp>
          <p:nvSpPr>
            <p:cNvPr id="14" name="Line 15"/>
            <p:cNvSpPr>
              <a:spLocks noChangeShapeType="1"/>
            </p:cNvSpPr>
            <p:nvPr/>
          </p:nvSpPr>
          <p:spPr bwMode="auto">
            <a:xfrm flipH="1">
              <a:off x="1485453" y="2527121"/>
              <a:ext cx="971347" cy="0"/>
            </a:xfrm>
            <a:prstGeom prst="line">
              <a:avLst/>
            </a:prstGeom>
            <a:noFill/>
            <a:ln w="41275" cap="rnd">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3200"/>
            </a:p>
          </p:txBody>
        </p:sp>
      </p:grpSp>
      <p:sp>
        <p:nvSpPr>
          <p:cNvPr id="15" name="Oval 14"/>
          <p:cNvSpPr/>
          <p:nvPr userDrawn="1"/>
        </p:nvSpPr>
        <p:spPr>
          <a:xfrm>
            <a:off x="3294758" y="1648912"/>
            <a:ext cx="743989" cy="743989"/>
          </a:xfrm>
          <a:prstGeom prst="ellipse">
            <a:avLst/>
          </a:prstGeom>
          <a:solidFill>
            <a:schemeClr val="accent1">
              <a:alpha val="80000"/>
            </a:schemeClr>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b="1">
                <a:solidFill>
                  <a:srgbClr val="FFFFFF"/>
                </a:solidFill>
              </a:rPr>
              <a:t>01</a:t>
            </a:r>
          </a:p>
        </p:txBody>
      </p:sp>
      <p:sp>
        <p:nvSpPr>
          <p:cNvPr id="16" name="Oval 15"/>
          <p:cNvSpPr/>
          <p:nvPr userDrawn="1"/>
        </p:nvSpPr>
        <p:spPr>
          <a:xfrm>
            <a:off x="8140419" y="4343939"/>
            <a:ext cx="743989" cy="743989"/>
          </a:xfrm>
          <a:prstGeom prst="ellipse">
            <a:avLst/>
          </a:prstGeom>
          <a:solidFill>
            <a:schemeClr val="accent1">
              <a:alpha val="80000"/>
            </a:schemeClr>
          </a:solidFill>
          <a:ln w="41275">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3200" b="1">
                <a:solidFill>
                  <a:srgbClr val="FFFFFF"/>
                </a:solidFill>
              </a:rPr>
              <a:t>02</a:t>
            </a:r>
          </a:p>
        </p:txBody>
      </p:sp>
      <p:sp>
        <p:nvSpPr>
          <p:cNvPr id="17" name="Rectangle 16"/>
          <p:cNvSpPr/>
          <p:nvPr userDrawn="1"/>
        </p:nvSpPr>
        <p:spPr>
          <a:xfrm>
            <a:off x="4245309" y="1771368"/>
            <a:ext cx="5451091" cy="1148841"/>
          </a:xfrm>
          <a:prstGeom prst="rect">
            <a:avLst/>
          </a:prstGeom>
        </p:spPr>
        <p:txBody>
          <a:bodyPr wrap="square" lIns="121920" rIns="121920" bIns="60960">
            <a:spAutoFit/>
          </a:bodyPr>
          <a:lstStyle/>
          <a:p>
            <a:pPr>
              <a:lnSpc>
                <a:spcPct val="89000"/>
              </a:lnSpc>
            </a:pPr>
            <a:r>
              <a:rPr lang="en-US" sz="3200">
                <a:solidFill>
                  <a:schemeClr val="tx2"/>
                </a:solidFill>
              </a:rPr>
              <a:t>Back-end infrastructure</a:t>
            </a:r>
          </a:p>
          <a:p>
            <a:pP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r>
              <a:rPr lang="en-US" sz="1467">
                <a:solidFill>
                  <a:schemeClr val="tx2"/>
                </a:solidFill>
              </a:rPr>
              <a:t>. </a:t>
            </a:r>
            <a:r>
              <a:rPr lang="en-US" sz="1467" err="1">
                <a:solidFill>
                  <a:schemeClr val="tx2"/>
                </a:solidFill>
              </a:rPr>
              <a:t>Aliquam</a:t>
            </a:r>
            <a:r>
              <a:rPr lang="en-US" sz="1467">
                <a:solidFill>
                  <a:schemeClr val="tx2"/>
                </a:solidFill>
              </a:rPr>
              <a:t> </a:t>
            </a:r>
            <a:r>
              <a:rPr lang="en-US" sz="1467" err="1">
                <a:solidFill>
                  <a:schemeClr val="tx2"/>
                </a:solidFill>
              </a:rPr>
              <a:t>iaculis</a:t>
            </a:r>
            <a:r>
              <a:rPr lang="en-US" sz="1467">
                <a:solidFill>
                  <a:schemeClr val="tx2"/>
                </a:solidFill>
              </a:rPr>
              <a:t> </a:t>
            </a:r>
            <a:r>
              <a:rPr lang="en-US" sz="1467" err="1">
                <a:solidFill>
                  <a:schemeClr val="tx2"/>
                </a:solidFill>
              </a:rPr>
              <a:t>aliquet</a:t>
            </a:r>
            <a:r>
              <a:rPr lang="en-US" sz="1467">
                <a:solidFill>
                  <a:schemeClr val="tx2"/>
                </a:solidFill>
              </a:rPr>
              <a:t> </a:t>
            </a:r>
            <a:r>
              <a:rPr lang="en-US" sz="1467" err="1">
                <a:solidFill>
                  <a:schemeClr val="tx2"/>
                </a:solidFill>
              </a:rPr>
              <a:t>elementum</a:t>
            </a:r>
            <a:r>
              <a:rPr lang="en-US" sz="1467">
                <a:solidFill>
                  <a:schemeClr val="tx2"/>
                </a:solidFill>
              </a:rPr>
              <a:t>. </a:t>
            </a:r>
            <a:r>
              <a:rPr lang="en-US" sz="1467" err="1">
                <a:solidFill>
                  <a:schemeClr val="tx2"/>
                </a:solidFill>
              </a:rPr>
              <a:t>Aenean</a:t>
            </a:r>
            <a:r>
              <a:rPr lang="en-US" sz="1467">
                <a:solidFill>
                  <a:schemeClr val="tx2"/>
                </a:solidFill>
              </a:rPr>
              <a:t> </a:t>
            </a:r>
            <a:r>
              <a:rPr lang="en-US" sz="1467" err="1">
                <a:solidFill>
                  <a:schemeClr val="tx2"/>
                </a:solidFill>
              </a:rPr>
              <a:t>pulvinar</a:t>
            </a:r>
            <a:r>
              <a:rPr lang="en-US" sz="1467">
                <a:solidFill>
                  <a:schemeClr val="tx2"/>
                </a:solidFill>
              </a:rPr>
              <a:t> </a:t>
            </a:r>
            <a:r>
              <a:rPr lang="en-US" sz="1467" err="1">
                <a:solidFill>
                  <a:schemeClr val="tx2"/>
                </a:solidFill>
              </a:rPr>
              <a:t>eget</a:t>
            </a:r>
            <a:r>
              <a:rPr lang="en-US" sz="1467">
                <a:solidFill>
                  <a:schemeClr val="tx2"/>
                </a:solidFill>
              </a:rPr>
              <a:t> </a:t>
            </a:r>
            <a:r>
              <a:rPr lang="en-US" sz="1467" err="1">
                <a:solidFill>
                  <a:schemeClr val="tx2"/>
                </a:solidFill>
              </a:rPr>
              <a:t>turpis</a:t>
            </a:r>
            <a:r>
              <a:rPr lang="en-US" sz="1467">
                <a:solidFill>
                  <a:schemeClr val="tx2"/>
                </a:solidFill>
              </a:rPr>
              <a:t> </a:t>
            </a:r>
            <a:r>
              <a:rPr lang="en-US" sz="1467" err="1">
                <a:solidFill>
                  <a:schemeClr val="tx2"/>
                </a:solidFill>
              </a:rPr>
              <a:t>eget</a:t>
            </a:r>
            <a:r>
              <a:rPr lang="en-US" sz="1467">
                <a:solidFill>
                  <a:schemeClr val="tx2"/>
                </a:solidFill>
              </a:rPr>
              <a:t> </a:t>
            </a:r>
            <a:r>
              <a:rPr lang="en-US" sz="1467" err="1">
                <a:solidFill>
                  <a:schemeClr val="tx2"/>
                </a:solidFill>
              </a:rPr>
              <a:t>sagittis</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elit</a:t>
            </a:r>
            <a:r>
              <a:rPr lang="en-US" sz="1467">
                <a:solidFill>
                  <a:schemeClr val="tx2"/>
                </a:solidFill>
              </a:rPr>
              <a:t> </a:t>
            </a:r>
            <a:r>
              <a:rPr lang="en-US" sz="1467" err="1">
                <a:solidFill>
                  <a:schemeClr val="tx2"/>
                </a:solidFill>
              </a:rPr>
              <a:t>lorem</a:t>
            </a:r>
            <a:r>
              <a:rPr lang="en-US" sz="1467">
                <a:solidFill>
                  <a:schemeClr val="tx2"/>
                </a:solidFill>
              </a:rPr>
              <a:t>, </a:t>
            </a:r>
            <a:r>
              <a:rPr lang="en-US" sz="1467" err="1">
                <a:solidFill>
                  <a:schemeClr val="tx2"/>
                </a:solidFill>
              </a:rPr>
              <a:t>sollicitudin</a:t>
            </a:r>
            <a:r>
              <a:rPr lang="en-US" sz="1467">
                <a:solidFill>
                  <a:schemeClr val="tx2"/>
                </a:solidFill>
              </a:rPr>
              <a:t> non </a:t>
            </a:r>
            <a:r>
              <a:rPr lang="en-US" sz="1467" err="1">
                <a:solidFill>
                  <a:schemeClr val="tx2"/>
                </a:solidFill>
              </a:rPr>
              <a:t>porttitor</a:t>
            </a:r>
            <a:r>
              <a:rPr lang="en-US" sz="1467">
                <a:solidFill>
                  <a:schemeClr val="tx2"/>
                </a:solidFill>
              </a:rPr>
              <a:t> id</a:t>
            </a:r>
          </a:p>
        </p:txBody>
      </p:sp>
      <p:sp>
        <p:nvSpPr>
          <p:cNvPr id="18" name="Rectangle 17"/>
          <p:cNvSpPr/>
          <p:nvPr userDrawn="1"/>
        </p:nvSpPr>
        <p:spPr>
          <a:xfrm>
            <a:off x="2455334" y="4468973"/>
            <a:ext cx="5565220" cy="1148841"/>
          </a:xfrm>
          <a:prstGeom prst="rect">
            <a:avLst/>
          </a:prstGeom>
        </p:spPr>
        <p:txBody>
          <a:bodyPr wrap="square" lIns="121920" rIns="121920" bIns="60960">
            <a:spAutoFit/>
          </a:bodyPr>
          <a:lstStyle/>
          <a:p>
            <a:pPr algn="r">
              <a:lnSpc>
                <a:spcPct val="89000"/>
              </a:lnSpc>
            </a:pPr>
            <a:r>
              <a:rPr lang="en-US" sz="3200">
                <a:solidFill>
                  <a:schemeClr val="tx2"/>
                </a:solidFill>
              </a:rPr>
              <a:t>Fully-developed e-commerce</a:t>
            </a:r>
          </a:p>
          <a:p>
            <a:pPr algn="r">
              <a:lnSpc>
                <a:spcPct val="89000"/>
              </a:lnSpc>
            </a:pPr>
            <a:r>
              <a:rPr lang="en-US" sz="1467" err="1">
                <a:solidFill>
                  <a:schemeClr val="tx2"/>
                </a:solidFill>
              </a:rPr>
              <a:t>viverra</a:t>
            </a:r>
            <a:r>
              <a:rPr lang="en-US" sz="1467">
                <a:solidFill>
                  <a:schemeClr val="tx2"/>
                </a:solidFill>
              </a:rPr>
              <a:t> sit amet </a:t>
            </a:r>
            <a:r>
              <a:rPr lang="en-US" sz="1467" err="1">
                <a:solidFill>
                  <a:schemeClr val="tx2"/>
                </a:solidFill>
              </a:rPr>
              <a:t>justo</a:t>
            </a:r>
            <a:r>
              <a:rPr lang="en-US" sz="1467">
                <a:solidFill>
                  <a:schemeClr val="tx2"/>
                </a:solidFill>
              </a:rPr>
              <a:t>. </a:t>
            </a:r>
            <a:r>
              <a:rPr lang="en-US" sz="1467" err="1">
                <a:solidFill>
                  <a:schemeClr val="tx2"/>
                </a:solidFill>
              </a:rPr>
              <a:t>Vestibulum</a:t>
            </a:r>
            <a:r>
              <a:rPr lang="en-US" sz="1467">
                <a:solidFill>
                  <a:schemeClr val="tx2"/>
                </a:solidFill>
              </a:rPr>
              <a:t> ante ipsum </a:t>
            </a:r>
            <a:r>
              <a:rPr lang="en-US" sz="1467" err="1">
                <a:solidFill>
                  <a:schemeClr val="tx2"/>
                </a:solidFill>
              </a:rPr>
              <a:t>primis</a:t>
            </a:r>
            <a:r>
              <a:rPr lang="en-US" sz="1467">
                <a:solidFill>
                  <a:schemeClr val="tx2"/>
                </a:solidFill>
              </a:rPr>
              <a:t> in </a:t>
            </a:r>
            <a:r>
              <a:rPr lang="en-US" sz="1467" err="1">
                <a:solidFill>
                  <a:schemeClr val="tx2"/>
                </a:solidFill>
              </a:rPr>
              <a:t>faucibus</a:t>
            </a:r>
            <a:r>
              <a:rPr lang="en-US" sz="1467">
                <a:solidFill>
                  <a:schemeClr val="tx2"/>
                </a:solidFill>
              </a:rPr>
              <a:t> </a:t>
            </a:r>
            <a:r>
              <a:rPr lang="en-US" sz="1467" err="1">
                <a:solidFill>
                  <a:schemeClr val="tx2"/>
                </a:solidFill>
              </a:rPr>
              <a:t>orci</a:t>
            </a:r>
            <a:r>
              <a:rPr lang="en-US" sz="1467">
                <a:solidFill>
                  <a:schemeClr val="tx2"/>
                </a:solidFill>
              </a:rPr>
              <a:t> </a:t>
            </a:r>
            <a:r>
              <a:rPr lang="en-US" sz="1467" err="1">
                <a:solidFill>
                  <a:schemeClr val="tx2"/>
                </a:solidFill>
              </a:rPr>
              <a:t>luctus</a:t>
            </a:r>
            <a:r>
              <a:rPr lang="en-US" sz="1467">
                <a:solidFill>
                  <a:schemeClr val="tx2"/>
                </a:solidFill>
              </a:rPr>
              <a:t> et </a:t>
            </a:r>
            <a:r>
              <a:rPr lang="en-US" sz="1467" err="1">
                <a:solidFill>
                  <a:schemeClr val="tx2"/>
                </a:solidFill>
              </a:rPr>
              <a:t>ultrices</a:t>
            </a:r>
            <a:r>
              <a:rPr lang="en-US" sz="1467">
                <a:solidFill>
                  <a:schemeClr val="tx2"/>
                </a:solidFill>
              </a:rPr>
              <a:t> </a:t>
            </a:r>
            <a:r>
              <a:rPr lang="en-US" sz="1467" err="1">
                <a:solidFill>
                  <a:schemeClr val="tx2"/>
                </a:solidFill>
              </a:rPr>
              <a:t>posuere</a:t>
            </a:r>
            <a:r>
              <a:rPr lang="en-US" sz="1467">
                <a:solidFill>
                  <a:schemeClr val="tx2"/>
                </a:solidFill>
              </a:rPr>
              <a:t> </a:t>
            </a:r>
            <a:r>
              <a:rPr lang="en-US" sz="1467" err="1">
                <a:solidFill>
                  <a:schemeClr val="tx2"/>
                </a:solidFill>
              </a:rPr>
              <a:t>cubilia</a:t>
            </a:r>
            <a:r>
              <a:rPr lang="en-US" sz="1467">
                <a:solidFill>
                  <a:schemeClr val="tx2"/>
                </a:solidFill>
              </a:rPr>
              <a:t> </a:t>
            </a:r>
            <a:r>
              <a:rPr lang="en-US" sz="1467" err="1">
                <a:solidFill>
                  <a:schemeClr val="tx2"/>
                </a:solidFill>
              </a:rPr>
              <a:t>Curae</a:t>
            </a:r>
            <a:r>
              <a:rPr lang="en-US" sz="1467">
                <a:solidFill>
                  <a:schemeClr val="tx2"/>
                </a:solidFill>
              </a:rPr>
              <a:t>; </a:t>
            </a:r>
            <a:r>
              <a:rPr lang="en-US" sz="1467" err="1">
                <a:solidFill>
                  <a:schemeClr val="tx2"/>
                </a:solidFill>
              </a:rPr>
              <a:t>Mauris</a:t>
            </a:r>
            <a:r>
              <a:rPr lang="en-US" sz="1467">
                <a:solidFill>
                  <a:schemeClr val="tx2"/>
                </a:solidFill>
              </a:rPr>
              <a:t> </a:t>
            </a:r>
            <a:r>
              <a:rPr lang="en-US" sz="1467" err="1">
                <a:solidFill>
                  <a:schemeClr val="tx2"/>
                </a:solidFill>
              </a:rPr>
              <a:t>est</a:t>
            </a:r>
            <a:r>
              <a:rPr lang="en-US" sz="1467">
                <a:solidFill>
                  <a:schemeClr val="tx2"/>
                </a:solidFill>
              </a:rPr>
              <a:t> </a:t>
            </a:r>
            <a:r>
              <a:rPr lang="en-US" sz="1467" err="1">
                <a:solidFill>
                  <a:schemeClr val="tx2"/>
                </a:solidFill>
              </a:rPr>
              <a:t>metus</a:t>
            </a:r>
            <a:r>
              <a:rPr lang="en-US" sz="1467">
                <a:solidFill>
                  <a:schemeClr val="tx2"/>
                </a:solidFill>
              </a:rPr>
              <a:t>, </a:t>
            </a:r>
            <a:r>
              <a:rPr lang="en-US" sz="1467" err="1">
                <a:solidFill>
                  <a:schemeClr val="tx2"/>
                </a:solidFill>
              </a:rPr>
              <a:t>elementum</a:t>
            </a:r>
            <a:r>
              <a:rPr lang="en-US" sz="1467">
                <a:solidFill>
                  <a:schemeClr val="tx2"/>
                </a:solidFill>
              </a:rPr>
              <a:t> </a:t>
            </a:r>
            <a:r>
              <a:rPr lang="en-US" sz="1467" err="1">
                <a:solidFill>
                  <a:schemeClr val="tx2"/>
                </a:solidFill>
              </a:rPr>
              <a:t>nec</a:t>
            </a:r>
            <a:r>
              <a:rPr lang="en-US" sz="1467">
                <a:solidFill>
                  <a:schemeClr val="tx2"/>
                </a:solidFill>
              </a:rPr>
              <a:t> </a:t>
            </a:r>
            <a:r>
              <a:rPr lang="en-US" sz="1467" err="1">
                <a:solidFill>
                  <a:schemeClr val="tx2"/>
                </a:solidFill>
              </a:rPr>
              <a:t>turpis</a:t>
            </a:r>
            <a:r>
              <a:rPr lang="en-US" sz="1467">
                <a:solidFill>
                  <a:schemeClr val="tx2"/>
                </a:solidFill>
              </a:rPr>
              <a:t> vitae, </a:t>
            </a:r>
            <a:r>
              <a:rPr lang="en-US" sz="1467" err="1">
                <a:solidFill>
                  <a:schemeClr val="tx2"/>
                </a:solidFill>
              </a:rPr>
              <a:t>sodales</a:t>
            </a:r>
            <a:r>
              <a:rPr lang="en-US" sz="1467">
                <a:solidFill>
                  <a:schemeClr val="tx2"/>
                </a:solidFill>
              </a:rPr>
              <a:t> </a:t>
            </a:r>
            <a:r>
              <a:rPr lang="en-US" sz="1467" err="1">
                <a:solidFill>
                  <a:schemeClr val="tx2"/>
                </a:solidFill>
              </a:rPr>
              <a:t>porta</a:t>
            </a:r>
            <a:r>
              <a:rPr lang="en-US" sz="1467">
                <a:solidFill>
                  <a:schemeClr val="tx2"/>
                </a:solidFill>
              </a:rPr>
              <a:t> </a:t>
            </a:r>
            <a:r>
              <a:rPr lang="en-US" sz="1467" err="1">
                <a:solidFill>
                  <a:schemeClr val="tx2"/>
                </a:solidFill>
              </a:rPr>
              <a:t>orci</a:t>
            </a:r>
            <a:r>
              <a:rPr lang="en-US" sz="1467">
                <a:solidFill>
                  <a:schemeClr val="tx2"/>
                </a:solidFill>
              </a:rPr>
              <a:t>. </a:t>
            </a:r>
          </a:p>
        </p:txBody>
      </p:sp>
      <p:sp>
        <p:nvSpPr>
          <p:cNvPr id="19" name="Title 33"/>
          <p:cNvSpPr>
            <a:spLocks noGrp="1"/>
          </p:cNvSpPr>
          <p:nvPr>
            <p:ph type="title"/>
          </p:nvPr>
        </p:nvSpPr>
        <p:spPr>
          <a:xfrm>
            <a:off x="914400" y="279961"/>
            <a:ext cx="10363200" cy="817561"/>
          </a:xfrm>
        </p:spPr>
        <p:txBody>
          <a:bodyPr/>
          <a:lstStyle>
            <a:lvl1pPr>
              <a:defRPr>
                <a:solidFill>
                  <a:schemeClr val="tx2"/>
                </a:solidFill>
              </a:defRPr>
            </a:lvl1pPr>
          </a:lstStyle>
          <a:p>
            <a:r>
              <a:rPr lang="en-US"/>
              <a:t>Opposite arrow infographic</a:t>
            </a:r>
          </a:p>
        </p:txBody>
      </p:sp>
      <p:sp>
        <p:nvSpPr>
          <p:cNvPr id="20" name="Text Placeholder 34"/>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Is easily edited and fully animated</a:t>
            </a:r>
          </a:p>
        </p:txBody>
      </p:sp>
      <p:sp>
        <p:nvSpPr>
          <p:cNvPr id="21" name="Freeform 33"/>
          <p:cNvSpPr>
            <a:spLocks noChangeAspect="1" noEditPoints="1"/>
          </p:cNvSpPr>
          <p:nvPr userDrawn="1"/>
        </p:nvSpPr>
        <p:spPr bwMode="auto">
          <a:xfrm>
            <a:off x="1659260" y="2344264"/>
            <a:ext cx="650619" cy="632000"/>
          </a:xfrm>
          <a:custGeom>
            <a:avLst/>
            <a:gdLst>
              <a:gd name="T0" fmla="*/ 637 w 826"/>
              <a:gd name="T1" fmla="*/ 523 h 802"/>
              <a:gd name="T2" fmla="*/ 663 w 826"/>
              <a:gd name="T3" fmla="*/ 472 h 802"/>
              <a:gd name="T4" fmla="*/ 573 w 826"/>
              <a:gd name="T5" fmla="*/ 536 h 802"/>
              <a:gd name="T6" fmla="*/ 597 w 826"/>
              <a:gd name="T7" fmla="*/ 320 h 802"/>
              <a:gd name="T8" fmla="*/ 765 w 826"/>
              <a:gd name="T9" fmla="*/ 281 h 802"/>
              <a:gd name="T10" fmla="*/ 786 w 826"/>
              <a:gd name="T11" fmla="*/ 91 h 802"/>
              <a:gd name="T12" fmla="*/ 706 w 826"/>
              <a:gd name="T13" fmla="*/ 160 h 802"/>
              <a:gd name="T14" fmla="*/ 654 w 826"/>
              <a:gd name="T15" fmla="*/ 109 h 802"/>
              <a:gd name="T16" fmla="*/ 724 w 826"/>
              <a:gd name="T17" fmla="*/ 28 h 802"/>
              <a:gd name="T18" fmla="*/ 649 w 826"/>
              <a:gd name="T19" fmla="*/ 2 h 802"/>
              <a:gd name="T20" fmla="*/ 494 w 826"/>
              <a:gd name="T21" fmla="*/ 218 h 802"/>
              <a:gd name="T22" fmla="*/ 185 w 826"/>
              <a:gd name="T23" fmla="*/ 148 h 802"/>
              <a:gd name="T24" fmla="*/ 203 w 826"/>
              <a:gd name="T25" fmla="*/ 123 h 802"/>
              <a:gd name="T26" fmla="*/ 95 w 826"/>
              <a:gd name="T27" fmla="*/ 7 h 802"/>
              <a:gd name="T28" fmla="*/ 18 w 826"/>
              <a:gd name="T29" fmla="*/ 58 h 802"/>
              <a:gd name="T30" fmla="*/ 18 w 826"/>
              <a:gd name="T31" fmla="*/ 84 h 802"/>
              <a:gd name="T32" fmla="*/ 134 w 826"/>
              <a:gd name="T33" fmla="*/ 192 h 802"/>
              <a:gd name="T34" fmla="*/ 160 w 826"/>
              <a:gd name="T35" fmla="*/ 174 h 802"/>
              <a:gd name="T36" fmla="*/ 228 w 826"/>
              <a:gd name="T37" fmla="*/ 483 h 802"/>
              <a:gd name="T38" fmla="*/ 61 w 826"/>
              <a:gd name="T39" fmla="*/ 522 h 802"/>
              <a:gd name="T40" fmla="*/ 39 w 826"/>
              <a:gd name="T41" fmla="*/ 713 h 802"/>
              <a:gd name="T42" fmla="*/ 120 w 826"/>
              <a:gd name="T43" fmla="*/ 643 h 802"/>
              <a:gd name="T44" fmla="*/ 171 w 826"/>
              <a:gd name="T45" fmla="*/ 695 h 802"/>
              <a:gd name="T46" fmla="*/ 102 w 826"/>
              <a:gd name="T47" fmla="*/ 775 h 802"/>
              <a:gd name="T48" fmla="*/ 176 w 826"/>
              <a:gd name="T49" fmla="*/ 802 h 802"/>
              <a:gd name="T50" fmla="*/ 331 w 826"/>
              <a:gd name="T51" fmla="*/ 586 h 802"/>
              <a:gd name="T52" fmla="*/ 547 w 826"/>
              <a:gd name="T53" fmla="*/ 562 h 802"/>
              <a:gd name="T54" fmla="*/ 483 w 826"/>
              <a:gd name="T55" fmla="*/ 652 h 802"/>
              <a:gd name="T56" fmla="*/ 509 w 826"/>
              <a:gd name="T57" fmla="*/ 652 h 802"/>
              <a:gd name="T58" fmla="*/ 689 w 826"/>
              <a:gd name="T59" fmla="*/ 780 h 802"/>
              <a:gd name="T60" fmla="*/ 791 w 826"/>
              <a:gd name="T61" fmla="*/ 780 h 802"/>
              <a:gd name="T62" fmla="*/ 791 w 826"/>
              <a:gd name="T63" fmla="*/ 677 h 802"/>
              <a:gd name="T64" fmla="*/ 57 w 826"/>
              <a:gd name="T65" fmla="*/ 71 h 802"/>
              <a:gd name="T66" fmla="*/ 160 w 826"/>
              <a:gd name="T67" fmla="*/ 123 h 802"/>
              <a:gd name="T68" fmla="*/ 297 w 826"/>
              <a:gd name="T69" fmla="*/ 568 h 802"/>
              <a:gd name="T70" fmla="*/ 266 w 826"/>
              <a:gd name="T71" fmla="*/ 728 h 802"/>
              <a:gd name="T72" fmla="*/ 154 w 826"/>
              <a:gd name="T73" fmla="*/ 763 h 802"/>
              <a:gd name="T74" fmla="*/ 207 w 826"/>
              <a:gd name="T75" fmla="*/ 702 h 802"/>
              <a:gd name="T76" fmla="*/ 189 w 826"/>
              <a:gd name="T77" fmla="*/ 607 h 802"/>
              <a:gd name="T78" fmla="*/ 99 w 826"/>
              <a:gd name="T79" fmla="*/ 612 h 802"/>
              <a:gd name="T80" fmla="*/ 86 w 826"/>
              <a:gd name="T81" fmla="*/ 548 h 802"/>
              <a:gd name="T82" fmla="*/ 226 w 826"/>
              <a:gd name="T83" fmla="*/ 521 h 802"/>
              <a:gd name="T84" fmla="*/ 528 w 826"/>
              <a:gd name="T85" fmla="*/ 235 h 802"/>
              <a:gd name="T86" fmla="*/ 559 w 826"/>
              <a:gd name="T87" fmla="*/ 75 h 802"/>
              <a:gd name="T88" fmla="*/ 671 w 826"/>
              <a:gd name="T89" fmla="*/ 40 h 802"/>
              <a:gd name="T90" fmla="*/ 618 w 826"/>
              <a:gd name="T91" fmla="*/ 101 h 802"/>
              <a:gd name="T92" fmla="*/ 636 w 826"/>
              <a:gd name="T93" fmla="*/ 196 h 802"/>
              <a:gd name="T94" fmla="*/ 726 w 826"/>
              <a:gd name="T95" fmla="*/ 191 h 802"/>
              <a:gd name="T96" fmla="*/ 739 w 826"/>
              <a:gd name="T97" fmla="*/ 255 h 802"/>
              <a:gd name="T98" fmla="*/ 599 w 826"/>
              <a:gd name="T99" fmla="*/ 283 h 802"/>
              <a:gd name="T100" fmla="*/ 297 w 826"/>
              <a:gd name="T101" fmla="*/ 568 h 802"/>
              <a:gd name="T102" fmla="*/ 714 w 826"/>
              <a:gd name="T103" fmla="*/ 755 h 802"/>
              <a:gd name="T104" fmla="*/ 611 w 826"/>
              <a:gd name="T105" fmla="*/ 549 h 802"/>
              <a:gd name="T106" fmla="*/ 776 w 826"/>
              <a:gd name="T107" fmla="*/ 72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6" h="802">
                <a:moveTo>
                  <a:pt x="791" y="677"/>
                </a:moveTo>
                <a:cubicBezTo>
                  <a:pt x="637" y="523"/>
                  <a:pt x="637" y="523"/>
                  <a:pt x="637" y="523"/>
                </a:cubicBezTo>
                <a:cubicBezTo>
                  <a:pt x="663" y="498"/>
                  <a:pt x="663" y="498"/>
                  <a:pt x="663" y="498"/>
                </a:cubicBezTo>
                <a:cubicBezTo>
                  <a:pt x="670" y="490"/>
                  <a:pt x="670" y="479"/>
                  <a:pt x="663" y="472"/>
                </a:cubicBezTo>
                <a:cubicBezTo>
                  <a:pt x="656" y="465"/>
                  <a:pt x="644" y="465"/>
                  <a:pt x="637" y="472"/>
                </a:cubicBezTo>
                <a:cubicBezTo>
                  <a:pt x="573" y="536"/>
                  <a:pt x="573" y="536"/>
                  <a:pt x="573" y="536"/>
                </a:cubicBezTo>
                <a:cubicBezTo>
                  <a:pt x="477" y="440"/>
                  <a:pt x="477" y="440"/>
                  <a:pt x="477" y="440"/>
                </a:cubicBezTo>
                <a:cubicBezTo>
                  <a:pt x="597" y="320"/>
                  <a:pt x="597" y="320"/>
                  <a:pt x="597" y="320"/>
                </a:cubicBezTo>
                <a:cubicBezTo>
                  <a:pt x="614" y="326"/>
                  <a:pt x="631" y="329"/>
                  <a:pt x="649" y="329"/>
                </a:cubicBezTo>
                <a:cubicBezTo>
                  <a:pt x="693" y="329"/>
                  <a:pt x="734" y="312"/>
                  <a:pt x="765" y="281"/>
                </a:cubicBezTo>
                <a:cubicBezTo>
                  <a:pt x="812" y="234"/>
                  <a:pt x="826" y="163"/>
                  <a:pt x="800" y="102"/>
                </a:cubicBezTo>
                <a:cubicBezTo>
                  <a:pt x="797" y="96"/>
                  <a:pt x="792" y="92"/>
                  <a:pt x="786" y="91"/>
                </a:cubicBezTo>
                <a:cubicBezTo>
                  <a:pt x="780" y="90"/>
                  <a:pt x="774" y="92"/>
                  <a:pt x="770" y="96"/>
                </a:cubicBezTo>
                <a:cubicBezTo>
                  <a:pt x="706" y="160"/>
                  <a:pt x="706" y="160"/>
                  <a:pt x="706" y="160"/>
                </a:cubicBezTo>
                <a:cubicBezTo>
                  <a:pt x="654" y="160"/>
                  <a:pt x="654" y="160"/>
                  <a:pt x="654" y="160"/>
                </a:cubicBezTo>
                <a:cubicBezTo>
                  <a:pt x="654" y="109"/>
                  <a:pt x="654" y="109"/>
                  <a:pt x="654" y="109"/>
                </a:cubicBezTo>
                <a:cubicBezTo>
                  <a:pt x="719" y="44"/>
                  <a:pt x="719" y="44"/>
                  <a:pt x="719" y="44"/>
                </a:cubicBezTo>
                <a:cubicBezTo>
                  <a:pt x="723" y="40"/>
                  <a:pt x="725" y="34"/>
                  <a:pt x="724" y="28"/>
                </a:cubicBezTo>
                <a:cubicBezTo>
                  <a:pt x="722" y="22"/>
                  <a:pt x="718" y="17"/>
                  <a:pt x="713" y="15"/>
                </a:cubicBezTo>
                <a:cubicBezTo>
                  <a:pt x="692" y="6"/>
                  <a:pt x="671" y="2"/>
                  <a:pt x="649" y="2"/>
                </a:cubicBezTo>
                <a:cubicBezTo>
                  <a:pt x="605" y="2"/>
                  <a:pt x="564" y="19"/>
                  <a:pt x="533" y="50"/>
                </a:cubicBezTo>
                <a:cubicBezTo>
                  <a:pt x="489" y="94"/>
                  <a:pt x="474" y="159"/>
                  <a:pt x="494" y="218"/>
                </a:cubicBezTo>
                <a:cubicBezTo>
                  <a:pt x="374" y="337"/>
                  <a:pt x="374" y="337"/>
                  <a:pt x="374" y="337"/>
                </a:cubicBezTo>
                <a:cubicBezTo>
                  <a:pt x="185" y="148"/>
                  <a:pt x="185" y="148"/>
                  <a:pt x="185" y="148"/>
                </a:cubicBezTo>
                <a:cubicBezTo>
                  <a:pt x="198" y="136"/>
                  <a:pt x="198" y="136"/>
                  <a:pt x="198" y="136"/>
                </a:cubicBezTo>
                <a:cubicBezTo>
                  <a:pt x="201" y="132"/>
                  <a:pt x="203" y="128"/>
                  <a:pt x="203" y="123"/>
                </a:cubicBezTo>
                <a:cubicBezTo>
                  <a:pt x="203" y="118"/>
                  <a:pt x="201" y="113"/>
                  <a:pt x="198" y="110"/>
                </a:cubicBezTo>
                <a:cubicBezTo>
                  <a:pt x="95" y="7"/>
                  <a:pt x="95" y="7"/>
                  <a:pt x="95" y="7"/>
                </a:cubicBezTo>
                <a:cubicBezTo>
                  <a:pt x="88" y="0"/>
                  <a:pt x="77" y="0"/>
                  <a:pt x="70" y="7"/>
                </a:cubicBezTo>
                <a:cubicBezTo>
                  <a:pt x="18" y="58"/>
                  <a:pt x="18" y="58"/>
                  <a:pt x="18" y="58"/>
                </a:cubicBezTo>
                <a:cubicBezTo>
                  <a:pt x="15" y="62"/>
                  <a:pt x="13" y="66"/>
                  <a:pt x="13" y="71"/>
                </a:cubicBezTo>
                <a:cubicBezTo>
                  <a:pt x="13" y="76"/>
                  <a:pt x="15" y="81"/>
                  <a:pt x="18" y="84"/>
                </a:cubicBezTo>
                <a:cubicBezTo>
                  <a:pt x="121" y="187"/>
                  <a:pt x="121" y="187"/>
                  <a:pt x="121" y="187"/>
                </a:cubicBezTo>
                <a:cubicBezTo>
                  <a:pt x="124" y="191"/>
                  <a:pt x="129" y="192"/>
                  <a:pt x="134" y="192"/>
                </a:cubicBezTo>
                <a:cubicBezTo>
                  <a:pt x="138" y="192"/>
                  <a:pt x="143" y="191"/>
                  <a:pt x="147" y="187"/>
                </a:cubicBezTo>
                <a:cubicBezTo>
                  <a:pt x="160" y="174"/>
                  <a:pt x="160" y="174"/>
                  <a:pt x="160" y="174"/>
                </a:cubicBezTo>
                <a:cubicBezTo>
                  <a:pt x="348" y="363"/>
                  <a:pt x="348" y="363"/>
                  <a:pt x="348" y="363"/>
                </a:cubicBezTo>
                <a:cubicBezTo>
                  <a:pt x="228" y="483"/>
                  <a:pt x="228" y="483"/>
                  <a:pt x="228" y="483"/>
                </a:cubicBezTo>
                <a:cubicBezTo>
                  <a:pt x="212" y="477"/>
                  <a:pt x="194" y="475"/>
                  <a:pt x="176" y="475"/>
                </a:cubicBezTo>
                <a:cubicBezTo>
                  <a:pt x="133" y="475"/>
                  <a:pt x="91" y="492"/>
                  <a:pt x="61" y="522"/>
                </a:cubicBezTo>
                <a:cubicBezTo>
                  <a:pt x="13" y="570"/>
                  <a:pt x="0" y="640"/>
                  <a:pt x="26" y="702"/>
                </a:cubicBezTo>
                <a:cubicBezTo>
                  <a:pt x="28" y="707"/>
                  <a:pt x="33" y="711"/>
                  <a:pt x="39" y="713"/>
                </a:cubicBezTo>
                <a:cubicBezTo>
                  <a:pt x="45" y="714"/>
                  <a:pt x="51" y="712"/>
                  <a:pt x="55" y="708"/>
                </a:cubicBezTo>
                <a:cubicBezTo>
                  <a:pt x="120" y="643"/>
                  <a:pt x="120" y="643"/>
                  <a:pt x="120" y="643"/>
                </a:cubicBezTo>
                <a:cubicBezTo>
                  <a:pt x="171" y="643"/>
                  <a:pt x="171" y="643"/>
                  <a:pt x="171" y="643"/>
                </a:cubicBezTo>
                <a:cubicBezTo>
                  <a:pt x="171" y="695"/>
                  <a:pt x="171" y="695"/>
                  <a:pt x="171" y="695"/>
                </a:cubicBezTo>
                <a:cubicBezTo>
                  <a:pt x="107" y="759"/>
                  <a:pt x="107" y="759"/>
                  <a:pt x="107" y="759"/>
                </a:cubicBezTo>
                <a:cubicBezTo>
                  <a:pt x="102" y="763"/>
                  <a:pt x="101" y="769"/>
                  <a:pt x="102" y="775"/>
                </a:cubicBezTo>
                <a:cubicBezTo>
                  <a:pt x="103" y="781"/>
                  <a:pt x="107" y="786"/>
                  <a:pt x="113" y="789"/>
                </a:cubicBezTo>
                <a:cubicBezTo>
                  <a:pt x="133" y="797"/>
                  <a:pt x="154" y="802"/>
                  <a:pt x="176" y="802"/>
                </a:cubicBezTo>
                <a:cubicBezTo>
                  <a:pt x="220" y="802"/>
                  <a:pt x="261" y="785"/>
                  <a:pt x="292" y="754"/>
                </a:cubicBezTo>
                <a:cubicBezTo>
                  <a:pt x="336" y="709"/>
                  <a:pt x="351" y="645"/>
                  <a:pt x="331" y="586"/>
                </a:cubicBezTo>
                <a:cubicBezTo>
                  <a:pt x="451" y="466"/>
                  <a:pt x="451" y="466"/>
                  <a:pt x="451" y="466"/>
                </a:cubicBezTo>
                <a:cubicBezTo>
                  <a:pt x="547" y="562"/>
                  <a:pt x="547" y="562"/>
                  <a:pt x="547" y="562"/>
                </a:cubicBezTo>
                <a:cubicBezTo>
                  <a:pt x="483" y="626"/>
                  <a:pt x="483" y="626"/>
                  <a:pt x="483" y="626"/>
                </a:cubicBezTo>
                <a:cubicBezTo>
                  <a:pt x="476" y="633"/>
                  <a:pt x="476" y="645"/>
                  <a:pt x="483" y="652"/>
                </a:cubicBezTo>
                <a:cubicBezTo>
                  <a:pt x="486" y="655"/>
                  <a:pt x="491" y="657"/>
                  <a:pt x="496" y="657"/>
                </a:cubicBezTo>
                <a:cubicBezTo>
                  <a:pt x="500" y="657"/>
                  <a:pt x="505" y="655"/>
                  <a:pt x="509" y="652"/>
                </a:cubicBezTo>
                <a:cubicBezTo>
                  <a:pt x="534" y="626"/>
                  <a:pt x="534" y="626"/>
                  <a:pt x="534" y="626"/>
                </a:cubicBezTo>
                <a:cubicBezTo>
                  <a:pt x="689" y="780"/>
                  <a:pt x="689" y="780"/>
                  <a:pt x="689" y="780"/>
                </a:cubicBezTo>
                <a:cubicBezTo>
                  <a:pt x="702" y="794"/>
                  <a:pt x="721" y="802"/>
                  <a:pt x="740" y="802"/>
                </a:cubicBezTo>
                <a:cubicBezTo>
                  <a:pt x="759" y="802"/>
                  <a:pt x="778" y="794"/>
                  <a:pt x="791" y="780"/>
                </a:cubicBezTo>
                <a:cubicBezTo>
                  <a:pt x="805" y="767"/>
                  <a:pt x="813" y="748"/>
                  <a:pt x="813" y="729"/>
                </a:cubicBezTo>
                <a:cubicBezTo>
                  <a:pt x="813" y="709"/>
                  <a:pt x="805" y="691"/>
                  <a:pt x="791" y="677"/>
                </a:cubicBezTo>
                <a:close/>
                <a:moveTo>
                  <a:pt x="134" y="148"/>
                </a:moveTo>
                <a:cubicBezTo>
                  <a:pt x="57" y="71"/>
                  <a:pt x="57" y="71"/>
                  <a:pt x="57" y="71"/>
                </a:cubicBezTo>
                <a:cubicBezTo>
                  <a:pt x="82" y="46"/>
                  <a:pt x="82" y="46"/>
                  <a:pt x="82" y="46"/>
                </a:cubicBezTo>
                <a:cubicBezTo>
                  <a:pt x="160" y="123"/>
                  <a:pt x="160" y="123"/>
                  <a:pt x="160" y="123"/>
                </a:cubicBezTo>
                <a:lnTo>
                  <a:pt x="134" y="148"/>
                </a:lnTo>
                <a:close/>
                <a:moveTo>
                  <a:pt x="297" y="568"/>
                </a:moveTo>
                <a:cubicBezTo>
                  <a:pt x="292" y="574"/>
                  <a:pt x="291" y="582"/>
                  <a:pt x="293" y="588"/>
                </a:cubicBezTo>
                <a:cubicBezTo>
                  <a:pt x="314" y="636"/>
                  <a:pt x="303" y="691"/>
                  <a:pt x="266" y="728"/>
                </a:cubicBezTo>
                <a:cubicBezTo>
                  <a:pt x="242" y="752"/>
                  <a:pt x="210" y="765"/>
                  <a:pt x="176" y="765"/>
                </a:cubicBezTo>
                <a:cubicBezTo>
                  <a:pt x="169" y="765"/>
                  <a:pt x="161" y="765"/>
                  <a:pt x="154" y="763"/>
                </a:cubicBezTo>
                <a:cubicBezTo>
                  <a:pt x="202" y="715"/>
                  <a:pt x="202" y="715"/>
                  <a:pt x="202" y="715"/>
                </a:cubicBezTo>
                <a:cubicBezTo>
                  <a:pt x="205" y="712"/>
                  <a:pt x="207" y="707"/>
                  <a:pt x="207" y="702"/>
                </a:cubicBezTo>
                <a:cubicBezTo>
                  <a:pt x="207" y="625"/>
                  <a:pt x="207" y="625"/>
                  <a:pt x="207" y="625"/>
                </a:cubicBezTo>
                <a:cubicBezTo>
                  <a:pt x="207" y="615"/>
                  <a:pt x="199" y="607"/>
                  <a:pt x="189" y="607"/>
                </a:cubicBezTo>
                <a:cubicBezTo>
                  <a:pt x="112" y="607"/>
                  <a:pt x="112" y="607"/>
                  <a:pt x="112" y="607"/>
                </a:cubicBezTo>
                <a:cubicBezTo>
                  <a:pt x="107" y="607"/>
                  <a:pt x="103" y="609"/>
                  <a:pt x="99" y="612"/>
                </a:cubicBezTo>
                <a:cubicBezTo>
                  <a:pt x="51" y="661"/>
                  <a:pt x="51" y="661"/>
                  <a:pt x="51" y="661"/>
                </a:cubicBezTo>
                <a:cubicBezTo>
                  <a:pt x="44" y="620"/>
                  <a:pt x="56" y="578"/>
                  <a:pt x="86" y="548"/>
                </a:cubicBezTo>
                <a:cubicBezTo>
                  <a:pt x="110" y="524"/>
                  <a:pt x="142" y="511"/>
                  <a:pt x="176" y="511"/>
                </a:cubicBezTo>
                <a:cubicBezTo>
                  <a:pt x="193" y="511"/>
                  <a:pt x="210" y="514"/>
                  <a:pt x="226" y="521"/>
                </a:cubicBezTo>
                <a:cubicBezTo>
                  <a:pt x="233" y="524"/>
                  <a:pt x="241" y="522"/>
                  <a:pt x="246" y="517"/>
                </a:cubicBezTo>
                <a:cubicBezTo>
                  <a:pt x="528" y="235"/>
                  <a:pt x="528" y="235"/>
                  <a:pt x="528" y="235"/>
                </a:cubicBezTo>
                <a:cubicBezTo>
                  <a:pt x="533" y="230"/>
                  <a:pt x="535" y="222"/>
                  <a:pt x="532" y="215"/>
                </a:cubicBezTo>
                <a:cubicBezTo>
                  <a:pt x="512" y="167"/>
                  <a:pt x="522" y="112"/>
                  <a:pt x="559" y="75"/>
                </a:cubicBezTo>
                <a:cubicBezTo>
                  <a:pt x="583" y="51"/>
                  <a:pt x="615" y="38"/>
                  <a:pt x="649" y="38"/>
                </a:cubicBezTo>
                <a:cubicBezTo>
                  <a:pt x="657" y="38"/>
                  <a:pt x="664" y="39"/>
                  <a:pt x="671" y="40"/>
                </a:cubicBezTo>
                <a:cubicBezTo>
                  <a:pt x="623" y="88"/>
                  <a:pt x="623" y="88"/>
                  <a:pt x="623" y="88"/>
                </a:cubicBezTo>
                <a:cubicBezTo>
                  <a:pt x="620" y="92"/>
                  <a:pt x="618" y="96"/>
                  <a:pt x="618" y="101"/>
                </a:cubicBezTo>
                <a:cubicBezTo>
                  <a:pt x="618" y="178"/>
                  <a:pt x="618" y="178"/>
                  <a:pt x="618" y="178"/>
                </a:cubicBezTo>
                <a:cubicBezTo>
                  <a:pt x="618" y="188"/>
                  <a:pt x="626" y="196"/>
                  <a:pt x="636" y="196"/>
                </a:cubicBezTo>
                <a:cubicBezTo>
                  <a:pt x="713" y="196"/>
                  <a:pt x="713" y="196"/>
                  <a:pt x="713" y="196"/>
                </a:cubicBezTo>
                <a:cubicBezTo>
                  <a:pt x="718" y="196"/>
                  <a:pt x="723" y="195"/>
                  <a:pt x="726" y="191"/>
                </a:cubicBezTo>
                <a:cubicBezTo>
                  <a:pt x="774" y="143"/>
                  <a:pt x="774" y="143"/>
                  <a:pt x="774" y="143"/>
                </a:cubicBezTo>
                <a:cubicBezTo>
                  <a:pt x="782" y="183"/>
                  <a:pt x="769" y="225"/>
                  <a:pt x="739" y="255"/>
                </a:cubicBezTo>
                <a:cubicBezTo>
                  <a:pt x="715" y="279"/>
                  <a:pt x="683" y="293"/>
                  <a:pt x="649" y="293"/>
                </a:cubicBezTo>
                <a:cubicBezTo>
                  <a:pt x="632" y="293"/>
                  <a:pt x="615" y="289"/>
                  <a:pt x="599" y="283"/>
                </a:cubicBezTo>
                <a:cubicBezTo>
                  <a:pt x="593" y="280"/>
                  <a:pt x="585" y="281"/>
                  <a:pt x="579" y="286"/>
                </a:cubicBezTo>
                <a:lnTo>
                  <a:pt x="297" y="568"/>
                </a:lnTo>
                <a:close/>
                <a:moveTo>
                  <a:pt x="766" y="755"/>
                </a:moveTo>
                <a:cubicBezTo>
                  <a:pt x="752" y="768"/>
                  <a:pt x="728" y="768"/>
                  <a:pt x="714" y="755"/>
                </a:cubicBezTo>
                <a:cubicBezTo>
                  <a:pt x="560" y="600"/>
                  <a:pt x="560" y="600"/>
                  <a:pt x="560" y="600"/>
                </a:cubicBezTo>
                <a:cubicBezTo>
                  <a:pt x="611" y="549"/>
                  <a:pt x="611" y="549"/>
                  <a:pt x="611" y="549"/>
                </a:cubicBezTo>
                <a:cubicBezTo>
                  <a:pt x="766" y="703"/>
                  <a:pt x="766" y="703"/>
                  <a:pt x="766" y="703"/>
                </a:cubicBezTo>
                <a:cubicBezTo>
                  <a:pt x="773" y="710"/>
                  <a:pt x="776" y="719"/>
                  <a:pt x="776" y="729"/>
                </a:cubicBezTo>
                <a:cubicBezTo>
                  <a:pt x="776" y="739"/>
                  <a:pt x="773" y="748"/>
                  <a:pt x="766" y="755"/>
                </a:cubicBezTo>
                <a:close/>
              </a:path>
            </a:pathLst>
          </a:custGeom>
          <a:solidFill>
            <a:schemeClr val="accent1"/>
          </a:solidFill>
          <a:ln>
            <a:noFill/>
          </a:ln>
          <a:effectLst/>
        </p:spPr>
        <p:txBody>
          <a:bodyPr vert="horz" wrap="square" lIns="121920" tIns="60960" rIns="121920" bIns="60960" numCol="1" anchor="t" anchorCtr="0" compatLnSpc="1">
            <a:prstTxWarp prst="textNoShape">
              <a:avLst/>
            </a:prstTxWarp>
          </a:bodyPr>
          <a:lstStyle/>
          <a:p>
            <a:endParaRPr lang="en-US" sz="3200"/>
          </a:p>
        </p:txBody>
      </p:sp>
      <p:sp>
        <p:nvSpPr>
          <p:cNvPr id="22" name="Freeform 21"/>
          <p:cNvSpPr>
            <a:spLocks noEditPoints="1"/>
          </p:cNvSpPr>
          <p:nvPr userDrawn="1"/>
        </p:nvSpPr>
        <p:spPr bwMode="auto">
          <a:xfrm>
            <a:off x="9833408" y="3727723"/>
            <a:ext cx="631077" cy="629984"/>
          </a:xfrm>
          <a:custGeom>
            <a:avLst/>
            <a:gdLst>
              <a:gd name="T0" fmla="*/ 350 w 800"/>
              <a:gd name="T1" fmla="*/ 639 h 798"/>
              <a:gd name="T2" fmla="*/ 270 w 800"/>
              <a:gd name="T3" fmla="*/ 719 h 798"/>
              <a:gd name="T4" fmla="*/ 350 w 800"/>
              <a:gd name="T5" fmla="*/ 798 h 798"/>
              <a:gd name="T6" fmla="*/ 430 w 800"/>
              <a:gd name="T7" fmla="*/ 719 h 798"/>
              <a:gd name="T8" fmla="*/ 350 w 800"/>
              <a:gd name="T9" fmla="*/ 639 h 798"/>
              <a:gd name="T10" fmla="*/ 350 w 800"/>
              <a:gd name="T11" fmla="*/ 763 h 798"/>
              <a:gd name="T12" fmla="*/ 306 w 800"/>
              <a:gd name="T13" fmla="*/ 719 h 798"/>
              <a:gd name="T14" fmla="*/ 350 w 800"/>
              <a:gd name="T15" fmla="*/ 674 h 798"/>
              <a:gd name="T16" fmla="*/ 394 w 800"/>
              <a:gd name="T17" fmla="*/ 719 h 798"/>
              <a:gd name="T18" fmla="*/ 350 w 800"/>
              <a:gd name="T19" fmla="*/ 763 h 798"/>
              <a:gd name="T20" fmla="*/ 600 w 800"/>
              <a:gd name="T21" fmla="*/ 639 h 798"/>
              <a:gd name="T22" fmla="*/ 520 w 800"/>
              <a:gd name="T23" fmla="*/ 719 h 798"/>
              <a:gd name="T24" fmla="*/ 600 w 800"/>
              <a:gd name="T25" fmla="*/ 798 h 798"/>
              <a:gd name="T26" fmla="*/ 680 w 800"/>
              <a:gd name="T27" fmla="*/ 719 h 798"/>
              <a:gd name="T28" fmla="*/ 600 w 800"/>
              <a:gd name="T29" fmla="*/ 639 h 798"/>
              <a:gd name="T30" fmla="*/ 600 w 800"/>
              <a:gd name="T31" fmla="*/ 763 h 798"/>
              <a:gd name="T32" fmla="*/ 556 w 800"/>
              <a:gd name="T33" fmla="*/ 719 h 798"/>
              <a:gd name="T34" fmla="*/ 600 w 800"/>
              <a:gd name="T35" fmla="*/ 674 h 798"/>
              <a:gd name="T36" fmla="*/ 645 w 800"/>
              <a:gd name="T37" fmla="*/ 719 h 798"/>
              <a:gd name="T38" fmla="*/ 600 w 800"/>
              <a:gd name="T39" fmla="*/ 763 h 798"/>
              <a:gd name="T40" fmla="*/ 796 w 800"/>
              <a:gd name="T41" fmla="*/ 202 h 798"/>
              <a:gd name="T42" fmla="*/ 782 w 800"/>
              <a:gd name="T43" fmla="*/ 195 h 798"/>
              <a:gd name="T44" fmla="*/ 182 w 800"/>
              <a:gd name="T45" fmla="*/ 195 h 798"/>
              <a:gd name="T46" fmla="*/ 132 w 800"/>
              <a:gd name="T47" fmla="*/ 13 h 798"/>
              <a:gd name="T48" fmla="*/ 132 w 800"/>
              <a:gd name="T49" fmla="*/ 12 h 798"/>
              <a:gd name="T50" fmla="*/ 130 w 800"/>
              <a:gd name="T51" fmla="*/ 8 h 798"/>
              <a:gd name="T52" fmla="*/ 128 w 800"/>
              <a:gd name="T53" fmla="*/ 6 h 798"/>
              <a:gd name="T54" fmla="*/ 126 w 800"/>
              <a:gd name="T55" fmla="*/ 3 h 798"/>
              <a:gd name="T56" fmla="*/ 123 w 800"/>
              <a:gd name="T57" fmla="*/ 2 h 798"/>
              <a:gd name="T58" fmla="*/ 120 w 800"/>
              <a:gd name="T59" fmla="*/ 0 h 798"/>
              <a:gd name="T60" fmla="*/ 116 w 800"/>
              <a:gd name="T61" fmla="*/ 0 h 798"/>
              <a:gd name="T62" fmla="*/ 115 w 800"/>
              <a:gd name="T63" fmla="*/ 0 h 798"/>
              <a:gd name="T64" fmla="*/ 17 w 800"/>
              <a:gd name="T65" fmla="*/ 0 h 798"/>
              <a:gd name="T66" fmla="*/ 0 w 800"/>
              <a:gd name="T67" fmla="*/ 17 h 798"/>
              <a:gd name="T68" fmla="*/ 17 w 800"/>
              <a:gd name="T69" fmla="*/ 35 h 798"/>
              <a:gd name="T70" fmla="*/ 102 w 800"/>
              <a:gd name="T71" fmla="*/ 35 h 798"/>
              <a:gd name="T72" fmla="*/ 151 w 800"/>
              <a:gd name="T73" fmla="*/ 217 h 798"/>
              <a:gd name="T74" fmla="*/ 240 w 800"/>
              <a:gd name="T75" fmla="*/ 576 h 798"/>
              <a:gd name="T76" fmla="*/ 257 w 800"/>
              <a:gd name="T77" fmla="*/ 590 h 798"/>
              <a:gd name="T78" fmla="*/ 693 w 800"/>
              <a:gd name="T79" fmla="*/ 590 h 798"/>
              <a:gd name="T80" fmla="*/ 710 w 800"/>
              <a:gd name="T81" fmla="*/ 576 h 798"/>
              <a:gd name="T82" fmla="*/ 799 w 800"/>
              <a:gd name="T83" fmla="*/ 217 h 798"/>
              <a:gd name="T84" fmla="*/ 796 w 800"/>
              <a:gd name="T85" fmla="*/ 202 h 798"/>
              <a:gd name="T86" fmla="*/ 679 w 800"/>
              <a:gd name="T87" fmla="*/ 554 h 798"/>
              <a:gd name="T88" fmla="*/ 271 w 800"/>
              <a:gd name="T89" fmla="*/ 554 h 798"/>
              <a:gd name="T90" fmla="*/ 191 w 800"/>
              <a:gd name="T91" fmla="*/ 230 h 798"/>
              <a:gd name="T92" fmla="*/ 759 w 800"/>
              <a:gd name="T93" fmla="*/ 230 h 798"/>
              <a:gd name="T94" fmla="*/ 679 w 800"/>
              <a:gd name="T95" fmla="*/ 5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798">
                <a:moveTo>
                  <a:pt x="350" y="639"/>
                </a:moveTo>
                <a:cubicBezTo>
                  <a:pt x="306" y="639"/>
                  <a:pt x="270" y="675"/>
                  <a:pt x="270" y="719"/>
                </a:cubicBezTo>
                <a:cubicBezTo>
                  <a:pt x="270" y="763"/>
                  <a:pt x="306" y="798"/>
                  <a:pt x="350" y="798"/>
                </a:cubicBezTo>
                <a:cubicBezTo>
                  <a:pt x="394" y="798"/>
                  <a:pt x="430" y="763"/>
                  <a:pt x="430" y="719"/>
                </a:cubicBezTo>
                <a:cubicBezTo>
                  <a:pt x="430" y="675"/>
                  <a:pt x="394" y="639"/>
                  <a:pt x="350" y="639"/>
                </a:cubicBezTo>
                <a:close/>
                <a:moveTo>
                  <a:pt x="350" y="763"/>
                </a:moveTo>
                <a:cubicBezTo>
                  <a:pt x="325" y="763"/>
                  <a:pt x="306" y="743"/>
                  <a:pt x="306" y="719"/>
                </a:cubicBezTo>
                <a:cubicBezTo>
                  <a:pt x="306" y="694"/>
                  <a:pt x="325" y="674"/>
                  <a:pt x="350" y="674"/>
                </a:cubicBezTo>
                <a:cubicBezTo>
                  <a:pt x="374" y="674"/>
                  <a:pt x="394" y="694"/>
                  <a:pt x="394" y="719"/>
                </a:cubicBezTo>
                <a:cubicBezTo>
                  <a:pt x="394" y="743"/>
                  <a:pt x="374" y="763"/>
                  <a:pt x="350" y="763"/>
                </a:cubicBezTo>
                <a:close/>
                <a:moveTo>
                  <a:pt x="600" y="639"/>
                </a:moveTo>
                <a:cubicBezTo>
                  <a:pt x="556" y="639"/>
                  <a:pt x="520" y="675"/>
                  <a:pt x="520" y="719"/>
                </a:cubicBezTo>
                <a:cubicBezTo>
                  <a:pt x="520" y="763"/>
                  <a:pt x="556" y="798"/>
                  <a:pt x="600" y="798"/>
                </a:cubicBezTo>
                <a:cubicBezTo>
                  <a:pt x="644" y="798"/>
                  <a:pt x="680" y="763"/>
                  <a:pt x="680" y="719"/>
                </a:cubicBezTo>
                <a:cubicBezTo>
                  <a:pt x="680" y="675"/>
                  <a:pt x="644" y="639"/>
                  <a:pt x="600" y="639"/>
                </a:cubicBezTo>
                <a:close/>
                <a:moveTo>
                  <a:pt x="600" y="763"/>
                </a:moveTo>
                <a:cubicBezTo>
                  <a:pt x="576" y="763"/>
                  <a:pt x="556" y="743"/>
                  <a:pt x="556" y="719"/>
                </a:cubicBezTo>
                <a:cubicBezTo>
                  <a:pt x="556" y="694"/>
                  <a:pt x="576" y="674"/>
                  <a:pt x="600" y="674"/>
                </a:cubicBezTo>
                <a:cubicBezTo>
                  <a:pt x="625" y="674"/>
                  <a:pt x="645" y="694"/>
                  <a:pt x="645" y="719"/>
                </a:cubicBezTo>
                <a:cubicBezTo>
                  <a:pt x="645" y="743"/>
                  <a:pt x="625" y="763"/>
                  <a:pt x="600" y="763"/>
                </a:cubicBezTo>
                <a:close/>
                <a:moveTo>
                  <a:pt x="796" y="202"/>
                </a:moveTo>
                <a:cubicBezTo>
                  <a:pt x="793" y="197"/>
                  <a:pt x="787" y="195"/>
                  <a:pt x="782" y="195"/>
                </a:cubicBezTo>
                <a:cubicBezTo>
                  <a:pt x="182" y="195"/>
                  <a:pt x="182" y="195"/>
                  <a:pt x="182" y="195"/>
                </a:cubicBezTo>
                <a:cubicBezTo>
                  <a:pt x="132" y="13"/>
                  <a:pt x="132" y="13"/>
                  <a:pt x="132" y="13"/>
                </a:cubicBezTo>
                <a:cubicBezTo>
                  <a:pt x="132" y="12"/>
                  <a:pt x="132" y="12"/>
                  <a:pt x="132" y="12"/>
                </a:cubicBezTo>
                <a:cubicBezTo>
                  <a:pt x="131" y="10"/>
                  <a:pt x="131" y="9"/>
                  <a:pt x="130" y="8"/>
                </a:cubicBezTo>
                <a:cubicBezTo>
                  <a:pt x="130" y="7"/>
                  <a:pt x="129" y="6"/>
                  <a:pt x="128" y="6"/>
                </a:cubicBezTo>
                <a:cubicBezTo>
                  <a:pt x="128" y="5"/>
                  <a:pt x="127" y="4"/>
                  <a:pt x="126" y="3"/>
                </a:cubicBezTo>
                <a:cubicBezTo>
                  <a:pt x="125" y="3"/>
                  <a:pt x="124" y="2"/>
                  <a:pt x="123" y="2"/>
                </a:cubicBezTo>
                <a:cubicBezTo>
                  <a:pt x="122" y="1"/>
                  <a:pt x="121" y="1"/>
                  <a:pt x="120" y="0"/>
                </a:cubicBezTo>
                <a:cubicBezTo>
                  <a:pt x="119" y="0"/>
                  <a:pt x="118" y="0"/>
                  <a:pt x="116" y="0"/>
                </a:cubicBezTo>
                <a:cubicBezTo>
                  <a:pt x="116" y="0"/>
                  <a:pt x="116" y="0"/>
                  <a:pt x="115" y="0"/>
                </a:cubicBezTo>
                <a:cubicBezTo>
                  <a:pt x="17" y="0"/>
                  <a:pt x="17" y="0"/>
                  <a:pt x="17" y="0"/>
                </a:cubicBezTo>
                <a:cubicBezTo>
                  <a:pt x="8" y="0"/>
                  <a:pt x="0" y="8"/>
                  <a:pt x="0" y="17"/>
                </a:cubicBezTo>
                <a:cubicBezTo>
                  <a:pt x="0" y="27"/>
                  <a:pt x="8" y="35"/>
                  <a:pt x="17" y="35"/>
                </a:cubicBezTo>
                <a:cubicBezTo>
                  <a:pt x="102" y="35"/>
                  <a:pt x="102" y="35"/>
                  <a:pt x="102" y="35"/>
                </a:cubicBezTo>
                <a:cubicBezTo>
                  <a:pt x="151" y="217"/>
                  <a:pt x="151" y="217"/>
                  <a:pt x="151" y="217"/>
                </a:cubicBezTo>
                <a:cubicBezTo>
                  <a:pt x="240" y="576"/>
                  <a:pt x="240" y="576"/>
                  <a:pt x="240" y="576"/>
                </a:cubicBezTo>
                <a:cubicBezTo>
                  <a:pt x="242" y="584"/>
                  <a:pt x="249" y="590"/>
                  <a:pt x="257" y="590"/>
                </a:cubicBezTo>
                <a:cubicBezTo>
                  <a:pt x="693" y="590"/>
                  <a:pt x="693" y="590"/>
                  <a:pt x="693" y="590"/>
                </a:cubicBezTo>
                <a:cubicBezTo>
                  <a:pt x="701" y="590"/>
                  <a:pt x="708" y="584"/>
                  <a:pt x="710" y="576"/>
                </a:cubicBezTo>
                <a:cubicBezTo>
                  <a:pt x="799" y="217"/>
                  <a:pt x="799" y="217"/>
                  <a:pt x="799" y="217"/>
                </a:cubicBezTo>
                <a:cubicBezTo>
                  <a:pt x="800" y="212"/>
                  <a:pt x="799" y="206"/>
                  <a:pt x="796" y="202"/>
                </a:cubicBezTo>
                <a:close/>
                <a:moveTo>
                  <a:pt x="679" y="554"/>
                </a:moveTo>
                <a:cubicBezTo>
                  <a:pt x="271" y="554"/>
                  <a:pt x="271" y="554"/>
                  <a:pt x="271" y="554"/>
                </a:cubicBezTo>
                <a:cubicBezTo>
                  <a:pt x="191" y="230"/>
                  <a:pt x="191" y="230"/>
                  <a:pt x="191" y="230"/>
                </a:cubicBezTo>
                <a:cubicBezTo>
                  <a:pt x="759" y="230"/>
                  <a:pt x="759" y="230"/>
                  <a:pt x="759" y="230"/>
                </a:cubicBezTo>
                <a:lnTo>
                  <a:pt x="679" y="554"/>
                </a:lnTo>
                <a:close/>
              </a:path>
            </a:pathLst>
          </a:custGeom>
          <a:solidFill>
            <a:schemeClr val="accent1"/>
          </a:solidFill>
          <a:ln>
            <a:noFill/>
          </a:ln>
          <a:effectLst/>
        </p:spPr>
        <p:txBody>
          <a:bodyPr vert="horz" wrap="square" lIns="121920" tIns="60960" rIns="121920" bIns="60960" numCol="1" anchor="t" anchorCtr="0" compatLnSpc="1">
            <a:prstTxWarp prst="textNoShape">
              <a:avLst/>
            </a:prstTxWarp>
          </a:bodyPr>
          <a:lstStyle/>
          <a:p>
            <a:endParaRPr lang="en-US" sz="3200"/>
          </a:p>
        </p:txBody>
      </p:sp>
    </p:spTree>
    <p:extLst>
      <p:ext uri="{BB962C8B-B14F-4D97-AF65-F5344CB8AC3E}">
        <p14:creationId xmlns:p14="http://schemas.microsoft.com/office/powerpoint/2010/main" val="13268869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pic>
        <p:nvPicPr>
          <p:cNvPr id="40" name="Picture 3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Arc 5"/>
          <p:cNvSpPr/>
          <p:nvPr userDrawn="1"/>
        </p:nvSpPr>
        <p:spPr>
          <a:xfrm>
            <a:off x="1727200" y="3530091"/>
            <a:ext cx="1759073" cy="1281528"/>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7" name="Arc 6"/>
          <p:cNvSpPr/>
          <p:nvPr userDrawn="1"/>
        </p:nvSpPr>
        <p:spPr>
          <a:xfrm>
            <a:off x="5221843" y="3532231"/>
            <a:ext cx="1753199" cy="1277248"/>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8" name="Arc 7"/>
          <p:cNvSpPr/>
          <p:nvPr userDrawn="1"/>
        </p:nvSpPr>
        <p:spPr>
          <a:xfrm>
            <a:off x="1738743" y="2263468"/>
            <a:ext cx="5236300" cy="3814773"/>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9" name="Arc 8"/>
          <p:cNvSpPr/>
          <p:nvPr userDrawn="1"/>
        </p:nvSpPr>
        <p:spPr>
          <a:xfrm>
            <a:off x="3481493" y="1574076"/>
            <a:ext cx="6975043" cy="5081491"/>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0" name="Arc 9"/>
          <p:cNvSpPr/>
          <p:nvPr userDrawn="1"/>
        </p:nvSpPr>
        <p:spPr>
          <a:xfrm>
            <a:off x="6953528" y="3528385"/>
            <a:ext cx="1763752" cy="1284936"/>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1" name="Arc 10"/>
          <p:cNvSpPr/>
          <p:nvPr userDrawn="1"/>
        </p:nvSpPr>
        <p:spPr>
          <a:xfrm>
            <a:off x="6960547" y="2896853"/>
            <a:ext cx="3497480" cy="2548000"/>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2" name="Arc 11"/>
          <p:cNvSpPr/>
          <p:nvPr userDrawn="1"/>
        </p:nvSpPr>
        <p:spPr>
          <a:xfrm>
            <a:off x="5229013" y="2905760"/>
            <a:ext cx="3482339" cy="2530187"/>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3" name="Arc 12"/>
          <p:cNvSpPr/>
          <p:nvPr userDrawn="1"/>
        </p:nvSpPr>
        <p:spPr>
          <a:xfrm>
            <a:off x="3481493" y="2922415"/>
            <a:ext cx="3480544" cy="2496877"/>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4" name="Arc 13"/>
          <p:cNvSpPr/>
          <p:nvPr userDrawn="1"/>
        </p:nvSpPr>
        <p:spPr>
          <a:xfrm>
            <a:off x="3472717" y="2263468"/>
            <a:ext cx="5236300" cy="3814773"/>
          </a:xfrm>
          <a:prstGeom prst="arc">
            <a:avLst>
              <a:gd name="adj1" fmla="val 10852888"/>
              <a:gd name="adj2" fmla="val 0"/>
            </a:avLst>
          </a:prstGeom>
          <a:ln w="6350" cmpd="sng">
            <a:solidFill>
              <a:schemeClr val="tx1">
                <a:alpha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5" name="Oval 14"/>
          <p:cNvSpPr/>
          <p:nvPr userDrawn="1"/>
        </p:nvSpPr>
        <p:spPr>
          <a:xfrm rot="5400000">
            <a:off x="2699516" y="2206983"/>
            <a:ext cx="670560" cy="665795"/>
          </a:xfrm>
          <a:prstGeom prst="ellipse">
            <a:avLst/>
          </a:prstGeom>
          <a:solidFill>
            <a:schemeClr val="accent1"/>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bg1"/>
                </a:solidFill>
              </a:rPr>
              <a:t>50%</a:t>
            </a:r>
          </a:p>
        </p:txBody>
      </p:sp>
      <p:sp>
        <p:nvSpPr>
          <p:cNvPr id="16" name="Oval 15"/>
          <p:cNvSpPr/>
          <p:nvPr userDrawn="1"/>
        </p:nvSpPr>
        <p:spPr>
          <a:xfrm rot="5400000">
            <a:off x="6331847" y="1975289"/>
            <a:ext cx="670560" cy="665795"/>
          </a:xfrm>
          <a:prstGeom prst="ellipse">
            <a:avLst/>
          </a:prstGeom>
          <a:solidFill>
            <a:schemeClr val="accent4"/>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bg1"/>
                </a:solidFill>
              </a:rPr>
              <a:t>50%</a:t>
            </a:r>
          </a:p>
        </p:txBody>
      </p:sp>
      <p:sp>
        <p:nvSpPr>
          <p:cNvPr id="17" name="Oval 16"/>
          <p:cNvSpPr/>
          <p:nvPr userDrawn="1"/>
        </p:nvSpPr>
        <p:spPr>
          <a:xfrm rot="5400000">
            <a:off x="7410977" y="1361456"/>
            <a:ext cx="670560" cy="665795"/>
          </a:xfrm>
          <a:prstGeom prst="ellipse">
            <a:avLst/>
          </a:prstGeom>
          <a:solidFill>
            <a:schemeClr val="accent5"/>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bg1"/>
                </a:solidFill>
              </a:rPr>
              <a:t>75%</a:t>
            </a:r>
          </a:p>
        </p:txBody>
      </p:sp>
      <p:sp>
        <p:nvSpPr>
          <p:cNvPr id="18" name="Title 26"/>
          <p:cNvSpPr>
            <a:spLocks noGrp="1"/>
          </p:cNvSpPr>
          <p:nvPr>
            <p:ph type="title"/>
          </p:nvPr>
        </p:nvSpPr>
        <p:spPr>
          <a:xfrm>
            <a:off x="914400" y="279961"/>
            <a:ext cx="8170333" cy="817561"/>
          </a:xfrm>
        </p:spPr>
        <p:txBody>
          <a:bodyPr/>
          <a:lstStyle>
            <a:lvl1pPr>
              <a:defRPr>
                <a:solidFill>
                  <a:schemeClr val="bg1"/>
                </a:solidFill>
              </a:defRPr>
            </a:lvl1pPr>
          </a:lstStyle>
          <a:p>
            <a:r>
              <a:rPr lang="en-US"/>
              <a:t>Multiple connections make simplicity out of complexity</a:t>
            </a:r>
          </a:p>
        </p:txBody>
      </p:sp>
      <p:sp>
        <p:nvSpPr>
          <p:cNvPr id="19" name="Rectangle 18"/>
          <p:cNvSpPr/>
          <p:nvPr userDrawn="1"/>
        </p:nvSpPr>
        <p:spPr>
          <a:xfrm>
            <a:off x="914400" y="4232278"/>
            <a:ext cx="1625600" cy="1651671"/>
          </a:xfrm>
          <a:prstGeom prst="rect">
            <a:avLst/>
          </a:prstGeom>
        </p:spPr>
        <p:txBody>
          <a:bodyPr wrap="square" lIns="0" rIns="0">
            <a:spAutoFit/>
          </a:bodyPr>
          <a:lstStyle/>
          <a:p>
            <a:r>
              <a:rPr lang="en-US" sz="2133">
                <a:solidFill>
                  <a:schemeClr val="bg1"/>
                </a:solidFill>
              </a:rPr>
              <a:t>Node one</a:t>
            </a:r>
          </a:p>
          <a:p>
            <a:r>
              <a:rPr lang="en-US" sz="1600">
                <a:solidFill>
                  <a:schemeClr val="bg1"/>
                </a:solidFill>
              </a:rPr>
              <a:t>Ria qui del ium aut ex et estrum non sequis volupta doluptas illuptas</a:t>
            </a:r>
          </a:p>
        </p:txBody>
      </p:sp>
      <p:sp>
        <p:nvSpPr>
          <p:cNvPr id="20" name="Rectangle 19"/>
          <p:cNvSpPr/>
          <p:nvPr userDrawn="1"/>
        </p:nvSpPr>
        <p:spPr>
          <a:xfrm>
            <a:off x="914400" y="4109893"/>
            <a:ext cx="1638936" cy="1219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1" name="Rectangle 20"/>
          <p:cNvSpPr/>
          <p:nvPr userDrawn="1"/>
        </p:nvSpPr>
        <p:spPr>
          <a:xfrm>
            <a:off x="2659253" y="4109893"/>
            <a:ext cx="1638936" cy="12192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2" name="Rectangle 21"/>
          <p:cNvSpPr/>
          <p:nvPr userDrawn="1"/>
        </p:nvSpPr>
        <p:spPr>
          <a:xfrm>
            <a:off x="4404107" y="4109893"/>
            <a:ext cx="1638936" cy="12192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3" name="Rectangle 22"/>
          <p:cNvSpPr/>
          <p:nvPr userDrawn="1"/>
        </p:nvSpPr>
        <p:spPr>
          <a:xfrm>
            <a:off x="6148960" y="4109893"/>
            <a:ext cx="1638936" cy="12192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4" name="Rectangle 23"/>
          <p:cNvSpPr/>
          <p:nvPr userDrawn="1"/>
        </p:nvSpPr>
        <p:spPr>
          <a:xfrm>
            <a:off x="7893813" y="4109893"/>
            <a:ext cx="1638936" cy="12192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5" name="Rectangle 24"/>
          <p:cNvSpPr/>
          <p:nvPr userDrawn="1"/>
        </p:nvSpPr>
        <p:spPr>
          <a:xfrm>
            <a:off x="9638664" y="4109893"/>
            <a:ext cx="1638936" cy="12192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6" name="Rectangle 25"/>
          <p:cNvSpPr/>
          <p:nvPr userDrawn="1"/>
        </p:nvSpPr>
        <p:spPr>
          <a:xfrm>
            <a:off x="2673281" y="4232278"/>
            <a:ext cx="1625600" cy="1651671"/>
          </a:xfrm>
          <a:prstGeom prst="rect">
            <a:avLst/>
          </a:prstGeom>
        </p:spPr>
        <p:txBody>
          <a:bodyPr wrap="square" lIns="0" rIns="0">
            <a:spAutoFit/>
          </a:bodyPr>
          <a:lstStyle/>
          <a:p>
            <a:r>
              <a:rPr lang="en-US" sz="2133">
                <a:solidFill>
                  <a:schemeClr val="bg1"/>
                </a:solidFill>
              </a:rPr>
              <a:t>Node two</a:t>
            </a:r>
          </a:p>
          <a:p>
            <a:r>
              <a:rPr lang="en-US" sz="1600">
                <a:solidFill>
                  <a:schemeClr val="bg1"/>
                </a:solidFill>
              </a:rPr>
              <a:t>Ria qui del ium aut ex et estrum non sequis volupta doluptas illuptas</a:t>
            </a:r>
          </a:p>
        </p:txBody>
      </p:sp>
      <p:sp>
        <p:nvSpPr>
          <p:cNvPr id="27" name="Rectangle 26"/>
          <p:cNvSpPr/>
          <p:nvPr userDrawn="1"/>
        </p:nvSpPr>
        <p:spPr>
          <a:xfrm>
            <a:off x="4399388" y="4232278"/>
            <a:ext cx="1625600" cy="1651671"/>
          </a:xfrm>
          <a:prstGeom prst="rect">
            <a:avLst/>
          </a:prstGeom>
        </p:spPr>
        <p:txBody>
          <a:bodyPr wrap="square" lIns="0" rIns="0">
            <a:spAutoFit/>
          </a:bodyPr>
          <a:lstStyle/>
          <a:p>
            <a:r>
              <a:rPr lang="en-US" sz="2133">
                <a:solidFill>
                  <a:schemeClr val="bg1"/>
                </a:solidFill>
              </a:rPr>
              <a:t>Node three</a:t>
            </a:r>
          </a:p>
          <a:p>
            <a:r>
              <a:rPr lang="en-US" sz="1600">
                <a:solidFill>
                  <a:schemeClr val="bg1"/>
                </a:solidFill>
              </a:rPr>
              <a:t>Ria qui del ium aut ex et estrum non sequis volupta doluptas illuptas</a:t>
            </a:r>
          </a:p>
        </p:txBody>
      </p:sp>
      <p:sp>
        <p:nvSpPr>
          <p:cNvPr id="28" name="Rectangle 27"/>
          <p:cNvSpPr/>
          <p:nvPr userDrawn="1"/>
        </p:nvSpPr>
        <p:spPr>
          <a:xfrm>
            <a:off x="6147345" y="4232278"/>
            <a:ext cx="1625600" cy="1651671"/>
          </a:xfrm>
          <a:prstGeom prst="rect">
            <a:avLst/>
          </a:prstGeom>
        </p:spPr>
        <p:txBody>
          <a:bodyPr wrap="square" lIns="0" rIns="0">
            <a:spAutoFit/>
          </a:bodyPr>
          <a:lstStyle/>
          <a:p>
            <a:r>
              <a:rPr lang="en-US" sz="2133">
                <a:solidFill>
                  <a:schemeClr val="bg1"/>
                </a:solidFill>
              </a:rPr>
              <a:t>Node four</a:t>
            </a:r>
          </a:p>
          <a:p>
            <a:r>
              <a:rPr lang="en-US" sz="1600">
                <a:solidFill>
                  <a:schemeClr val="bg1"/>
                </a:solidFill>
              </a:rPr>
              <a:t>Ria qui del ium aut ex et estrum non sequis volupta doluptas illuptas</a:t>
            </a:r>
          </a:p>
        </p:txBody>
      </p:sp>
      <p:sp>
        <p:nvSpPr>
          <p:cNvPr id="29" name="Rectangle 28"/>
          <p:cNvSpPr/>
          <p:nvPr userDrawn="1"/>
        </p:nvSpPr>
        <p:spPr>
          <a:xfrm>
            <a:off x="7906227" y="4232278"/>
            <a:ext cx="1625600" cy="1651671"/>
          </a:xfrm>
          <a:prstGeom prst="rect">
            <a:avLst/>
          </a:prstGeom>
        </p:spPr>
        <p:txBody>
          <a:bodyPr wrap="square" lIns="0" rIns="0">
            <a:spAutoFit/>
          </a:bodyPr>
          <a:lstStyle/>
          <a:p>
            <a:r>
              <a:rPr lang="en-US" sz="2133">
                <a:solidFill>
                  <a:schemeClr val="bg1"/>
                </a:solidFill>
              </a:rPr>
              <a:t>Node five</a:t>
            </a:r>
          </a:p>
          <a:p>
            <a:r>
              <a:rPr lang="en-US" sz="1600">
                <a:solidFill>
                  <a:schemeClr val="bg1"/>
                </a:solidFill>
              </a:rPr>
              <a:t>Ria qui del ium aut ex et estrum non sequis volupta doluptas illuptas</a:t>
            </a:r>
          </a:p>
        </p:txBody>
      </p:sp>
      <p:sp>
        <p:nvSpPr>
          <p:cNvPr id="30" name="Rectangle 29"/>
          <p:cNvSpPr/>
          <p:nvPr userDrawn="1"/>
        </p:nvSpPr>
        <p:spPr>
          <a:xfrm>
            <a:off x="9643259" y="4232278"/>
            <a:ext cx="1625600" cy="1651671"/>
          </a:xfrm>
          <a:prstGeom prst="rect">
            <a:avLst/>
          </a:prstGeom>
        </p:spPr>
        <p:txBody>
          <a:bodyPr wrap="square" lIns="0" rIns="0">
            <a:spAutoFit/>
          </a:bodyPr>
          <a:lstStyle/>
          <a:p>
            <a:r>
              <a:rPr lang="en-US" sz="2133">
                <a:solidFill>
                  <a:schemeClr val="bg1"/>
                </a:solidFill>
              </a:rPr>
              <a:t>Node six</a:t>
            </a:r>
          </a:p>
          <a:p>
            <a:r>
              <a:rPr lang="en-US" sz="1600">
                <a:solidFill>
                  <a:schemeClr val="bg1"/>
                </a:solidFill>
              </a:rPr>
              <a:t>Ria qui del ium aut ex et estrum non sequis volupta doluptas illuptas</a:t>
            </a:r>
          </a:p>
        </p:txBody>
      </p:sp>
      <p:sp>
        <p:nvSpPr>
          <p:cNvPr id="31" name="Oval 30"/>
          <p:cNvSpPr/>
          <p:nvPr userDrawn="1"/>
        </p:nvSpPr>
        <p:spPr>
          <a:xfrm rot="5400000">
            <a:off x="4823241" y="2591045"/>
            <a:ext cx="670560" cy="665795"/>
          </a:xfrm>
          <a:prstGeom prst="ellipse">
            <a:avLst/>
          </a:prstGeom>
          <a:solidFill>
            <a:schemeClr val="accent3"/>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bg1"/>
                </a:solidFill>
              </a:rPr>
              <a:t>25%</a:t>
            </a:r>
          </a:p>
        </p:txBody>
      </p:sp>
      <p:sp>
        <p:nvSpPr>
          <p:cNvPr id="32" name="Pie 34"/>
          <p:cNvSpPr/>
          <p:nvPr userDrawn="1"/>
        </p:nvSpPr>
        <p:spPr>
          <a:xfrm rot="5400000">
            <a:off x="6875295" y="4025900"/>
            <a:ext cx="186267" cy="186267"/>
          </a:xfrm>
          <a:prstGeom prst="pie">
            <a:avLst>
              <a:gd name="adj1" fmla="val 5320067"/>
              <a:gd name="adj2" fmla="val 1620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3" name="Pie 35"/>
          <p:cNvSpPr/>
          <p:nvPr userDrawn="1"/>
        </p:nvSpPr>
        <p:spPr>
          <a:xfrm rot="5400000">
            <a:off x="5130441" y="4025900"/>
            <a:ext cx="186267" cy="186267"/>
          </a:xfrm>
          <a:prstGeom prst="pie">
            <a:avLst>
              <a:gd name="adj1" fmla="val 5320067"/>
              <a:gd name="adj2" fmla="val 1620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4" name="Pie 36"/>
          <p:cNvSpPr/>
          <p:nvPr userDrawn="1"/>
        </p:nvSpPr>
        <p:spPr>
          <a:xfrm rot="5400000">
            <a:off x="3385588" y="4025900"/>
            <a:ext cx="186267" cy="186267"/>
          </a:xfrm>
          <a:prstGeom prst="pie">
            <a:avLst>
              <a:gd name="adj1" fmla="val 5320067"/>
              <a:gd name="adj2" fmla="val 162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5" name="Pie 37"/>
          <p:cNvSpPr/>
          <p:nvPr userDrawn="1"/>
        </p:nvSpPr>
        <p:spPr>
          <a:xfrm rot="5400000">
            <a:off x="1640735" y="4025900"/>
            <a:ext cx="186267" cy="186267"/>
          </a:xfrm>
          <a:prstGeom prst="pie">
            <a:avLst>
              <a:gd name="adj1" fmla="val 5320067"/>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6" name="Pie 38"/>
          <p:cNvSpPr/>
          <p:nvPr userDrawn="1"/>
        </p:nvSpPr>
        <p:spPr>
          <a:xfrm rot="5400000">
            <a:off x="8620148" y="4025900"/>
            <a:ext cx="186267" cy="186267"/>
          </a:xfrm>
          <a:prstGeom prst="pie">
            <a:avLst>
              <a:gd name="adj1" fmla="val 5320067"/>
              <a:gd name="adj2" fmla="val 1620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7" name="Pie 39"/>
          <p:cNvSpPr/>
          <p:nvPr userDrawn="1"/>
        </p:nvSpPr>
        <p:spPr>
          <a:xfrm rot="5400000">
            <a:off x="10364999" y="4025900"/>
            <a:ext cx="186267" cy="186267"/>
          </a:xfrm>
          <a:prstGeom prst="pie">
            <a:avLst>
              <a:gd name="adj1" fmla="val 5320067"/>
              <a:gd name="adj2" fmla="val 16200000"/>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38" name="Oval 37"/>
          <p:cNvSpPr/>
          <p:nvPr userDrawn="1"/>
        </p:nvSpPr>
        <p:spPr>
          <a:xfrm rot="5400000">
            <a:off x="8934232" y="2616973"/>
            <a:ext cx="670560" cy="665795"/>
          </a:xfrm>
          <a:prstGeom prst="ellipse">
            <a:avLst/>
          </a:prstGeom>
          <a:solidFill>
            <a:schemeClr val="accent6"/>
          </a:solid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vert270" wrap="none" lIns="0" tIns="0" rIns="0" bIns="0" numCol="1" spcCol="1270" anchor="ctr" anchorCtr="0">
            <a:noAutofit/>
          </a:bodyPr>
          <a:lstStyle/>
          <a:p>
            <a:pPr algn="ctr" defTabSz="888978">
              <a:lnSpc>
                <a:spcPct val="90000"/>
              </a:lnSpc>
              <a:spcBef>
                <a:spcPct val="0"/>
              </a:spcBef>
              <a:spcAft>
                <a:spcPct val="35000"/>
              </a:spcAft>
            </a:pPr>
            <a:r>
              <a:rPr lang="en-US" sz="1867" b="1">
                <a:solidFill>
                  <a:schemeClr val="tx2"/>
                </a:solidFill>
              </a:rPr>
              <a:t>25%</a:t>
            </a:r>
          </a:p>
        </p:txBody>
      </p:sp>
    </p:spTree>
    <p:extLst>
      <p:ext uri="{BB962C8B-B14F-4D97-AF65-F5344CB8AC3E}">
        <p14:creationId xmlns:p14="http://schemas.microsoft.com/office/powerpoint/2010/main" val="27110089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7_Custom Layout">
    <p:spTree>
      <p:nvGrpSpPr>
        <p:cNvPr id="1" name=""/>
        <p:cNvGrpSpPr/>
        <p:nvPr/>
      </p:nvGrpSpPr>
      <p:grpSpPr>
        <a:xfrm>
          <a:off x="0" y="0"/>
          <a:ext cx="0" cy="0"/>
          <a:chOff x="0" y="0"/>
          <a:chExt cx="0" cy="0"/>
        </a:xfrm>
      </p:grpSpPr>
      <p:pic>
        <p:nvPicPr>
          <p:cNvPr id="67" name="Picture 6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57"/>
          <p:cNvSpPr>
            <a:spLocks noGrp="1"/>
          </p:cNvSpPr>
          <p:nvPr>
            <p:ph type="title"/>
          </p:nvPr>
        </p:nvSpPr>
        <p:spPr>
          <a:xfrm>
            <a:off x="914400" y="279961"/>
            <a:ext cx="10363200" cy="817561"/>
          </a:xfrm>
        </p:spPr>
        <p:txBody>
          <a:bodyPr/>
          <a:lstStyle>
            <a:lvl1pPr>
              <a:defRPr>
                <a:solidFill>
                  <a:schemeClr val="tx2"/>
                </a:solidFill>
              </a:defRPr>
            </a:lvl1pPr>
          </a:lstStyle>
          <a:p>
            <a:r>
              <a:rPr lang="en-US"/>
              <a:t>Established process in place from day one</a:t>
            </a:r>
          </a:p>
        </p:txBody>
      </p:sp>
      <p:sp>
        <p:nvSpPr>
          <p:cNvPr id="7" name="Oval 6"/>
          <p:cNvSpPr/>
          <p:nvPr userDrawn="1"/>
        </p:nvSpPr>
        <p:spPr>
          <a:xfrm>
            <a:off x="1001261" y="3599903"/>
            <a:ext cx="982760" cy="98276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8" name="Oval 7"/>
          <p:cNvSpPr/>
          <p:nvPr userDrawn="1"/>
        </p:nvSpPr>
        <p:spPr>
          <a:xfrm>
            <a:off x="2535715" y="3599903"/>
            <a:ext cx="982760" cy="98276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9" name="Oval 8"/>
          <p:cNvSpPr/>
          <p:nvPr userDrawn="1"/>
        </p:nvSpPr>
        <p:spPr>
          <a:xfrm>
            <a:off x="4070168" y="3599903"/>
            <a:ext cx="982760" cy="98276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0" name="Oval 9"/>
          <p:cNvSpPr/>
          <p:nvPr userDrawn="1"/>
        </p:nvSpPr>
        <p:spPr>
          <a:xfrm>
            <a:off x="5604621" y="3599903"/>
            <a:ext cx="982760" cy="98276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1" name="Oval 10"/>
          <p:cNvSpPr/>
          <p:nvPr userDrawn="1"/>
        </p:nvSpPr>
        <p:spPr>
          <a:xfrm>
            <a:off x="7139075" y="3599903"/>
            <a:ext cx="982760" cy="98276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2" name="Oval 11"/>
          <p:cNvSpPr/>
          <p:nvPr userDrawn="1"/>
        </p:nvSpPr>
        <p:spPr>
          <a:xfrm>
            <a:off x="8673528" y="3599903"/>
            <a:ext cx="982760" cy="982760"/>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3" name="Oval 12"/>
          <p:cNvSpPr/>
          <p:nvPr userDrawn="1"/>
        </p:nvSpPr>
        <p:spPr>
          <a:xfrm>
            <a:off x="10207979" y="3599903"/>
            <a:ext cx="982760" cy="982760"/>
          </a:xfrm>
          <a:prstGeom prst="ellipse">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4" name="Oval 13"/>
          <p:cNvSpPr/>
          <p:nvPr userDrawn="1"/>
        </p:nvSpPr>
        <p:spPr>
          <a:xfrm>
            <a:off x="5303584" y="1397000"/>
            <a:ext cx="1584835" cy="1584835"/>
          </a:xfrm>
          <a:prstGeom prst="ellipse">
            <a:avLst/>
          </a:pr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133">
                <a:solidFill>
                  <a:schemeClr val="tx2"/>
                </a:solidFill>
              </a:rPr>
              <a:t>Integrated</a:t>
            </a:r>
          </a:p>
          <a:p>
            <a:pPr algn="ctr"/>
            <a:r>
              <a:rPr lang="en-US" sz="2133">
                <a:solidFill>
                  <a:schemeClr val="tx2"/>
                </a:solidFill>
              </a:rPr>
              <a:t>Feedback</a:t>
            </a:r>
          </a:p>
        </p:txBody>
      </p:sp>
      <p:cxnSp>
        <p:nvCxnSpPr>
          <p:cNvPr id="15" name="Elbow Connector 24"/>
          <p:cNvCxnSpPr>
            <a:stCxn id="11" idx="0"/>
            <a:endCxn id="9" idx="0"/>
          </p:cNvCxnSpPr>
          <p:nvPr userDrawn="1"/>
        </p:nvCxnSpPr>
        <p:spPr>
          <a:xfrm rot="16200000" flipV="1">
            <a:off x="6096002" y="2065449"/>
            <a:ext cx="16933" cy="3068907"/>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Elbow Connector 28"/>
          <p:cNvCxnSpPr>
            <a:stCxn id="11" idx="0"/>
            <a:endCxn id="12" idx="0"/>
          </p:cNvCxnSpPr>
          <p:nvPr userDrawn="1"/>
        </p:nvCxnSpPr>
        <p:spPr>
          <a:xfrm rot="5400000" flipH="1" flipV="1">
            <a:off x="8397682" y="2832676"/>
            <a:ext cx="16933" cy="1534453"/>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Elbow Connector 34"/>
          <p:cNvCxnSpPr>
            <a:stCxn id="9" idx="0"/>
            <a:endCxn id="8" idx="0"/>
          </p:cNvCxnSpPr>
          <p:nvPr userDrawn="1"/>
        </p:nvCxnSpPr>
        <p:spPr>
          <a:xfrm rot="16200000" flipV="1">
            <a:off x="3794322" y="2832676"/>
            <a:ext cx="16933" cy="1534453"/>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Elbow Connector 37"/>
          <p:cNvCxnSpPr>
            <a:stCxn id="8" idx="0"/>
            <a:endCxn id="7" idx="0"/>
          </p:cNvCxnSpPr>
          <p:nvPr userDrawn="1"/>
        </p:nvCxnSpPr>
        <p:spPr>
          <a:xfrm rot="16200000" flipV="1">
            <a:off x="2259868" y="2832676"/>
            <a:ext cx="16933" cy="1534453"/>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Elbow Connector 40"/>
          <p:cNvCxnSpPr>
            <a:stCxn id="12" idx="0"/>
            <a:endCxn id="13" idx="0"/>
          </p:cNvCxnSpPr>
          <p:nvPr userDrawn="1"/>
        </p:nvCxnSpPr>
        <p:spPr>
          <a:xfrm rot="5400000" flipH="1" flipV="1">
            <a:off x="9932134" y="2832677"/>
            <a:ext cx="16933" cy="1534451"/>
          </a:xfrm>
          <a:prstGeom prst="bentConnector3">
            <a:avLst>
              <a:gd name="adj1" fmla="val 1800000"/>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4" idx="4"/>
            <a:endCxn id="10" idx="0"/>
          </p:cNvCxnSpPr>
          <p:nvPr userDrawn="1"/>
        </p:nvCxnSpPr>
        <p:spPr>
          <a:xfrm>
            <a:off x="6096001" y="2981835"/>
            <a:ext cx="0" cy="618068"/>
          </a:xfrm>
          <a:prstGeom prst="line">
            <a:avLst/>
          </a:prstGeom>
          <a:ln w="3175" cmpd="sng">
            <a:solidFill>
              <a:schemeClr val="tx1">
                <a:alpha val="50000"/>
              </a:schemeClr>
            </a:solidFill>
          </a:ln>
          <a:effectLst/>
        </p:spPr>
        <p:style>
          <a:lnRef idx="2">
            <a:schemeClr val="accent1"/>
          </a:lnRef>
          <a:fillRef idx="0">
            <a:schemeClr val="accent1"/>
          </a:fillRef>
          <a:effectRef idx="1">
            <a:schemeClr val="accent1"/>
          </a:effectRef>
          <a:fontRef idx="minor">
            <a:schemeClr val="tx1"/>
          </a:fontRef>
        </p:style>
      </p:cxnSp>
      <p:sp>
        <p:nvSpPr>
          <p:cNvPr id="21" name="TextBox 20"/>
          <p:cNvSpPr txBox="1"/>
          <p:nvPr userDrawn="1"/>
        </p:nvSpPr>
        <p:spPr>
          <a:xfrm>
            <a:off x="814119" y="4709035"/>
            <a:ext cx="1368400" cy="1159228"/>
          </a:xfrm>
          <a:prstGeom prst="rect">
            <a:avLst/>
          </a:prstGeom>
          <a:noFill/>
        </p:spPr>
        <p:txBody>
          <a:bodyPr wrap="square" rtlCol="0">
            <a:spAutoFit/>
          </a:bodyPr>
          <a:lstStyle/>
          <a:p>
            <a:pPr algn="ctr"/>
            <a:r>
              <a:rPr lang="en-US" sz="2133">
                <a:solidFill>
                  <a:schemeClr val="tx2"/>
                </a:solidFill>
              </a:rPr>
              <a:t>Brief</a:t>
            </a:r>
          </a:p>
          <a:p>
            <a:pPr algn="ctr"/>
            <a:r>
              <a:rPr lang="en-US" sz="1600">
                <a:solidFill>
                  <a:schemeClr val="tx2"/>
                </a:solidFill>
              </a:rPr>
              <a:t>Lorem ipsum dolor sit amet</a:t>
            </a:r>
          </a:p>
        </p:txBody>
      </p:sp>
      <p:sp>
        <p:nvSpPr>
          <p:cNvPr id="22" name="TextBox 21"/>
          <p:cNvSpPr txBox="1"/>
          <p:nvPr userDrawn="1"/>
        </p:nvSpPr>
        <p:spPr>
          <a:xfrm>
            <a:off x="2356933" y="4709035"/>
            <a:ext cx="1368400" cy="1159228"/>
          </a:xfrm>
          <a:prstGeom prst="rect">
            <a:avLst/>
          </a:prstGeom>
          <a:noFill/>
        </p:spPr>
        <p:txBody>
          <a:bodyPr wrap="square" rtlCol="0">
            <a:spAutoFit/>
          </a:bodyPr>
          <a:lstStyle/>
          <a:p>
            <a:pPr algn="ctr"/>
            <a:r>
              <a:rPr lang="en-US" sz="2133">
                <a:solidFill>
                  <a:schemeClr val="tx2"/>
                </a:solidFill>
              </a:rPr>
              <a:t>Strategy</a:t>
            </a:r>
          </a:p>
          <a:p>
            <a:pPr lvl="0" algn="ctr"/>
            <a:r>
              <a:rPr lang="en-US" sz="1600">
                <a:solidFill>
                  <a:schemeClr val="tx2"/>
                </a:solidFill>
              </a:rPr>
              <a:t>Lorem ipsum dolor sit amet</a:t>
            </a:r>
          </a:p>
        </p:txBody>
      </p:sp>
      <p:sp>
        <p:nvSpPr>
          <p:cNvPr id="23" name="TextBox 22"/>
          <p:cNvSpPr txBox="1"/>
          <p:nvPr userDrawn="1"/>
        </p:nvSpPr>
        <p:spPr>
          <a:xfrm>
            <a:off x="3874661" y="4709035"/>
            <a:ext cx="1368400" cy="1159228"/>
          </a:xfrm>
          <a:prstGeom prst="rect">
            <a:avLst/>
          </a:prstGeom>
          <a:noFill/>
        </p:spPr>
        <p:txBody>
          <a:bodyPr wrap="square" rtlCol="0">
            <a:spAutoFit/>
          </a:bodyPr>
          <a:lstStyle/>
          <a:p>
            <a:pPr algn="ctr"/>
            <a:r>
              <a:rPr lang="en-US" sz="2133">
                <a:solidFill>
                  <a:schemeClr val="tx2"/>
                </a:solidFill>
              </a:rPr>
              <a:t>Creative</a:t>
            </a:r>
          </a:p>
          <a:p>
            <a:pPr lvl="0" algn="ctr"/>
            <a:r>
              <a:rPr lang="en-US" sz="1600">
                <a:solidFill>
                  <a:schemeClr val="tx2"/>
                </a:solidFill>
              </a:rPr>
              <a:t>Lorem ipsum dolor sit amet</a:t>
            </a:r>
          </a:p>
        </p:txBody>
      </p:sp>
      <p:sp>
        <p:nvSpPr>
          <p:cNvPr id="24" name="TextBox 23"/>
          <p:cNvSpPr txBox="1"/>
          <p:nvPr userDrawn="1"/>
        </p:nvSpPr>
        <p:spPr>
          <a:xfrm>
            <a:off x="5417476" y="4709035"/>
            <a:ext cx="1368400" cy="1159228"/>
          </a:xfrm>
          <a:prstGeom prst="rect">
            <a:avLst/>
          </a:prstGeom>
          <a:noFill/>
        </p:spPr>
        <p:txBody>
          <a:bodyPr wrap="square" rtlCol="0">
            <a:spAutoFit/>
          </a:bodyPr>
          <a:lstStyle/>
          <a:p>
            <a:pPr algn="ctr"/>
            <a:r>
              <a:rPr lang="en-US" sz="2133">
                <a:solidFill>
                  <a:schemeClr val="tx2"/>
                </a:solidFill>
              </a:rPr>
              <a:t>Build</a:t>
            </a:r>
          </a:p>
          <a:p>
            <a:pPr lvl="0" algn="ctr"/>
            <a:r>
              <a:rPr lang="en-US" sz="1600">
                <a:solidFill>
                  <a:schemeClr val="tx2"/>
                </a:solidFill>
              </a:rPr>
              <a:t>Lorem ipsum dolor sit amet</a:t>
            </a:r>
          </a:p>
        </p:txBody>
      </p:sp>
      <p:sp>
        <p:nvSpPr>
          <p:cNvPr id="25" name="TextBox 24"/>
          <p:cNvSpPr txBox="1"/>
          <p:nvPr userDrawn="1"/>
        </p:nvSpPr>
        <p:spPr>
          <a:xfrm>
            <a:off x="6960291" y="4709035"/>
            <a:ext cx="1368400" cy="1159228"/>
          </a:xfrm>
          <a:prstGeom prst="rect">
            <a:avLst/>
          </a:prstGeom>
          <a:noFill/>
        </p:spPr>
        <p:txBody>
          <a:bodyPr wrap="square" rtlCol="0">
            <a:spAutoFit/>
          </a:bodyPr>
          <a:lstStyle/>
          <a:p>
            <a:pPr algn="ctr"/>
            <a:r>
              <a:rPr lang="en-US" sz="2133">
                <a:solidFill>
                  <a:schemeClr val="tx2"/>
                </a:solidFill>
              </a:rPr>
              <a:t>Test</a:t>
            </a:r>
          </a:p>
          <a:p>
            <a:pPr lvl="0" algn="ctr"/>
            <a:r>
              <a:rPr lang="en-US" sz="1600">
                <a:solidFill>
                  <a:schemeClr val="tx2"/>
                </a:solidFill>
              </a:rPr>
              <a:t>Lorem ipsum dolor sit amet</a:t>
            </a:r>
          </a:p>
        </p:txBody>
      </p:sp>
      <p:sp>
        <p:nvSpPr>
          <p:cNvPr id="26" name="TextBox 25"/>
          <p:cNvSpPr txBox="1"/>
          <p:nvPr userDrawn="1"/>
        </p:nvSpPr>
        <p:spPr>
          <a:xfrm>
            <a:off x="8478019" y="4709035"/>
            <a:ext cx="1368400" cy="1159228"/>
          </a:xfrm>
          <a:prstGeom prst="rect">
            <a:avLst/>
          </a:prstGeom>
          <a:noFill/>
        </p:spPr>
        <p:txBody>
          <a:bodyPr wrap="square" rtlCol="0">
            <a:spAutoFit/>
          </a:bodyPr>
          <a:lstStyle/>
          <a:p>
            <a:pPr algn="ctr"/>
            <a:r>
              <a:rPr lang="en-US" sz="2133">
                <a:solidFill>
                  <a:schemeClr val="tx2"/>
                </a:solidFill>
              </a:rPr>
              <a:t>Market</a:t>
            </a:r>
          </a:p>
          <a:p>
            <a:pPr lvl="0" algn="ctr"/>
            <a:r>
              <a:rPr lang="en-US" sz="1600">
                <a:solidFill>
                  <a:schemeClr val="tx2"/>
                </a:solidFill>
              </a:rPr>
              <a:t>Lorem ipsum dolor sit amet</a:t>
            </a:r>
          </a:p>
        </p:txBody>
      </p:sp>
      <p:sp>
        <p:nvSpPr>
          <p:cNvPr id="27" name="TextBox 26"/>
          <p:cNvSpPr txBox="1"/>
          <p:nvPr userDrawn="1"/>
        </p:nvSpPr>
        <p:spPr>
          <a:xfrm>
            <a:off x="10020833" y="4709035"/>
            <a:ext cx="1368400" cy="1159228"/>
          </a:xfrm>
          <a:prstGeom prst="rect">
            <a:avLst/>
          </a:prstGeom>
          <a:noFill/>
        </p:spPr>
        <p:txBody>
          <a:bodyPr wrap="square" rtlCol="0">
            <a:spAutoFit/>
          </a:bodyPr>
          <a:lstStyle/>
          <a:p>
            <a:pPr algn="ctr"/>
            <a:r>
              <a:rPr lang="en-US" sz="2133">
                <a:solidFill>
                  <a:schemeClr val="tx2"/>
                </a:solidFill>
              </a:rPr>
              <a:t>Measure</a:t>
            </a:r>
          </a:p>
          <a:p>
            <a:pPr lvl="0" algn="ctr"/>
            <a:r>
              <a:rPr lang="en-US" sz="1600">
                <a:solidFill>
                  <a:schemeClr val="tx2"/>
                </a:solidFill>
              </a:rPr>
              <a:t>Lorem ipsum dolor sit amet</a:t>
            </a:r>
          </a:p>
        </p:txBody>
      </p:sp>
      <p:pic>
        <p:nvPicPr>
          <p:cNvPr id="68" name="Picture 67"/>
          <p:cNvPicPr>
            <a:picLocks noChangeAspect="1"/>
          </p:cNvPicPr>
          <p:nvPr userDrawn="1"/>
        </p:nvPicPr>
        <p:blipFill>
          <a:blip r:embed="rId3"/>
          <a:stretch>
            <a:fillRect/>
          </a:stretch>
        </p:blipFill>
        <p:spPr>
          <a:xfrm>
            <a:off x="1250120" y="3870893"/>
            <a:ext cx="501975" cy="501167"/>
          </a:xfrm>
          <a:prstGeom prst="rect">
            <a:avLst/>
          </a:prstGeom>
        </p:spPr>
      </p:pic>
      <p:pic>
        <p:nvPicPr>
          <p:cNvPr id="69" name="Picture 68"/>
          <p:cNvPicPr>
            <a:picLocks noChangeAspect="1"/>
          </p:cNvPicPr>
          <p:nvPr userDrawn="1"/>
        </p:nvPicPr>
        <p:blipFill>
          <a:blip r:embed="rId4"/>
          <a:stretch>
            <a:fillRect/>
          </a:stretch>
        </p:blipFill>
        <p:spPr>
          <a:xfrm>
            <a:off x="2849262" y="3830366"/>
            <a:ext cx="372600" cy="521833"/>
          </a:xfrm>
          <a:prstGeom prst="rect">
            <a:avLst/>
          </a:prstGeom>
        </p:spPr>
      </p:pic>
      <p:pic>
        <p:nvPicPr>
          <p:cNvPr id="70" name="Picture 69"/>
          <p:cNvPicPr>
            <a:picLocks noChangeAspect="1"/>
          </p:cNvPicPr>
          <p:nvPr userDrawn="1"/>
        </p:nvPicPr>
        <p:blipFill>
          <a:blip r:embed="rId5"/>
          <a:stretch>
            <a:fillRect/>
          </a:stretch>
        </p:blipFill>
        <p:spPr>
          <a:xfrm>
            <a:off x="4292630" y="3833708"/>
            <a:ext cx="554769" cy="553875"/>
          </a:xfrm>
          <a:prstGeom prst="rect">
            <a:avLst/>
          </a:prstGeom>
        </p:spPr>
      </p:pic>
      <p:pic>
        <p:nvPicPr>
          <p:cNvPr id="71" name="Picture 70"/>
          <p:cNvPicPr>
            <a:picLocks noChangeAspect="1"/>
          </p:cNvPicPr>
          <p:nvPr userDrawn="1"/>
        </p:nvPicPr>
        <p:blipFill>
          <a:blip r:embed="rId6"/>
          <a:stretch>
            <a:fillRect/>
          </a:stretch>
        </p:blipFill>
        <p:spPr>
          <a:xfrm>
            <a:off x="5829487" y="3830366"/>
            <a:ext cx="533025" cy="527000"/>
          </a:xfrm>
          <a:prstGeom prst="rect">
            <a:avLst/>
          </a:prstGeom>
        </p:spPr>
      </p:pic>
      <p:pic>
        <p:nvPicPr>
          <p:cNvPr id="72" name="Picture 71"/>
          <p:cNvPicPr>
            <a:picLocks noChangeAspect="1"/>
          </p:cNvPicPr>
          <p:nvPr userDrawn="1"/>
        </p:nvPicPr>
        <p:blipFill>
          <a:blip r:embed="rId7"/>
          <a:stretch>
            <a:fillRect/>
          </a:stretch>
        </p:blipFill>
        <p:spPr>
          <a:xfrm>
            <a:off x="7375197" y="3847004"/>
            <a:ext cx="510516" cy="549410"/>
          </a:xfrm>
          <a:prstGeom prst="rect">
            <a:avLst/>
          </a:prstGeom>
        </p:spPr>
      </p:pic>
      <p:pic>
        <p:nvPicPr>
          <p:cNvPr id="73" name="Picture 72"/>
          <p:cNvPicPr>
            <a:picLocks noChangeAspect="1"/>
          </p:cNvPicPr>
          <p:nvPr userDrawn="1"/>
        </p:nvPicPr>
        <p:blipFill>
          <a:blip r:embed="rId8"/>
          <a:stretch>
            <a:fillRect/>
          </a:stretch>
        </p:blipFill>
        <p:spPr>
          <a:xfrm>
            <a:off x="8864628" y="3899816"/>
            <a:ext cx="595181" cy="393672"/>
          </a:xfrm>
          <a:prstGeom prst="rect">
            <a:avLst/>
          </a:prstGeom>
        </p:spPr>
      </p:pic>
      <p:pic>
        <p:nvPicPr>
          <p:cNvPr id="74" name="Picture 73"/>
          <p:cNvPicPr>
            <a:picLocks noChangeAspect="1"/>
          </p:cNvPicPr>
          <p:nvPr userDrawn="1"/>
        </p:nvPicPr>
        <p:blipFill>
          <a:blip r:embed="rId9"/>
          <a:stretch>
            <a:fillRect/>
          </a:stretch>
        </p:blipFill>
        <p:spPr>
          <a:xfrm>
            <a:off x="10429185" y="3829130"/>
            <a:ext cx="548550" cy="547667"/>
          </a:xfrm>
          <a:prstGeom prst="rect">
            <a:avLst/>
          </a:prstGeom>
        </p:spPr>
      </p:pic>
    </p:spTree>
    <p:extLst>
      <p:ext uri="{BB962C8B-B14F-4D97-AF65-F5344CB8AC3E}">
        <p14:creationId xmlns:p14="http://schemas.microsoft.com/office/powerpoint/2010/main" val="2985994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48_Custom Layout">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The shift in mobile development</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Subtitle goes here</a:t>
            </a:r>
          </a:p>
        </p:txBody>
      </p:sp>
      <p:graphicFrame>
        <p:nvGraphicFramePr>
          <p:cNvPr id="8" name="Chart 7"/>
          <p:cNvGraphicFramePr/>
          <p:nvPr userDrawn="1">
            <p:extLst>
              <p:ext uri="{D42A27DB-BD31-4B8C-83A1-F6EECF244321}">
                <p14:modId xmlns:p14="http://schemas.microsoft.com/office/powerpoint/2010/main" val="1264575449"/>
              </p:ext>
            </p:extLst>
          </p:nvPr>
        </p:nvGraphicFramePr>
        <p:xfrm>
          <a:off x="1231513" y="2646987"/>
          <a:ext cx="4632960" cy="3420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userDrawn="1">
            <p:extLst>
              <p:ext uri="{D42A27DB-BD31-4B8C-83A1-F6EECF244321}">
                <p14:modId xmlns:p14="http://schemas.microsoft.com/office/powerpoint/2010/main" val="707062184"/>
              </p:ext>
            </p:extLst>
          </p:nvPr>
        </p:nvGraphicFramePr>
        <p:xfrm>
          <a:off x="6570127" y="2646987"/>
          <a:ext cx="4632960" cy="342053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userDrawn="1"/>
        </p:nvSpPr>
        <p:spPr>
          <a:xfrm>
            <a:off x="2129543" y="1554021"/>
            <a:ext cx="953787" cy="615553"/>
          </a:xfrm>
          <a:prstGeom prst="rect">
            <a:avLst/>
          </a:prstGeom>
          <a:noFill/>
        </p:spPr>
        <p:txBody>
          <a:bodyPr wrap="none" lIns="0" tIns="0" rIns="0" bIns="0" rtlCol="0">
            <a:spAutoFit/>
          </a:bodyPr>
          <a:lstStyle/>
          <a:p>
            <a:r>
              <a:rPr lang="en-US" sz="4000" b="1">
                <a:solidFill>
                  <a:schemeClr val="tx2"/>
                </a:solidFill>
              </a:rPr>
              <a:t>70%</a:t>
            </a:r>
          </a:p>
        </p:txBody>
      </p:sp>
      <p:sp>
        <p:nvSpPr>
          <p:cNvPr id="12" name="TextBox 11"/>
          <p:cNvSpPr txBox="1"/>
          <p:nvPr userDrawn="1"/>
        </p:nvSpPr>
        <p:spPr>
          <a:xfrm>
            <a:off x="2129543" y="2113305"/>
            <a:ext cx="3606237" cy="451534"/>
          </a:xfrm>
          <a:prstGeom prst="rect">
            <a:avLst/>
          </a:prstGeom>
          <a:noFill/>
        </p:spPr>
        <p:txBody>
          <a:bodyPr wrap="square" lIns="0" tIns="0" rIns="0" bIns="0" rtlCol="0">
            <a:spAutoFit/>
          </a:bodyPr>
          <a:lstStyle/>
          <a:p>
            <a:r>
              <a:rPr lang="en-US" sz="1467">
                <a:solidFill>
                  <a:schemeClr val="tx2"/>
                </a:solidFill>
              </a:rPr>
              <a:t>Ria qui del ium aut ex et estrum </a:t>
            </a:r>
            <a:r>
              <a:rPr lang="en-US" sz="1467" err="1">
                <a:solidFill>
                  <a:schemeClr val="tx2"/>
                </a:solidFill>
              </a:rPr>
              <a:t>nonsequis</a:t>
            </a:r>
            <a:r>
              <a:rPr lang="en-US" sz="1467">
                <a:solidFill>
                  <a:schemeClr val="tx2"/>
                </a:solidFill>
              </a:rPr>
              <a:t> volupta doluptas illuptas </a:t>
            </a:r>
          </a:p>
        </p:txBody>
      </p:sp>
      <p:sp>
        <p:nvSpPr>
          <p:cNvPr id="13" name="Oval 12"/>
          <p:cNvSpPr/>
          <p:nvPr userDrawn="1"/>
        </p:nvSpPr>
        <p:spPr>
          <a:xfrm>
            <a:off x="1005787" y="1654175"/>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17" name="TextBox 16"/>
          <p:cNvSpPr txBox="1"/>
          <p:nvPr userDrawn="1"/>
        </p:nvSpPr>
        <p:spPr>
          <a:xfrm>
            <a:off x="7454609" y="1554021"/>
            <a:ext cx="953787" cy="615553"/>
          </a:xfrm>
          <a:prstGeom prst="rect">
            <a:avLst/>
          </a:prstGeom>
          <a:noFill/>
        </p:spPr>
        <p:txBody>
          <a:bodyPr wrap="none" lIns="0" tIns="0" rIns="0" bIns="0" rtlCol="0">
            <a:spAutoFit/>
          </a:bodyPr>
          <a:lstStyle/>
          <a:p>
            <a:r>
              <a:rPr lang="en-US" sz="4000" b="1">
                <a:solidFill>
                  <a:schemeClr val="tx2"/>
                </a:solidFill>
              </a:rPr>
              <a:t>70%</a:t>
            </a:r>
          </a:p>
        </p:txBody>
      </p:sp>
      <p:sp>
        <p:nvSpPr>
          <p:cNvPr id="18" name="TextBox 17"/>
          <p:cNvSpPr txBox="1"/>
          <p:nvPr userDrawn="1"/>
        </p:nvSpPr>
        <p:spPr>
          <a:xfrm>
            <a:off x="7454610" y="2113305"/>
            <a:ext cx="3606237" cy="451534"/>
          </a:xfrm>
          <a:prstGeom prst="rect">
            <a:avLst/>
          </a:prstGeom>
          <a:noFill/>
        </p:spPr>
        <p:txBody>
          <a:bodyPr wrap="square" lIns="0" tIns="0" rIns="0" bIns="0" rtlCol="0">
            <a:spAutoFit/>
          </a:bodyPr>
          <a:lstStyle/>
          <a:p>
            <a:r>
              <a:rPr lang="en-US" sz="1467">
                <a:solidFill>
                  <a:schemeClr val="tx2"/>
                </a:solidFill>
              </a:rPr>
              <a:t>Ria qui del ium aut ex et estrum </a:t>
            </a:r>
            <a:r>
              <a:rPr lang="en-US" sz="1467" err="1">
                <a:solidFill>
                  <a:schemeClr val="tx2"/>
                </a:solidFill>
              </a:rPr>
              <a:t>nonsequis</a:t>
            </a:r>
            <a:r>
              <a:rPr lang="en-US" sz="1467">
                <a:solidFill>
                  <a:schemeClr val="tx2"/>
                </a:solidFill>
              </a:rPr>
              <a:t> volupta doluptas illuptas </a:t>
            </a:r>
          </a:p>
        </p:txBody>
      </p:sp>
      <p:pic>
        <p:nvPicPr>
          <p:cNvPr id="29" name="Picture 28"/>
          <p:cNvPicPr>
            <a:picLocks noChangeAspect="1"/>
          </p:cNvPicPr>
          <p:nvPr userDrawn="1"/>
        </p:nvPicPr>
        <p:blipFill>
          <a:blip r:embed="rId5"/>
          <a:stretch>
            <a:fillRect/>
          </a:stretch>
        </p:blipFill>
        <p:spPr>
          <a:xfrm>
            <a:off x="1231513" y="1907113"/>
            <a:ext cx="501975" cy="501167"/>
          </a:xfrm>
          <a:prstGeom prst="rect">
            <a:avLst/>
          </a:prstGeom>
        </p:spPr>
      </p:pic>
      <p:sp>
        <p:nvSpPr>
          <p:cNvPr id="30" name="Oval 29"/>
          <p:cNvSpPr/>
          <p:nvPr userDrawn="1"/>
        </p:nvSpPr>
        <p:spPr>
          <a:xfrm>
            <a:off x="6218908" y="1590048"/>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pic>
        <p:nvPicPr>
          <p:cNvPr id="31" name="Picture 30"/>
          <p:cNvPicPr>
            <a:picLocks noChangeAspect="1"/>
          </p:cNvPicPr>
          <p:nvPr userDrawn="1"/>
        </p:nvPicPr>
        <p:blipFill>
          <a:blip r:embed="rId5"/>
          <a:stretch>
            <a:fillRect/>
          </a:stretch>
        </p:blipFill>
        <p:spPr>
          <a:xfrm>
            <a:off x="6444634" y="1842986"/>
            <a:ext cx="501975" cy="501167"/>
          </a:xfrm>
          <a:prstGeom prst="rect">
            <a:avLst/>
          </a:prstGeom>
        </p:spPr>
      </p:pic>
      <p:pic>
        <p:nvPicPr>
          <p:cNvPr id="33" name="Picture 32"/>
          <p:cNvPicPr>
            <a:picLocks noChangeAspect="1"/>
          </p:cNvPicPr>
          <p:nvPr userDrawn="1"/>
        </p:nvPicPr>
        <p:blipFill>
          <a:blip r:embed="rId6">
            <a:duotone>
              <a:prstClr val="black"/>
              <a:schemeClr val="accent1">
                <a:tint val="45000"/>
                <a:satMod val="400000"/>
              </a:schemeClr>
            </a:duotone>
            <a:lum bright="-42000"/>
          </a:blip>
          <a:stretch>
            <a:fillRect/>
          </a:stretch>
        </p:blipFill>
        <p:spPr>
          <a:xfrm>
            <a:off x="954986" y="2871817"/>
            <a:ext cx="272054" cy="381016"/>
          </a:xfrm>
          <a:prstGeom prst="rect">
            <a:avLst/>
          </a:prstGeom>
        </p:spPr>
      </p:pic>
      <p:pic>
        <p:nvPicPr>
          <p:cNvPr id="34" name="Picture 33"/>
          <p:cNvPicPr>
            <a:picLocks noChangeAspect="1"/>
          </p:cNvPicPr>
          <p:nvPr userDrawn="1"/>
        </p:nvPicPr>
        <p:blipFill>
          <a:blip r:embed="rId7">
            <a:duotone>
              <a:prstClr val="black"/>
              <a:schemeClr val="tx2">
                <a:tint val="45000"/>
                <a:satMod val="400000"/>
              </a:schemeClr>
            </a:duotone>
            <a:lum bright="-44000"/>
          </a:blip>
          <a:stretch>
            <a:fillRect/>
          </a:stretch>
        </p:blipFill>
        <p:spPr>
          <a:xfrm>
            <a:off x="838998" y="3524731"/>
            <a:ext cx="405064" cy="404411"/>
          </a:xfrm>
          <a:prstGeom prst="rect">
            <a:avLst/>
          </a:prstGeom>
        </p:spPr>
      </p:pic>
      <p:pic>
        <p:nvPicPr>
          <p:cNvPr id="35" name="Picture 34"/>
          <p:cNvPicPr>
            <a:picLocks noChangeAspect="1"/>
          </p:cNvPicPr>
          <p:nvPr userDrawn="1"/>
        </p:nvPicPr>
        <p:blipFill>
          <a:blip r:embed="rId8">
            <a:duotone>
              <a:prstClr val="black"/>
              <a:schemeClr val="accent2">
                <a:tint val="45000"/>
                <a:satMod val="400000"/>
              </a:schemeClr>
            </a:duotone>
            <a:lum bright="-26000"/>
          </a:blip>
          <a:stretch>
            <a:fillRect/>
          </a:stretch>
        </p:blipFill>
        <p:spPr>
          <a:xfrm>
            <a:off x="854787" y="4164220"/>
            <a:ext cx="389187" cy="384788"/>
          </a:xfrm>
          <a:prstGeom prst="rect">
            <a:avLst/>
          </a:prstGeom>
        </p:spPr>
      </p:pic>
      <p:pic>
        <p:nvPicPr>
          <p:cNvPr id="36" name="Picture 35"/>
          <p:cNvPicPr>
            <a:picLocks noChangeAspect="1"/>
          </p:cNvPicPr>
          <p:nvPr userDrawn="1"/>
        </p:nvPicPr>
        <p:blipFill>
          <a:blip r:embed="rId9">
            <a:duotone>
              <a:prstClr val="black"/>
              <a:schemeClr val="accent4">
                <a:tint val="45000"/>
                <a:satMod val="400000"/>
              </a:schemeClr>
            </a:duotone>
            <a:lum bright="-28000"/>
          </a:blip>
          <a:stretch>
            <a:fillRect/>
          </a:stretch>
        </p:blipFill>
        <p:spPr>
          <a:xfrm>
            <a:off x="863003" y="4797755"/>
            <a:ext cx="372753" cy="401151"/>
          </a:xfrm>
          <a:prstGeom prst="rect">
            <a:avLst/>
          </a:prstGeom>
        </p:spPr>
      </p:pic>
      <p:pic>
        <p:nvPicPr>
          <p:cNvPr id="37" name="Picture 36"/>
          <p:cNvPicPr>
            <a:picLocks noChangeAspect="1"/>
          </p:cNvPicPr>
          <p:nvPr userDrawn="1"/>
        </p:nvPicPr>
        <p:blipFill>
          <a:blip r:embed="rId10">
            <a:duotone>
              <a:prstClr val="black"/>
              <a:schemeClr val="accent5">
                <a:tint val="45000"/>
                <a:satMod val="400000"/>
              </a:schemeClr>
            </a:duotone>
            <a:lum bright="-26000"/>
          </a:blip>
          <a:stretch>
            <a:fillRect/>
          </a:stretch>
        </p:blipFill>
        <p:spPr>
          <a:xfrm>
            <a:off x="817971" y="5487736"/>
            <a:ext cx="434570" cy="287439"/>
          </a:xfrm>
          <a:prstGeom prst="rect">
            <a:avLst/>
          </a:prstGeom>
        </p:spPr>
      </p:pic>
      <p:pic>
        <p:nvPicPr>
          <p:cNvPr id="38" name="Picture 37"/>
          <p:cNvPicPr>
            <a:picLocks noChangeAspect="1"/>
          </p:cNvPicPr>
          <p:nvPr userDrawn="1"/>
        </p:nvPicPr>
        <p:blipFill>
          <a:blip r:embed="rId6">
            <a:duotone>
              <a:prstClr val="black"/>
              <a:schemeClr val="accent1">
                <a:tint val="45000"/>
                <a:satMod val="400000"/>
              </a:schemeClr>
            </a:duotone>
            <a:lum bright="-42000"/>
          </a:blip>
          <a:stretch>
            <a:fillRect/>
          </a:stretch>
        </p:blipFill>
        <p:spPr>
          <a:xfrm>
            <a:off x="6281051" y="2903545"/>
            <a:ext cx="272054" cy="381016"/>
          </a:xfrm>
          <a:prstGeom prst="rect">
            <a:avLst/>
          </a:prstGeom>
        </p:spPr>
      </p:pic>
      <p:pic>
        <p:nvPicPr>
          <p:cNvPr id="39" name="Picture 38"/>
          <p:cNvPicPr>
            <a:picLocks noChangeAspect="1"/>
          </p:cNvPicPr>
          <p:nvPr userDrawn="1"/>
        </p:nvPicPr>
        <p:blipFill>
          <a:blip r:embed="rId7">
            <a:duotone>
              <a:prstClr val="black"/>
              <a:schemeClr val="tx2">
                <a:tint val="45000"/>
                <a:satMod val="400000"/>
              </a:schemeClr>
            </a:duotone>
            <a:lum bright="-44000"/>
          </a:blip>
          <a:stretch>
            <a:fillRect/>
          </a:stretch>
        </p:blipFill>
        <p:spPr>
          <a:xfrm>
            <a:off x="6165063" y="3556459"/>
            <a:ext cx="405064" cy="404411"/>
          </a:xfrm>
          <a:prstGeom prst="rect">
            <a:avLst/>
          </a:prstGeom>
        </p:spPr>
      </p:pic>
      <p:pic>
        <p:nvPicPr>
          <p:cNvPr id="40" name="Picture 39"/>
          <p:cNvPicPr>
            <a:picLocks noChangeAspect="1"/>
          </p:cNvPicPr>
          <p:nvPr userDrawn="1"/>
        </p:nvPicPr>
        <p:blipFill>
          <a:blip r:embed="rId8">
            <a:duotone>
              <a:prstClr val="black"/>
              <a:schemeClr val="accent2">
                <a:tint val="45000"/>
                <a:satMod val="400000"/>
              </a:schemeClr>
            </a:duotone>
            <a:lum bright="-26000"/>
          </a:blip>
          <a:stretch>
            <a:fillRect/>
          </a:stretch>
        </p:blipFill>
        <p:spPr>
          <a:xfrm>
            <a:off x="6180852" y="4195948"/>
            <a:ext cx="389187" cy="384788"/>
          </a:xfrm>
          <a:prstGeom prst="rect">
            <a:avLst/>
          </a:prstGeom>
        </p:spPr>
      </p:pic>
      <p:pic>
        <p:nvPicPr>
          <p:cNvPr id="41" name="Picture 40"/>
          <p:cNvPicPr>
            <a:picLocks noChangeAspect="1"/>
          </p:cNvPicPr>
          <p:nvPr userDrawn="1"/>
        </p:nvPicPr>
        <p:blipFill>
          <a:blip r:embed="rId9">
            <a:duotone>
              <a:prstClr val="black"/>
              <a:schemeClr val="accent4">
                <a:tint val="45000"/>
                <a:satMod val="400000"/>
              </a:schemeClr>
            </a:duotone>
            <a:lum bright="-28000"/>
          </a:blip>
          <a:stretch>
            <a:fillRect/>
          </a:stretch>
        </p:blipFill>
        <p:spPr>
          <a:xfrm>
            <a:off x="6189068" y="4829483"/>
            <a:ext cx="372753" cy="401151"/>
          </a:xfrm>
          <a:prstGeom prst="rect">
            <a:avLst/>
          </a:prstGeom>
        </p:spPr>
      </p:pic>
      <p:pic>
        <p:nvPicPr>
          <p:cNvPr id="42" name="Picture 41"/>
          <p:cNvPicPr>
            <a:picLocks noChangeAspect="1"/>
          </p:cNvPicPr>
          <p:nvPr userDrawn="1"/>
        </p:nvPicPr>
        <p:blipFill>
          <a:blip r:embed="rId10">
            <a:duotone>
              <a:prstClr val="black"/>
              <a:schemeClr val="accent5">
                <a:tint val="45000"/>
                <a:satMod val="400000"/>
              </a:schemeClr>
            </a:duotone>
            <a:lum bright="-26000"/>
          </a:blip>
          <a:stretch>
            <a:fillRect/>
          </a:stretch>
        </p:blipFill>
        <p:spPr>
          <a:xfrm>
            <a:off x="6144036" y="5519464"/>
            <a:ext cx="434570" cy="287439"/>
          </a:xfrm>
          <a:prstGeom prst="rect">
            <a:avLst/>
          </a:prstGeom>
        </p:spPr>
      </p:pic>
    </p:spTree>
    <p:extLst>
      <p:ext uri="{BB962C8B-B14F-4D97-AF65-F5344CB8AC3E}">
        <p14:creationId xmlns:p14="http://schemas.microsoft.com/office/powerpoint/2010/main" val="14631640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9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Stacked</a:t>
            </a:r>
          </a:p>
        </p:txBody>
      </p:sp>
      <p:graphicFrame>
        <p:nvGraphicFramePr>
          <p:cNvPr id="7" name="Content Placeholder 4"/>
          <p:cNvGraphicFramePr>
            <a:graphicFrameLocks/>
          </p:cNvGraphicFramePr>
          <p:nvPr userDrawn="1">
            <p:extLst>
              <p:ext uri="{D42A27DB-BD31-4B8C-83A1-F6EECF244321}">
                <p14:modId xmlns:p14="http://schemas.microsoft.com/office/powerpoint/2010/main" val="3461931588"/>
              </p:ext>
            </p:extLst>
          </p:nvPr>
        </p:nvGraphicFramePr>
        <p:xfrm>
          <a:off x="914400" y="1452034"/>
          <a:ext cx="10363200" cy="462703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Area chart with color-coded legend</a:t>
            </a:r>
          </a:p>
        </p:txBody>
      </p:sp>
      <p:sp>
        <p:nvSpPr>
          <p:cNvPr id="9" name="Rectangle 8"/>
          <p:cNvSpPr/>
          <p:nvPr userDrawn="1"/>
        </p:nvSpPr>
        <p:spPr>
          <a:xfrm>
            <a:off x="10809623" y="3166536"/>
            <a:ext cx="548227" cy="184666"/>
          </a:xfrm>
          <a:prstGeom prst="rect">
            <a:avLst/>
          </a:prstGeom>
          <a:ln>
            <a:noFill/>
          </a:ln>
        </p:spPr>
        <p:txBody>
          <a:bodyPr wrap="none" lIns="0" tIns="0" rIns="0" bIns="0">
            <a:spAutoFit/>
          </a:bodyPr>
          <a:lstStyle/>
          <a:p>
            <a:r>
              <a:rPr lang="en-US" sz="1200">
                <a:solidFill>
                  <a:schemeClr val="accent5"/>
                </a:solidFill>
                <a:ea typeface="Open Sans Semibold" pitchFamily="34" charset="0"/>
                <a:cs typeface="Open Sans Semibold" pitchFamily="34" charset="0"/>
              </a:rPr>
              <a:t>Series 5</a:t>
            </a:r>
          </a:p>
        </p:txBody>
      </p:sp>
      <p:sp>
        <p:nvSpPr>
          <p:cNvPr id="10" name="Rectangle 9"/>
          <p:cNvSpPr/>
          <p:nvPr userDrawn="1"/>
        </p:nvSpPr>
        <p:spPr>
          <a:xfrm>
            <a:off x="10809623" y="5156201"/>
            <a:ext cx="548227" cy="184666"/>
          </a:xfrm>
          <a:prstGeom prst="rect">
            <a:avLst/>
          </a:prstGeom>
          <a:ln>
            <a:noFill/>
          </a:ln>
        </p:spPr>
        <p:txBody>
          <a:bodyPr wrap="none" lIns="0" tIns="0" rIns="0" bIns="0">
            <a:spAutoFit/>
          </a:bodyPr>
          <a:lstStyle/>
          <a:p>
            <a:r>
              <a:rPr lang="en-US" sz="1200">
                <a:solidFill>
                  <a:schemeClr val="accent1"/>
                </a:solidFill>
                <a:ea typeface="Open Sans Semibold" pitchFamily="34" charset="0"/>
                <a:cs typeface="Open Sans Semibold" pitchFamily="34" charset="0"/>
              </a:rPr>
              <a:t>Series 1</a:t>
            </a:r>
          </a:p>
        </p:txBody>
      </p:sp>
      <p:sp>
        <p:nvSpPr>
          <p:cNvPr id="11" name="Rectangle 10"/>
          <p:cNvSpPr/>
          <p:nvPr userDrawn="1"/>
        </p:nvSpPr>
        <p:spPr>
          <a:xfrm>
            <a:off x="10809623" y="4749801"/>
            <a:ext cx="548227" cy="184666"/>
          </a:xfrm>
          <a:prstGeom prst="rect">
            <a:avLst/>
          </a:prstGeom>
          <a:ln>
            <a:noFill/>
          </a:ln>
        </p:spPr>
        <p:txBody>
          <a:bodyPr wrap="none" lIns="0" tIns="0" rIns="0" bIns="0">
            <a:spAutoFit/>
          </a:bodyPr>
          <a:lstStyle/>
          <a:p>
            <a:r>
              <a:rPr lang="en-US" sz="1200">
                <a:solidFill>
                  <a:schemeClr val="accent2"/>
                </a:solidFill>
                <a:ea typeface="Open Sans Semibold" pitchFamily="34" charset="0"/>
                <a:cs typeface="Open Sans Semibold" pitchFamily="34" charset="0"/>
              </a:rPr>
              <a:t>Series 2</a:t>
            </a:r>
          </a:p>
        </p:txBody>
      </p:sp>
      <p:sp>
        <p:nvSpPr>
          <p:cNvPr id="12" name="Rectangle 11"/>
          <p:cNvSpPr/>
          <p:nvPr userDrawn="1"/>
        </p:nvSpPr>
        <p:spPr>
          <a:xfrm>
            <a:off x="10809623" y="4241801"/>
            <a:ext cx="548227" cy="184666"/>
          </a:xfrm>
          <a:prstGeom prst="rect">
            <a:avLst/>
          </a:prstGeom>
          <a:ln>
            <a:noFill/>
          </a:ln>
        </p:spPr>
        <p:txBody>
          <a:bodyPr wrap="none" lIns="0" tIns="0" rIns="0" bIns="0">
            <a:spAutoFit/>
          </a:bodyPr>
          <a:lstStyle/>
          <a:p>
            <a:r>
              <a:rPr lang="en-US" sz="1200">
                <a:solidFill>
                  <a:schemeClr val="accent3"/>
                </a:solidFill>
                <a:ea typeface="Open Sans Semibold" pitchFamily="34" charset="0"/>
                <a:cs typeface="Open Sans Semibold" pitchFamily="34" charset="0"/>
              </a:rPr>
              <a:t>Series 3</a:t>
            </a:r>
          </a:p>
        </p:txBody>
      </p:sp>
      <p:sp>
        <p:nvSpPr>
          <p:cNvPr id="13" name="Rectangle 12"/>
          <p:cNvSpPr/>
          <p:nvPr userDrawn="1"/>
        </p:nvSpPr>
        <p:spPr>
          <a:xfrm>
            <a:off x="10809623" y="3632201"/>
            <a:ext cx="548227" cy="184666"/>
          </a:xfrm>
          <a:prstGeom prst="rect">
            <a:avLst/>
          </a:prstGeom>
          <a:ln>
            <a:noFill/>
          </a:ln>
        </p:spPr>
        <p:txBody>
          <a:bodyPr wrap="none" lIns="0" tIns="0" rIns="0" bIns="0">
            <a:spAutoFit/>
          </a:bodyPr>
          <a:lstStyle/>
          <a:p>
            <a:r>
              <a:rPr lang="en-US" sz="1200">
                <a:solidFill>
                  <a:schemeClr val="accent4"/>
                </a:solidFill>
                <a:ea typeface="Open Sans Semibold" pitchFamily="34" charset="0"/>
                <a:cs typeface="Open Sans Semibold" pitchFamily="34" charset="0"/>
              </a:rPr>
              <a:t>Series 4</a:t>
            </a:r>
          </a:p>
        </p:txBody>
      </p:sp>
      <p:sp>
        <p:nvSpPr>
          <p:cNvPr id="14" name="Rectangle 13"/>
          <p:cNvSpPr/>
          <p:nvPr userDrawn="1"/>
        </p:nvSpPr>
        <p:spPr>
          <a:xfrm>
            <a:off x="976088" y="1546891"/>
            <a:ext cx="1885131" cy="246221"/>
          </a:xfrm>
          <a:prstGeom prst="rect">
            <a:avLst/>
          </a:prstGeom>
          <a:ln>
            <a:noFill/>
          </a:ln>
        </p:spPr>
        <p:txBody>
          <a:bodyPr wrap="none" lIns="0" tIns="0" rIns="0" bIns="0">
            <a:spAutoFit/>
          </a:bodyPr>
          <a:lstStyle/>
          <a:p>
            <a:r>
              <a:rPr lang="en-US" sz="1600">
                <a:solidFill>
                  <a:schemeClr val="tx2"/>
                </a:solidFill>
                <a:ea typeface="Open Sans Semibold" pitchFamily="34" charset="0"/>
                <a:cs typeface="Open Sans Semibold" pitchFamily="34" charset="0"/>
              </a:rPr>
              <a:t>Net Growth Rate (%)</a:t>
            </a:r>
          </a:p>
        </p:txBody>
      </p:sp>
    </p:spTree>
    <p:extLst>
      <p:ext uri="{BB962C8B-B14F-4D97-AF65-F5344CB8AC3E}">
        <p14:creationId xmlns:p14="http://schemas.microsoft.com/office/powerpoint/2010/main" val="20938902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16"/>
          <p:cNvSpPr/>
          <p:nvPr userDrawn="1"/>
        </p:nvSpPr>
        <p:spPr>
          <a:xfrm>
            <a:off x="10572750" y="1993339"/>
            <a:ext cx="1695450" cy="334752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lt-LT"/>
              <a:t>                               </a:t>
            </a:r>
            <a:endParaRPr lang="en-US"/>
          </a:p>
        </p:txBody>
      </p:sp>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Stacked</a:t>
            </a:r>
          </a:p>
        </p:txBody>
      </p:sp>
      <p:graphicFrame>
        <p:nvGraphicFramePr>
          <p:cNvPr id="7" name="Content Placeholder 4"/>
          <p:cNvGraphicFramePr>
            <a:graphicFrameLocks/>
          </p:cNvGraphicFramePr>
          <p:nvPr userDrawn="1">
            <p:extLst>
              <p:ext uri="{D42A27DB-BD31-4B8C-83A1-F6EECF244321}">
                <p14:modId xmlns:p14="http://schemas.microsoft.com/office/powerpoint/2010/main" val="1427537911"/>
              </p:ext>
            </p:extLst>
          </p:nvPr>
        </p:nvGraphicFramePr>
        <p:xfrm>
          <a:off x="914400" y="1452034"/>
          <a:ext cx="10363200" cy="462703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Area chart with color-coded legend</a:t>
            </a:r>
          </a:p>
        </p:txBody>
      </p:sp>
      <p:sp>
        <p:nvSpPr>
          <p:cNvPr id="9" name="Rectangle 8"/>
          <p:cNvSpPr/>
          <p:nvPr userDrawn="1"/>
        </p:nvSpPr>
        <p:spPr>
          <a:xfrm>
            <a:off x="10809623" y="3166536"/>
            <a:ext cx="548227" cy="184666"/>
          </a:xfrm>
          <a:prstGeom prst="rect">
            <a:avLst/>
          </a:prstGeom>
          <a:ln>
            <a:noFill/>
          </a:ln>
        </p:spPr>
        <p:txBody>
          <a:bodyPr wrap="none" lIns="0" tIns="0" rIns="0" bIns="0">
            <a:spAutoFit/>
          </a:bodyPr>
          <a:lstStyle/>
          <a:p>
            <a:r>
              <a:rPr lang="en-US" sz="1200">
                <a:solidFill>
                  <a:schemeClr val="accent5"/>
                </a:solidFill>
                <a:ea typeface="Open Sans Semibold" pitchFamily="34" charset="0"/>
                <a:cs typeface="Open Sans Semibold" pitchFamily="34" charset="0"/>
              </a:rPr>
              <a:t>Series 5</a:t>
            </a:r>
          </a:p>
        </p:txBody>
      </p:sp>
      <p:sp>
        <p:nvSpPr>
          <p:cNvPr id="10" name="Rectangle 9"/>
          <p:cNvSpPr/>
          <p:nvPr userDrawn="1"/>
        </p:nvSpPr>
        <p:spPr>
          <a:xfrm>
            <a:off x="10809623" y="5156201"/>
            <a:ext cx="548227" cy="184666"/>
          </a:xfrm>
          <a:prstGeom prst="rect">
            <a:avLst/>
          </a:prstGeom>
          <a:ln>
            <a:noFill/>
          </a:ln>
        </p:spPr>
        <p:txBody>
          <a:bodyPr wrap="none" lIns="0" tIns="0" rIns="0" bIns="0">
            <a:spAutoFit/>
          </a:bodyPr>
          <a:lstStyle/>
          <a:p>
            <a:r>
              <a:rPr lang="en-US" sz="1200">
                <a:solidFill>
                  <a:schemeClr val="accent1"/>
                </a:solidFill>
                <a:ea typeface="Open Sans Semibold" pitchFamily="34" charset="0"/>
                <a:cs typeface="Open Sans Semibold" pitchFamily="34" charset="0"/>
              </a:rPr>
              <a:t>Series 1</a:t>
            </a:r>
          </a:p>
        </p:txBody>
      </p:sp>
      <p:sp>
        <p:nvSpPr>
          <p:cNvPr id="11" name="Rectangle 10"/>
          <p:cNvSpPr/>
          <p:nvPr userDrawn="1"/>
        </p:nvSpPr>
        <p:spPr>
          <a:xfrm>
            <a:off x="10809623" y="4749801"/>
            <a:ext cx="548227" cy="184666"/>
          </a:xfrm>
          <a:prstGeom prst="rect">
            <a:avLst/>
          </a:prstGeom>
          <a:ln>
            <a:noFill/>
          </a:ln>
        </p:spPr>
        <p:txBody>
          <a:bodyPr wrap="none" lIns="0" tIns="0" rIns="0" bIns="0">
            <a:spAutoFit/>
          </a:bodyPr>
          <a:lstStyle/>
          <a:p>
            <a:r>
              <a:rPr lang="en-US" sz="1200">
                <a:solidFill>
                  <a:schemeClr val="accent2"/>
                </a:solidFill>
                <a:ea typeface="Open Sans Semibold" pitchFamily="34" charset="0"/>
                <a:cs typeface="Open Sans Semibold" pitchFamily="34" charset="0"/>
              </a:rPr>
              <a:t>Series 2</a:t>
            </a:r>
          </a:p>
        </p:txBody>
      </p:sp>
      <p:sp>
        <p:nvSpPr>
          <p:cNvPr id="12" name="Rectangle 11"/>
          <p:cNvSpPr/>
          <p:nvPr userDrawn="1"/>
        </p:nvSpPr>
        <p:spPr>
          <a:xfrm>
            <a:off x="10809623" y="4241801"/>
            <a:ext cx="548227" cy="184666"/>
          </a:xfrm>
          <a:prstGeom prst="rect">
            <a:avLst/>
          </a:prstGeom>
          <a:ln>
            <a:noFill/>
          </a:ln>
        </p:spPr>
        <p:txBody>
          <a:bodyPr wrap="none" lIns="0" tIns="0" rIns="0" bIns="0">
            <a:spAutoFit/>
          </a:bodyPr>
          <a:lstStyle/>
          <a:p>
            <a:r>
              <a:rPr lang="en-US" sz="1200">
                <a:solidFill>
                  <a:schemeClr val="accent3">
                    <a:lumMod val="75000"/>
                  </a:schemeClr>
                </a:solidFill>
                <a:ea typeface="Open Sans Semibold" pitchFamily="34" charset="0"/>
                <a:cs typeface="Open Sans Semibold" pitchFamily="34" charset="0"/>
              </a:rPr>
              <a:t>Series 3</a:t>
            </a:r>
          </a:p>
        </p:txBody>
      </p:sp>
      <p:sp>
        <p:nvSpPr>
          <p:cNvPr id="13" name="Rectangle 12"/>
          <p:cNvSpPr/>
          <p:nvPr userDrawn="1"/>
        </p:nvSpPr>
        <p:spPr>
          <a:xfrm>
            <a:off x="10809623" y="3632201"/>
            <a:ext cx="548227" cy="184666"/>
          </a:xfrm>
          <a:prstGeom prst="rect">
            <a:avLst/>
          </a:prstGeom>
          <a:ln>
            <a:noFill/>
          </a:ln>
        </p:spPr>
        <p:txBody>
          <a:bodyPr wrap="none" lIns="0" tIns="0" rIns="0" bIns="0">
            <a:spAutoFit/>
          </a:bodyPr>
          <a:lstStyle/>
          <a:p>
            <a:r>
              <a:rPr lang="en-US" sz="1200">
                <a:solidFill>
                  <a:schemeClr val="accent4"/>
                </a:solidFill>
                <a:ea typeface="Open Sans Semibold" pitchFamily="34" charset="0"/>
                <a:cs typeface="Open Sans Semibold" pitchFamily="34" charset="0"/>
              </a:rPr>
              <a:t>Series 4</a:t>
            </a:r>
          </a:p>
        </p:txBody>
      </p:sp>
      <p:sp>
        <p:nvSpPr>
          <p:cNvPr id="14" name="Rectangle 13"/>
          <p:cNvSpPr/>
          <p:nvPr userDrawn="1"/>
        </p:nvSpPr>
        <p:spPr>
          <a:xfrm>
            <a:off x="976088" y="1546891"/>
            <a:ext cx="1885131" cy="246221"/>
          </a:xfrm>
          <a:prstGeom prst="rect">
            <a:avLst/>
          </a:prstGeom>
          <a:ln>
            <a:noFill/>
          </a:ln>
        </p:spPr>
        <p:txBody>
          <a:bodyPr wrap="none" lIns="0" tIns="0" rIns="0" bIns="0">
            <a:spAutoFit/>
          </a:bodyPr>
          <a:lstStyle/>
          <a:p>
            <a:r>
              <a:rPr lang="en-US" sz="1600">
                <a:solidFill>
                  <a:schemeClr val="bg1"/>
                </a:solidFill>
                <a:ea typeface="Open Sans Semibold" pitchFamily="34" charset="0"/>
                <a:cs typeface="Open Sans Semibold" pitchFamily="34" charset="0"/>
              </a:rPr>
              <a:t>Net Growth Rate (%)</a:t>
            </a:r>
          </a:p>
        </p:txBody>
      </p:sp>
    </p:spTree>
    <p:extLst>
      <p:ext uri="{BB962C8B-B14F-4D97-AF65-F5344CB8AC3E}">
        <p14:creationId xmlns:p14="http://schemas.microsoft.com/office/powerpoint/2010/main" val="7255512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34" name="Picture 3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3"/>
          <p:cNvSpPr>
            <a:spLocks noGrp="1"/>
          </p:cNvSpPr>
          <p:nvPr>
            <p:ph type="title"/>
          </p:nvPr>
        </p:nvSpPr>
        <p:spPr>
          <a:xfrm>
            <a:off x="914400" y="279961"/>
            <a:ext cx="10363200" cy="817561"/>
          </a:xfrm>
        </p:spPr>
        <p:txBody>
          <a:bodyPr/>
          <a:lstStyle>
            <a:lvl1pPr>
              <a:defRPr>
                <a:solidFill>
                  <a:schemeClr val="tx2"/>
                </a:solidFill>
              </a:defRPr>
            </a:lvl1pPr>
          </a:lstStyle>
          <a:p>
            <a:r>
              <a:rPr lang="en-US"/>
              <a:t>Growth</a:t>
            </a:r>
          </a:p>
        </p:txBody>
      </p:sp>
      <p:graphicFrame>
        <p:nvGraphicFramePr>
          <p:cNvPr id="7" name="Chart Placeholder 18"/>
          <p:cNvGraphicFramePr>
            <a:graphicFrameLocks/>
          </p:cNvGraphicFramePr>
          <p:nvPr userDrawn="1">
            <p:extLst>
              <p:ext uri="{D42A27DB-BD31-4B8C-83A1-F6EECF244321}">
                <p14:modId xmlns:p14="http://schemas.microsoft.com/office/powerpoint/2010/main" val="1476221830"/>
              </p:ext>
            </p:extLst>
          </p:nvPr>
        </p:nvGraphicFramePr>
        <p:xfrm>
          <a:off x="914400" y="1452034"/>
          <a:ext cx="5080000" cy="45254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Placeholder 2"/>
          <p:cNvGraphicFramePr>
            <a:graphicFrameLocks/>
          </p:cNvGraphicFramePr>
          <p:nvPr userDrawn="1">
            <p:extLst>
              <p:ext uri="{D42A27DB-BD31-4B8C-83A1-F6EECF244321}">
                <p14:modId xmlns:p14="http://schemas.microsoft.com/office/powerpoint/2010/main" val="1914194613"/>
              </p:ext>
            </p:extLst>
          </p:nvPr>
        </p:nvGraphicFramePr>
        <p:xfrm>
          <a:off x="6440603" y="1452034"/>
          <a:ext cx="5080000" cy="452543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5"/>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of revenue by region</a:t>
            </a:r>
          </a:p>
        </p:txBody>
      </p:sp>
      <p:sp>
        <p:nvSpPr>
          <p:cNvPr id="10" name="Freeform 14"/>
          <p:cNvSpPr/>
          <p:nvPr userDrawn="1"/>
        </p:nvSpPr>
        <p:spPr>
          <a:xfrm flipH="1" flipV="1">
            <a:off x="3996619" y="4644960"/>
            <a:ext cx="600287" cy="272627"/>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25915 w 525915"/>
              <a:gd name="connsiteY0" fmla="*/ 265258 h 265258"/>
              <a:gd name="connsiteX1" fmla="*/ 345440 w 525915"/>
              <a:gd name="connsiteY1" fmla="*/ 0 h 265258"/>
              <a:gd name="connsiteX2" fmla="*/ 0 w 525915"/>
              <a:gd name="connsiteY2" fmla="*/ 0 h 265258"/>
            </a:gdLst>
            <a:ahLst/>
            <a:cxnLst>
              <a:cxn ang="0">
                <a:pos x="connsiteX0" y="connsiteY0"/>
              </a:cxn>
              <a:cxn ang="0">
                <a:pos x="connsiteX1" y="connsiteY1"/>
              </a:cxn>
              <a:cxn ang="0">
                <a:pos x="connsiteX2" y="connsiteY2"/>
              </a:cxn>
            </a:cxnLst>
            <a:rect l="l" t="t" r="r" b="b"/>
            <a:pathLst>
              <a:path w="525915" h="265258">
                <a:moveTo>
                  <a:pt x="525915" y="265258"/>
                </a:moveTo>
                <a:lnTo>
                  <a:pt x="345440" y="0"/>
                </a:lnTo>
                <a:lnTo>
                  <a:pt x="0" y="0"/>
                </a:lnTo>
              </a:path>
            </a:pathLst>
          </a:custGeom>
          <a:noFill/>
          <a:ln w="3175">
            <a:solidFill>
              <a:schemeClr val="accent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p:cNvSpPr/>
          <p:nvPr userDrawn="1"/>
        </p:nvSpPr>
        <p:spPr>
          <a:xfrm>
            <a:off x="804051" y="1855193"/>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23%</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12" name="Rectangle 11"/>
          <p:cNvSpPr/>
          <p:nvPr userDrawn="1"/>
        </p:nvSpPr>
        <p:spPr>
          <a:xfrm>
            <a:off x="740544" y="3519195"/>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19%</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13" name="Rectangle 12"/>
          <p:cNvSpPr/>
          <p:nvPr userDrawn="1"/>
        </p:nvSpPr>
        <p:spPr>
          <a:xfrm>
            <a:off x="804051" y="4678671"/>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21%</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14" name="Rectangle 13"/>
          <p:cNvSpPr/>
          <p:nvPr userDrawn="1"/>
        </p:nvSpPr>
        <p:spPr>
          <a:xfrm>
            <a:off x="4780402" y="4678671"/>
            <a:ext cx="807913" cy="379335"/>
          </a:xfrm>
          <a:prstGeom prst="rect">
            <a:avLst/>
          </a:prstGeom>
        </p:spPr>
        <p:txBody>
          <a:bodyPr wrap="none" lIns="0" tIns="0" rIns="0" bIns="0">
            <a:spAutoFit/>
          </a:bodyPr>
          <a:lstStyle/>
          <a:p>
            <a:pPr>
              <a:lnSpc>
                <a:spcPct val="85000"/>
              </a:lnSpc>
            </a:pPr>
            <a:r>
              <a:rPr lang="en-US">
                <a:solidFill>
                  <a:schemeClr val="tx2"/>
                </a:solidFill>
                <a:ea typeface="Open Sans Extrabold" pitchFamily="34" charset="0"/>
                <a:cs typeface="Open Sans Extrabold" pitchFamily="34" charset="0"/>
              </a:rPr>
              <a:t>16%</a:t>
            </a:r>
            <a:endParaRPr lang="en-US" sz="1100">
              <a:solidFill>
                <a:schemeClr val="tx2"/>
              </a:solidFill>
              <a:ea typeface="Open Sans Extrabold" pitchFamily="34" charset="0"/>
              <a:cs typeface="Open Sans Extrabold" pitchFamily="34" charset="0"/>
            </a:endParaRPr>
          </a:p>
          <a:p>
            <a:pPr>
              <a:lnSpc>
                <a:spcPct val="85000"/>
              </a:lnSpc>
            </a:pPr>
            <a:r>
              <a:rPr lang="en-US" sz="1100">
                <a:solidFill>
                  <a:schemeClr val="tx2"/>
                </a:solidFill>
              </a:rPr>
              <a:t>Lorem Ipsum</a:t>
            </a:r>
          </a:p>
        </p:txBody>
      </p:sp>
      <p:sp>
        <p:nvSpPr>
          <p:cNvPr id="15" name="Rectangle 14"/>
          <p:cNvSpPr/>
          <p:nvPr userDrawn="1"/>
        </p:nvSpPr>
        <p:spPr>
          <a:xfrm>
            <a:off x="4797738" y="1861965"/>
            <a:ext cx="807913" cy="379335"/>
          </a:xfrm>
          <a:prstGeom prst="rect">
            <a:avLst/>
          </a:prstGeom>
        </p:spPr>
        <p:txBody>
          <a:bodyPr wrap="none" lIns="0" tIns="0" rIns="0" bIns="0">
            <a:spAutoFit/>
          </a:bodyPr>
          <a:lstStyle/>
          <a:p>
            <a:pPr>
              <a:lnSpc>
                <a:spcPct val="85000"/>
              </a:lnSpc>
            </a:pPr>
            <a:r>
              <a:rPr lang="en-US">
                <a:solidFill>
                  <a:schemeClr val="tx2"/>
                </a:solidFill>
                <a:ea typeface="Open Sans Extrabold" pitchFamily="34" charset="0"/>
                <a:cs typeface="Open Sans Extrabold" pitchFamily="34" charset="0"/>
              </a:rPr>
              <a:t>35%</a:t>
            </a:r>
            <a:endParaRPr lang="en-US" sz="1100">
              <a:solidFill>
                <a:schemeClr val="tx2"/>
              </a:solidFill>
              <a:ea typeface="Open Sans Extrabold" pitchFamily="34" charset="0"/>
              <a:cs typeface="Open Sans Extrabold" pitchFamily="34" charset="0"/>
            </a:endParaRPr>
          </a:p>
          <a:p>
            <a:pPr>
              <a:lnSpc>
                <a:spcPct val="85000"/>
              </a:lnSpc>
            </a:pPr>
            <a:r>
              <a:rPr lang="en-US" sz="1100">
                <a:solidFill>
                  <a:schemeClr val="tx2"/>
                </a:solidFill>
              </a:rPr>
              <a:t>Lorem Ipsum</a:t>
            </a:r>
          </a:p>
        </p:txBody>
      </p:sp>
      <p:sp>
        <p:nvSpPr>
          <p:cNvPr id="16" name="Freeform 23"/>
          <p:cNvSpPr/>
          <p:nvPr userDrawn="1"/>
        </p:nvSpPr>
        <p:spPr>
          <a:xfrm flipV="1">
            <a:off x="1808479" y="4581128"/>
            <a:ext cx="927148" cy="336459"/>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52619 w 552619"/>
              <a:gd name="connsiteY0" fmla="*/ 255373 h 255373"/>
              <a:gd name="connsiteX1" fmla="*/ 345440 w 552619"/>
              <a:gd name="connsiteY1" fmla="*/ 0 h 255373"/>
              <a:gd name="connsiteX2" fmla="*/ 0 w 552619"/>
              <a:gd name="connsiteY2" fmla="*/ 0 h 255373"/>
            </a:gdLst>
            <a:ahLst/>
            <a:cxnLst>
              <a:cxn ang="0">
                <a:pos x="connsiteX0" y="connsiteY0"/>
              </a:cxn>
              <a:cxn ang="0">
                <a:pos x="connsiteX1" y="connsiteY1"/>
              </a:cxn>
              <a:cxn ang="0">
                <a:pos x="connsiteX2" y="connsiteY2"/>
              </a:cxn>
            </a:cxnLst>
            <a:rect l="l" t="t" r="r" b="b"/>
            <a:pathLst>
              <a:path w="552619" h="255373">
                <a:moveTo>
                  <a:pt x="552619" y="255373"/>
                </a:moveTo>
                <a:lnTo>
                  <a:pt x="345440" y="0"/>
                </a:lnTo>
                <a:lnTo>
                  <a:pt x="0" y="0"/>
                </a:lnTo>
              </a:path>
            </a:pathLst>
          </a:custGeom>
          <a:noFill/>
          <a:ln w="3175">
            <a:solidFill>
              <a:schemeClr val="accent3"/>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17"/>
          <p:cNvSpPr/>
          <p:nvPr userDrawn="1"/>
        </p:nvSpPr>
        <p:spPr>
          <a:xfrm flipH="1">
            <a:off x="9699376" y="2085495"/>
            <a:ext cx="720987" cy="527415"/>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a:ln w="3175">
            <a:solidFill>
              <a:schemeClr val="accent1"/>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userDrawn="1"/>
        </p:nvSpPr>
        <p:spPr>
          <a:xfrm>
            <a:off x="10574966" y="1861965"/>
            <a:ext cx="807913" cy="379335"/>
          </a:xfrm>
          <a:prstGeom prst="rect">
            <a:avLst/>
          </a:prstGeom>
        </p:spPr>
        <p:txBody>
          <a:bodyPr wrap="none" lIns="0" tIns="0" rIns="0" bIns="0">
            <a:spAutoFit/>
          </a:bodyPr>
          <a:lstStyle/>
          <a:p>
            <a:pPr>
              <a:lnSpc>
                <a:spcPct val="85000"/>
              </a:lnSpc>
            </a:pPr>
            <a:r>
              <a:rPr lang="en-US">
                <a:solidFill>
                  <a:schemeClr val="tx2"/>
                </a:solidFill>
                <a:ea typeface="Open Sans Extrabold" pitchFamily="34" charset="0"/>
                <a:cs typeface="Open Sans Extrabold" pitchFamily="34" charset="0"/>
              </a:rPr>
              <a:t>59%</a:t>
            </a:r>
            <a:endParaRPr lang="en-US" sz="1100">
              <a:solidFill>
                <a:schemeClr val="tx2"/>
              </a:solidFill>
              <a:ea typeface="Open Sans Extrabold" pitchFamily="34" charset="0"/>
              <a:cs typeface="Open Sans Extrabold" pitchFamily="34" charset="0"/>
            </a:endParaRPr>
          </a:p>
          <a:p>
            <a:pPr>
              <a:lnSpc>
                <a:spcPct val="85000"/>
              </a:lnSpc>
            </a:pPr>
            <a:r>
              <a:rPr lang="en-US" sz="1100">
                <a:solidFill>
                  <a:schemeClr val="tx2"/>
                </a:solidFill>
              </a:rPr>
              <a:t>Lorem Ipsum</a:t>
            </a:r>
          </a:p>
        </p:txBody>
      </p:sp>
      <p:sp>
        <p:nvSpPr>
          <p:cNvPr id="19" name="Freeform 25"/>
          <p:cNvSpPr/>
          <p:nvPr userDrawn="1"/>
        </p:nvSpPr>
        <p:spPr>
          <a:xfrm flipV="1">
            <a:off x="8514055" y="4815233"/>
            <a:ext cx="311175" cy="557439"/>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81897 w 581897"/>
              <a:gd name="connsiteY0" fmla="*/ 220430 h 220430"/>
              <a:gd name="connsiteX1" fmla="*/ 345440 w 581897"/>
              <a:gd name="connsiteY1" fmla="*/ 0 h 220430"/>
              <a:gd name="connsiteX2" fmla="*/ 0 w 581897"/>
              <a:gd name="connsiteY2" fmla="*/ 0 h 220430"/>
            </a:gdLst>
            <a:ahLst/>
            <a:cxnLst>
              <a:cxn ang="0">
                <a:pos x="connsiteX0" y="connsiteY0"/>
              </a:cxn>
              <a:cxn ang="0">
                <a:pos x="connsiteX1" y="connsiteY1"/>
              </a:cxn>
              <a:cxn ang="0">
                <a:pos x="connsiteX2" y="connsiteY2"/>
              </a:cxn>
            </a:cxnLst>
            <a:rect l="l" t="t" r="r" b="b"/>
            <a:pathLst>
              <a:path w="581897" h="220430">
                <a:moveTo>
                  <a:pt x="581897" y="220430"/>
                </a:moveTo>
                <a:lnTo>
                  <a:pt x="345440" y="0"/>
                </a:lnTo>
                <a:lnTo>
                  <a:pt x="0" y="0"/>
                </a:lnTo>
              </a:path>
            </a:pathLst>
          </a:custGeom>
          <a:noFill/>
          <a:ln w="3175">
            <a:solidFill>
              <a:schemeClr val="accent2"/>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ctangle 19"/>
          <p:cNvSpPr/>
          <p:nvPr userDrawn="1"/>
        </p:nvSpPr>
        <p:spPr>
          <a:xfrm>
            <a:off x="7542230" y="5133759"/>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23%</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1" name="Freeform 30"/>
          <p:cNvSpPr/>
          <p:nvPr userDrawn="1"/>
        </p:nvSpPr>
        <p:spPr>
          <a:xfrm flipV="1">
            <a:off x="7755695" y="4445908"/>
            <a:ext cx="455516" cy="206768"/>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77892 w 477892"/>
              <a:gd name="connsiteY0" fmla="*/ 124716 h 124716"/>
              <a:gd name="connsiteX1" fmla="*/ 345440 w 477892"/>
              <a:gd name="connsiteY1" fmla="*/ 0 h 124716"/>
              <a:gd name="connsiteX2" fmla="*/ 0 w 477892"/>
              <a:gd name="connsiteY2" fmla="*/ 0 h 124716"/>
            </a:gdLst>
            <a:ahLst/>
            <a:cxnLst>
              <a:cxn ang="0">
                <a:pos x="connsiteX0" y="connsiteY0"/>
              </a:cxn>
              <a:cxn ang="0">
                <a:pos x="connsiteX1" y="connsiteY1"/>
              </a:cxn>
              <a:cxn ang="0">
                <a:pos x="connsiteX2" y="connsiteY2"/>
              </a:cxn>
            </a:cxnLst>
            <a:rect l="l" t="t" r="r" b="b"/>
            <a:pathLst>
              <a:path w="477892" h="124716">
                <a:moveTo>
                  <a:pt x="477892" y="124716"/>
                </a:moveTo>
                <a:lnTo>
                  <a:pt x="345440" y="0"/>
                </a:lnTo>
                <a:lnTo>
                  <a:pt x="0" y="0"/>
                </a:lnTo>
              </a:path>
            </a:pathLst>
          </a:custGeom>
          <a:noFill/>
          <a:ln w="3175">
            <a:solidFill>
              <a:schemeClr val="accent3"/>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21"/>
          <p:cNvSpPr/>
          <p:nvPr userDrawn="1"/>
        </p:nvSpPr>
        <p:spPr>
          <a:xfrm>
            <a:off x="6741790" y="4445909"/>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7%</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3" name="Freeform 32"/>
          <p:cNvSpPr/>
          <p:nvPr userDrawn="1"/>
        </p:nvSpPr>
        <p:spPr>
          <a:xfrm flipV="1">
            <a:off x="7355002" y="3935493"/>
            <a:ext cx="594993" cy="52448"/>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12910 w 512910"/>
              <a:gd name="connsiteY0" fmla="*/ 145300 h 145300"/>
              <a:gd name="connsiteX1" fmla="*/ 345440 w 512910"/>
              <a:gd name="connsiteY1" fmla="*/ 0 h 145300"/>
              <a:gd name="connsiteX2" fmla="*/ 0 w 512910"/>
              <a:gd name="connsiteY2" fmla="*/ 0 h 145300"/>
            </a:gdLst>
            <a:ahLst/>
            <a:cxnLst>
              <a:cxn ang="0">
                <a:pos x="connsiteX0" y="connsiteY0"/>
              </a:cxn>
              <a:cxn ang="0">
                <a:pos x="connsiteX1" y="connsiteY1"/>
              </a:cxn>
              <a:cxn ang="0">
                <a:pos x="connsiteX2" y="connsiteY2"/>
              </a:cxn>
            </a:cxnLst>
            <a:rect l="l" t="t" r="r" b="b"/>
            <a:pathLst>
              <a:path w="512910" h="145300">
                <a:moveTo>
                  <a:pt x="512910" y="145300"/>
                </a:moveTo>
                <a:lnTo>
                  <a:pt x="345440" y="0"/>
                </a:lnTo>
                <a:lnTo>
                  <a:pt x="0" y="0"/>
                </a:lnTo>
              </a:path>
            </a:pathLst>
          </a:custGeom>
          <a:noFill/>
          <a:ln w="3175">
            <a:solidFill>
              <a:schemeClr val="accent4"/>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userDrawn="1"/>
        </p:nvSpPr>
        <p:spPr>
          <a:xfrm>
            <a:off x="6365840" y="3749033"/>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6%</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5" name="Freeform 37"/>
          <p:cNvSpPr/>
          <p:nvPr userDrawn="1"/>
        </p:nvSpPr>
        <p:spPr>
          <a:xfrm>
            <a:off x="7355003" y="2768742"/>
            <a:ext cx="677333" cy="163241"/>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58800 w 558800"/>
              <a:gd name="connsiteY0" fmla="*/ 206341 h 206341"/>
              <a:gd name="connsiteX1" fmla="*/ 345440 w 558800"/>
              <a:gd name="connsiteY1" fmla="*/ 0 h 206341"/>
              <a:gd name="connsiteX2" fmla="*/ 0 w 558800"/>
              <a:gd name="connsiteY2" fmla="*/ 0 h 206341"/>
            </a:gdLst>
            <a:ahLst/>
            <a:cxnLst>
              <a:cxn ang="0">
                <a:pos x="connsiteX0" y="connsiteY0"/>
              </a:cxn>
              <a:cxn ang="0">
                <a:pos x="connsiteX1" y="connsiteY1"/>
              </a:cxn>
              <a:cxn ang="0">
                <a:pos x="connsiteX2" y="connsiteY2"/>
              </a:cxn>
            </a:cxnLst>
            <a:rect l="l" t="t" r="r" b="b"/>
            <a:pathLst>
              <a:path w="558800" h="206341">
                <a:moveTo>
                  <a:pt x="558800" y="206341"/>
                </a:moveTo>
                <a:lnTo>
                  <a:pt x="345440" y="0"/>
                </a:lnTo>
                <a:lnTo>
                  <a:pt x="0" y="0"/>
                </a:lnTo>
              </a:path>
            </a:pathLst>
          </a:custGeom>
          <a:noFill/>
          <a:ln w="3175">
            <a:solidFill>
              <a:schemeClr val="accent5"/>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userDrawn="1"/>
        </p:nvSpPr>
        <p:spPr>
          <a:xfrm>
            <a:off x="6365840" y="2529834"/>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16%</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7" name="Freeform 39"/>
          <p:cNvSpPr/>
          <p:nvPr userDrawn="1"/>
        </p:nvSpPr>
        <p:spPr>
          <a:xfrm>
            <a:off x="7609003" y="2085495"/>
            <a:ext cx="948829" cy="457323"/>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81054 w 481054"/>
              <a:gd name="connsiteY0" fmla="*/ 290855 h 290855"/>
              <a:gd name="connsiteX1" fmla="*/ 345440 w 481054"/>
              <a:gd name="connsiteY1" fmla="*/ 0 h 290855"/>
              <a:gd name="connsiteX2" fmla="*/ 0 w 481054"/>
              <a:gd name="connsiteY2" fmla="*/ 0 h 290855"/>
              <a:gd name="connsiteX0" fmla="*/ 435573 w 435573"/>
              <a:gd name="connsiteY0" fmla="*/ 192310 h 192310"/>
              <a:gd name="connsiteX1" fmla="*/ 345440 w 435573"/>
              <a:gd name="connsiteY1" fmla="*/ 0 h 192310"/>
              <a:gd name="connsiteX2" fmla="*/ 0 w 435573"/>
              <a:gd name="connsiteY2" fmla="*/ 0 h 192310"/>
              <a:gd name="connsiteX0" fmla="*/ 438683 w 438683"/>
              <a:gd name="connsiteY0" fmla="*/ 199747 h 199747"/>
              <a:gd name="connsiteX1" fmla="*/ 345440 w 438683"/>
              <a:gd name="connsiteY1" fmla="*/ 0 h 199747"/>
              <a:gd name="connsiteX2" fmla="*/ 0 w 438683"/>
              <a:gd name="connsiteY2" fmla="*/ 0 h 199747"/>
            </a:gdLst>
            <a:ahLst/>
            <a:cxnLst>
              <a:cxn ang="0">
                <a:pos x="connsiteX0" y="connsiteY0"/>
              </a:cxn>
              <a:cxn ang="0">
                <a:pos x="connsiteX1" y="connsiteY1"/>
              </a:cxn>
              <a:cxn ang="0">
                <a:pos x="connsiteX2" y="connsiteY2"/>
              </a:cxn>
            </a:cxnLst>
            <a:rect l="l" t="t" r="r" b="b"/>
            <a:pathLst>
              <a:path w="438683" h="199747">
                <a:moveTo>
                  <a:pt x="438683" y="199747"/>
                </a:moveTo>
                <a:lnTo>
                  <a:pt x="345440" y="0"/>
                </a:lnTo>
                <a:lnTo>
                  <a:pt x="0" y="0"/>
                </a:lnTo>
              </a:path>
            </a:pathLst>
          </a:custGeom>
          <a:noFill/>
          <a:ln w="3175">
            <a:solidFill>
              <a:schemeClr val="accent6"/>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userDrawn="1"/>
        </p:nvSpPr>
        <p:spPr>
          <a:xfrm>
            <a:off x="6582744" y="1861965"/>
            <a:ext cx="807913" cy="379335"/>
          </a:xfrm>
          <a:prstGeom prst="rect">
            <a:avLst/>
          </a:prstGeom>
        </p:spPr>
        <p:txBody>
          <a:bodyPr wrap="none" lIns="0" tIns="0" rIns="0" bIns="0">
            <a:spAutoFit/>
          </a:bodyPr>
          <a:lstStyle/>
          <a:p>
            <a:pPr algn="r">
              <a:lnSpc>
                <a:spcPct val="85000"/>
              </a:lnSpc>
            </a:pPr>
            <a:r>
              <a:rPr lang="en-US">
                <a:solidFill>
                  <a:schemeClr val="tx2"/>
                </a:solidFill>
                <a:ea typeface="Open Sans Extrabold" pitchFamily="34" charset="0"/>
                <a:cs typeface="Open Sans Extrabold" pitchFamily="34" charset="0"/>
              </a:rPr>
              <a:t>11%</a:t>
            </a:r>
            <a:endParaRPr lang="en-US" sz="1100">
              <a:solidFill>
                <a:schemeClr val="tx2"/>
              </a:solidFill>
              <a:ea typeface="Open Sans Extrabold" pitchFamily="34" charset="0"/>
              <a:cs typeface="Open Sans Extrabold" pitchFamily="34" charset="0"/>
            </a:endParaRPr>
          </a:p>
          <a:p>
            <a:pPr algn="r">
              <a:lnSpc>
                <a:spcPct val="85000"/>
              </a:lnSpc>
            </a:pPr>
            <a:r>
              <a:rPr lang="en-US" sz="1100">
                <a:solidFill>
                  <a:schemeClr val="tx2"/>
                </a:solidFill>
              </a:rPr>
              <a:t>Lorem Ipsum</a:t>
            </a:r>
          </a:p>
        </p:txBody>
      </p:sp>
      <p:sp>
        <p:nvSpPr>
          <p:cNvPr id="29" name="TextBox 28"/>
          <p:cNvSpPr txBox="1"/>
          <p:nvPr userDrawn="1"/>
        </p:nvSpPr>
        <p:spPr>
          <a:xfrm>
            <a:off x="3124682" y="3449055"/>
            <a:ext cx="643126" cy="369332"/>
          </a:xfrm>
          <a:prstGeom prst="rect">
            <a:avLst/>
          </a:prstGeom>
          <a:noFill/>
        </p:spPr>
        <p:txBody>
          <a:bodyPr wrap="none" rtlCol="0" anchor="ctr" anchorCtr="0">
            <a:spAutoFit/>
          </a:bodyPr>
          <a:lstStyle/>
          <a:p>
            <a:pPr algn="ctr"/>
            <a:r>
              <a:rPr lang="en-US" b="1">
                <a:solidFill>
                  <a:schemeClr val="tx2"/>
                </a:solidFill>
                <a:latin typeface="+mj-lt"/>
                <a:ea typeface="Open Sans Semibold" pitchFamily="34" charset="0"/>
                <a:cs typeface="Open Sans Semibold" pitchFamily="34" charset="0"/>
              </a:rPr>
              <a:t>E.U.</a:t>
            </a:r>
          </a:p>
        </p:txBody>
      </p:sp>
      <p:sp>
        <p:nvSpPr>
          <p:cNvPr id="30" name="TextBox 29"/>
          <p:cNvSpPr txBox="1"/>
          <p:nvPr userDrawn="1"/>
        </p:nvSpPr>
        <p:spPr>
          <a:xfrm>
            <a:off x="8594354" y="3449055"/>
            <a:ext cx="736612" cy="369332"/>
          </a:xfrm>
          <a:prstGeom prst="rect">
            <a:avLst/>
          </a:prstGeom>
          <a:noFill/>
        </p:spPr>
        <p:txBody>
          <a:bodyPr wrap="none" rtlCol="0" anchor="ctr" anchorCtr="0">
            <a:spAutoFit/>
          </a:bodyPr>
          <a:lstStyle/>
          <a:p>
            <a:pPr algn="ctr"/>
            <a:r>
              <a:rPr lang="en-US" b="1">
                <a:solidFill>
                  <a:schemeClr val="tx2"/>
                </a:solidFill>
                <a:latin typeface="+mj-lt"/>
                <a:ea typeface="Open Sans Semibold" pitchFamily="34" charset="0"/>
                <a:cs typeface="Open Sans Semibold" pitchFamily="34" charset="0"/>
              </a:rPr>
              <a:t>APAC</a:t>
            </a:r>
          </a:p>
        </p:txBody>
      </p:sp>
      <p:cxnSp>
        <p:nvCxnSpPr>
          <p:cNvPr id="31" name="Straight Connector 30"/>
          <p:cNvCxnSpPr/>
          <p:nvPr userDrawn="1"/>
        </p:nvCxnSpPr>
        <p:spPr>
          <a:xfrm flipH="1">
            <a:off x="1700522" y="3750067"/>
            <a:ext cx="603057" cy="0"/>
          </a:xfrm>
          <a:prstGeom prst="line">
            <a:avLst/>
          </a:prstGeom>
          <a:noFill/>
          <a:ln w="3175">
            <a:solidFill>
              <a:schemeClr val="accent4"/>
            </a:solidFil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2" name="Freeform 35"/>
          <p:cNvSpPr/>
          <p:nvPr userDrawn="1"/>
        </p:nvSpPr>
        <p:spPr>
          <a:xfrm flipH="1">
            <a:off x="3962399" y="2085495"/>
            <a:ext cx="646007" cy="457323"/>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a:ln w="3175">
            <a:solidFill>
              <a:schemeClr val="accent1"/>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Freeform 36"/>
          <p:cNvSpPr/>
          <p:nvPr userDrawn="1"/>
        </p:nvSpPr>
        <p:spPr>
          <a:xfrm>
            <a:off x="1808479" y="2085495"/>
            <a:ext cx="980259" cy="527415"/>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81054 w 481054"/>
              <a:gd name="connsiteY0" fmla="*/ 290855 h 290855"/>
              <a:gd name="connsiteX1" fmla="*/ 345440 w 481054"/>
              <a:gd name="connsiteY1" fmla="*/ 0 h 290855"/>
              <a:gd name="connsiteX2" fmla="*/ 0 w 481054"/>
              <a:gd name="connsiteY2" fmla="*/ 0 h 290855"/>
              <a:gd name="connsiteX0" fmla="*/ 435573 w 435573"/>
              <a:gd name="connsiteY0" fmla="*/ 192310 h 192310"/>
              <a:gd name="connsiteX1" fmla="*/ 345440 w 435573"/>
              <a:gd name="connsiteY1" fmla="*/ 0 h 192310"/>
              <a:gd name="connsiteX2" fmla="*/ 0 w 435573"/>
              <a:gd name="connsiteY2" fmla="*/ 0 h 192310"/>
              <a:gd name="connsiteX0" fmla="*/ 438683 w 438683"/>
              <a:gd name="connsiteY0" fmla="*/ 199747 h 199747"/>
              <a:gd name="connsiteX1" fmla="*/ 345440 w 438683"/>
              <a:gd name="connsiteY1" fmla="*/ 0 h 199747"/>
              <a:gd name="connsiteX2" fmla="*/ 0 w 438683"/>
              <a:gd name="connsiteY2" fmla="*/ 0 h 199747"/>
              <a:gd name="connsiteX0" fmla="*/ 482551 w 482551"/>
              <a:gd name="connsiteY0" fmla="*/ 226698 h 226698"/>
              <a:gd name="connsiteX1" fmla="*/ 345440 w 482551"/>
              <a:gd name="connsiteY1" fmla="*/ 0 h 226698"/>
              <a:gd name="connsiteX2" fmla="*/ 0 w 482551"/>
              <a:gd name="connsiteY2" fmla="*/ 0 h 226698"/>
            </a:gdLst>
            <a:ahLst/>
            <a:cxnLst>
              <a:cxn ang="0">
                <a:pos x="connsiteX0" y="connsiteY0"/>
              </a:cxn>
              <a:cxn ang="0">
                <a:pos x="connsiteX1" y="connsiteY1"/>
              </a:cxn>
              <a:cxn ang="0">
                <a:pos x="connsiteX2" y="connsiteY2"/>
              </a:cxn>
            </a:cxnLst>
            <a:rect l="l" t="t" r="r" b="b"/>
            <a:pathLst>
              <a:path w="482551" h="226698">
                <a:moveTo>
                  <a:pt x="482551" y="226698"/>
                </a:moveTo>
                <a:lnTo>
                  <a:pt x="345440" y="0"/>
                </a:lnTo>
                <a:lnTo>
                  <a:pt x="0" y="0"/>
                </a:lnTo>
              </a:path>
            </a:pathLst>
          </a:custGeom>
          <a:noFill/>
          <a:ln w="3175">
            <a:solidFill>
              <a:schemeClr val="accent5"/>
            </a:solidFil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55494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Content Placeholder 3"/>
          <p:cNvGraphicFramePr>
            <a:graphicFrameLocks/>
          </p:cNvGraphicFramePr>
          <p:nvPr userDrawn="1">
            <p:extLst>
              <p:ext uri="{D42A27DB-BD31-4B8C-83A1-F6EECF244321}">
                <p14:modId xmlns:p14="http://schemas.microsoft.com/office/powerpoint/2010/main" val="1644423393"/>
              </p:ext>
            </p:extLst>
          </p:nvPr>
        </p:nvGraphicFramePr>
        <p:xfrm>
          <a:off x="4439099" y="2159001"/>
          <a:ext cx="3251200" cy="26415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3"/>
          <p:cNvGraphicFramePr>
            <a:graphicFrameLocks/>
          </p:cNvGraphicFramePr>
          <p:nvPr userDrawn="1">
            <p:extLst>
              <p:ext uri="{D42A27DB-BD31-4B8C-83A1-F6EECF244321}">
                <p14:modId xmlns:p14="http://schemas.microsoft.com/office/powerpoint/2010/main" val="2407936960"/>
              </p:ext>
            </p:extLst>
          </p:nvPr>
        </p:nvGraphicFramePr>
        <p:xfrm>
          <a:off x="8054453" y="2159001"/>
          <a:ext cx="3251200" cy="2641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3"/>
          <p:cNvGraphicFramePr>
            <a:graphicFrameLocks/>
          </p:cNvGraphicFramePr>
          <p:nvPr userDrawn="1">
            <p:extLst>
              <p:ext uri="{D42A27DB-BD31-4B8C-83A1-F6EECF244321}">
                <p14:modId xmlns:p14="http://schemas.microsoft.com/office/powerpoint/2010/main" val="2845658015"/>
              </p:ext>
            </p:extLst>
          </p:nvPr>
        </p:nvGraphicFramePr>
        <p:xfrm>
          <a:off x="872067" y="2158999"/>
          <a:ext cx="3251200" cy="2641600"/>
        </p:xfrm>
        <a:graphic>
          <a:graphicData uri="http://schemas.openxmlformats.org/drawingml/2006/chart">
            <c:chart xmlns:c="http://schemas.openxmlformats.org/drawingml/2006/chart" xmlns:r="http://schemas.openxmlformats.org/officeDocument/2006/relationships" r:id="rId5"/>
          </a:graphicData>
        </a:graphic>
      </p:graphicFrame>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Market saturation by month</a:t>
            </a:r>
          </a:p>
        </p:txBody>
      </p:sp>
      <p:sp>
        <p:nvSpPr>
          <p:cNvPr id="7" name="Text Placeholder 2"/>
          <p:cNvSpPr>
            <a:spLocks noGrp="1"/>
          </p:cNvSpPr>
          <p:nvPr>
            <p:ph type="body" sz="quarter" idx="13"/>
          </p:nvPr>
        </p:nvSpPr>
        <p:spPr>
          <a:xfrm>
            <a:off x="865191" y="99060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Totally fictitious, but still very encouraging data</a:t>
            </a:r>
          </a:p>
        </p:txBody>
      </p:sp>
      <p:sp>
        <p:nvSpPr>
          <p:cNvPr id="10" name="TextBox 9"/>
          <p:cNvSpPr txBox="1"/>
          <p:nvPr userDrawn="1"/>
        </p:nvSpPr>
        <p:spPr>
          <a:xfrm>
            <a:off x="1161048" y="4800600"/>
            <a:ext cx="2730939" cy="830997"/>
          </a:xfrm>
          <a:prstGeom prst="rect">
            <a:avLst/>
          </a:prstGeom>
          <a:noFill/>
        </p:spPr>
        <p:txBody>
          <a:bodyPr wrap="none" rtlCol="0">
            <a:spAutoFit/>
          </a:bodyPr>
          <a:lstStyle/>
          <a:p>
            <a:pPr algn="ctr"/>
            <a:r>
              <a:rPr lang="en-US" sz="3200" kern="900" spc="-67">
                <a:solidFill>
                  <a:schemeClr val="bg1"/>
                </a:solidFill>
              </a:rPr>
              <a:t>January</a:t>
            </a:r>
          </a:p>
          <a:p>
            <a:pPr algn="ctr"/>
            <a:r>
              <a:rPr lang="en-US" sz="1600">
                <a:solidFill>
                  <a:schemeClr val="bg1"/>
                </a:solidFill>
              </a:rPr>
              <a:t>Lorem ipsum dolor sit amet</a:t>
            </a:r>
          </a:p>
        </p:txBody>
      </p:sp>
      <p:sp>
        <p:nvSpPr>
          <p:cNvPr id="11" name="TextBox 10"/>
          <p:cNvSpPr txBox="1"/>
          <p:nvPr userDrawn="1"/>
        </p:nvSpPr>
        <p:spPr>
          <a:xfrm>
            <a:off x="4699231" y="4800600"/>
            <a:ext cx="2730939" cy="830997"/>
          </a:xfrm>
          <a:prstGeom prst="rect">
            <a:avLst/>
          </a:prstGeom>
          <a:noFill/>
        </p:spPr>
        <p:txBody>
          <a:bodyPr wrap="none" rtlCol="0">
            <a:spAutoFit/>
          </a:bodyPr>
          <a:lstStyle/>
          <a:p>
            <a:pPr algn="ctr"/>
            <a:r>
              <a:rPr lang="en-US" sz="3200" kern="900" spc="-67">
                <a:solidFill>
                  <a:schemeClr val="bg1"/>
                </a:solidFill>
              </a:rPr>
              <a:t>February</a:t>
            </a:r>
          </a:p>
          <a:p>
            <a:pPr algn="ctr"/>
            <a:r>
              <a:rPr lang="en-US" sz="1600">
                <a:solidFill>
                  <a:schemeClr val="bg1"/>
                </a:solidFill>
              </a:rPr>
              <a:t>Lorem ipsum dolor sit amet</a:t>
            </a:r>
          </a:p>
        </p:txBody>
      </p:sp>
      <p:sp>
        <p:nvSpPr>
          <p:cNvPr id="12" name="TextBox 11"/>
          <p:cNvSpPr txBox="1"/>
          <p:nvPr userDrawn="1"/>
        </p:nvSpPr>
        <p:spPr>
          <a:xfrm>
            <a:off x="8314585" y="4800600"/>
            <a:ext cx="2730939" cy="830997"/>
          </a:xfrm>
          <a:prstGeom prst="rect">
            <a:avLst/>
          </a:prstGeom>
          <a:noFill/>
        </p:spPr>
        <p:txBody>
          <a:bodyPr wrap="none" rtlCol="0">
            <a:spAutoFit/>
          </a:bodyPr>
          <a:lstStyle/>
          <a:p>
            <a:pPr algn="ctr"/>
            <a:r>
              <a:rPr lang="en-US" sz="3200" kern="900" spc="-67">
                <a:solidFill>
                  <a:schemeClr val="bg1"/>
                </a:solidFill>
              </a:rPr>
              <a:t>March</a:t>
            </a:r>
          </a:p>
          <a:p>
            <a:pPr algn="ctr"/>
            <a:r>
              <a:rPr lang="en-US" sz="1600">
                <a:solidFill>
                  <a:schemeClr val="bg1"/>
                </a:solidFill>
              </a:rPr>
              <a:t>Lorem ipsum dolor sit amet</a:t>
            </a:r>
          </a:p>
        </p:txBody>
      </p:sp>
      <p:sp>
        <p:nvSpPr>
          <p:cNvPr id="13" name="TextBox 12"/>
          <p:cNvSpPr txBox="1"/>
          <p:nvPr userDrawn="1"/>
        </p:nvSpPr>
        <p:spPr>
          <a:xfrm>
            <a:off x="1938919" y="3081419"/>
            <a:ext cx="1175195" cy="748988"/>
          </a:xfrm>
          <a:prstGeom prst="rect">
            <a:avLst/>
          </a:prstGeom>
          <a:noFill/>
        </p:spPr>
        <p:txBody>
          <a:bodyPr wrap="none" rtlCol="0">
            <a:spAutoFit/>
          </a:bodyPr>
          <a:lstStyle/>
          <a:p>
            <a:pPr algn="ctr"/>
            <a:r>
              <a:rPr lang="en-US" sz="4267" b="1" kern="900" spc="-67">
                <a:solidFill>
                  <a:schemeClr val="bg1"/>
                </a:solidFill>
              </a:rPr>
              <a:t>60%</a:t>
            </a:r>
            <a:endParaRPr lang="en-US" sz="2667" b="1">
              <a:solidFill>
                <a:schemeClr val="bg1"/>
              </a:solidFill>
            </a:endParaRPr>
          </a:p>
        </p:txBody>
      </p:sp>
      <p:sp>
        <p:nvSpPr>
          <p:cNvPr id="14" name="TextBox 13"/>
          <p:cNvSpPr txBox="1"/>
          <p:nvPr userDrawn="1"/>
        </p:nvSpPr>
        <p:spPr>
          <a:xfrm>
            <a:off x="5477102" y="3081419"/>
            <a:ext cx="1175195" cy="748988"/>
          </a:xfrm>
          <a:prstGeom prst="rect">
            <a:avLst/>
          </a:prstGeom>
          <a:noFill/>
        </p:spPr>
        <p:txBody>
          <a:bodyPr wrap="none" rtlCol="0">
            <a:spAutoFit/>
          </a:bodyPr>
          <a:lstStyle/>
          <a:p>
            <a:pPr algn="ctr"/>
            <a:r>
              <a:rPr lang="en-US" sz="4267" b="1" kern="900" spc="-67">
                <a:solidFill>
                  <a:schemeClr val="bg1"/>
                </a:solidFill>
              </a:rPr>
              <a:t>72%</a:t>
            </a:r>
            <a:endParaRPr lang="en-US" sz="2667" b="1">
              <a:solidFill>
                <a:schemeClr val="bg1"/>
              </a:solidFill>
            </a:endParaRPr>
          </a:p>
        </p:txBody>
      </p:sp>
      <p:sp>
        <p:nvSpPr>
          <p:cNvPr id="15" name="TextBox 14"/>
          <p:cNvSpPr txBox="1"/>
          <p:nvPr userDrawn="1"/>
        </p:nvSpPr>
        <p:spPr>
          <a:xfrm>
            <a:off x="9092458" y="3081419"/>
            <a:ext cx="1175194" cy="748988"/>
          </a:xfrm>
          <a:prstGeom prst="rect">
            <a:avLst/>
          </a:prstGeom>
          <a:noFill/>
        </p:spPr>
        <p:txBody>
          <a:bodyPr wrap="none" rtlCol="0">
            <a:spAutoFit/>
          </a:bodyPr>
          <a:lstStyle/>
          <a:p>
            <a:pPr algn="ctr"/>
            <a:r>
              <a:rPr lang="en-US" sz="4267" b="1" kern="900" spc="-67">
                <a:solidFill>
                  <a:schemeClr val="bg1"/>
                </a:solidFill>
              </a:rPr>
              <a:t>85%</a:t>
            </a:r>
            <a:endParaRPr lang="en-US" sz="2667" b="1">
              <a:solidFill>
                <a:schemeClr val="bg1"/>
              </a:solidFill>
            </a:endParaRPr>
          </a:p>
        </p:txBody>
      </p:sp>
    </p:spTree>
    <p:extLst>
      <p:ext uri="{BB962C8B-B14F-4D97-AF65-F5344CB8AC3E}">
        <p14:creationId xmlns:p14="http://schemas.microsoft.com/office/powerpoint/2010/main" val="263593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rotWithShape="1">
          <a:blip r:embed="rId3"/>
          <a:srcRect b="3202"/>
          <a:stretch/>
        </p:blipFill>
        <p:spPr>
          <a:xfrm rot="16200000">
            <a:off x="9869464" y="2754478"/>
            <a:ext cx="3136943" cy="1508129"/>
          </a:xfrm>
          <a:prstGeom prst="rect">
            <a:avLst/>
          </a:prstGeom>
        </p:spPr>
      </p:pic>
      <p:sp>
        <p:nvSpPr>
          <p:cNvPr id="13"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Title with bullets</a:t>
            </a:r>
          </a:p>
        </p:txBody>
      </p:sp>
      <p:sp>
        <p:nvSpPr>
          <p:cNvPr id="14" name="Content Placeholder 3"/>
          <p:cNvSpPr>
            <a:spLocks noGrp="1"/>
          </p:cNvSpPr>
          <p:nvPr>
            <p:ph idx="1" hasCustomPrompt="1"/>
          </p:nvPr>
        </p:nvSpPr>
        <p:spPr>
          <a:xfrm>
            <a:off x="914400" y="1219200"/>
            <a:ext cx="9448800" cy="4627563"/>
          </a:xfrm>
        </p:spPr>
        <p:txBody>
          <a:bodyPr>
            <a:normAutofit/>
          </a:bodyPr>
          <a:lstStyle>
            <a:lvl1pPr marL="228600" indent="-228600">
              <a:buFont typeface="Wingdings" panose="05000000000000000000" pitchFamily="2" charset="2"/>
              <a:buChar char="§"/>
              <a:defRPr sz="2000">
                <a:solidFill>
                  <a:schemeClr val="bg1"/>
                </a:solidFill>
              </a:defRPr>
            </a:lvl1pPr>
          </a:lstStyle>
          <a:p>
            <a:r>
              <a:rPr lang="en-US"/>
              <a:t>Lorem ipsum dolor sit amet, </a:t>
            </a:r>
            <a:r>
              <a:rPr lang="en-US" err="1"/>
              <a:t>consectetur</a:t>
            </a:r>
            <a:r>
              <a:rPr lang="en-US"/>
              <a:t> </a:t>
            </a:r>
            <a:r>
              <a:rPr lang="en-US" err="1"/>
              <a:t>adipiscing</a:t>
            </a:r>
            <a:r>
              <a:rPr lang="en-US"/>
              <a:t> </a:t>
            </a:r>
            <a:r>
              <a:rPr lang="en-US" err="1"/>
              <a:t>elit</a:t>
            </a:r>
            <a:r>
              <a:rPr lang="en-US"/>
              <a:t>. </a:t>
            </a:r>
            <a:r>
              <a:rPr lang="en-US" err="1"/>
              <a:t>Nunc</a:t>
            </a:r>
            <a:r>
              <a:rPr lang="en-US"/>
              <a:t>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a:t>
            </a:r>
            <a:r>
              <a:rPr lang="en-US" err="1"/>
              <a:t>Duis</a:t>
            </a:r>
            <a:r>
              <a:rPr lang="en-US"/>
              <a:t>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lt-LT"/>
          </a:p>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Nunc </a:t>
            </a:r>
            <a:r>
              <a:rPr lang="en-US" err="1"/>
              <a:t>eget</a:t>
            </a:r>
            <a:r>
              <a:rPr lang="en-US"/>
              <a:t> </a:t>
            </a:r>
            <a:r>
              <a:rPr lang="en-US" err="1"/>
              <a:t>urna</a:t>
            </a:r>
            <a:r>
              <a:rPr lang="en-US"/>
              <a:t> </a:t>
            </a:r>
            <a:r>
              <a:rPr lang="en-US" err="1"/>
              <a:t>purus</a:t>
            </a:r>
            <a:r>
              <a:rPr lang="en-US"/>
              <a:t>. Integer </a:t>
            </a:r>
            <a:r>
              <a:rPr lang="en-US" err="1"/>
              <a:t>vehicula</a:t>
            </a:r>
            <a:r>
              <a:rPr lang="en-US"/>
              <a:t> </a:t>
            </a:r>
            <a:r>
              <a:rPr lang="en-US" err="1"/>
              <a:t>nulla</a:t>
            </a:r>
            <a:r>
              <a:rPr lang="en-US"/>
              <a:t> </a:t>
            </a:r>
            <a:r>
              <a:rPr lang="en-US" err="1"/>
              <a:t>eget</a:t>
            </a:r>
            <a:r>
              <a:rPr lang="en-US"/>
              <a:t> dictum </a:t>
            </a:r>
            <a:r>
              <a:rPr lang="en-US" err="1"/>
              <a:t>sollicitudin</a:t>
            </a:r>
            <a:endParaRPr lang="en-US"/>
          </a:p>
          <a:p>
            <a:r>
              <a:rPr lang="en-US" err="1"/>
              <a:t>Proin</a:t>
            </a:r>
            <a:r>
              <a:rPr lang="en-US"/>
              <a:t> et </a:t>
            </a:r>
            <a:r>
              <a:rPr lang="en-US" err="1"/>
              <a:t>enim</a:t>
            </a:r>
            <a:r>
              <a:rPr lang="en-US"/>
              <a:t> </a:t>
            </a:r>
            <a:r>
              <a:rPr lang="en-US" err="1"/>
              <a:t>scelerisque</a:t>
            </a:r>
            <a:r>
              <a:rPr lang="en-US"/>
              <a:t>, </a:t>
            </a:r>
            <a:r>
              <a:rPr lang="en-US" err="1"/>
              <a:t>imperdiet</a:t>
            </a:r>
            <a:r>
              <a:rPr lang="en-US"/>
              <a:t> </a:t>
            </a:r>
            <a:r>
              <a:rPr lang="en-US" err="1"/>
              <a:t>diam</a:t>
            </a:r>
            <a:r>
              <a:rPr lang="en-US"/>
              <a:t> </a:t>
            </a:r>
            <a:r>
              <a:rPr lang="en-US" err="1"/>
              <a:t>nec</a:t>
            </a:r>
            <a:r>
              <a:rPr lang="en-US"/>
              <a:t>, </a:t>
            </a:r>
            <a:r>
              <a:rPr lang="en-US" err="1"/>
              <a:t>sollicitudin</a:t>
            </a:r>
            <a:r>
              <a:rPr lang="en-US"/>
              <a:t> ante. Duis non </a:t>
            </a:r>
            <a:r>
              <a:rPr lang="en-US" err="1"/>
              <a:t>neque</a:t>
            </a:r>
            <a:r>
              <a:rPr lang="en-US"/>
              <a:t> </a:t>
            </a:r>
            <a:r>
              <a:rPr lang="en-US" err="1"/>
              <a:t>vehicula</a:t>
            </a:r>
            <a:r>
              <a:rPr lang="en-US"/>
              <a:t> </a:t>
            </a:r>
            <a:r>
              <a:rPr lang="en-US" err="1"/>
              <a:t>nibh</a:t>
            </a:r>
            <a:r>
              <a:rPr lang="en-US"/>
              <a:t> </a:t>
            </a:r>
            <a:r>
              <a:rPr lang="en-US" err="1"/>
              <a:t>interdum</a:t>
            </a:r>
            <a:r>
              <a:rPr lang="en-US"/>
              <a:t> </a:t>
            </a:r>
            <a:r>
              <a:rPr lang="en-US" err="1"/>
              <a:t>egestas</a:t>
            </a:r>
            <a:endParaRPr lang="en-US"/>
          </a:p>
          <a:p>
            <a:r>
              <a:rPr lang="en-US"/>
              <a:t>Maecenas </a:t>
            </a:r>
            <a:r>
              <a:rPr lang="en-US" err="1"/>
              <a:t>vulputate</a:t>
            </a:r>
            <a:r>
              <a:rPr lang="en-US"/>
              <a:t> </a:t>
            </a:r>
            <a:r>
              <a:rPr lang="en-US" err="1"/>
              <a:t>luctus</a:t>
            </a:r>
            <a:r>
              <a:rPr lang="en-US"/>
              <a:t> ligula, </a:t>
            </a:r>
            <a:r>
              <a:rPr lang="en-US" err="1"/>
              <a:t>ut</a:t>
            </a:r>
            <a:r>
              <a:rPr lang="en-US"/>
              <a:t> </a:t>
            </a:r>
            <a:r>
              <a:rPr lang="en-US" err="1"/>
              <a:t>fermentum</a:t>
            </a:r>
            <a:r>
              <a:rPr lang="en-US"/>
              <a:t> </a:t>
            </a:r>
            <a:r>
              <a:rPr lang="en-US" err="1"/>
              <a:t>augue</a:t>
            </a:r>
            <a:r>
              <a:rPr lang="en-US"/>
              <a:t> </a:t>
            </a:r>
            <a:r>
              <a:rPr lang="en-US" err="1"/>
              <a:t>egestas</a:t>
            </a:r>
            <a:r>
              <a:rPr lang="en-US"/>
              <a:t> vel. </a:t>
            </a:r>
            <a:r>
              <a:rPr lang="en-US" err="1"/>
              <a:t>Sed</a:t>
            </a:r>
            <a:r>
              <a:rPr lang="en-US"/>
              <a:t> </a:t>
            </a:r>
            <a:r>
              <a:rPr lang="en-US" err="1"/>
              <a:t>sagittis</a:t>
            </a:r>
            <a:r>
              <a:rPr lang="en-US"/>
              <a:t> ipsum non </a:t>
            </a:r>
            <a:r>
              <a:rPr lang="en-US" err="1"/>
              <a:t>arcu</a:t>
            </a:r>
            <a:r>
              <a:rPr lang="en-US"/>
              <a:t> </a:t>
            </a:r>
            <a:r>
              <a:rPr lang="en-US" err="1"/>
              <a:t>volutpat</a:t>
            </a:r>
            <a:r>
              <a:rPr lang="en-US"/>
              <a:t> dictum. </a:t>
            </a:r>
            <a:r>
              <a:rPr lang="en-US" err="1"/>
              <a:t>Donec</a:t>
            </a:r>
            <a:r>
              <a:rPr lang="en-US"/>
              <a:t> </a:t>
            </a:r>
            <a:r>
              <a:rPr lang="en-US" err="1"/>
              <a:t>purus</a:t>
            </a:r>
            <a:r>
              <a:rPr lang="en-US"/>
              <a:t> </a:t>
            </a:r>
            <a:r>
              <a:rPr lang="en-US" err="1"/>
              <a:t>lectus</a:t>
            </a:r>
            <a:r>
              <a:rPr lang="en-US"/>
              <a:t>, </a:t>
            </a:r>
            <a:r>
              <a:rPr lang="en-US" err="1"/>
              <a:t>fringilla</a:t>
            </a:r>
            <a:r>
              <a:rPr lang="en-US"/>
              <a:t> vitae </a:t>
            </a:r>
            <a:r>
              <a:rPr lang="en-US" err="1"/>
              <a:t>faucibus</a:t>
            </a:r>
            <a:r>
              <a:rPr lang="en-US"/>
              <a:t> at, </a:t>
            </a:r>
            <a:r>
              <a:rPr lang="en-US" err="1"/>
              <a:t>ornare</a:t>
            </a:r>
            <a:r>
              <a:rPr lang="en-US"/>
              <a:t> id </a:t>
            </a:r>
            <a:r>
              <a:rPr lang="en-US" err="1"/>
              <a:t>diam</a:t>
            </a:r>
            <a:endParaRPr lang="en-US"/>
          </a:p>
          <a:p>
            <a:endParaRPr lang="en-US"/>
          </a:p>
        </p:txBody>
      </p:sp>
    </p:spTree>
    <p:extLst>
      <p:ext uri="{BB962C8B-B14F-4D97-AF65-F5344CB8AC3E}">
        <p14:creationId xmlns:p14="http://schemas.microsoft.com/office/powerpoint/2010/main" val="40066835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6_Custom Layout">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graphicFrame>
        <p:nvGraphicFramePr>
          <p:cNvPr id="8" name="Content Placeholder 3"/>
          <p:cNvGraphicFramePr>
            <a:graphicFrameLocks/>
          </p:cNvGraphicFramePr>
          <p:nvPr userDrawn="1">
            <p:extLst>
              <p:ext uri="{D42A27DB-BD31-4B8C-83A1-F6EECF244321}">
                <p14:modId xmlns:p14="http://schemas.microsoft.com/office/powerpoint/2010/main" val="1046909890"/>
              </p:ext>
            </p:extLst>
          </p:nvPr>
        </p:nvGraphicFramePr>
        <p:xfrm>
          <a:off x="4439099" y="2091267"/>
          <a:ext cx="3251200" cy="26415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ontent Placeholder 3"/>
          <p:cNvGraphicFramePr>
            <a:graphicFrameLocks/>
          </p:cNvGraphicFramePr>
          <p:nvPr userDrawn="1">
            <p:extLst>
              <p:ext uri="{D42A27DB-BD31-4B8C-83A1-F6EECF244321}">
                <p14:modId xmlns:p14="http://schemas.microsoft.com/office/powerpoint/2010/main" val="2860696547"/>
              </p:ext>
            </p:extLst>
          </p:nvPr>
        </p:nvGraphicFramePr>
        <p:xfrm>
          <a:off x="8054453" y="2091267"/>
          <a:ext cx="3251200" cy="26415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ontent Placeholder 3"/>
          <p:cNvGraphicFramePr>
            <a:graphicFrameLocks/>
          </p:cNvGraphicFramePr>
          <p:nvPr userDrawn="1">
            <p:extLst>
              <p:ext uri="{D42A27DB-BD31-4B8C-83A1-F6EECF244321}">
                <p14:modId xmlns:p14="http://schemas.microsoft.com/office/powerpoint/2010/main" val="1711507432"/>
              </p:ext>
            </p:extLst>
          </p:nvPr>
        </p:nvGraphicFramePr>
        <p:xfrm>
          <a:off x="872067" y="2091265"/>
          <a:ext cx="3251200" cy="2641600"/>
        </p:xfrm>
        <a:graphic>
          <a:graphicData uri="http://schemas.openxmlformats.org/drawingml/2006/chart">
            <c:chart xmlns:c="http://schemas.openxmlformats.org/drawingml/2006/chart" xmlns:r="http://schemas.openxmlformats.org/officeDocument/2006/relationships" r:id="rId6"/>
          </a:graphicData>
        </a:graphic>
      </p:graphicFrame>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770468" y="279961"/>
            <a:ext cx="10363200" cy="817561"/>
          </a:xfrm>
        </p:spPr>
        <p:txBody>
          <a:bodyPr/>
          <a:lstStyle>
            <a:lvl1pPr>
              <a:defRPr>
                <a:solidFill>
                  <a:schemeClr val="tx2"/>
                </a:solidFill>
              </a:defRPr>
            </a:lvl1pPr>
          </a:lstStyle>
          <a:p>
            <a:r>
              <a:rPr lang="en-US"/>
              <a:t>Market saturation by month</a:t>
            </a:r>
          </a:p>
        </p:txBody>
      </p:sp>
      <p:sp>
        <p:nvSpPr>
          <p:cNvPr id="7" name="Text Placeholder 2"/>
          <p:cNvSpPr>
            <a:spLocks noGrp="1"/>
          </p:cNvSpPr>
          <p:nvPr>
            <p:ph type="body" sz="quarter" idx="13"/>
          </p:nvPr>
        </p:nvSpPr>
        <p:spPr>
          <a:xfrm>
            <a:off x="769941" y="99060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Totally fictitious, but still very encouraging data</a:t>
            </a:r>
          </a:p>
        </p:txBody>
      </p:sp>
      <p:sp>
        <p:nvSpPr>
          <p:cNvPr id="10" name="TextBox 9"/>
          <p:cNvSpPr txBox="1"/>
          <p:nvPr userDrawn="1"/>
        </p:nvSpPr>
        <p:spPr>
          <a:xfrm>
            <a:off x="1161048" y="4732866"/>
            <a:ext cx="2730939" cy="830997"/>
          </a:xfrm>
          <a:prstGeom prst="rect">
            <a:avLst/>
          </a:prstGeom>
          <a:noFill/>
        </p:spPr>
        <p:txBody>
          <a:bodyPr wrap="none" rtlCol="0">
            <a:spAutoFit/>
          </a:bodyPr>
          <a:lstStyle/>
          <a:p>
            <a:pPr algn="ctr"/>
            <a:r>
              <a:rPr lang="en-US" sz="3200" kern="900" spc="-67">
                <a:solidFill>
                  <a:schemeClr val="tx2"/>
                </a:solidFill>
              </a:rPr>
              <a:t>January</a:t>
            </a:r>
          </a:p>
          <a:p>
            <a:pPr algn="ctr"/>
            <a:r>
              <a:rPr lang="en-US" sz="1600">
                <a:solidFill>
                  <a:schemeClr val="tx2"/>
                </a:solidFill>
              </a:rPr>
              <a:t>Lorem ipsum dolor sit amet</a:t>
            </a:r>
          </a:p>
        </p:txBody>
      </p:sp>
      <p:sp>
        <p:nvSpPr>
          <p:cNvPr id="11" name="TextBox 10"/>
          <p:cNvSpPr txBox="1"/>
          <p:nvPr userDrawn="1"/>
        </p:nvSpPr>
        <p:spPr>
          <a:xfrm>
            <a:off x="4699231" y="4732866"/>
            <a:ext cx="2730939" cy="830997"/>
          </a:xfrm>
          <a:prstGeom prst="rect">
            <a:avLst/>
          </a:prstGeom>
          <a:noFill/>
        </p:spPr>
        <p:txBody>
          <a:bodyPr wrap="none" rtlCol="0">
            <a:spAutoFit/>
          </a:bodyPr>
          <a:lstStyle/>
          <a:p>
            <a:pPr algn="ctr"/>
            <a:r>
              <a:rPr lang="en-US" sz="3200" kern="900" spc="-67">
                <a:solidFill>
                  <a:schemeClr val="tx2"/>
                </a:solidFill>
              </a:rPr>
              <a:t>February</a:t>
            </a:r>
          </a:p>
          <a:p>
            <a:pPr algn="ctr"/>
            <a:r>
              <a:rPr lang="en-US" sz="1600">
                <a:solidFill>
                  <a:schemeClr val="tx2"/>
                </a:solidFill>
              </a:rPr>
              <a:t>Lorem ipsum dolor sit amet</a:t>
            </a:r>
          </a:p>
        </p:txBody>
      </p:sp>
      <p:sp>
        <p:nvSpPr>
          <p:cNvPr id="12" name="TextBox 11"/>
          <p:cNvSpPr txBox="1"/>
          <p:nvPr userDrawn="1"/>
        </p:nvSpPr>
        <p:spPr>
          <a:xfrm>
            <a:off x="8314585" y="4732866"/>
            <a:ext cx="2730939" cy="830997"/>
          </a:xfrm>
          <a:prstGeom prst="rect">
            <a:avLst/>
          </a:prstGeom>
          <a:noFill/>
        </p:spPr>
        <p:txBody>
          <a:bodyPr wrap="none" rtlCol="0">
            <a:spAutoFit/>
          </a:bodyPr>
          <a:lstStyle/>
          <a:p>
            <a:pPr algn="ctr"/>
            <a:r>
              <a:rPr lang="en-US" sz="3200" kern="900" spc="-67">
                <a:solidFill>
                  <a:schemeClr val="tx2"/>
                </a:solidFill>
              </a:rPr>
              <a:t>March</a:t>
            </a:r>
          </a:p>
          <a:p>
            <a:pPr algn="ctr"/>
            <a:r>
              <a:rPr lang="en-US" sz="1600">
                <a:solidFill>
                  <a:schemeClr val="tx2"/>
                </a:solidFill>
              </a:rPr>
              <a:t>Lorem ipsum dolor sit amet</a:t>
            </a:r>
          </a:p>
        </p:txBody>
      </p:sp>
      <p:sp>
        <p:nvSpPr>
          <p:cNvPr id="13" name="TextBox 12"/>
          <p:cNvSpPr txBox="1"/>
          <p:nvPr userDrawn="1"/>
        </p:nvSpPr>
        <p:spPr>
          <a:xfrm>
            <a:off x="1938919" y="3013685"/>
            <a:ext cx="1175195" cy="748988"/>
          </a:xfrm>
          <a:prstGeom prst="rect">
            <a:avLst/>
          </a:prstGeom>
          <a:noFill/>
        </p:spPr>
        <p:txBody>
          <a:bodyPr wrap="none" rtlCol="0">
            <a:spAutoFit/>
          </a:bodyPr>
          <a:lstStyle/>
          <a:p>
            <a:pPr algn="ctr"/>
            <a:r>
              <a:rPr lang="en-US" sz="4267" b="1" kern="900" spc="-67">
                <a:solidFill>
                  <a:schemeClr val="accent1"/>
                </a:solidFill>
              </a:rPr>
              <a:t>60%</a:t>
            </a:r>
            <a:endParaRPr lang="en-US" sz="2667" b="1">
              <a:solidFill>
                <a:schemeClr val="accent1"/>
              </a:solidFill>
            </a:endParaRPr>
          </a:p>
        </p:txBody>
      </p:sp>
      <p:sp>
        <p:nvSpPr>
          <p:cNvPr id="14" name="TextBox 13"/>
          <p:cNvSpPr txBox="1"/>
          <p:nvPr userDrawn="1"/>
        </p:nvSpPr>
        <p:spPr>
          <a:xfrm>
            <a:off x="5477102" y="3013685"/>
            <a:ext cx="1175195" cy="748988"/>
          </a:xfrm>
          <a:prstGeom prst="rect">
            <a:avLst/>
          </a:prstGeom>
          <a:noFill/>
        </p:spPr>
        <p:txBody>
          <a:bodyPr wrap="none" rtlCol="0">
            <a:spAutoFit/>
          </a:bodyPr>
          <a:lstStyle/>
          <a:p>
            <a:pPr algn="ctr"/>
            <a:r>
              <a:rPr lang="en-US" sz="4267" b="1" kern="900" spc="-67">
                <a:solidFill>
                  <a:schemeClr val="accent4"/>
                </a:solidFill>
              </a:rPr>
              <a:t>72%</a:t>
            </a:r>
            <a:endParaRPr lang="en-US" sz="2667" b="1">
              <a:solidFill>
                <a:schemeClr val="accent4"/>
              </a:solidFill>
            </a:endParaRPr>
          </a:p>
        </p:txBody>
      </p:sp>
      <p:sp>
        <p:nvSpPr>
          <p:cNvPr id="15" name="TextBox 14"/>
          <p:cNvSpPr txBox="1"/>
          <p:nvPr userDrawn="1"/>
        </p:nvSpPr>
        <p:spPr>
          <a:xfrm>
            <a:off x="9092457" y="3013685"/>
            <a:ext cx="1175195" cy="748988"/>
          </a:xfrm>
          <a:prstGeom prst="rect">
            <a:avLst/>
          </a:prstGeom>
          <a:noFill/>
        </p:spPr>
        <p:txBody>
          <a:bodyPr wrap="none" rtlCol="0">
            <a:spAutoFit/>
          </a:bodyPr>
          <a:lstStyle/>
          <a:p>
            <a:pPr algn="ctr"/>
            <a:r>
              <a:rPr lang="en-US" sz="4267" b="1" kern="900" spc="-67">
                <a:solidFill>
                  <a:schemeClr val="accent5">
                    <a:lumMod val="50000"/>
                  </a:schemeClr>
                </a:solidFill>
              </a:rPr>
              <a:t>85%</a:t>
            </a:r>
            <a:endParaRPr lang="en-US" sz="2667" b="1">
              <a:solidFill>
                <a:schemeClr val="accent5">
                  <a:lumMod val="50000"/>
                </a:schemeClr>
              </a:solidFill>
            </a:endParaRPr>
          </a:p>
        </p:txBody>
      </p:sp>
    </p:spTree>
    <p:extLst>
      <p:ext uri="{BB962C8B-B14F-4D97-AF65-F5344CB8AC3E}">
        <p14:creationId xmlns:p14="http://schemas.microsoft.com/office/powerpoint/2010/main" val="33025490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34" name="Picture 3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35" name="Picture 3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Performance is up in all sectors</a:t>
            </a:r>
          </a:p>
        </p:txBody>
      </p:sp>
      <p:graphicFrame>
        <p:nvGraphicFramePr>
          <p:cNvPr id="7" name="Content Placeholder 3"/>
          <p:cNvGraphicFramePr>
            <a:graphicFrameLocks/>
          </p:cNvGraphicFramePr>
          <p:nvPr userDrawn="1">
            <p:extLst>
              <p:ext uri="{D42A27DB-BD31-4B8C-83A1-F6EECF244321}">
                <p14:modId xmlns:p14="http://schemas.microsoft.com/office/powerpoint/2010/main" val="820297005"/>
              </p:ext>
            </p:extLst>
          </p:nvPr>
        </p:nvGraphicFramePr>
        <p:xfrm>
          <a:off x="609600" y="1092200"/>
          <a:ext cx="3251200" cy="219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userDrawn="1">
            <p:extLst>
              <p:ext uri="{D42A27DB-BD31-4B8C-83A1-F6EECF244321}">
                <p14:modId xmlns:p14="http://schemas.microsoft.com/office/powerpoint/2010/main" val="834637614"/>
              </p:ext>
            </p:extLst>
          </p:nvPr>
        </p:nvGraphicFramePr>
        <p:xfrm>
          <a:off x="3183467" y="1092200"/>
          <a:ext cx="3251200" cy="21945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ontent Placeholder 3"/>
          <p:cNvGraphicFramePr>
            <a:graphicFrameLocks/>
          </p:cNvGraphicFramePr>
          <p:nvPr userDrawn="1">
            <p:extLst>
              <p:ext uri="{D42A27DB-BD31-4B8C-83A1-F6EECF244321}">
                <p14:modId xmlns:p14="http://schemas.microsoft.com/office/powerpoint/2010/main" val="3340248586"/>
              </p:ext>
            </p:extLst>
          </p:nvPr>
        </p:nvGraphicFramePr>
        <p:xfrm>
          <a:off x="5757333" y="1092200"/>
          <a:ext cx="3251200" cy="2194560"/>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p:cNvSpPr txBox="1"/>
          <p:nvPr userDrawn="1"/>
        </p:nvSpPr>
        <p:spPr>
          <a:xfrm>
            <a:off x="1022787" y="3225801"/>
            <a:ext cx="2431613" cy="2390334"/>
          </a:xfrm>
          <a:prstGeom prst="rect">
            <a:avLst/>
          </a:prstGeom>
          <a:noFill/>
        </p:spPr>
        <p:txBody>
          <a:bodyPr wrap="square" rtlCol="0">
            <a:spAutoFit/>
          </a:bodyPr>
          <a:lstStyle/>
          <a:p>
            <a:pPr algn="ctr"/>
            <a:r>
              <a:rPr lang="en-US" sz="3733" b="1" kern="900" spc="-67">
                <a:solidFill>
                  <a:schemeClr val="accent1"/>
                </a:solidFill>
              </a:rPr>
              <a:t>$126bn</a:t>
            </a:r>
          </a:p>
          <a:p>
            <a:pPr algn="ctr"/>
            <a:r>
              <a:rPr lang="en-US" sz="1600">
                <a:solidFill>
                  <a:schemeClr val="tx2"/>
                </a:solidFill>
              </a:rPr>
              <a:t>Ria qui del ium aut ex et estrum </a:t>
            </a:r>
            <a:r>
              <a:rPr lang="en-US" sz="1600" err="1">
                <a:solidFill>
                  <a:schemeClr val="tx2"/>
                </a:solidFill>
              </a:rPr>
              <a:t>nonsequis</a:t>
            </a:r>
            <a:r>
              <a:rPr lang="en-US" sz="1600">
                <a:solidFill>
                  <a:schemeClr val="tx2"/>
                </a:solidFill>
              </a:rPr>
              <a:t> volupta doluptas illuptas </a:t>
            </a: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r>
              <a:rPr lang="en-US" sz="1600" err="1">
                <a:solidFill>
                  <a:schemeClr val="tx2"/>
                </a:solidFill>
              </a:rPr>
              <a:t>Nequuntis</a:t>
            </a:r>
            <a:endParaRPr lang="en-US" sz="1600">
              <a:solidFill>
                <a:schemeClr val="tx2"/>
              </a:solidFill>
            </a:endParaRPr>
          </a:p>
        </p:txBody>
      </p:sp>
      <p:sp>
        <p:nvSpPr>
          <p:cNvPr id="11" name="TextBox 10"/>
          <p:cNvSpPr txBox="1"/>
          <p:nvPr userDrawn="1"/>
        </p:nvSpPr>
        <p:spPr>
          <a:xfrm>
            <a:off x="3596654" y="3225801"/>
            <a:ext cx="2431613" cy="2390334"/>
          </a:xfrm>
          <a:prstGeom prst="rect">
            <a:avLst/>
          </a:prstGeom>
          <a:noFill/>
        </p:spPr>
        <p:txBody>
          <a:bodyPr wrap="square" rtlCol="0">
            <a:spAutoFit/>
          </a:bodyPr>
          <a:lstStyle/>
          <a:p>
            <a:pPr algn="ctr"/>
            <a:r>
              <a:rPr lang="en-US" sz="3733" b="1" kern="900" spc="-67">
                <a:solidFill>
                  <a:schemeClr val="accent1">
                    <a:lumMod val="60000"/>
                    <a:lumOff val="40000"/>
                  </a:schemeClr>
                </a:solidFill>
              </a:rPr>
              <a:t>$98bn</a:t>
            </a:r>
          </a:p>
          <a:p>
            <a:pPr algn="ctr"/>
            <a:r>
              <a:rPr lang="en-US" sz="1600">
                <a:solidFill>
                  <a:schemeClr val="tx2"/>
                </a:solidFill>
              </a:rPr>
              <a:t>Ria qui del ium aut ex et estrum </a:t>
            </a:r>
            <a:r>
              <a:rPr lang="en-US" sz="1600" err="1">
                <a:solidFill>
                  <a:schemeClr val="tx2"/>
                </a:solidFill>
              </a:rPr>
              <a:t>nonsequis</a:t>
            </a:r>
            <a:r>
              <a:rPr lang="en-US" sz="1600">
                <a:solidFill>
                  <a:schemeClr val="tx2"/>
                </a:solidFill>
              </a:rPr>
              <a:t> volupta doluptas illuptas </a:t>
            </a: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r>
              <a:rPr lang="en-US" sz="1600" err="1">
                <a:solidFill>
                  <a:schemeClr val="tx2"/>
                </a:solidFill>
              </a:rPr>
              <a:t>Nequuntis</a:t>
            </a:r>
            <a:endParaRPr lang="en-US" sz="1600">
              <a:solidFill>
                <a:schemeClr val="tx2"/>
              </a:solidFill>
            </a:endParaRPr>
          </a:p>
        </p:txBody>
      </p:sp>
      <p:sp>
        <p:nvSpPr>
          <p:cNvPr id="12" name="TextBox 11"/>
          <p:cNvSpPr txBox="1"/>
          <p:nvPr userDrawn="1"/>
        </p:nvSpPr>
        <p:spPr>
          <a:xfrm>
            <a:off x="6170520" y="3225801"/>
            <a:ext cx="2431613" cy="2390334"/>
          </a:xfrm>
          <a:prstGeom prst="rect">
            <a:avLst/>
          </a:prstGeom>
          <a:noFill/>
        </p:spPr>
        <p:txBody>
          <a:bodyPr wrap="square" rtlCol="0">
            <a:spAutoFit/>
          </a:bodyPr>
          <a:lstStyle/>
          <a:p>
            <a:pPr algn="ctr"/>
            <a:r>
              <a:rPr lang="en-US" sz="3733" b="1" kern="900" spc="-67">
                <a:solidFill>
                  <a:schemeClr val="accent5"/>
                </a:solidFill>
              </a:rPr>
              <a:t>$180bn</a:t>
            </a:r>
          </a:p>
          <a:p>
            <a:pPr algn="ctr"/>
            <a:r>
              <a:rPr lang="en-US" sz="1600">
                <a:solidFill>
                  <a:schemeClr val="tx2"/>
                </a:solidFill>
              </a:rPr>
              <a:t>Ria qui del ium aut ex et estrum </a:t>
            </a:r>
            <a:r>
              <a:rPr lang="en-US" sz="1600" err="1">
                <a:solidFill>
                  <a:schemeClr val="tx2"/>
                </a:solidFill>
              </a:rPr>
              <a:t>nonsequis</a:t>
            </a:r>
            <a:r>
              <a:rPr lang="en-US" sz="1600">
                <a:solidFill>
                  <a:schemeClr val="tx2"/>
                </a:solidFill>
              </a:rPr>
              <a:t> volupta doluptas illuptas </a:t>
            </a: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r>
              <a:rPr lang="en-US" sz="1600" err="1">
                <a:solidFill>
                  <a:schemeClr val="tx2"/>
                </a:solidFill>
              </a:rPr>
              <a:t>Nequuntis</a:t>
            </a:r>
            <a:endParaRPr lang="en-US" sz="1600">
              <a:solidFill>
                <a:schemeClr val="tx2"/>
              </a:solidFill>
            </a:endParaRPr>
          </a:p>
        </p:txBody>
      </p:sp>
      <p:sp>
        <p:nvSpPr>
          <p:cNvPr id="14" name="Slide Number Placeholder 5"/>
          <p:cNvSpPr txBox="1">
            <a:spLocks/>
          </p:cNvSpPr>
          <p:nvPr userDrawn="1"/>
        </p:nvSpPr>
        <p:spPr>
          <a:xfrm>
            <a:off x="761272" y="6280386"/>
            <a:ext cx="139424" cy="328295"/>
          </a:xfrm>
          <a:prstGeom prst="rect">
            <a:avLst/>
          </a:prstGeom>
          <a:ln>
            <a:no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333">
              <a:solidFill>
                <a:srgbClr val="FFFFFF"/>
              </a:solidFill>
            </a:endParaRPr>
          </a:p>
        </p:txBody>
      </p:sp>
      <p:sp>
        <p:nvSpPr>
          <p:cNvPr id="22" name="Freeform 6"/>
          <p:cNvSpPr>
            <a:spLocks/>
          </p:cNvSpPr>
          <p:nvPr userDrawn="1"/>
        </p:nvSpPr>
        <p:spPr bwMode="auto">
          <a:xfrm>
            <a:off x="10973323" y="6390365"/>
            <a:ext cx="64135" cy="137803"/>
          </a:xfrm>
          <a:custGeom>
            <a:avLst/>
            <a:gdLst>
              <a:gd name="T0" fmla="*/ 573 w 704"/>
              <a:gd name="T1" fmla="*/ 255 h 1506"/>
              <a:gd name="T2" fmla="*/ 573 w 704"/>
              <a:gd name="T3" fmla="*/ 255 h 1506"/>
              <a:gd name="T4" fmla="*/ 704 w 704"/>
              <a:gd name="T5" fmla="*/ 255 h 1506"/>
              <a:gd name="T6" fmla="*/ 704 w 704"/>
              <a:gd name="T7" fmla="*/ 0 h 1506"/>
              <a:gd name="T8" fmla="*/ 492 w 704"/>
              <a:gd name="T9" fmla="*/ 0 h 1506"/>
              <a:gd name="T10" fmla="*/ 155 w 704"/>
              <a:gd name="T11" fmla="*/ 336 h 1506"/>
              <a:gd name="T12" fmla="*/ 155 w 704"/>
              <a:gd name="T13" fmla="*/ 493 h 1506"/>
              <a:gd name="T14" fmla="*/ 0 w 704"/>
              <a:gd name="T15" fmla="*/ 493 h 1506"/>
              <a:gd name="T16" fmla="*/ 0 w 704"/>
              <a:gd name="T17" fmla="*/ 749 h 1506"/>
              <a:gd name="T18" fmla="*/ 155 w 704"/>
              <a:gd name="T19" fmla="*/ 749 h 1506"/>
              <a:gd name="T20" fmla="*/ 155 w 704"/>
              <a:gd name="T21" fmla="*/ 1506 h 1506"/>
              <a:gd name="T22" fmla="*/ 467 w 704"/>
              <a:gd name="T23" fmla="*/ 1506 h 1506"/>
              <a:gd name="T24" fmla="*/ 467 w 704"/>
              <a:gd name="T25" fmla="*/ 749 h 1506"/>
              <a:gd name="T26" fmla="*/ 679 w 704"/>
              <a:gd name="T27" fmla="*/ 749 h 1506"/>
              <a:gd name="T28" fmla="*/ 704 w 704"/>
              <a:gd name="T29" fmla="*/ 493 h 1506"/>
              <a:gd name="T30" fmla="*/ 467 w 704"/>
              <a:gd name="T31" fmla="*/ 493 h 1506"/>
              <a:gd name="T32" fmla="*/ 467 w 704"/>
              <a:gd name="T33" fmla="*/ 362 h 1506"/>
              <a:gd name="T34" fmla="*/ 573 w 704"/>
              <a:gd name="T35" fmla="*/ 255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4" h="1506">
                <a:moveTo>
                  <a:pt x="573" y="255"/>
                </a:moveTo>
                <a:lnTo>
                  <a:pt x="573" y="255"/>
                </a:lnTo>
                <a:lnTo>
                  <a:pt x="704" y="255"/>
                </a:lnTo>
                <a:lnTo>
                  <a:pt x="704" y="0"/>
                </a:lnTo>
                <a:lnTo>
                  <a:pt x="492" y="0"/>
                </a:lnTo>
                <a:cubicBezTo>
                  <a:pt x="243" y="0"/>
                  <a:pt x="155" y="124"/>
                  <a:pt x="155" y="336"/>
                </a:cubicBezTo>
                <a:lnTo>
                  <a:pt x="155" y="493"/>
                </a:lnTo>
                <a:lnTo>
                  <a:pt x="0" y="493"/>
                </a:lnTo>
                <a:lnTo>
                  <a:pt x="0" y="749"/>
                </a:lnTo>
                <a:lnTo>
                  <a:pt x="155" y="749"/>
                </a:lnTo>
                <a:lnTo>
                  <a:pt x="155" y="1506"/>
                </a:lnTo>
                <a:lnTo>
                  <a:pt x="467" y="1506"/>
                </a:lnTo>
                <a:lnTo>
                  <a:pt x="467" y="749"/>
                </a:lnTo>
                <a:lnTo>
                  <a:pt x="679" y="749"/>
                </a:lnTo>
                <a:lnTo>
                  <a:pt x="704" y="493"/>
                </a:lnTo>
                <a:lnTo>
                  <a:pt x="467" y="493"/>
                </a:lnTo>
                <a:lnTo>
                  <a:pt x="467" y="362"/>
                </a:lnTo>
                <a:cubicBezTo>
                  <a:pt x="467" y="293"/>
                  <a:pt x="473" y="255"/>
                  <a:pt x="573" y="255"/>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3" name="Freeform 7"/>
          <p:cNvSpPr>
            <a:spLocks noEditPoints="1"/>
          </p:cNvSpPr>
          <p:nvPr userDrawn="1"/>
        </p:nvSpPr>
        <p:spPr bwMode="auto">
          <a:xfrm>
            <a:off x="11312407" y="6387435"/>
            <a:ext cx="142220" cy="136500"/>
          </a:xfrm>
          <a:custGeom>
            <a:avLst/>
            <a:gdLst>
              <a:gd name="T0" fmla="*/ 1176 w 1562"/>
              <a:gd name="T1" fmla="*/ 466 h 1491"/>
              <a:gd name="T2" fmla="*/ 1176 w 1562"/>
              <a:gd name="T3" fmla="*/ 466 h 1491"/>
              <a:gd name="T4" fmla="*/ 871 w 1562"/>
              <a:gd name="T5" fmla="*/ 636 h 1491"/>
              <a:gd name="T6" fmla="*/ 871 w 1562"/>
              <a:gd name="T7" fmla="*/ 488 h 1491"/>
              <a:gd name="T8" fmla="*/ 538 w 1562"/>
              <a:gd name="T9" fmla="*/ 488 h 1491"/>
              <a:gd name="T10" fmla="*/ 538 w 1562"/>
              <a:gd name="T11" fmla="*/ 1491 h 1491"/>
              <a:gd name="T12" fmla="*/ 871 w 1562"/>
              <a:gd name="T13" fmla="*/ 1491 h 1491"/>
              <a:gd name="T14" fmla="*/ 871 w 1562"/>
              <a:gd name="T15" fmla="*/ 931 h 1491"/>
              <a:gd name="T16" fmla="*/ 886 w 1562"/>
              <a:gd name="T17" fmla="*/ 850 h 1491"/>
              <a:gd name="T18" fmla="*/ 1057 w 1562"/>
              <a:gd name="T19" fmla="*/ 724 h 1491"/>
              <a:gd name="T20" fmla="*/ 1228 w 1562"/>
              <a:gd name="T21" fmla="*/ 953 h 1491"/>
              <a:gd name="T22" fmla="*/ 1228 w 1562"/>
              <a:gd name="T23" fmla="*/ 1491 h 1491"/>
              <a:gd name="T24" fmla="*/ 1562 w 1562"/>
              <a:gd name="T25" fmla="*/ 1491 h 1491"/>
              <a:gd name="T26" fmla="*/ 1562 w 1562"/>
              <a:gd name="T27" fmla="*/ 916 h 1491"/>
              <a:gd name="T28" fmla="*/ 1176 w 1562"/>
              <a:gd name="T29" fmla="*/ 466 h 1491"/>
              <a:gd name="T30" fmla="*/ 22 w 1562"/>
              <a:gd name="T31" fmla="*/ 1491 h 1491"/>
              <a:gd name="T32" fmla="*/ 22 w 1562"/>
              <a:gd name="T33" fmla="*/ 1491 h 1491"/>
              <a:gd name="T34" fmla="*/ 357 w 1562"/>
              <a:gd name="T35" fmla="*/ 1491 h 1491"/>
              <a:gd name="T36" fmla="*/ 357 w 1562"/>
              <a:gd name="T37" fmla="*/ 487 h 1491"/>
              <a:gd name="T38" fmla="*/ 22 w 1562"/>
              <a:gd name="T39" fmla="*/ 487 h 1491"/>
              <a:gd name="T40" fmla="*/ 22 w 1562"/>
              <a:gd name="T41" fmla="*/ 1491 h 1491"/>
              <a:gd name="T42" fmla="*/ 193 w 1562"/>
              <a:gd name="T43" fmla="*/ 0 h 1491"/>
              <a:gd name="T44" fmla="*/ 193 w 1562"/>
              <a:gd name="T45" fmla="*/ 0 h 1491"/>
              <a:gd name="T46" fmla="*/ 0 w 1562"/>
              <a:gd name="T47" fmla="*/ 178 h 1491"/>
              <a:gd name="T48" fmla="*/ 186 w 1562"/>
              <a:gd name="T49" fmla="*/ 347 h 1491"/>
              <a:gd name="T50" fmla="*/ 379 w 1562"/>
              <a:gd name="T51" fmla="*/ 178 h 1491"/>
              <a:gd name="T52" fmla="*/ 193 w 1562"/>
              <a:gd name="T53" fmla="*/ 0 h 1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2" h="1491">
                <a:moveTo>
                  <a:pt x="1176" y="466"/>
                </a:moveTo>
                <a:lnTo>
                  <a:pt x="1176" y="466"/>
                </a:lnTo>
                <a:cubicBezTo>
                  <a:pt x="990" y="466"/>
                  <a:pt x="916" y="562"/>
                  <a:pt x="871" y="636"/>
                </a:cubicBezTo>
                <a:lnTo>
                  <a:pt x="871" y="488"/>
                </a:lnTo>
                <a:lnTo>
                  <a:pt x="538" y="488"/>
                </a:lnTo>
                <a:cubicBezTo>
                  <a:pt x="545" y="584"/>
                  <a:pt x="538" y="1491"/>
                  <a:pt x="538" y="1491"/>
                </a:cubicBezTo>
                <a:lnTo>
                  <a:pt x="871" y="1491"/>
                </a:lnTo>
                <a:lnTo>
                  <a:pt x="871" y="931"/>
                </a:lnTo>
                <a:cubicBezTo>
                  <a:pt x="871" y="901"/>
                  <a:pt x="871" y="872"/>
                  <a:pt x="886" y="850"/>
                </a:cubicBezTo>
                <a:cubicBezTo>
                  <a:pt x="909" y="791"/>
                  <a:pt x="961" y="724"/>
                  <a:pt x="1057" y="724"/>
                </a:cubicBezTo>
                <a:cubicBezTo>
                  <a:pt x="1176" y="724"/>
                  <a:pt x="1228" y="820"/>
                  <a:pt x="1228" y="953"/>
                </a:cubicBezTo>
                <a:lnTo>
                  <a:pt x="1228" y="1491"/>
                </a:lnTo>
                <a:lnTo>
                  <a:pt x="1562" y="1491"/>
                </a:lnTo>
                <a:lnTo>
                  <a:pt x="1562" y="916"/>
                </a:lnTo>
                <a:cubicBezTo>
                  <a:pt x="1562" y="606"/>
                  <a:pt x="1398" y="466"/>
                  <a:pt x="1176" y="466"/>
                </a:cubicBezTo>
                <a:close/>
                <a:moveTo>
                  <a:pt x="22" y="1491"/>
                </a:moveTo>
                <a:lnTo>
                  <a:pt x="22" y="1491"/>
                </a:lnTo>
                <a:lnTo>
                  <a:pt x="357" y="1491"/>
                </a:lnTo>
                <a:lnTo>
                  <a:pt x="357" y="487"/>
                </a:lnTo>
                <a:lnTo>
                  <a:pt x="22" y="487"/>
                </a:lnTo>
                <a:lnTo>
                  <a:pt x="22" y="1491"/>
                </a:lnTo>
                <a:close/>
                <a:moveTo>
                  <a:pt x="193" y="0"/>
                </a:moveTo>
                <a:lnTo>
                  <a:pt x="193" y="0"/>
                </a:lnTo>
                <a:cubicBezTo>
                  <a:pt x="74" y="0"/>
                  <a:pt x="0" y="82"/>
                  <a:pt x="0" y="178"/>
                </a:cubicBezTo>
                <a:cubicBezTo>
                  <a:pt x="0" y="273"/>
                  <a:pt x="74" y="347"/>
                  <a:pt x="186" y="347"/>
                </a:cubicBezTo>
                <a:cubicBezTo>
                  <a:pt x="305" y="347"/>
                  <a:pt x="379" y="273"/>
                  <a:pt x="379" y="178"/>
                </a:cubicBezTo>
                <a:cubicBezTo>
                  <a:pt x="379" y="82"/>
                  <a:pt x="305" y="0"/>
                  <a:pt x="193" y="0"/>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4" name="Freeform 8"/>
          <p:cNvSpPr>
            <a:spLocks/>
          </p:cNvSpPr>
          <p:nvPr userDrawn="1"/>
        </p:nvSpPr>
        <p:spPr bwMode="auto">
          <a:xfrm>
            <a:off x="11673257" y="6399834"/>
            <a:ext cx="153964" cy="125761"/>
          </a:xfrm>
          <a:custGeom>
            <a:avLst/>
            <a:gdLst>
              <a:gd name="T0" fmla="*/ 1491 w 1690"/>
              <a:gd name="T1" fmla="*/ 223 h 1374"/>
              <a:gd name="T2" fmla="*/ 1491 w 1690"/>
              <a:gd name="T3" fmla="*/ 223 h 1374"/>
              <a:gd name="T4" fmla="*/ 1647 w 1690"/>
              <a:gd name="T5" fmla="*/ 30 h 1374"/>
              <a:gd name="T6" fmla="*/ 1424 w 1690"/>
              <a:gd name="T7" fmla="*/ 108 h 1374"/>
              <a:gd name="T8" fmla="*/ 1171 w 1690"/>
              <a:gd name="T9" fmla="*/ 0 h 1374"/>
              <a:gd name="T10" fmla="*/ 821 w 1690"/>
              <a:gd name="T11" fmla="*/ 356 h 1374"/>
              <a:gd name="T12" fmla="*/ 827 w 1690"/>
              <a:gd name="T13" fmla="*/ 428 h 1374"/>
              <a:gd name="T14" fmla="*/ 114 w 1690"/>
              <a:gd name="T15" fmla="*/ 66 h 1374"/>
              <a:gd name="T16" fmla="*/ 72 w 1690"/>
              <a:gd name="T17" fmla="*/ 241 h 1374"/>
              <a:gd name="T18" fmla="*/ 223 w 1690"/>
              <a:gd name="T19" fmla="*/ 530 h 1374"/>
              <a:gd name="T20" fmla="*/ 66 w 1690"/>
              <a:gd name="T21" fmla="*/ 488 h 1374"/>
              <a:gd name="T22" fmla="*/ 66 w 1690"/>
              <a:gd name="T23" fmla="*/ 494 h 1374"/>
              <a:gd name="T24" fmla="*/ 344 w 1690"/>
              <a:gd name="T25" fmla="*/ 832 h 1374"/>
              <a:gd name="T26" fmla="*/ 253 w 1690"/>
              <a:gd name="T27" fmla="*/ 844 h 1374"/>
              <a:gd name="T28" fmla="*/ 187 w 1690"/>
              <a:gd name="T29" fmla="*/ 838 h 1374"/>
              <a:gd name="T30" fmla="*/ 513 w 1690"/>
              <a:gd name="T31" fmla="*/ 1079 h 1374"/>
              <a:gd name="T32" fmla="*/ 78 w 1690"/>
              <a:gd name="T33" fmla="*/ 1230 h 1374"/>
              <a:gd name="T34" fmla="*/ 0 w 1690"/>
              <a:gd name="T35" fmla="*/ 1224 h 1374"/>
              <a:gd name="T36" fmla="*/ 525 w 1690"/>
              <a:gd name="T37" fmla="*/ 1374 h 1374"/>
              <a:gd name="T38" fmla="*/ 1521 w 1690"/>
              <a:gd name="T39" fmla="*/ 392 h 1374"/>
              <a:gd name="T40" fmla="*/ 1521 w 1690"/>
              <a:gd name="T41" fmla="*/ 344 h 1374"/>
              <a:gd name="T42" fmla="*/ 1690 w 1690"/>
              <a:gd name="T43" fmla="*/ 163 h 1374"/>
              <a:gd name="T44" fmla="*/ 1491 w 1690"/>
              <a:gd name="T45" fmla="*/ 223 h 1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0" h="1374">
                <a:moveTo>
                  <a:pt x="1491" y="223"/>
                </a:moveTo>
                <a:lnTo>
                  <a:pt x="1491" y="223"/>
                </a:lnTo>
                <a:cubicBezTo>
                  <a:pt x="1569" y="175"/>
                  <a:pt x="1617" y="108"/>
                  <a:pt x="1647" y="30"/>
                </a:cubicBezTo>
                <a:cubicBezTo>
                  <a:pt x="1581" y="66"/>
                  <a:pt x="1509" y="96"/>
                  <a:pt x="1424" y="108"/>
                </a:cubicBezTo>
                <a:cubicBezTo>
                  <a:pt x="1358" y="42"/>
                  <a:pt x="1273" y="0"/>
                  <a:pt x="1171" y="0"/>
                </a:cubicBezTo>
                <a:cubicBezTo>
                  <a:pt x="977" y="0"/>
                  <a:pt x="821" y="157"/>
                  <a:pt x="821" y="356"/>
                </a:cubicBezTo>
                <a:cubicBezTo>
                  <a:pt x="821" y="374"/>
                  <a:pt x="827" y="404"/>
                  <a:pt x="827" y="428"/>
                </a:cubicBezTo>
                <a:cubicBezTo>
                  <a:pt x="543" y="410"/>
                  <a:pt x="283" y="277"/>
                  <a:pt x="114" y="66"/>
                </a:cubicBezTo>
                <a:cubicBezTo>
                  <a:pt x="84" y="120"/>
                  <a:pt x="72" y="175"/>
                  <a:pt x="72" y="241"/>
                </a:cubicBezTo>
                <a:cubicBezTo>
                  <a:pt x="72" y="362"/>
                  <a:pt x="132" y="470"/>
                  <a:pt x="223" y="530"/>
                </a:cubicBezTo>
                <a:cubicBezTo>
                  <a:pt x="169" y="530"/>
                  <a:pt x="114" y="512"/>
                  <a:pt x="66" y="488"/>
                </a:cubicBezTo>
                <a:lnTo>
                  <a:pt x="66" y="494"/>
                </a:lnTo>
                <a:cubicBezTo>
                  <a:pt x="66" y="663"/>
                  <a:pt x="187" y="802"/>
                  <a:pt x="344" y="832"/>
                </a:cubicBezTo>
                <a:cubicBezTo>
                  <a:pt x="313" y="838"/>
                  <a:pt x="283" y="844"/>
                  <a:pt x="253" y="844"/>
                </a:cubicBezTo>
                <a:cubicBezTo>
                  <a:pt x="235" y="844"/>
                  <a:pt x="211" y="838"/>
                  <a:pt x="187" y="838"/>
                </a:cubicBezTo>
                <a:cubicBezTo>
                  <a:pt x="235" y="977"/>
                  <a:pt x="356" y="1073"/>
                  <a:pt x="513" y="1079"/>
                </a:cubicBezTo>
                <a:cubicBezTo>
                  <a:pt x="392" y="1170"/>
                  <a:pt x="241" y="1230"/>
                  <a:pt x="78" y="1230"/>
                </a:cubicBezTo>
                <a:cubicBezTo>
                  <a:pt x="54" y="1230"/>
                  <a:pt x="24" y="1230"/>
                  <a:pt x="0" y="1224"/>
                </a:cubicBezTo>
                <a:cubicBezTo>
                  <a:pt x="151" y="1326"/>
                  <a:pt x="338" y="1374"/>
                  <a:pt x="525" y="1374"/>
                </a:cubicBezTo>
                <a:cubicBezTo>
                  <a:pt x="1171" y="1374"/>
                  <a:pt x="1521" y="844"/>
                  <a:pt x="1521" y="392"/>
                </a:cubicBezTo>
                <a:lnTo>
                  <a:pt x="1521" y="344"/>
                </a:lnTo>
                <a:cubicBezTo>
                  <a:pt x="1587" y="295"/>
                  <a:pt x="1647" y="235"/>
                  <a:pt x="1690" y="163"/>
                </a:cubicBezTo>
                <a:cubicBezTo>
                  <a:pt x="1635" y="193"/>
                  <a:pt x="1569" y="211"/>
                  <a:pt x="1491" y="223"/>
                </a:cubicBezTo>
                <a:close/>
              </a:path>
            </a:pathLst>
          </a:custGeom>
          <a:solidFill>
            <a:srgbClr val="FFFFF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5" name="Oval 24"/>
          <p:cNvSpPr/>
          <p:nvPr userDrawn="1"/>
        </p:nvSpPr>
        <p:spPr>
          <a:xfrm>
            <a:off x="11235789" y="6317295"/>
            <a:ext cx="279899" cy="279899"/>
          </a:xfrm>
          <a:prstGeom prst="ellipse">
            <a:avLst/>
          </a:prstGeom>
          <a:solidFill>
            <a:schemeClr val="bg1">
              <a:alpha val="0"/>
            </a:scheme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6" name="Oval 25"/>
          <p:cNvSpPr/>
          <p:nvPr userDrawn="1"/>
        </p:nvSpPr>
        <p:spPr>
          <a:xfrm>
            <a:off x="10866991" y="6317295"/>
            <a:ext cx="279899" cy="279899"/>
          </a:xfrm>
          <a:prstGeom prst="ellipse">
            <a:avLst/>
          </a:prstGeom>
          <a:solidFill>
            <a:schemeClr val="bg1">
              <a:alpha val="0"/>
            </a:scheme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sp>
        <p:nvSpPr>
          <p:cNvPr id="27" name="Oval 26"/>
          <p:cNvSpPr/>
          <p:nvPr userDrawn="1"/>
        </p:nvSpPr>
        <p:spPr>
          <a:xfrm rot="10800000">
            <a:off x="11603591" y="6317292"/>
            <a:ext cx="279899" cy="279899"/>
          </a:xfrm>
          <a:prstGeom prst="ellipse">
            <a:avLst/>
          </a:prstGeom>
          <a:solidFill>
            <a:schemeClr val="bg1">
              <a:alpha val="0"/>
            </a:schemeClr>
          </a:solidFill>
          <a:ln w="6350" cmpd="sng">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graphicFrame>
        <p:nvGraphicFramePr>
          <p:cNvPr id="28" name="Content Placeholder 3"/>
          <p:cNvGraphicFramePr>
            <a:graphicFrameLocks/>
          </p:cNvGraphicFramePr>
          <p:nvPr userDrawn="1">
            <p:extLst>
              <p:ext uri="{D42A27DB-BD31-4B8C-83A1-F6EECF244321}">
                <p14:modId xmlns:p14="http://schemas.microsoft.com/office/powerpoint/2010/main" val="2529888363"/>
              </p:ext>
            </p:extLst>
          </p:nvPr>
        </p:nvGraphicFramePr>
        <p:xfrm>
          <a:off x="8331200" y="1092200"/>
          <a:ext cx="3251200" cy="2194560"/>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p:cNvSpPr txBox="1"/>
          <p:nvPr userDrawn="1"/>
        </p:nvSpPr>
        <p:spPr>
          <a:xfrm>
            <a:off x="1826526" y="1900157"/>
            <a:ext cx="824136" cy="523220"/>
          </a:xfrm>
          <a:prstGeom prst="rect">
            <a:avLst/>
          </a:prstGeom>
          <a:noFill/>
        </p:spPr>
        <p:txBody>
          <a:bodyPr wrap="none" rtlCol="0">
            <a:spAutoFit/>
          </a:bodyPr>
          <a:lstStyle/>
          <a:p>
            <a:pPr algn="ctr"/>
            <a:r>
              <a:rPr lang="en-US" sz="2800" b="1" kern="900" spc="-67">
                <a:solidFill>
                  <a:schemeClr val="tx2"/>
                </a:solidFill>
              </a:rPr>
              <a:t>71%</a:t>
            </a:r>
            <a:endParaRPr lang="en-US" sz="2800" b="1">
              <a:solidFill>
                <a:schemeClr val="tx2"/>
              </a:solidFill>
            </a:endParaRPr>
          </a:p>
        </p:txBody>
      </p:sp>
      <p:sp>
        <p:nvSpPr>
          <p:cNvPr id="30" name="TextBox 29"/>
          <p:cNvSpPr txBox="1"/>
          <p:nvPr userDrawn="1"/>
        </p:nvSpPr>
        <p:spPr>
          <a:xfrm>
            <a:off x="4385057" y="1900157"/>
            <a:ext cx="824136" cy="523220"/>
          </a:xfrm>
          <a:prstGeom prst="rect">
            <a:avLst/>
          </a:prstGeom>
          <a:noFill/>
        </p:spPr>
        <p:txBody>
          <a:bodyPr wrap="none" rtlCol="0">
            <a:spAutoFit/>
          </a:bodyPr>
          <a:lstStyle/>
          <a:p>
            <a:pPr algn="ctr"/>
            <a:r>
              <a:rPr lang="en-US" sz="2800" b="1" kern="900" spc="-67">
                <a:solidFill>
                  <a:schemeClr val="tx2"/>
                </a:solidFill>
              </a:rPr>
              <a:t>47%</a:t>
            </a:r>
            <a:endParaRPr lang="en-US" sz="2800" b="1">
              <a:solidFill>
                <a:schemeClr val="tx2"/>
              </a:solidFill>
            </a:endParaRPr>
          </a:p>
        </p:txBody>
      </p:sp>
      <p:sp>
        <p:nvSpPr>
          <p:cNvPr id="31" name="TextBox 30"/>
          <p:cNvSpPr txBox="1"/>
          <p:nvPr userDrawn="1"/>
        </p:nvSpPr>
        <p:spPr>
          <a:xfrm>
            <a:off x="6961342" y="1900157"/>
            <a:ext cx="824136" cy="523220"/>
          </a:xfrm>
          <a:prstGeom prst="rect">
            <a:avLst/>
          </a:prstGeom>
          <a:noFill/>
        </p:spPr>
        <p:txBody>
          <a:bodyPr wrap="none" rtlCol="0">
            <a:spAutoFit/>
          </a:bodyPr>
          <a:lstStyle/>
          <a:p>
            <a:pPr algn="ctr"/>
            <a:r>
              <a:rPr lang="en-US" sz="2800" b="1" kern="900" spc="-67">
                <a:solidFill>
                  <a:schemeClr val="tx2"/>
                </a:solidFill>
              </a:rPr>
              <a:t>80%</a:t>
            </a:r>
            <a:endParaRPr lang="en-US" sz="2800" b="1">
              <a:solidFill>
                <a:schemeClr val="tx2"/>
              </a:solidFill>
            </a:endParaRPr>
          </a:p>
        </p:txBody>
      </p:sp>
      <p:sp>
        <p:nvSpPr>
          <p:cNvPr id="32" name="TextBox 31"/>
          <p:cNvSpPr txBox="1"/>
          <p:nvPr userDrawn="1"/>
        </p:nvSpPr>
        <p:spPr>
          <a:xfrm>
            <a:off x="9537629" y="1900157"/>
            <a:ext cx="824136" cy="523220"/>
          </a:xfrm>
          <a:prstGeom prst="rect">
            <a:avLst/>
          </a:prstGeom>
          <a:noFill/>
        </p:spPr>
        <p:txBody>
          <a:bodyPr wrap="none" rtlCol="0">
            <a:spAutoFit/>
          </a:bodyPr>
          <a:lstStyle/>
          <a:p>
            <a:pPr algn="ctr"/>
            <a:r>
              <a:rPr lang="en-US" sz="2800" b="1" kern="900" spc="-67">
                <a:solidFill>
                  <a:schemeClr val="tx2"/>
                </a:solidFill>
              </a:rPr>
              <a:t>28%</a:t>
            </a:r>
            <a:endParaRPr lang="en-US" sz="2800" b="1">
              <a:solidFill>
                <a:schemeClr val="tx2"/>
              </a:solidFill>
            </a:endParaRPr>
          </a:p>
        </p:txBody>
      </p:sp>
      <p:sp>
        <p:nvSpPr>
          <p:cNvPr id="33" name="TextBox 32"/>
          <p:cNvSpPr txBox="1"/>
          <p:nvPr userDrawn="1"/>
        </p:nvSpPr>
        <p:spPr>
          <a:xfrm>
            <a:off x="8744387" y="3225801"/>
            <a:ext cx="2431613" cy="2390334"/>
          </a:xfrm>
          <a:prstGeom prst="rect">
            <a:avLst/>
          </a:prstGeom>
          <a:noFill/>
        </p:spPr>
        <p:txBody>
          <a:bodyPr wrap="square" rtlCol="0">
            <a:spAutoFit/>
          </a:bodyPr>
          <a:lstStyle/>
          <a:p>
            <a:pPr algn="ctr"/>
            <a:r>
              <a:rPr lang="en-US" sz="3733" b="1" kern="900" spc="-67">
                <a:solidFill>
                  <a:schemeClr val="accent5">
                    <a:lumMod val="50000"/>
                  </a:schemeClr>
                </a:solidFill>
              </a:rPr>
              <a:t>$44bn</a:t>
            </a:r>
          </a:p>
          <a:p>
            <a:pPr algn="ctr"/>
            <a:r>
              <a:rPr lang="en-US" sz="1600">
                <a:solidFill>
                  <a:schemeClr val="tx2"/>
                </a:solidFill>
              </a:rPr>
              <a:t>Ria qui del ium aut ex et estrum </a:t>
            </a:r>
            <a:r>
              <a:rPr lang="en-US" sz="1600" err="1">
                <a:solidFill>
                  <a:schemeClr val="tx2"/>
                </a:solidFill>
              </a:rPr>
              <a:t>nonsequis</a:t>
            </a:r>
            <a:r>
              <a:rPr lang="en-US" sz="1600">
                <a:solidFill>
                  <a:schemeClr val="tx2"/>
                </a:solidFill>
              </a:rPr>
              <a:t> volupta doluptas illuptas </a:t>
            </a:r>
            <a:r>
              <a:rPr lang="en-US" sz="1600" err="1">
                <a:solidFill>
                  <a:schemeClr val="tx2"/>
                </a:solidFill>
              </a:rPr>
              <a:t>magnam</a:t>
            </a:r>
            <a:r>
              <a:rPr lang="en-US" sz="1600">
                <a:solidFill>
                  <a:schemeClr val="tx2"/>
                </a:solidFill>
              </a:rPr>
              <a:t> </a:t>
            </a:r>
            <a:r>
              <a:rPr lang="en-US" sz="1600" err="1">
                <a:solidFill>
                  <a:schemeClr val="tx2"/>
                </a:solidFill>
              </a:rPr>
              <a:t>autem</a:t>
            </a:r>
            <a:r>
              <a:rPr lang="en-US" sz="1600">
                <a:solidFill>
                  <a:schemeClr val="tx2"/>
                </a:solidFill>
              </a:rPr>
              <a:t> </a:t>
            </a:r>
            <a:r>
              <a:rPr lang="en-US" sz="1600" err="1">
                <a:solidFill>
                  <a:schemeClr val="tx2"/>
                </a:solidFill>
              </a:rPr>
              <a:t>volupidit</a:t>
            </a:r>
            <a:r>
              <a:rPr lang="en-US" sz="1600">
                <a:solidFill>
                  <a:schemeClr val="tx2"/>
                </a:solidFill>
              </a:rPr>
              <a:t> </a:t>
            </a:r>
            <a:r>
              <a:rPr lang="en-US" sz="1600" err="1">
                <a:solidFill>
                  <a:schemeClr val="tx2"/>
                </a:solidFill>
              </a:rPr>
              <a:t>eatem</a:t>
            </a:r>
            <a:r>
              <a:rPr lang="en-US" sz="1600">
                <a:solidFill>
                  <a:schemeClr val="tx2"/>
                </a:solidFill>
              </a:rPr>
              <a:t> </a:t>
            </a:r>
            <a:r>
              <a:rPr lang="en-US" sz="1600" err="1">
                <a:solidFill>
                  <a:schemeClr val="tx2"/>
                </a:solidFill>
              </a:rPr>
              <a:t>aliqui</a:t>
            </a:r>
            <a:r>
              <a:rPr lang="en-US" sz="1600">
                <a:solidFill>
                  <a:schemeClr val="tx2"/>
                </a:solidFill>
              </a:rPr>
              <a:t> </a:t>
            </a:r>
            <a:r>
              <a:rPr lang="en-US" sz="1600" err="1">
                <a:solidFill>
                  <a:schemeClr val="tx2"/>
                </a:solidFill>
              </a:rPr>
              <a:t>quas</a:t>
            </a:r>
            <a:r>
              <a:rPr lang="en-US" sz="1600">
                <a:solidFill>
                  <a:schemeClr val="tx2"/>
                </a:solidFill>
              </a:rPr>
              <a:t> </a:t>
            </a:r>
            <a:r>
              <a:rPr lang="en-US" sz="1600" err="1">
                <a:solidFill>
                  <a:schemeClr val="tx2"/>
                </a:solidFill>
              </a:rPr>
              <a:t>asse</a:t>
            </a:r>
            <a:r>
              <a:rPr lang="en-US" sz="1600">
                <a:solidFill>
                  <a:schemeClr val="tx2"/>
                </a:solidFill>
              </a:rPr>
              <a:t> </a:t>
            </a:r>
            <a:r>
              <a:rPr lang="en-US" sz="1600" err="1">
                <a:solidFill>
                  <a:schemeClr val="tx2"/>
                </a:solidFill>
              </a:rPr>
              <a:t>eritatae</a:t>
            </a:r>
            <a:r>
              <a:rPr lang="en-US" sz="1600">
                <a:solidFill>
                  <a:schemeClr val="tx2"/>
                </a:solidFill>
              </a:rPr>
              <a:t>. </a:t>
            </a:r>
            <a:r>
              <a:rPr lang="en-US" sz="1600" err="1">
                <a:solidFill>
                  <a:schemeClr val="tx2"/>
                </a:solidFill>
              </a:rPr>
              <a:t>Nequuntis</a:t>
            </a:r>
            <a:endParaRPr lang="en-US" sz="1600">
              <a:solidFill>
                <a:schemeClr val="tx2"/>
              </a:solidFill>
            </a:endParaRPr>
          </a:p>
        </p:txBody>
      </p:sp>
    </p:spTree>
    <p:extLst>
      <p:ext uri="{BB962C8B-B14F-4D97-AF65-F5344CB8AC3E}">
        <p14:creationId xmlns:p14="http://schemas.microsoft.com/office/powerpoint/2010/main" val="21456079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41" name="Picture 40"/>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pic>
        <p:nvPicPr>
          <p:cNvPr id="42" name="Picture 4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noAutofit/>
          </a:bodyPr>
          <a:lstStyle>
            <a:lvl1pPr>
              <a:defRPr sz="3800">
                <a:solidFill>
                  <a:schemeClr val="tx2"/>
                </a:solidFill>
              </a:defRPr>
            </a:lvl1pPr>
          </a:lstStyle>
          <a:p>
            <a:r>
              <a:rPr lang="en-US"/>
              <a:t>Few things are more wonderful than bar charts that go up</a:t>
            </a:r>
          </a:p>
        </p:txBody>
      </p:sp>
      <p:sp>
        <p:nvSpPr>
          <p:cNvPr id="7" name="Text Placeholder 71"/>
          <p:cNvSpPr>
            <a:spLocks noGrp="1"/>
          </p:cNvSpPr>
          <p:nvPr>
            <p:ph type="body" sz="quarter" idx="13"/>
          </p:nvPr>
        </p:nvSpPr>
        <p:spPr>
          <a:xfrm>
            <a:off x="914400" y="121920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Put your wonderful subtitle here</a:t>
            </a:r>
          </a:p>
        </p:txBody>
      </p:sp>
      <p:sp>
        <p:nvSpPr>
          <p:cNvPr id="8" name="Rounded Rectangle 37"/>
          <p:cNvSpPr/>
          <p:nvPr userDrawn="1"/>
        </p:nvSpPr>
        <p:spPr>
          <a:xfrm>
            <a:off x="2467875"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9" name="Rounded Rectangle 38"/>
          <p:cNvSpPr/>
          <p:nvPr userDrawn="1"/>
        </p:nvSpPr>
        <p:spPr>
          <a:xfrm>
            <a:off x="2467875" y="4716496"/>
            <a:ext cx="459773" cy="862085"/>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18%</a:t>
            </a:r>
          </a:p>
        </p:txBody>
      </p:sp>
      <p:sp>
        <p:nvSpPr>
          <p:cNvPr id="10" name="Rounded Rectangle 39"/>
          <p:cNvSpPr/>
          <p:nvPr userDrawn="1"/>
        </p:nvSpPr>
        <p:spPr>
          <a:xfrm>
            <a:off x="3452103"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1" name="Rounded Rectangle 40"/>
          <p:cNvSpPr/>
          <p:nvPr userDrawn="1"/>
        </p:nvSpPr>
        <p:spPr>
          <a:xfrm>
            <a:off x="3452103" y="4237890"/>
            <a:ext cx="459773" cy="1340691"/>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45%</a:t>
            </a:r>
          </a:p>
        </p:txBody>
      </p:sp>
      <p:sp>
        <p:nvSpPr>
          <p:cNvPr id="12" name="Rounded Rectangle 41"/>
          <p:cNvSpPr/>
          <p:nvPr userDrawn="1"/>
        </p:nvSpPr>
        <p:spPr>
          <a:xfrm>
            <a:off x="4436331"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3" name="Rounded Rectangle 42"/>
          <p:cNvSpPr/>
          <p:nvPr userDrawn="1"/>
        </p:nvSpPr>
        <p:spPr>
          <a:xfrm>
            <a:off x="4436331" y="4383578"/>
            <a:ext cx="459773" cy="1195003"/>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40%</a:t>
            </a:r>
          </a:p>
        </p:txBody>
      </p:sp>
      <p:sp>
        <p:nvSpPr>
          <p:cNvPr id="14" name="Rounded Rectangle 43"/>
          <p:cNvSpPr/>
          <p:nvPr userDrawn="1"/>
        </p:nvSpPr>
        <p:spPr>
          <a:xfrm>
            <a:off x="5420559"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5" name="Rounded Rectangle 44"/>
          <p:cNvSpPr/>
          <p:nvPr userDrawn="1"/>
        </p:nvSpPr>
        <p:spPr>
          <a:xfrm>
            <a:off x="5420559" y="3720146"/>
            <a:ext cx="459773" cy="185843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68%</a:t>
            </a:r>
          </a:p>
        </p:txBody>
      </p:sp>
      <p:sp>
        <p:nvSpPr>
          <p:cNvPr id="16" name="Rounded Rectangle 45"/>
          <p:cNvSpPr/>
          <p:nvPr userDrawn="1"/>
        </p:nvSpPr>
        <p:spPr>
          <a:xfrm>
            <a:off x="6404787"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7" name="Rounded Rectangle 46"/>
          <p:cNvSpPr/>
          <p:nvPr userDrawn="1"/>
        </p:nvSpPr>
        <p:spPr>
          <a:xfrm>
            <a:off x="6404787" y="3919653"/>
            <a:ext cx="459773" cy="1658929"/>
          </a:xfrm>
          <a:prstGeom prst="roundRect">
            <a:avLst>
              <a:gd name="adj" fmla="val 50000"/>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62%</a:t>
            </a:r>
          </a:p>
        </p:txBody>
      </p:sp>
      <p:sp>
        <p:nvSpPr>
          <p:cNvPr id="18" name="Rounded Rectangle 47"/>
          <p:cNvSpPr/>
          <p:nvPr userDrawn="1"/>
        </p:nvSpPr>
        <p:spPr>
          <a:xfrm>
            <a:off x="7389015"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19" name="Rounded Rectangle 48"/>
          <p:cNvSpPr/>
          <p:nvPr userDrawn="1"/>
        </p:nvSpPr>
        <p:spPr>
          <a:xfrm>
            <a:off x="7389015" y="3489573"/>
            <a:ext cx="459773" cy="2089009"/>
          </a:xfrm>
          <a:prstGeom prst="roundRect">
            <a:avLst>
              <a:gd name="adj" fmla="val 50000"/>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80%</a:t>
            </a:r>
          </a:p>
        </p:txBody>
      </p:sp>
      <p:sp>
        <p:nvSpPr>
          <p:cNvPr id="20" name="Rounded Rectangle 49"/>
          <p:cNvSpPr/>
          <p:nvPr userDrawn="1"/>
        </p:nvSpPr>
        <p:spPr>
          <a:xfrm>
            <a:off x="8373243"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21" name="Rounded Rectangle 50"/>
          <p:cNvSpPr/>
          <p:nvPr userDrawn="1"/>
        </p:nvSpPr>
        <p:spPr>
          <a:xfrm>
            <a:off x="8373243" y="3919653"/>
            <a:ext cx="459773" cy="1658929"/>
          </a:xfrm>
          <a:prstGeom prst="roundRect">
            <a:avLst>
              <a:gd name="adj" fmla="val 50000"/>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64%</a:t>
            </a:r>
          </a:p>
        </p:txBody>
      </p:sp>
      <p:sp>
        <p:nvSpPr>
          <p:cNvPr id="22" name="Rounded Rectangle 51"/>
          <p:cNvSpPr/>
          <p:nvPr userDrawn="1"/>
        </p:nvSpPr>
        <p:spPr>
          <a:xfrm>
            <a:off x="9357475" y="2839610"/>
            <a:ext cx="459773" cy="2738972"/>
          </a:xfrm>
          <a:prstGeom prst="roundRect">
            <a:avLst>
              <a:gd name="adj" fmla="val 50000"/>
            </a:avLst>
          </a:prstGeom>
          <a:solidFill>
            <a:schemeClr val="bg1">
              <a:lumMod val="6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solidFill>
                <a:srgbClr val="FFFFFF"/>
              </a:solidFill>
            </a:endParaRPr>
          </a:p>
        </p:txBody>
      </p:sp>
      <p:sp>
        <p:nvSpPr>
          <p:cNvPr id="23" name="Rounded Rectangle 52"/>
          <p:cNvSpPr/>
          <p:nvPr userDrawn="1"/>
        </p:nvSpPr>
        <p:spPr>
          <a:xfrm>
            <a:off x="9357475" y="2998661"/>
            <a:ext cx="459773" cy="2579920"/>
          </a:xfrm>
          <a:prstGeom prst="roundRect">
            <a:avLst>
              <a:gd name="adj" fmla="val 5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none" tIns="121920" bIns="121920" rtlCol="0" anchor="b" anchorCtr="0"/>
          <a:lstStyle/>
          <a:p>
            <a:pPr algn="ctr"/>
            <a:r>
              <a:rPr lang="en-US" sz="1333">
                <a:solidFill>
                  <a:srgbClr val="FFFFFF"/>
                </a:solidFill>
              </a:rPr>
              <a:t>94%</a:t>
            </a:r>
          </a:p>
        </p:txBody>
      </p:sp>
      <p:sp>
        <p:nvSpPr>
          <p:cNvPr id="24" name="Rectangle 23"/>
          <p:cNvSpPr/>
          <p:nvPr userDrawn="1"/>
        </p:nvSpPr>
        <p:spPr>
          <a:xfrm>
            <a:off x="8593907" y="1999631"/>
            <a:ext cx="2001893" cy="521297"/>
          </a:xfrm>
          <a:prstGeom prst="rect">
            <a:avLst/>
          </a:prstGeom>
          <a:solidFill>
            <a:schemeClr val="tx1">
              <a:lumMod val="50000"/>
            </a:schemeClr>
          </a:solidFill>
        </p:spPr>
        <p:txBody>
          <a:bodyPr wrap="square">
            <a:spAutoFit/>
          </a:bodyPr>
          <a:lstStyle/>
          <a:p>
            <a:pPr algn="ctr">
              <a:lnSpc>
                <a:spcPct val="95000"/>
              </a:lnSpc>
            </a:pPr>
            <a:r>
              <a:rPr lang="en-US" sz="1467">
                <a:solidFill>
                  <a:schemeClr val="bg1"/>
                </a:solidFill>
              </a:rPr>
              <a:t>Lorem ipsum dolor sit amet, </a:t>
            </a:r>
            <a:r>
              <a:rPr lang="en-US" sz="1467" err="1">
                <a:solidFill>
                  <a:schemeClr val="bg1"/>
                </a:solidFill>
              </a:rPr>
              <a:t>consectetur</a:t>
            </a:r>
            <a:endParaRPr lang="en-US" sz="1467">
              <a:solidFill>
                <a:schemeClr val="bg1"/>
              </a:solidFill>
            </a:endParaRPr>
          </a:p>
        </p:txBody>
      </p:sp>
      <p:sp>
        <p:nvSpPr>
          <p:cNvPr id="25" name="Oval 24"/>
          <p:cNvSpPr/>
          <p:nvPr userDrawn="1"/>
        </p:nvSpPr>
        <p:spPr>
          <a:xfrm>
            <a:off x="9498843" y="3153043"/>
            <a:ext cx="192021" cy="192021"/>
          </a:xfrm>
          <a:prstGeom prst="ellipse">
            <a:avLst/>
          </a:prstGeom>
          <a:solidFill>
            <a:schemeClr val="tx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p>
        </p:txBody>
      </p:sp>
      <p:cxnSp>
        <p:nvCxnSpPr>
          <p:cNvPr id="26" name="Straight Connector 25"/>
          <p:cNvCxnSpPr>
            <a:stCxn id="25" idx="0"/>
            <a:endCxn id="24" idx="2"/>
          </p:cNvCxnSpPr>
          <p:nvPr userDrawn="1"/>
        </p:nvCxnSpPr>
        <p:spPr>
          <a:xfrm flipV="1">
            <a:off x="9594854" y="2520928"/>
            <a:ext cx="0" cy="632115"/>
          </a:xfrm>
          <a:prstGeom prst="line">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p:cNvSpPr/>
          <p:nvPr userDrawn="1"/>
        </p:nvSpPr>
        <p:spPr>
          <a:xfrm>
            <a:off x="9357475" y="5719928"/>
            <a:ext cx="459775" cy="337528"/>
          </a:xfrm>
          <a:prstGeom prst="rect">
            <a:avLst/>
          </a:prstGeom>
        </p:spPr>
        <p:txBody>
          <a:bodyPr wrap="none">
            <a:noAutofit/>
          </a:bodyPr>
          <a:lstStyle/>
          <a:p>
            <a:pPr algn="ctr">
              <a:lnSpc>
                <a:spcPct val="95000"/>
              </a:lnSpc>
            </a:pPr>
            <a:r>
              <a:rPr lang="en-US" sz="1467">
                <a:solidFill>
                  <a:schemeClr val="tx2"/>
                </a:solidFill>
              </a:rPr>
              <a:t>2018</a:t>
            </a:r>
          </a:p>
        </p:txBody>
      </p:sp>
      <p:sp>
        <p:nvSpPr>
          <p:cNvPr id="28" name="Rectangle 27"/>
          <p:cNvSpPr/>
          <p:nvPr userDrawn="1"/>
        </p:nvSpPr>
        <p:spPr>
          <a:xfrm>
            <a:off x="8373243" y="5719928"/>
            <a:ext cx="459775" cy="337528"/>
          </a:xfrm>
          <a:prstGeom prst="rect">
            <a:avLst/>
          </a:prstGeom>
        </p:spPr>
        <p:txBody>
          <a:bodyPr wrap="none">
            <a:noAutofit/>
          </a:bodyPr>
          <a:lstStyle/>
          <a:p>
            <a:pPr algn="ctr">
              <a:lnSpc>
                <a:spcPct val="95000"/>
              </a:lnSpc>
            </a:pPr>
            <a:r>
              <a:rPr lang="en-US" sz="1467">
                <a:solidFill>
                  <a:schemeClr val="tx2"/>
                </a:solidFill>
              </a:rPr>
              <a:t>2017</a:t>
            </a:r>
          </a:p>
        </p:txBody>
      </p:sp>
      <p:sp>
        <p:nvSpPr>
          <p:cNvPr id="29" name="Rectangle 28"/>
          <p:cNvSpPr/>
          <p:nvPr userDrawn="1"/>
        </p:nvSpPr>
        <p:spPr>
          <a:xfrm>
            <a:off x="7394058" y="5719928"/>
            <a:ext cx="459775" cy="337528"/>
          </a:xfrm>
          <a:prstGeom prst="rect">
            <a:avLst/>
          </a:prstGeom>
        </p:spPr>
        <p:txBody>
          <a:bodyPr wrap="none">
            <a:noAutofit/>
          </a:bodyPr>
          <a:lstStyle/>
          <a:p>
            <a:pPr algn="ctr">
              <a:lnSpc>
                <a:spcPct val="95000"/>
              </a:lnSpc>
            </a:pPr>
            <a:r>
              <a:rPr lang="en-US" sz="1467">
                <a:solidFill>
                  <a:schemeClr val="tx2"/>
                </a:solidFill>
              </a:rPr>
              <a:t>2016</a:t>
            </a:r>
          </a:p>
        </p:txBody>
      </p:sp>
      <p:sp>
        <p:nvSpPr>
          <p:cNvPr id="30" name="Rectangle 29"/>
          <p:cNvSpPr/>
          <p:nvPr userDrawn="1"/>
        </p:nvSpPr>
        <p:spPr>
          <a:xfrm>
            <a:off x="6404786" y="5719928"/>
            <a:ext cx="459775" cy="337528"/>
          </a:xfrm>
          <a:prstGeom prst="rect">
            <a:avLst/>
          </a:prstGeom>
        </p:spPr>
        <p:txBody>
          <a:bodyPr wrap="none">
            <a:noAutofit/>
          </a:bodyPr>
          <a:lstStyle/>
          <a:p>
            <a:pPr algn="ctr">
              <a:lnSpc>
                <a:spcPct val="95000"/>
              </a:lnSpc>
            </a:pPr>
            <a:r>
              <a:rPr lang="en-US" sz="1467">
                <a:solidFill>
                  <a:schemeClr val="tx2"/>
                </a:solidFill>
              </a:rPr>
              <a:t>2015</a:t>
            </a:r>
          </a:p>
        </p:txBody>
      </p:sp>
      <p:sp>
        <p:nvSpPr>
          <p:cNvPr id="31" name="Rectangle 30"/>
          <p:cNvSpPr/>
          <p:nvPr userDrawn="1"/>
        </p:nvSpPr>
        <p:spPr>
          <a:xfrm>
            <a:off x="5415514" y="5719928"/>
            <a:ext cx="459775" cy="337528"/>
          </a:xfrm>
          <a:prstGeom prst="rect">
            <a:avLst/>
          </a:prstGeom>
        </p:spPr>
        <p:txBody>
          <a:bodyPr wrap="none">
            <a:noAutofit/>
          </a:bodyPr>
          <a:lstStyle/>
          <a:p>
            <a:pPr algn="ctr">
              <a:lnSpc>
                <a:spcPct val="95000"/>
              </a:lnSpc>
            </a:pPr>
            <a:r>
              <a:rPr lang="en-US" sz="1467">
                <a:solidFill>
                  <a:schemeClr val="tx2"/>
                </a:solidFill>
              </a:rPr>
              <a:t>2014</a:t>
            </a:r>
          </a:p>
        </p:txBody>
      </p:sp>
      <p:sp>
        <p:nvSpPr>
          <p:cNvPr id="32" name="Rectangle 31"/>
          <p:cNvSpPr/>
          <p:nvPr userDrawn="1"/>
        </p:nvSpPr>
        <p:spPr>
          <a:xfrm>
            <a:off x="4426242" y="5719928"/>
            <a:ext cx="459775" cy="337528"/>
          </a:xfrm>
          <a:prstGeom prst="rect">
            <a:avLst/>
          </a:prstGeom>
        </p:spPr>
        <p:txBody>
          <a:bodyPr wrap="none">
            <a:noAutofit/>
          </a:bodyPr>
          <a:lstStyle/>
          <a:p>
            <a:pPr algn="ctr">
              <a:lnSpc>
                <a:spcPct val="95000"/>
              </a:lnSpc>
            </a:pPr>
            <a:r>
              <a:rPr lang="en-US" sz="1467">
                <a:solidFill>
                  <a:schemeClr val="tx2"/>
                </a:solidFill>
              </a:rPr>
              <a:t>2013</a:t>
            </a:r>
          </a:p>
        </p:txBody>
      </p:sp>
      <p:sp>
        <p:nvSpPr>
          <p:cNvPr id="33" name="Rectangle 32"/>
          <p:cNvSpPr/>
          <p:nvPr userDrawn="1"/>
        </p:nvSpPr>
        <p:spPr>
          <a:xfrm>
            <a:off x="3436970" y="5719928"/>
            <a:ext cx="459775" cy="337528"/>
          </a:xfrm>
          <a:prstGeom prst="rect">
            <a:avLst/>
          </a:prstGeom>
        </p:spPr>
        <p:txBody>
          <a:bodyPr wrap="none">
            <a:noAutofit/>
          </a:bodyPr>
          <a:lstStyle/>
          <a:p>
            <a:pPr algn="ctr">
              <a:lnSpc>
                <a:spcPct val="95000"/>
              </a:lnSpc>
            </a:pPr>
            <a:r>
              <a:rPr lang="en-US" sz="1467">
                <a:solidFill>
                  <a:schemeClr val="tx2"/>
                </a:solidFill>
              </a:rPr>
              <a:t>2012</a:t>
            </a:r>
          </a:p>
        </p:txBody>
      </p:sp>
      <p:sp>
        <p:nvSpPr>
          <p:cNvPr id="34" name="Rectangle 33"/>
          <p:cNvSpPr/>
          <p:nvPr userDrawn="1"/>
        </p:nvSpPr>
        <p:spPr>
          <a:xfrm>
            <a:off x="2482559" y="5719928"/>
            <a:ext cx="459775" cy="337528"/>
          </a:xfrm>
          <a:prstGeom prst="rect">
            <a:avLst/>
          </a:prstGeom>
        </p:spPr>
        <p:txBody>
          <a:bodyPr wrap="none">
            <a:noAutofit/>
          </a:bodyPr>
          <a:lstStyle/>
          <a:p>
            <a:pPr algn="ctr">
              <a:lnSpc>
                <a:spcPct val="95000"/>
              </a:lnSpc>
            </a:pPr>
            <a:r>
              <a:rPr lang="en-US" sz="1467">
                <a:solidFill>
                  <a:schemeClr val="tx2"/>
                </a:solidFill>
              </a:rPr>
              <a:t>2011</a:t>
            </a:r>
          </a:p>
        </p:txBody>
      </p:sp>
      <p:sp>
        <p:nvSpPr>
          <p:cNvPr id="35" name="Rectangle 34"/>
          <p:cNvSpPr/>
          <p:nvPr userDrawn="1"/>
        </p:nvSpPr>
        <p:spPr>
          <a:xfrm>
            <a:off x="1114130" y="2720518"/>
            <a:ext cx="853412" cy="306815"/>
          </a:xfrm>
          <a:prstGeom prst="rect">
            <a:avLst/>
          </a:prstGeom>
        </p:spPr>
        <p:txBody>
          <a:bodyPr wrap="square">
            <a:spAutoFit/>
          </a:bodyPr>
          <a:lstStyle/>
          <a:p>
            <a:pPr algn="r">
              <a:lnSpc>
                <a:spcPct val="95000"/>
              </a:lnSpc>
            </a:pPr>
            <a:r>
              <a:rPr lang="en-US" sz="1467">
                <a:solidFill>
                  <a:schemeClr val="tx2"/>
                </a:solidFill>
              </a:rPr>
              <a:t>100%</a:t>
            </a:r>
          </a:p>
        </p:txBody>
      </p:sp>
      <p:sp>
        <p:nvSpPr>
          <p:cNvPr id="36" name="Rectangle 35"/>
          <p:cNvSpPr/>
          <p:nvPr userDrawn="1"/>
        </p:nvSpPr>
        <p:spPr>
          <a:xfrm>
            <a:off x="1114130" y="3352370"/>
            <a:ext cx="853412" cy="306815"/>
          </a:xfrm>
          <a:prstGeom prst="rect">
            <a:avLst/>
          </a:prstGeom>
        </p:spPr>
        <p:txBody>
          <a:bodyPr wrap="square">
            <a:spAutoFit/>
          </a:bodyPr>
          <a:lstStyle/>
          <a:p>
            <a:pPr algn="r">
              <a:lnSpc>
                <a:spcPct val="95000"/>
              </a:lnSpc>
            </a:pPr>
            <a:r>
              <a:rPr lang="en-US" sz="1467">
                <a:solidFill>
                  <a:schemeClr val="tx2"/>
                </a:solidFill>
              </a:rPr>
              <a:t>75%</a:t>
            </a:r>
          </a:p>
        </p:txBody>
      </p:sp>
      <p:sp>
        <p:nvSpPr>
          <p:cNvPr id="37" name="Rectangle 36"/>
          <p:cNvSpPr/>
          <p:nvPr userDrawn="1"/>
        </p:nvSpPr>
        <p:spPr>
          <a:xfrm>
            <a:off x="1114130" y="3984222"/>
            <a:ext cx="853412" cy="306815"/>
          </a:xfrm>
          <a:prstGeom prst="rect">
            <a:avLst/>
          </a:prstGeom>
        </p:spPr>
        <p:txBody>
          <a:bodyPr wrap="square">
            <a:spAutoFit/>
          </a:bodyPr>
          <a:lstStyle/>
          <a:p>
            <a:pPr algn="r">
              <a:lnSpc>
                <a:spcPct val="95000"/>
              </a:lnSpc>
            </a:pPr>
            <a:r>
              <a:rPr lang="en-US" sz="1467">
                <a:solidFill>
                  <a:schemeClr val="tx2"/>
                </a:solidFill>
              </a:rPr>
              <a:t>50%</a:t>
            </a:r>
          </a:p>
        </p:txBody>
      </p:sp>
      <p:sp>
        <p:nvSpPr>
          <p:cNvPr id="38" name="Rectangle 37"/>
          <p:cNvSpPr/>
          <p:nvPr userDrawn="1"/>
        </p:nvSpPr>
        <p:spPr>
          <a:xfrm>
            <a:off x="1114130" y="5247928"/>
            <a:ext cx="853412" cy="306815"/>
          </a:xfrm>
          <a:prstGeom prst="rect">
            <a:avLst/>
          </a:prstGeom>
        </p:spPr>
        <p:txBody>
          <a:bodyPr wrap="square">
            <a:spAutoFit/>
          </a:bodyPr>
          <a:lstStyle/>
          <a:p>
            <a:pPr algn="r">
              <a:lnSpc>
                <a:spcPct val="95000"/>
              </a:lnSpc>
            </a:pPr>
            <a:r>
              <a:rPr lang="en-US" sz="1467">
                <a:solidFill>
                  <a:schemeClr val="tx2"/>
                </a:solidFill>
              </a:rPr>
              <a:t>0%</a:t>
            </a:r>
          </a:p>
        </p:txBody>
      </p:sp>
      <p:sp>
        <p:nvSpPr>
          <p:cNvPr id="39" name="Rectangle 38"/>
          <p:cNvSpPr/>
          <p:nvPr userDrawn="1"/>
        </p:nvSpPr>
        <p:spPr>
          <a:xfrm>
            <a:off x="1114130" y="4616075"/>
            <a:ext cx="853412" cy="306815"/>
          </a:xfrm>
          <a:prstGeom prst="rect">
            <a:avLst/>
          </a:prstGeom>
        </p:spPr>
        <p:txBody>
          <a:bodyPr wrap="square">
            <a:spAutoFit/>
          </a:bodyPr>
          <a:lstStyle/>
          <a:p>
            <a:pPr algn="r">
              <a:lnSpc>
                <a:spcPct val="95000"/>
              </a:lnSpc>
            </a:pPr>
            <a:r>
              <a:rPr lang="en-US" sz="1467">
                <a:solidFill>
                  <a:schemeClr val="tx2"/>
                </a:solidFill>
              </a:rPr>
              <a:t>25%</a:t>
            </a:r>
          </a:p>
        </p:txBody>
      </p:sp>
      <p:sp>
        <p:nvSpPr>
          <p:cNvPr id="40" name="Rectangle 39"/>
          <p:cNvSpPr/>
          <p:nvPr userDrawn="1"/>
        </p:nvSpPr>
        <p:spPr>
          <a:xfrm>
            <a:off x="1295467" y="2167534"/>
            <a:ext cx="2337973" cy="306815"/>
          </a:xfrm>
          <a:prstGeom prst="rect">
            <a:avLst/>
          </a:prstGeom>
        </p:spPr>
        <p:txBody>
          <a:bodyPr wrap="square">
            <a:spAutoFit/>
          </a:bodyPr>
          <a:lstStyle/>
          <a:p>
            <a:pPr>
              <a:lnSpc>
                <a:spcPct val="95000"/>
              </a:lnSpc>
            </a:pPr>
            <a:r>
              <a:rPr lang="en-US" sz="1467">
                <a:solidFill>
                  <a:schemeClr val="tx2"/>
                </a:solidFill>
              </a:rPr>
              <a:t>Axis title goes here</a:t>
            </a:r>
          </a:p>
        </p:txBody>
      </p:sp>
    </p:spTree>
    <p:extLst>
      <p:ext uri="{BB962C8B-B14F-4D97-AF65-F5344CB8AC3E}">
        <p14:creationId xmlns:p14="http://schemas.microsoft.com/office/powerpoint/2010/main" val="20578658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37" name="Picture 36"/>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Category growth in a circular chart</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You can put a subtitle here that is awesome</a:t>
            </a:r>
          </a:p>
        </p:txBody>
      </p:sp>
      <p:sp>
        <p:nvSpPr>
          <p:cNvPr id="8" name="Rectangle 7"/>
          <p:cNvSpPr/>
          <p:nvPr userDrawn="1"/>
        </p:nvSpPr>
        <p:spPr>
          <a:xfrm>
            <a:off x="1007234" y="2084217"/>
            <a:ext cx="2751967" cy="3451073"/>
          </a:xfrm>
          <a:prstGeom prst="rect">
            <a:avLst/>
          </a:prstGeom>
        </p:spPr>
        <p:txBody>
          <a:bodyPr wrap="square" lIns="243840" rIns="243840" bIns="97536">
            <a:spAutoFit/>
          </a:bodyPr>
          <a:lstStyle/>
          <a:p>
            <a:pPr>
              <a:lnSpc>
                <a:spcPct val="89000"/>
              </a:lnSpc>
            </a:pPr>
            <a:r>
              <a:rPr lang="en-US" sz="2133">
                <a:solidFill>
                  <a:schemeClr val="tx2"/>
                </a:solidFill>
              </a:rPr>
              <a:t>What’s important</a:t>
            </a:r>
          </a:p>
          <a:p>
            <a:pPr>
              <a:lnSpc>
                <a:spcPct val="89000"/>
              </a:lnSpc>
            </a:pPr>
            <a:r>
              <a:rPr lang="en-US" sz="1467">
                <a:solidFill>
                  <a:schemeClr val="tx2"/>
                </a:solidFill>
              </a:rPr>
              <a:t>Is to remember that you can replace the </a:t>
            </a:r>
            <a:r>
              <a:rPr lang="en-US" sz="1467" err="1">
                <a:solidFill>
                  <a:schemeClr val="tx2"/>
                </a:solidFill>
              </a:rPr>
              <a:t>lorem</a:t>
            </a:r>
            <a:r>
              <a:rPr lang="en-US" sz="1467">
                <a:solidFill>
                  <a:schemeClr val="tx2"/>
                </a:solidFill>
              </a:rPr>
              <a:t> ipsum text with other text. An example of </a:t>
            </a:r>
            <a:r>
              <a:rPr lang="en-US" sz="1467" err="1">
                <a:solidFill>
                  <a:schemeClr val="tx2"/>
                </a:solidFill>
              </a:rPr>
              <a:t>lorem</a:t>
            </a:r>
            <a:r>
              <a:rPr lang="en-US" sz="1467">
                <a:solidFill>
                  <a:schemeClr val="tx2"/>
                </a:solidFill>
              </a:rPr>
              <a:t> ipsum is, “Lorem ipsum dolor sit amet, consectetur adipiscing elit. Aenean dui felis, posuere a lacus sed, consequat facilisis leo. Nulla varius sollicitudin orci ac malesuada. Donec dapibus ex tortor, pellentesque tincidunt elit viverra at.”</a:t>
            </a:r>
          </a:p>
        </p:txBody>
      </p:sp>
      <p:sp>
        <p:nvSpPr>
          <p:cNvPr id="9" name="Oval 8"/>
          <p:cNvSpPr/>
          <p:nvPr userDrawn="1"/>
        </p:nvSpPr>
        <p:spPr>
          <a:xfrm>
            <a:off x="4597170" y="2294584"/>
            <a:ext cx="3001999" cy="3001997"/>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0" name="Oval 9"/>
          <p:cNvSpPr/>
          <p:nvPr userDrawn="1"/>
        </p:nvSpPr>
        <p:spPr>
          <a:xfrm>
            <a:off x="4961950" y="2659365"/>
            <a:ext cx="2272439" cy="2272439"/>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1" name="Oval 10"/>
          <p:cNvSpPr/>
          <p:nvPr userDrawn="1"/>
        </p:nvSpPr>
        <p:spPr>
          <a:xfrm>
            <a:off x="5328041" y="3025455"/>
            <a:ext cx="1540259" cy="1540259"/>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2" name="Oval 11"/>
          <p:cNvSpPr/>
          <p:nvPr userDrawn="1"/>
        </p:nvSpPr>
        <p:spPr>
          <a:xfrm>
            <a:off x="4233327" y="1930742"/>
            <a:ext cx="3729685" cy="3729685"/>
          </a:xfrm>
          <a:prstGeom prst="ellipse">
            <a:avLst/>
          </a:prstGeom>
          <a:ln w="3810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3" name="Arc 12"/>
          <p:cNvSpPr/>
          <p:nvPr userDrawn="1"/>
        </p:nvSpPr>
        <p:spPr>
          <a:xfrm>
            <a:off x="4597170" y="2294584"/>
            <a:ext cx="3001999" cy="3001997"/>
          </a:xfrm>
          <a:prstGeom prst="arc">
            <a:avLst/>
          </a:prstGeom>
          <a:ln w="381000" cap="rnd"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4" name="Arc 13"/>
          <p:cNvSpPr/>
          <p:nvPr userDrawn="1"/>
        </p:nvSpPr>
        <p:spPr>
          <a:xfrm>
            <a:off x="4961950" y="2659365"/>
            <a:ext cx="2272439" cy="2272439"/>
          </a:xfrm>
          <a:prstGeom prst="arc">
            <a:avLst>
              <a:gd name="adj1" fmla="val 16200000"/>
              <a:gd name="adj2" fmla="val 4074945"/>
            </a:avLst>
          </a:prstGeom>
          <a:ln w="3810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5" name="Arc 14"/>
          <p:cNvSpPr/>
          <p:nvPr userDrawn="1"/>
        </p:nvSpPr>
        <p:spPr>
          <a:xfrm>
            <a:off x="5328041" y="3025455"/>
            <a:ext cx="1540259" cy="1540259"/>
          </a:xfrm>
          <a:prstGeom prst="arc">
            <a:avLst>
              <a:gd name="adj1" fmla="val 16200000"/>
              <a:gd name="adj2" fmla="val 9376870"/>
            </a:avLst>
          </a:prstGeom>
          <a:ln w="381000" cap="rnd"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6" name="Arc 15"/>
          <p:cNvSpPr/>
          <p:nvPr userDrawn="1"/>
        </p:nvSpPr>
        <p:spPr>
          <a:xfrm>
            <a:off x="4233327" y="1930742"/>
            <a:ext cx="3729685" cy="3729685"/>
          </a:xfrm>
          <a:prstGeom prst="arc">
            <a:avLst>
              <a:gd name="adj1" fmla="val 16200000"/>
              <a:gd name="adj2" fmla="val 19195557"/>
            </a:avLst>
          </a:prstGeom>
          <a:ln w="3810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sp>
        <p:nvSpPr>
          <p:cNvPr id="17" name="Rectangle 16"/>
          <p:cNvSpPr/>
          <p:nvPr userDrawn="1"/>
        </p:nvSpPr>
        <p:spPr>
          <a:xfrm>
            <a:off x="9515752" y="1831122"/>
            <a:ext cx="2122061" cy="710900"/>
          </a:xfrm>
          <a:prstGeom prst="rect">
            <a:avLst/>
          </a:prstGeom>
        </p:spPr>
        <p:txBody>
          <a:bodyPr wrap="square" lIns="243840" rIns="243840" bIns="97536">
            <a:spAutoFit/>
          </a:bodyPr>
          <a:lstStyle/>
          <a:p>
            <a:pPr>
              <a:lnSpc>
                <a:spcPct val="89000"/>
              </a:lnSpc>
            </a:pPr>
            <a:r>
              <a:rPr lang="en-US" sz="2667" b="1">
                <a:solidFill>
                  <a:schemeClr val="accent1"/>
                </a:solidFill>
              </a:rPr>
              <a:t>15%</a:t>
            </a:r>
          </a:p>
          <a:p>
            <a:pPr>
              <a:lnSpc>
                <a:spcPct val="89000"/>
              </a:lnSpc>
            </a:pPr>
            <a:r>
              <a:rPr lang="en-US" sz="1467">
                <a:solidFill>
                  <a:schemeClr val="tx2"/>
                </a:solidFill>
              </a:rPr>
              <a:t>Category A</a:t>
            </a:r>
          </a:p>
        </p:txBody>
      </p:sp>
      <p:sp>
        <p:nvSpPr>
          <p:cNvPr id="18" name="Rectangle 17"/>
          <p:cNvSpPr/>
          <p:nvPr userDrawn="1"/>
        </p:nvSpPr>
        <p:spPr>
          <a:xfrm>
            <a:off x="9515752" y="3015078"/>
            <a:ext cx="2122061" cy="710900"/>
          </a:xfrm>
          <a:prstGeom prst="rect">
            <a:avLst/>
          </a:prstGeom>
        </p:spPr>
        <p:txBody>
          <a:bodyPr wrap="square" lIns="243840" rIns="243840" bIns="97536">
            <a:spAutoFit/>
          </a:bodyPr>
          <a:lstStyle/>
          <a:p>
            <a:pPr>
              <a:lnSpc>
                <a:spcPct val="89000"/>
              </a:lnSpc>
            </a:pPr>
            <a:r>
              <a:rPr lang="en-US" sz="2667" b="1">
                <a:solidFill>
                  <a:schemeClr val="accent1">
                    <a:lumMod val="60000"/>
                    <a:lumOff val="40000"/>
                  </a:schemeClr>
                </a:solidFill>
              </a:rPr>
              <a:t>26%</a:t>
            </a:r>
          </a:p>
          <a:p>
            <a:pPr>
              <a:lnSpc>
                <a:spcPct val="89000"/>
              </a:lnSpc>
            </a:pPr>
            <a:r>
              <a:rPr lang="en-US" sz="1467">
                <a:solidFill>
                  <a:schemeClr val="tx2"/>
                </a:solidFill>
              </a:rPr>
              <a:t>Category B</a:t>
            </a:r>
          </a:p>
        </p:txBody>
      </p:sp>
      <p:sp>
        <p:nvSpPr>
          <p:cNvPr id="19" name="Rectangle 18"/>
          <p:cNvSpPr/>
          <p:nvPr userDrawn="1"/>
        </p:nvSpPr>
        <p:spPr>
          <a:xfrm>
            <a:off x="9515752" y="4162691"/>
            <a:ext cx="2122061" cy="710900"/>
          </a:xfrm>
          <a:prstGeom prst="rect">
            <a:avLst/>
          </a:prstGeom>
        </p:spPr>
        <p:txBody>
          <a:bodyPr wrap="square" lIns="243840" rIns="243840" bIns="97536">
            <a:spAutoFit/>
          </a:bodyPr>
          <a:lstStyle/>
          <a:p>
            <a:pPr>
              <a:lnSpc>
                <a:spcPct val="89000"/>
              </a:lnSpc>
            </a:pPr>
            <a:r>
              <a:rPr lang="en-US" sz="2667" b="1">
                <a:solidFill>
                  <a:schemeClr val="accent5"/>
                </a:solidFill>
              </a:rPr>
              <a:t>44%</a:t>
            </a:r>
          </a:p>
          <a:p>
            <a:pPr>
              <a:lnSpc>
                <a:spcPct val="89000"/>
              </a:lnSpc>
            </a:pPr>
            <a:r>
              <a:rPr lang="en-US" sz="1467">
                <a:solidFill>
                  <a:schemeClr val="tx2"/>
                </a:solidFill>
              </a:rPr>
              <a:t>Category C</a:t>
            </a:r>
          </a:p>
        </p:txBody>
      </p:sp>
      <p:sp>
        <p:nvSpPr>
          <p:cNvPr id="20" name="Rectangle 19"/>
          <p:cNvSpPr/>
          <p:nvPr userDrawn="1"/>
        </p:nvSpPr>
        <p:spPr>
          <a:xfrm>
            <a:off x="9515752" y="5279324"/>
            <a:ext cx="2122061" cy="710900"/>
          </a:xfrm>
          <a:prstGeom prst="rect">
            <a:avLst/>
          </a:prstGeom>
        </p:spPr>
        <p:txBody>
          <a:bodyPr wrap="square" lIns="243840" rIns="243840" bIns="97536">
            <a:spAutoFit/>
          </a:bodyPr>
          <a:lstStyle/>
          <a:p>
            <a:pPr>
              <a:lnSpc>
                <a:spcPct val="89000"/>
              </a:lnSpc>
            </a:pPr>
            <a:r>
              <a:rPr lang="en-US" sz="2667" b="1">
                <a:solidFill>
                  <a:schemeClr val="accent5">
                    <a:lumMod val="50000"/>
                  </a:schemeClr>
                </a:solidFill>
              </a:rPr>
              <a:t>71%</a:t>
            </a:r>
          </a:p>
          <a:p>
            <a:pPr>
              <a:lnSpc>
                <a:spcPct val="89000"/>
              </a:lnSpc>
            </a:pPr>
            <a:r>
              <a:rPr lang="en-US" sz="1467">
                <a:solidFill>
                  <a:schemeClr val="tx2"/>
                </a:solidFill>
              </a:rPr>
              <a:t>Category D</a:t>
            </a:r>
          </a:p>
        </p:txBody>
      </p:sp>
      <p:sp>
        <p:nvSpPr>
          <p:cNvPr id="21" name="Freeform 28"/>
          <p:cNvSpPr/>
          <p:nvPr userDrawn="1"/>
        </p:nvSpPr>
        <p:spPr>
          <a:xfrm>
            <a:off x="6098169" y="4565252"/>
            <a:ext cx="2803112" cy="1061032"/>
          </a:xfrm>
          <a:custGeom>
            <a:avLst/>
            <a:gdLst>
              <a:gd name="connsiteX0" fmla="*/ 9167091 w 9167091"/>
              <a:gd name="connsiteY0" fmla="*/ 5137727 h 5149273"/>
              <a:gd name="connsiteX1" fmla="*/ 11546 w 9167091"/>
              <a:gd name="connsiteY1" fmla="*/ 5149273 h 5149273"/>
              <a:gd name="connsiteX2" fmla="*/ 0 w 9167091"/>
              <a:gd name="connsiteY2" fmla="*/ 0 h 5149273"/>
            </a:gdLst>
            <a:ahLst/>
            <a:cxnLst>
              <a:cxn ang="0">
                <a:pos x="connsiteX0" y="connsiteY0"/>
              </a:cxn>
              <a:cxn ang="0">
                <a:pos x="connsiteX1" y="connsiteY1"/>
              </a:cxn>
              <a:cxn ang="0">
                <a:pos x="connsiteX2" y="connsiteY2"/>
              </a:cxn>
            </a:cxnLst>
            <a:rect l="l" t="t" r="r" b="b"/>
            <a:pathLst>
              <a:path w="9167091" h="5149273">
                <a:moveTo>
                  <a:pt x="9167091" y="5137727"/>
                </a:moveTo>
                <a:lnTo>
                  <a:pt x="11546" y="5149273"/>
                </a:lnTo>
                <a:cubicBezTo>
                  <a:pt x="7697" y="3432849"/>
                  <a:pt x="3849" y="1716424"/>
                  <a:pt x="0" y="0"/>
                </a:cubicBezTo>
              </a:path>
            </a:pathLst>
          </a:custGeom>
          <a:ln w="6350" cmpd="sng">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p>
        </p:txBody>
      </p:sp>
      <p:cxnSp>
        <p:nvCxnSpPr>
          <p:cNvPr id="22" name="Straight Connector 21"/>
          <p:cNvCxnSpPr/>
          <p:nvPr userDrawn="1"/>
        </p:nvCxnSpPr>
        <p:spPr>
          <a:xfrm flipH="1">
            <a:off x="6972135" y="4505299"/>
            <a:ext cx="1848928" cy="0"/>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7641489" y="3357687"/>
            <a:ext cx="1179575"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flipH="1">
            <a:off x="7255659" y="2197661"/>
            <a:ext cx="1565404"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5" name="Oval 12"/>
          <p:cNvSpPr>
            <a:spLocks noChangeArrowheads="1"/>
          </p:cNvSpPr>
          <p:nvPr userDrawn="1"/>
        </p:nvSpPr>
        <p:spPr bwMode="auto">
          <a:xfrm>
            <a:off x="8821063" y="1798028"/>
            <a:ext cx="751403" cy="751403"/>
          </a:xfrm>
          <a:prstGeom prst="ellipse">
            <a:avLst/>
          </a:pr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6" name="Oval 12"/>
          <p:cNvSpPr>
            <a:spLocks noChangeArrowheads="1"/>
          </p:cNvSpPr>
          <p:nvPr userDrawn="1"/>
        </p:nvSpPr>
        <p:spPr bwMode="auto">
          <a:xfrm>
            <a:off x="8821063" y="2981984"/>
            <a:ext cx="751403" cy="751403"/>
          </a:xfrm>
          <a:prstGeom prst="ellipse">
            <a:avLst/>
          </a:pr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7" name="Oval 12"/>
          <p:cNvSpPr>
            <a:spLocks noChangeArrowheads="1"/>
          </p:cNvSpPr>
          <p:nvPr userDrawn="1"/>
        </p:nvSpPr>
        <p:spPr bwMode="auto">
          <a:xfrm>
            <a:off x="8821063" y="4129597"/>
            <a:ext cx="751403" cy="751403"/>
          </a:xfrm>
          <a:prstGeom prst="ellipse">
            <a:avLst/>
          </a:pr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sp>
        <p:nvSpPr>
          <p:cNvPr id="28" name="Oval 12"/>
          <p:cNvSpPr>
            <a:spLocks noChangeArrowheads="1"/>
          </p:cNvSpPr>
          <p:nvPr userDrawn="1"/>
        </p:nvSpPr>
        <p:spPr bwMode="auto">
          <a:xfrm>
            <a:off x="8821063" y="5246231"/>
            <a:ext cx="751403" cy="751403"/>
          </a:xfrm>
          <a:prstGeom prst="ellipse">
            <a:avLst/>
          </a:pr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3200"/>
          </a:p>
        </p:txBody>
      </p:sp>
      <p:pic>
        <p:nvPicPr>
          <p:cNvPr id="29" name="Picture 28"/>
          <p:cNvPicPr>
            <a:picLocks noChangeAspect="1"/>
          </p:cNvPicPr>
          <p:nvPr userDrawn="1"/>
        </p:nvPicPr>
        <p:blipFill>
          <a:blip r:embed="rId3"/>
          <a:stretch>
            <a:fillRect/>
          </a:stretch>
        </p:blipFill>
        <p:spPr>
          <a:xfrm>
            <a:off x="8897503" y="2003658"/>
            <a:ext cx="598524" cy="340145"/>
          </a:xfrm>
          <a:prstGeom prst="rect">
            <a:avLst/>
          </a:prstGeom>
        </p:spPr>
      </p:pic>
      <p:sp>
        <p:nvSpPr>
          <p:cNvPr id="30" name="Freeform 41"/>
          <p:cNvSpPr>
            <a:spLocks noChangeAspect="1" noEditPoints="1"/>
          </p:cNvSpPr>
          <p:nvPr userDrawn="1"/>
        </p:nvSpPr>
        <p:spPr bwMode="auto">
          <a:xfrm>
            <a:off x="9020679" y="5408552"/>
            <a:ext cx="352171" cy="426760"/>
          </a:xfrm>
          <a:custGeom>
            <a:avLst/>
            <a:gdLst>
              <a:gd name="T0" fmla="*/ 487 w 800"/>
              <a:gd name="T1" fmla="*/ 761 h 969"/>
              <a:gd name="T2" fmla="*/ 487 w 800"/>
              <a:gd name="T3" fmla="*/ 605 h 969"/>
              <a:gd name="T4" fmla="*/ 136 w 800"/>
              <a:gd name="T5" fmla="*/ 254 h 969"/>
              <a:gd name="T6" fmla="*/ 275 w 800"/>
              <a:gd name="T7" fmla="*/ 254 h 969"/>
              <a:gd name="T8" fmla="*/ 275 w 800"/>
              <a:gd name="T9" fmla="*/ 211 h 969"/>
              <a:gd name="T10" fmla="*/ 64 w 800"/>
              <a:gd name="T11" fmla="*/ 211 h 969"/>
              <a:gd name="T12" fmla="*/ 64 w 800"/>
              <a:gd name="T13" fmla="*/ 423 h 969"/>
              <a:gd name="T14" fmla="*/ 106 w 800"/>
              <a:gd name="T15" fmla="*/ 423 h 969"/>
              <a:gd name="T16" fmla="*/ 106 w 800"/>
              <a:gd name="T17" fmla="*/ 283 h 969"/>
              <a:gd name="T18" fmla="*/ 445 w 800"/>
              <a:gd name="T19" fmla="*/ 622 h 969"/>
              <a:gd name="T20" fmla="*/ 445 w 800"/>
              <a:gd name="T21" fmla="*/ 761 h 969"/>
              <a:gd name="T22" fmla="*/ 360 w 800"/>
              <a:gd name="T23" fmla="*/ 863 h 969"/>
              <a:gd name="T24" fmla="*/ 466 w 800"/>
              <a:gd name="T25" fmla="*/ 969 h 969"/>
              <a:gd name="T26" fmla="*/ 572 w 800"/>
              <a:gd name="T27" fmla="*/ 863 h 969"/>
              <a:gd name="T28" fmla="*/ 487 w 800"/>
              <a:gd name="T29" fmla="*/ 761 h 969"/>
              <a:gd name="T30" fmla="*/ 466 w 800"/>
              <a:gd name="T31" fmla="*/ 931 h 969"/>
              <a:gd name="T32" fmla="*/ 403 w 800"/>
              <a:gd name="T33" fmla="*/ 867 h 969"/>
              <a:gd name="T34" fmla="*/ 466 w 800"/>
              <a:gd name="T35" fmla="*/ 804 h 969"/>
              <a:gd name="T36" fmla="*/ 529 w 800"/>
              <a:gd name="T37" fmla="*/ 867 h 969"/>
              <a:gd name="T38" fmla="*/ 466 w 800"/>
              <a:gd name="T39" fmla="*/ 931 h 969"/>
              <a:gd name="T40" fmla="*/ 178 w 800"/>
              <a:gd name="T41" fmla="*/ 592 h 969"/>
              <a:gd name="T42" fmla="*/ 106 w 800"/>
              <a:gd name="T43" fmla="*/ 668 h 969"/>
              <a:gd name="T44" fmla="*/ 30 w 800"/>
              <a:gd name="T45" fmla="*/ 592 h 969"/>
              <a:gd name="T46" fmla="*/ 0 w 800"/>
              <a:gd name="T47" fmla="*/ 622 h 969"/>
              <a:gd name="T48" fmla="*/ 77 w 800"/>
              <a:gd name="T49" fmla="*/ 698 h 969"/>
              <a:gd name="T50" fmla="*/ 0 w 800"/>
              <a:gd name="T51" fmla="*/ 770 h 969"/>
              <a:gd name="T52" fmla="*/ 30 w 800"/>
              <a:gd name="T53" fmla="*/ 800 h 969"/>
              <a:gd name="T54" fmla="*/ 106 w 800"/>
              <a:gd name="T55" fmla="*/ 728 h 969"/>
              <a:gd name="T56" fmla="*/ 178 w 800"/>
              <a:gd name="T57" fmla="*/ 800 h 969"/>
              <a:gd name="T58" fmla="*/ 208 w 800"/>
              <a:gd name="T59" fmla="*/ 770 h 969"/>
              <a:gd name="T60" fmla="*/ 136 w 800"/>
              <a:gd name="T61" fmla="*/ 698 h 969"/>
              <a:gd name="T62" fmla="*/ 208 w 800"/>
              <a:gd name="T63" fmla="*/ 622 h 969"/>
              <a:gd name="T64" fmla="*/ 178 w 800"/>
              <a:gd name="T65" fmla="*/ 592 h 969"/>
              <a:gd name="T66" fmla="*/ 800 w 800"/>
              <a:gd name="T67" fmla="*/ 325 h 969"/>
              <a:gd name="T68" fmla="*/ 771 w 800"/>
              <a:gd name="T69" fmla="*/ 296 h 969"/>
              <a:gd name="T70" fmla="*/ 699 w 800"/>
              <a:gd name="T71" fmla="*/ 372 h 969"/>
              <a:gd name="T72" fmla="*/ 623 w 800"/>
              <a:gd name="T73" fmla="*/ 296 h 969"/>
              <a:gd name="T74" fmla="*/ 593 w 800"/>
              <a:gd name="T75" fmla="*/ 325 h 969"/>
              <a:gd name="T76" fmla="*/ 669 w 800"/>
              <a:gd name="T77" fmla="*/ 402 h 969"/>
              <a:gd name="T78" fmla="*/ 593 w 800"/>
              <a:gd name="T79" fmla="*/ 474 h 969"/>
              <a:gd name="T80" fmla="*/ 623 w 800"/>
              <a:gd name="T81" fmla="*/ 503 h 969"/>
              <a:gd name="T82" fmla="*/ 699 w 800"/>
              <a:gd name="T83" fmla="*/ 431 h 969"/>
              <a:gd name="T84" fmla="*/ 771 w 800"/>
              <a:gd name="T85" fmla="*/ 503 h 969"/>
              <a:gd name="T86" fmla="*/ 800 w 800"/>
              <a:gd name="T87" fmla="*/ 474 h 969"/>
              <a:gd name="T88" fmla="*/ 729 w 800"/>
              <a:gd name="T89" fmla="*/ 402 h 969"/>
              <a:gd name="T90" fmla="*/ 800 w 800"/>
              <a:gd name="T91" fmla="*/ 325 h 969"/>
              <a:gd name="T92" fmla="*/ 559 w 800"/>
              <a:gd name="T93" fmla="*/ 0 h 969"/>
              <a:gd name="T94" fmla="*/ 487 w 800"/>
              <a:gd name="T95" fmla="*/ 76 h 969"/>
              <a:gd name="T96" fmla="*/ 411 w 800"/>
              <a:gd name="T97" fmla="*/ 0 h 969"/>
              <a:gd name="T98" fmla="*/ 381 w 800"/>
              <a:gd name="T99" fmla="*/ 29 h 969"/>
              <a:gd name="T100" fmla="*/ 458 w 800"/>
              <a:gd name="T101" fmla="*/ 105 h 969"/>
              <a:gd name="T102" fmla="*/ 381 w 800"/>
              <a:gd name="T103" fmla="*/ 177 h 969"/>
              <a:gd name="T104" fmla="*/ 411 w 800"/>
              <a:gd name="T105" fmla="*/ 207 h 969"/>
              <a:gd name="T106" fmla="*/ 487 w 800"/>
              <a:gd name="T107" fmla="*/ 135 h 969"/>
              <a:gd name="T108" fmla="*/ 559 w 800"/>
              <a:gd name="T109" fmla="*/ 207 h 969"/>
              <a:gd name="T110" fmla="*/ 589 w 800"/>
              <a:gd name="T111" fmla="*/ 177 h 969"/>
              <a:gd name="T112" fmla="*/ 517 w 800"/>
              <a:gd name="T113" fmla="*/ 105 h 969"/>
              <a:gd name="T114" fmla="*/ 589 w 800"/>
              <a:gd name="T115" fmla="*/ 29 h 969"/>
              <a:gd name="T116" fmla="*/ 559 w 800"/>
              <a:gd name="T117" fmla="*/ 0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 h="969">
                <a:moveTo>
                  <a:pt x="487" y="761"/>
                </a:moveTo>
                <a:cubicBezTo>
                  <a:pt x="487" y="605"/>
                  <a:pt x="487" y="605"/>
                  <a:pt x="487" y="605"/>
                </a:cubicBezTo>
                <a:cubicBezTo>
                  <a:pt x="136" y="254"/>
                  <a:pt x="136" y="254"/>
                  <a:pt x="136" y="254"/>
                </a:cubicBezTo>
                <a:cubicBezTo>
                  <a:pt x="275" y="254"/>
                  <a:pt x="275" y="254"/>
                  <a:pt x="275" y="254"/>
                </a:cubicBezTo>
                <a:cubicBezTo>
                  <a:pt x="275" y="211"/>
                  <a:pt x="275" y="211"/>
                  <a:pt x="275" y="211"/>
                </a:cubicBezTo>
                <a:cubicBezTo>
                  <a:pt x="64" y="211"/>
                  <a:pt x="64" y="211"/>
                  <a:pt x="64" y="211"/>
                </a:cubicBezTo>
                <a:cubicBezTo>
                  <a:pt x="64" y="423"/>
                  <a:pt x="64" y="423"/>
                  <a:pt x="64" y="423"/>
                </a:cubicBezTo>
                <a:cubicBezTo>
                  <a:pt x="106" y="423"/>
                  <a:pt x="106" y="423"/>
                  <a:pt x="106" y="423"/>
                </a:cubicBezTo>
                <a:cubicBezTo>
                  <a:pt x="106" y="283"/>
                  <a:pt x="106" y="283"/>
                  <a:pt x="106" y="283"/>
                </a:cubicBezTo>
                <a:cubicBezTo>
                  <a:pt x="445" y="622"/>
                  <a:pt x="445" y="622"/>
                  <a:pt x="445" y="622"/>
                </a:cubicBezTo>
                <a:cubicBezTo>
                  <a:pt x="445" y="761"/>
                  <a:pt x="445" y="761"/>
                  <a:pt x="445" y="761"/>
                </a:cubicBezTo>
                <a:cubicBezTo>
                  <a:pt x="398" y="770"/>
                  <a:pt x="360" y="812"/>
                  <a:pt x="360" y="863"/>
                </a:cubicBezTo>
                <a:cubicBezTo>
                  <a:pt x="360" y="922"/>
                  <a:pt x="407" y="969"/>
                  <a:pt x="466" y="969"/>
                </a:cubicBezTo>
                <a:cubicBezTo>
                  <a:pt x="525" y="969"/>
                  <a:pt x="572" y="922"/>
                  <a:pt x="572" y="863"/>
                </a:cubicBezTo>
                <a:cubicBezTo>
                  <a:pt x="572" y="817"/>
                  <a:pt x="534" y="774"/>
                  <a:pt x="487" y="761"/>
                </a:cubicBezTo>
                <a:close/>
                <a:moveTo>
                  <a:pt x="466" y="931"/>
                </a:moveTo>
                <a:cubicBezTo>
                  <a:pt x="432" y="931"/>
                  <a:pt x="403" y="901"/>
                  <a:pt x="403" y="867"/>
                </a:cubicBezTo>
                <a:cubicBezTo>
                  <a:pt x="403" y="834"/>
                  <a:pt x="428" y="804"/>
                  <a:pt x="466" y="804"/>
                </a:cubicBezTo>
                <a:cubicBezTo>
                  <a:pt x="504" y="804"/>
                  <a:pt x="529" y="834"/>
                  <a:pt x="529" y="867"/>
                </a:cubicBezTo>
                <a:cubicBezTo>
                  <a:pt x="529" y="901"/>
                  <a:pt x="500" y="931"/>
                  <a:pt x="466" y="931"/>
                </a:cubicBezTo>
                <a:close/>
                <a:moveTo>
                  <a:pt x="178" y="592"/>
                </a:moveTo>
                <a:cubicBezTo>
                  <a:pt x="106" y="668"/>
                  <a:pt x="106" y="668"/>
                  <a:pt x="106" y="668"/>
                </a:cubicBezTo>
                <a:cubicBezTo>
                  <a:pt x="30" y="592"/>
                  <a:pt x="30" y="592"/>
                  <a:pt x="30" y="592"/>
                </a:cubicBezTo>
                <a:cubicBezTo>
                  <a:pt x="0" y="622"/>
                  <a:pt x="0" y="622"/>
                  <a:pt x="0" y="622"/>
                </a:cubicBezTo>
                <a:cubicBezTo>
                  <a:pt x="77" y="698"/>
                  <a:pt x="77" y="698"/>
                  <a:pt x="77" y="698"/>
                </a:cubicBezTo>
                <a:cubicBezTo>
                  <a:pt x="0" y="770"/>
                  <a:pt x="0" y="770"/>
                  <a:pt x="0" y="770"/>
                </a:cubicBezTo>
                <a:cubicBezTo>
                  <a:pt x="30" y="800"/>
                  <a:pt x="30" y="800"/>
                  <a:pt x="30" y="800"/>
                </a:cubicBezTo>
                <a:cubicBezTo>
                  <a:pt x="106" y="728"/>
                  <a:pt x="106" y="728"/>
                  <a:pt x="106" y="728"/>
                </a:cubicBezTo>
                <a:cubicBezTo>
                  <a:pt x="178" y="800"/>
                  <a:pt x="178" y="800"/>
                  <a:pt x="178" y="800"/>
                </a:cubicBezTo>
                <a:cubicBezTo>
                  <a:pt x="208" y="770"/>
                  <a:pt x="208" y="770"/>
                  <a:pt x="208" y="770"/>
                </a:cubicBezTo>
                <a:cubicBezTo>
                  <a:pt x="136" y="698"/>
                  <a:pt x="136" y="698"/>
                  <a:pt x="136" y="698"/>
                </a:cubicBezTo>
                <a:cubicBezTo>
                  <a:pt x="208" y="622"/>
                  <a:pt x="208" y="622"/>
                  <a:pt x="208" y="622"/>
                </a:cubicBezTo>
                <a:lnTo>
                  <a:pt x="178" y="592"/>
                </a:lnTo>
                <a:close/>
                <a:moveTo>
                  <a:pt x="800" y="325"/>
                </a:moveTo>
                <a:cubicBezTo>
                  <a:pt x="771" y="296"/>
                  <a:pt x="771" y="296"/>
                  <a:pt x="771" y="296"/>
                </a:cubicBezTo>
                <a:cubicBezTo>
                  <a:pt x="699" y="372"/>
                  <a:pt x="699" y="372"/>
                  <a:pt x="699" y="372"/>
                </a:cubicBezTo>
                <a:cubicBezTo>
                  <a:pt x="623" y="296"/>
                  <a:pt x="623" y="296"/>
                  <a:pt x="623" y="296"/>
                </a:cubicBezTo>
                <a:cubicBezTo>
                  <a:pt x="593" y="325"/>
                  <a:pt x="593" y="325"/>
                  <a:pt x="593" y="325"/>
                </a:cubicBezTo>
                <a:cubicBezTo>
                  <a:pt x="669" y="402"/>
                  <a:pt x="669" y="402"/>
                  <a:pt x="669" y="402"/>
                </a:cubicBezTo>
                <a:cubicBezTo>
                  <a:pt x="593" y="474"/>
                  <a:pt x="593" y="474"/>
                  <a:pt x="593" y="474"/>
                </a:cubicBezTo>
                <a:cubicBezTo>
                  <a:pt x="623" y="503"/>
                  <a:pt x="623" y="503"/>
                  <a:pt x="623" y="503"/>
                </a:cubicBezTo>
                <a:cubicBezTo>
                  <a:pt x="699" y="431"/>
                  <a:pt x="699" y="431"/>
                  <a:pt x="699" y="431"/>
                </a:cubicBezTo>
                <a:cubicBezTo>
                  <a:pt x="771" y="503"/>
                  <a:pt x="771" y="503"/>
                  <a:pt x="771" y="503"/>
                </a:cubicBezTo>
                <a:cubicBezTo>
                  <a:pt x="800" y="474"/>
                  <a:pt x="800" y="474"/>
                  <a:pt x="800" y="474"/>
                </a:cubicBezTo>
                <a:cubicBezTo>
                  <a:pt x="729" y="402"/>
                  <a:pt x="729" y="402"/>
                  <a:pt x="729" y="402"/>
                </a:cubicBezTo>
                <a:lnTo>
                  <a:pt x="800" y="325"/>
                </a:lnTo>
                <a:close/>
                <a:moveTo>
                  <a:pt x="559" y="0"/>
                </a:moveTo>
                <a:cubicBezTo>
                  <a:pt x="487" y="76"/>
                  <a:pt x="487" y="76"/>
                  <a:pt x="487" y="76"/>
                </a:cubicBezTo>
                <a:cubicBezTo>
                  <a:pt x="411" y="0"/>
                  <a:pt x="411" y="0"/>
                  <a:pt x="411" y="0"/>
                </a:cubicBezTo>
                <a:cubicBezTo>
                  <a:pt x="381" y="29"/>
                  <a:pt x="381" y="29"/>
                  <a:pt x="381" y="29"/>
                </a:cubicBezTo>
                <a:cubicBezTo>
                  <a:pt x="458" y="105"/>
                  <a:pt x="458" y="105"/>
                  <a:pt x="458" y="105"/>
                </a:cubicBezTo>
                <a:cubicBezTo>
                  <a:pt x="381" y="177"/>
                  <a:pt x="381" y="177"/>
                  <a:pt x="381" y="177"/>
                </a:cubicBezTo>
                <a:cubicBezTo>
                  <a:pt x="411" y="207"/>
                  <a:pt x="411" y="207"/>
                  <a:pt x="411" y="207"/>
                </a:cubicBezTo>
                <a:cubicBezTo>
                  <a:pt x="487" y="135"/>
                  <a:pt x="487" y="135"/>
                  <a:pt x="487" y="135"/>
                </a:cubicBezTo>
                <a:cubicBezTo>
                  <a:pt x="559" y="207"/>
                  <a:pt x="559" y="207"/>
                  <a:pt x="559" y="207"/>
                </a:cubicBezTo>
                <a:cubicBezTo>
                  <a:pt x="589" y="177"/>
                  <a:pt x="589" y="177"/>
                  <a:pt x="589" y="177"/>
                </a:cubicBezTo>
                <a:cubicBezTo>
                  <a:pt x="517" y="105"/>
                  <a:pt x="517" y="105"/>
                  <a:pt x="517" y="105"/>
                </a:cubicBezTo>
                <a:cubicBezTo>
                  <a:pt x="589" y="29"/>
                  <a:pt x="589" y="29"/>
                  <a:pt x="589" y="29"/>
                </a:cubicBezTo>
                <a:lnTo>
                  <a:pt x="559" y="0"/>
                </a:ln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31" name="Freeform 33"/>
          <p:cNvSpPr>
            <a:spLocks noChangeAspect="1" noEditPoints="1"/>
          </p:cNvSpPr>
          <p:nvPr userDrawn="1"/>
        </p:nvSpPr>
        <p:spPr bwMode="auto">
          <a:xfrm>
            <a:off x="8976281" y="3145195"/>
            <a:ext cx="452543" cy="439589"/>
          </a:xfrm>
          <a:custGeom>
            <a:avLst/>
            <a:gdLst>
              <a:gd name="T0" fmla="*/ 637 w 826"/>
              <a:gd name="T1" fmla="*/ 523 h 802"/>
              <a:gd name="T2" fmla="*/ 663 w 826"/>
              <a:gd name="T3" fmla="*/ 472 h 802"/>
              <a:gd name="T4" fmla="*/ 573 w 826"/>
              <a:gd name="T5" fmla="*/ 536 h 802"/>
              <a:gd name="T6" fmla="*/ 597 w 826"/>
              <a:gd name="T7" fmla="*/ 320 h 802"/>
              <a:gd name="T8" fmla="*/ 765 w 826"/>
              <a:gd name="T9" fmla="*/ 281 h 802"/>
              <a:gd name="T10" fmla="*/ 786 w 826"/>
              <a:gd name="T11" fmla="*/ 91 h 802"/>
              <a:gd name="T12" fmla="*/ 706 w 826"/>
              <a:gd name="T13" fmla="*/ 160 h 802"/>
              <a:gd name="T14" fmla="*/ 654 w 826"/>
              <a:gd name="T15" fmla="*/ 109 h 802"/>
              <a:gd name="T16" fmla="*/ 724 w 826"/>
              <a:gd name="T17" fmla="*/ 28 h 802"/>
              <a:gd name="T18" fmla="*/ 649 w 826"/>
              <a:gd name="T19" fmla="*/ 2 h 802"/>
              <a:gd name="T20" fmla="*/ 494 w 826"/>
              <a:gd name="T21" fmla="*/ 218 h 802"/>
              <a:gd name="T22" fmla="*/ 185 w 826"/>
              <a:gd name="T23" fmla="*/ 148 h 802"/>
              <a:gd name="T24" fmla="*/ 203 w 826"/>
              <a:gd name="T25" fmla="*/ 123 h 802"/>
              <a:gd name="T26" fmla="*/ 95 w 826"/>
              <a:gd name="T27" fmla="*/ 7 h 802"/>
              <a:gd name="T28" fmla="*/ 18 w 826"/>
              <a:gd name="T29" fmla="*/ 58 h 802"/>
              <a:gd name="T30" fmla="*/ 18 w 826"/>
              <a:gd name="T31" fmla="*/ 84 h 802"/>
              <a:gd name="T32" fmla="*/ 134 w 826"/>
              <a:gd name="T33" fmla="*/ 192 h 802"/>
              <a:gd name="T34" fmla="*/ 160 w 826"/>
              <a:gd name="T35" fmla="*/ 174 h 802"/>
              <a:gd name="T36" fmla="*/ 228 w 826"/>
              <a:gd name="T37" fmla="*/ 483 h 802"/>
              <a:gd name="T38" fmla="*/ 61 w 826"/>
              <a:gd name="T39" fmla="*/ 522 h 802"/>
              <a:gd name="T40" fmla="*/ 39 w 826"/>
              <a:gd name="T41" fmla="*/ 713 h 802"/>
              <a:gd name="T42" fmla="*/ 120 w 826"/>
              <a:gd name="T43" fmla="*/ 643 h 802"/>
              <a:gd name="T44" fmla="*/ 171 w 826"/>
              <a:gd name="T45" fmla="*/ 695 h 802"/>
              <a:gd name="T46" fmla="*/ 102 w 826"/>
              <a:gd name="T47" fmla="*/ 775 h 802"/>
              <a:gd name="T48" fmla="*/ 176 w 826"/>
              <a:gd name="T49" fmla="*/ 802 h 802"/>
              <a:gd name="T50" fmla="*/ 331 w 826"/>
              <a:gd name="T51" fmla="*/ 586 h 802"/>
              <a:gd name="T52" fmla="*/ 547 w 826"/>
              <a:gd name="T53" fmla="*/ 562 h 802"/>
              <a:gd name="T54" fmla="*/ 483 w 826"/>
              <a:gd name="T55" fmla="*/ 652 h 802"/>
              <a:gd name="T56" fmla="*/ 509 w 826"/>
              <a:gd name="T57" fmla="*/ 652 h 802"/>
              <a:gd name="T58" fmla="*/ 689 w 826"/>
              <a:gd name="T59" fmla="*/ 780 h 802"/>
              <a:gd name="T60" fmla="*/ 791 w 826"/>
              <a:gd name="T61" fmla="*/ 780 h 802"/>
              <a:gd name="T62" fmla="*/ 791 w 826"/>
              <a:gd name="T63" fmla="*/ 677 h 802"/>
              <a:gd name="T64" fmla="*/ 57 w 826"/>
              <a:gd name="T65" fmla="*/ 71 h 802"/>
              <a:gd name="T66" fmla="*/ 160 w 826"/>
              <a:gd name="T67" fmla="*/ 123 h 802"/>
              <a:gd name="T68" fmla="*/ 297 w 826"/>
              <a:gd name="T69" fmla="*/ 568 h 802"/>
              <a:gd name="T70" fmla="*/ 266 w 826"/>
              <a:gd name="T71" fmla="*/ 728 h 802"/>
              <a:gd name="T72" fmla="*/ 154 w 826"/>
              <a:gd name="T73" fmla="*/ 763 h 802"/>
              <a:gd name="T74" fmla="*/ 207 w 826"/>
              <a:gd name="T75" fmla="*/ 702 h 802"/>
              <a:gd name="T76" fmla="*/ 189 w 826"/>
              <a:gd name="T77" fmla="*/ 607 h 802"/>
              <a:gd name="T78" fmla="*/ 99 w 826"/>
              <a:gd name="T79" fmla="*/ 612 h 802"/>
              <a:gd name="T80" fmla="*/ 86 w 826"/>
              <a:gd name="T81" fmla="*/ 548 h 802"/>
              <a:gd name="T82" fmla="*/ 226 w 826"/>
              <a:gd name="T83" fmla="*/ 521 h 802"/>
              <a:gd name="T84" fmla="*/ 528 w 826"/>
              <a:gd name="T85" fmla="*/ 235 h 802"/>
              <a:gd name="T86" fmla="*/ 559 w 826"/>
              <a:gd name="T87" fmla="*/ 75 h 802"/>
              <a:gd name="T88" fmla="*/ 671 w 826"/>
              <a:gd name="T89" fmla="*/ 40 h 802"/>
              <a:gd name="T90" fmla="*/ 618 w 826"/>
              <a:gd name="T91" fmla="*/ 101 h 802"/>
              <a:gd name="T92" fmla="*/ 636 w 826"/>
              <a:gd name="T93" fmla="*/ 196 h 802"/>
              <a:gd name="T94" fmla="*/ 726 w 826"/>
              <a:gd name="T95" fmla="*/ 191 h 802"/>
              <a:gd name="T96" fmla="*/ 739 w 826"/>
              <a:gd name="T97" fmla="*/ 255 h 802"/>
              <a:gd name="T98" fmla="*/ 599 w 826"/>
              <a:gd name="T99" fmla="*/ 283 h 802"/>
              <a:gd name="T100" fmla="*/ 297 w 826"/>
              <a:gd name="T101" fmla="*/ 568 h 802"/>
              <a:gd name="T102" fmla="*/ 714 w 826"/>
              <a:gd name="T103" fmla="*/ 755 h 802"/>
              <a:gd name="T104" fmla="*/ 611 w 826"/>
              <a:gd name="T105" fmla="*/ 549 h 802"/>
              <a:gd name="T106" fmla="*/ 776 w 826"/>
              <a:gd name="T107" fmla="*/ 729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6" h="802">
                <a:moveTo>
                  <a:pt x="791" y="677"/>
                </a:moveTo>
                <a:cubicBezTo>
                  <a:pt x="637" y="523"/>
                  <a:pt x="637" y="523"/>
                  <a:pt x="637" y="523"/>
                </a:cubicBezTo>
                <a:cubicBezTo>
                  <a:pt x="663" y="498"/>
                  <a:pt x="663" y="498"/>
                  <a:pt x="663" y="498"/>
                </a:cubicBezTo>
                <a:cubicBezTo>
                  <a:pt x="670" y="490"/>
                  <a:pt x="670" y="479"/>
                  <a:pt x="663" y="472"/>
                </a:cubicBezTo>
                <a:cubicBezTo>
                  <a:pt x="656" y="465"/>
                  <a:pt x="644" y="465"/>
                  <a:pt x="637" y="472"/>
                </a:cubicBezTo>
                <a:cubicBezTo>
                  <a:pt x="573" y="536"/>
                  <a:pt x="573" y="536"/>
                  <a:pt x="573" y="536"/>
                </a:cubicBezTo>
                <a:cubicBezTo>
                  <a:pt x="477" y="440"/>
                  <a:pt x="477" y="440"/>
                  <a:pt x="477" y="440"/>
                </a:cubicBezTo>
                <a:cubicBezTo>
                  <a:pt x="597" y="320"/>
                  <a:pt x="597" y="320"/>
                  <a:pt x="597" y="320"/>
                </a:cubicBezTo>
                <a:cubicBezTo>
                  <a:pt x="614" y="326"/>
                  <a:pt x="631" y="329"/>
                  <a:pt x="649" y="329"/>
                </a:cubicBezTo>
                <a:cubicBezTo>
                  <a:pt x="693" y="329"/>
                  <a:pt x="734" y="312"/>
                  <a:pt x="765" y="281"/>
                </a:cubicBezTo>
                <a:cubicBezTo>
                  <a:pt x="812" y="234"/>
                  <a:pt x="826" y="163"/>
                  <a:pt x="800" y="102"/>
                </a:cubicBezTo>
                <a:cubicBezTo>
                  <a:pt x="797" y="96"/>
                  <a:pt x="792" y="92"/>
                  <a:pt x="786" y="91"/>
                </a:cubicBezTo>
                <a:cubicBezTo>
                  <a:pt x="780" y="90"/>
                  <a:pt x="774" y="92"/>
                  <a:pt x="770" y="96"/>
                </a:cubicBezTo>
                <a:cubicBezTo>
                  <a:pt x="706" y="160"/>
                  <a:pt x="706" y="160"/>
                  <a:pt x="706" y="160"/>
                </a:cubicBezTo>
                <a:cubicBezTo>
                  <a:pt x="654" y="160"/>
                  <a:pt x="654" y="160"/>
                  <a:pt x="654" y="160"/>
                </a:cubicBezTo>
                <a:cubicBezTo>
                  <a:pt x="654" y="109"/>
                  <a:pt x="654" y="109"/>
                  <a:pt x="654" y="109"/>
                </a:cubicBezTo>
                <a:cubicBezTo>
                  <a:pt x="719" y="44"/>
                  <a:pt x="719" y="44"/>
                  <a:pt x="719" y="44"/>
                </a:cubicBezTo>
                <a:cubicBezTo>
                  <a:pt x="723" y="40"/>
                  <a:pt x="725" y="34"/>
                  <a:pt x="724" y="28"/>
                </a:cubicBezTo>
                <a:cubicBezTo>
                  <a:pt x="722" y="22"/>
                  <a:pt x="718" y="17"/>
                  <a:pt x="713" y="15"/>
                </a:cubicBezTo>
                <a:cubicBezTo>
                  <a:pt x="692" y="6"/>
                  <a:pt x="671" y="2"/>
                  <a:pt x="649" y="2"/>
                </a:cubicBezTo>
                <a:cubicBezTo>
                  <a:pt x="605" y="2"/>
                  <a:pt x="564" y="19"/>
                  <a:pt x="533" y="50"/>
                </a:cubicBezTo>
                <a:cubicBezTo>
                  <a:pt x="489" y="94"/>
                  <a:pt x="474" y="159"/>
                  <a:pt x="494" y="218"/>
                </a:cubicBezTo>
                <a:cubicBezTo>
                  <a:pt x="374" y="337"/>
                  <a:pt x="374" y="337"/>
                  <a:pt x="374" y="337"/>
                </a:cubicBezTo>
                <a:cubicBezTo>
                  <a:pt x="185" y="148"/>
                  <a:pt x="185" y="148"/>
                  <a:pt x="185" y="148"/>
                </a:cubicBezTo>
                <a:cubicBezTo>
                  <a:pt x="198" y="136"/>
                  <a:pt x="198" y="136"/>
                  <a:pt x="198" y="136"/>
                </a:cubicBezTo>
                <a:cubicBezTo>
                  <a:pt x="201" y="132"/>
                  <a:pt x="203" y="128"/>
                  <a:pt x="203" y="123"/>
                </a:cubicBezTo>
                <a:cubicBezTo>
                  <a:pt x="203" y="118"/>
                  <a:pt x="201" y="113"/>
                  <a:pt x="198" y="110"/>
                </a:cubicBezTo>
                <a:cubicBezTo>
                  <a:pt x="95" y="7"/>
                  <a:pt x="95" y="7"/>
                  <a:pt x="95" y="7"/>
                </a:cubicBezTo>
                <a:cubicBezTo>
                  <a:pt x="88" y="0"/>
                  <a:pt x="77" y="0"/>
                  <a:pt x="70" y="7"/>
                </a:cubicBezTo>
                <a:cubicBezTo>
                  <a:pt x="18" y="58"/>
                  <a:pt x="18" y="58"/>
                  <a:pt x="18" y="58"/>
                </a:cubicBezTo>
                <a:cubicBezTo>
                  <a:pt x="15" y="62"/>
                  <a:pt x="13" y="66"/>
                  <a:pt x="13" y="71"/>
                </a:cubicBezTo>
                <a:cubicBezTo>
                  <a:pt x="13" y="76"/>
                  <a:pt x="15" y="81"/>
                  <a:pt x="18" y="84"/>
                </a:cubicBezTo>
                <a:cubicBezTo>
                  <a:pt x="121" y="187"/>
                  <a:pt x="121" y="187"/>
                  <a:pt x="121" y="187"/>
                </a:cubicBezTo>
                <a:cubicBezTo>
                  <a:pt x="124" y="191"/>
                  <a:pt x="129" y="192"/>
                  <a:pt x="134" y="192"/>
                </a:cubicBezTo>
                <a:cubicBezTo>
                  <a:pt x="138" y="192"/>
                  <a:pt x="143" y="191"/>
                  <a:pt x="147" y="187"/>
                </a:cubicBezTo>
                <a:cubicBezTo>
                  <a:pt x="160" y="174"/>
                  <a:pt x="160" y="174"/>
                  <a:pt x="160" y="174"/>
                </a:cubicBezTo>
                <a:cubicBezTo>
                  <a:pt x="348" y="363"/>
                  <a:pt x="348" y="363"/>
                  <a:pt x="348" y="363"/>
                </a:cubicBezTo>
                <a:cubicBezTo>
                  <a:pt x="228" y="483"/>
                  <a:pt x="228" y="483"/>
                  <a:pt x="228" y="483"/>
                </a:cubicBezTo>
                <a:cubicBezTo>
                  <a:pt x="212" y="477"/>
                  <a:pt x="194" y="475"/>
                  <a:pt x="176" y="475"/>
                </a:cubicBezTo>
                <a:cubicBezTo>
                  <a:pt x="133" y="475"/>
                  <a:pt x="91" y="492"/>
                  <a:pt x="61" y="522"/>
                </a:cubicBezTo>
                <a:cubicBezTo>
                  <a:pt x="13" y="570"/>
                  <a:pt x="0" y="640"/>
                  <a:pt x="26" y="702"/>
                </a:cubicBezTo>
                <a:cubicBezTo>
                  <a:pt x="28" y="707"/>
                  <a:pt x="33" y="711"/>
                  <a:pt x="39" y="713"/>
                </a:cubicBezTo>
                <a:cubicBezTo>
                  <a:pt x="45" y="714"/>
                  <a:pt x="51" y="712"/>
                  <a:pt x="55" y="708"/>
                </a:cubicBezTo>
                <a:cubicBezTo>
                  <a:pt x="120" y="643"/>
                  <a:pt x="120" y="643"/>
                  <a:pt x="120" y="643"/>
                </a:cubicBezTo>
                <a:cubicBezTo>
                  <a:pt x="171" y="643"/>
                  <a:pt x="171" y="643"/>
                  <a:pt x="171" y="643"/>
                </a:cubicBezTo>
                <a:cubicBezTo>
                  <a:pt x="171" y="695"/>
                  <a:pt x="171" y="695"/>
                  <a:pt x="171" y="695"/>
                </a:cubicBezTo>
                <a:cubicBezTo>
                  <a:pt x="107" y="759"/>
                  <a:pt x="107" y="759"/>
                  <a:pt x="107" y="759"/>
                </a:cubicBezTo>
                <a:cubicBezTo>
                  <a:pt x="102" y="763"/>
                  <a:pt x="101" y="769"/>
                  <a:pt x="102" y="775"/>
                </a:cubicBezTo>
                <a:cubicBezTo>
                  <a:pt x="103" y="781"/>
                  <a:pt x="107" y="786"/>
                  <a:pt x="113" y="789"/>
                </a:cubicBezTo>
                <a:cubicBezTo>
                  <a:pt x="133" y="797"/>
                  <a:pt x="154" y="802"/>
                  <a:pt x="176" y="802"/>
                </a:cubicBezTo>
                <a:cubicBezTo>
                  <a:pt x="220" y="802"/>
                  <a:pt x="261" y="785"/>
                  <a:pt x="292" y="754"/>
                </a:cubicBezTo>
                <a:cubicBezTo>
                  <a:pt x="336" y="709"/>
                  <a:pt x="351" y="645"/>
                  <a:pt x="331" y="586"/>
                </a:cubicBezTo>
                <a:cubicBezTo>
                  <a:pt x="451" y="466"/>
                  <a:pt x="451" y="466"/>
                  <a:pt x="451" y="466"/>
                </a:cubicBezTo>
                <a:cubicBezTo>
                  <a:pt x="547" y="562"/>
                  <a:pt x="547" y="562"/>
                  <a:pt x="547" y="562"/>
                </a:cubicBezTo>
                <a:cubicBezTo>
                  <a:pt x="483" y="626"/>
                  <a:pt x="483" y="626"/>
                  <a:pt x="483" y="626"/>
                </a:cubicBezTo>
                <a:cubicBezTo>
                  <a:pt x="476" y="633"/>
                  <a:pt x="476" y="645"/>
                  <a:pt x="483" y="652"/>
                </a:cubicBezTo>
                <a:cubicBezTo>
                  <a:pt x="486" y="655"/>
                  <a:pt x="491" y="657"/>
                  <a:pt x="496" y="657"/>
                </a:cubicBezTo>
                <a:cubicBezTo>
                  <a:pt x="500" y="657"/>
                  <a:pt x="505" y="655"/>
                  <a:pt x="509" y="652"/>
                </a:cubicBezTo>
                <a:cubicBezTo>
                  <a:pt x="534" y="626"/>
                  <a:pt x="534" y="626"/>
                  <a:pt x="534" y="626"/>
                </a:cubicBezTo>
                <a:cubicBezTo>
                  <a:pt x="689" y="780"/>
                  <a:pt x="689" y="780"/>
                  <a:pt x="689" y="780"/>
                </a:cubicBezTo>
                <a:cubicBezTo>
                  <a:pt x="702" y="794"/>
                  <a:pt x="721" y="802"/>
                  <a:pt x="740" y="802"/>
                </a:cubicBezTo>
                <a:cubicBezTo>
                  <a:pt x="759" y="802"/>
                  <a:pt x="778" y="794"/>
                  <a:pt x="791" y="780"/>
                </a:cubicBezTo>
                <a:cubicBezTo>
                  <a:pt x="805" y="767"/>
                  <a:pt x="813" y="748"/>
                  <a:pt x="813" y="729"/>
                </a:cubicBezTo>
                <a:cubicBezTo>
                  <a:pt x="813" y="709"/>
                  <a:pt x="805" y="691"/>
                  <a:pt x="791" y="677"/>
                </a:cubicBezTo>
                <a:close/>
                <a:moveTo>
                  <a:pt x="134" y="148"/>
                </a:moveTo>
                <a:cubicBezTo>
                  <a:pt x="57" y="71"/>
                  <a:pt x="57" y="71"/>
                  <a:pt x="57" y="71"/>
                </a:cubicBezTo>
                <a:cubicBezTo>
                  <a:pt x="82" y="46"/>
                  <a:pt x="82" y="46"/>
                  <a:pt x="82" y="46"/>
                </a:cubicBezTo>
                <a:cubicBezTo>
                  <a:pt x="160" y="123"/>
                  <a:pt x="160" y="123"/>
                  <a:pt x="160" y="123"/>
                </a:cubicBezTo>
                <a:lnTo>
                  <a:pt x="134" y="148"/>
                </a:lnTo>
                <a:close/>
                <a:moveTo>
                  <a:pt x="297" y="568"/>
                </a:moveTo>
                <a:cubicBezTo>
                  <a:pt x="292" y="574"/>
                  <a:pt x="291" y="582"/>
                  <a:pt x="293" y="588"/>
                </a:cubicBezTo>
                <a:cubicBezTo>
                  <a:pt x="314" y="636"/>
                  <a:pt x="303" y="691"/>
                  <a:pt x="266" y="728"/>
                </a:cubicBezTo>
                <a:cubicBezTo>
                  <a:pt x="242" y="752"/>
                  <a:pt x="210" y="765"/>
                  <a:pt x="176" y="765"/>
                </a:cubicBezTo>
                <a:cubicBezTo>
                  <a:pt x="169" y="765"/>
                  <a:pt x="161" y="765"/>
                  <a:pt x="154" y="763"/>
                </a:cubicBezTo>
                <a:cubicBezTo>
                  <a:pt x="202" y="715"/>
                  <a:pt x="202" y="715"/>
                  <a:pt x="202" y="715"/>
                </a:cubicBezTo>
                <a:cubicBezTo>
                  <a:pt x="205" y="712"/>
                  <a:pt x="207" y="707"/>
                  <a:pt x="207" y="702"/>
                </a:cubicBezTo>
                <a:cubicBezTo>
                  <a:pt x="207" y="625"/>
                  <a:pt x="207" y="625"/>
                  <a:pt x="207" y="625"/>
                </a:cubicBezTo>
                <a:cubicBezTo>
                  <a:pt x="207" y="615"/>
                  <a:pt x="199" y="607"/>
                  <a:pt x="189" y="607"/>
                </a:cubicBezTo>
                <a:cubicBezTo>
                  <a:pt x="112" y="607"/>
                  <a:pt x="112" y="607"/>
                  <a:pt x="112" y="607"/>
                </a:cubicBezTo>
                <a:cubicBezTo>
                  <a:pt x="107" y="607"/>
                  <a:pt x="103" y="609"/>
                  <a:pt x="99" y="612"/>
                </a:cubicBezTo>
                <a:cubicBezTo>
                  <a:pt x="51" y="661"/>
                  <a:pt x="51" y="661"/>
                  <a:pt x="51" y="661"/>
                </a:cubicBezTo>
                <a:cubicBezTo>
                  <a:pt x="44" y="620"/>
                  <a:pt x="56" y="578"/>
                  <a:pt x="86" y="548"/>
                </a:cubicBezTo>
                <a:cubicBezTo>
                  <a:pt x="110" y="524"/>
                  <a:pt x="142" y="511"/>
                  <a:pt x="176" y="511"/>
                </a:cubicBezTo>
                <a:cubicBezTo>
                  <a:pt x="193" y="511"/>
                  <a:pt x="210" y="514"/>
                  <a:pt x="226" y="521"/>
                </a:cubicBezTo>
                <a:cubicBezTo>
                  <a:pt x="233" y="524"/>
                  <a:pt x="241" y="522"/>
                  <a:pt x="246" y="517"/>
                </a:cubicBezTo>
                <a:cubicBezTo>
                  <a:pt x="528" y="235"/>
                  <a:pt x="528" y="235"/>
                  <a:pt x="528" y="235"/>
                </a:cubicBezTo>
                <a:cubicBezTo>
                  <a:pt x="533" y="230"/>
                  <a:pt x="535" y="222"/>
                  <a:pt x="532" y="215"/>
                </a:cubicBezTo>
                <a:cubicBezTo>
                  <a:pt x="512" y="167"/>
                  <a:pt x="522" y="112"/>
                  <a:pt x="559" y="75"/>
                </a:cubicBezTo>
                <a:cubicBezTo>
                  <a:pt x="583" y="51"/>
                  <a:pt x="615" y="38"/>
                  <a:pt x="649" y="38"/>
                </a:cubicBezTo>
                <a:cubicBezTo>
                  <a:pt x="657" y="38"/>
                  <a:pt x="664" y="39"/>
                  <a:pt x="671" y="40"/>
                </a:cubicBezTo>
                <a:cubicBezTo>
                  <a:pt x="623" y="88"/>
                  <a:pt x="623" y="88"/>
                  <a:pt x="623" y="88"/>
                </a:cubicBezTo>
                <a:cubicBezTo>
                  <a:pt x="620" y="92"/>
                  <a:pt x="618" y="96"/>
                  <a:pt x="618" y="101"/>
                </a:cubicBezTo>
                <a:cubicBezTo>
                  <a:pt x="618" y="178"/>
                  <a:pt x="618" y="178"/>
                  <a:pt x="618" y="178"/>
                </a:cubicBezTo>
                <a:cubicBezTo>
                  <a:pt x="618" y="188"/>
                  <a:pt x="626" y="196"/>
                  <a:pt x="636" y="196"/>
                </a:cubicBezTo>
                <a:cubicBezTo>
                  <a:pt x="713" y="196"/>
                  <a:pt x="713" y="196"/>
                  <a:pt x="713" y="196"/>
                </a:cubicBezTo>
                <a:cubicBezTo>
                  <a:pt x="718" y="196"/>
                  <a:pt x="723" y="195"/>
                  <a:pt x="726" y="191"/>
                </a:cubicBezTo>
                <a:cubicBezTo>
                  <a:pt x="774" y="143"/>
                  <a:pt x="774" y="143"/>
                  <a:pt x="774" y="143"/>
                </a:cubicBezTo>
                <a:cubicBezTo>
                  <a:pt x="782" y="183"/>
                  <a:pt x="769" y="225"/>
                  <a:pt x="739" y="255"/>
                </a:cubicBezTo>
                <a:cubicBezTo>
                  <a:pt x="715" y="279"/>
                  <a:pt x="683" y="293"/>
                  <a:pt x="649" y="293"/>
                </a:cubicBezTo>
                <a:cubicBezTo>
                  <a:pt x="632" y="293"/>
                  <a:pt x="615" y="289"/>
                  <a:pt x="599" y="283"/>
                </a:cubicBezTo>
                <a:cubicBezTo>
                  <a:pt x="593" y="280"/>
                  <a:pt x="585" y="281"/>
                  <a:pt x="579" y="286"/>
                </a:cubicBezTo>
                <a:lnTo>
                  <a:pt x="297" y="568"/>
                </a:lnTo>
                <a:close/>
                <a:moveTo>
                  <a:pt x="766" y="755"/>
                </a:moveTo>
                <a:cubicBezTo>
                  <a:pt x="752" y="768"/>
                  <a:pt x="728" y="768"/>
                  <a:pt x="714" y="755"/>
                </a:cubicBezTo>
                <a:cubicBezTo>
                  <a:pt x="560" y="600"/>
                  <a:pt x="560" y="600"/>
                  <a:pt x="560" y="600"/>
                </a:cubicBezTo>
                <a:cubicBezTo>
                  <a:pt x="611" y="549"/>
                  <a:pt x="611" y="549"/>
                  <a:pt x="611" y="549"/>
                </a:cubicBezTo>
                <a:cubicBezTo>
                  <a:pt x="766" y="703"/>
                  <a:pt x="766" y="703"/>
                  <a:pt x="766" y="703"/>
                </a:cubicBezTo>
                <a:cubicBezTo>
                  <a:pt x="773" y="710"/>
                  <a:pt x="776" y="719"/>
                  <a:pt x="776" y="729"/>
                </a:cubicBezTo>
                <a:cubicBezTo>
                  <a:pt x="776" y="739"/>
                  <a:pt x="773" y="748"/>
                  <a:pt x="766" y="755"/>
                </a:cubicBez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32" name="Freeform 21"/>
          <p:cNvSpPr>
            <a:spLocks noEditPoints="1"/>
          </p:cNvSpPr>
          <p:nvPr userDrawn="1"/>
        </p:nvSpPr>
        <p:spPr bwMode="auto">
          <a:xfrm>
            <a:off x="8988451" y="4297347"/>
            <a:ext cx="416628" cy="415904"/>
          </a:xfrm>
          <a:custGeom>
            <a:avLst/>
            <a:gdLst>
              <a:gd name="T0" fmla="*/ 350 w 800"/>
              <a:gd name="T1" fmla="*/ 639 h 798"/>
              <a:gd name="T2" fmla="*/ 270 w 800"/>
              <a:gd name="T3" fmla="*/ 719 h 798"/>
              <a:gd name="T4" fmla="*/ 350 w 800"/>
              <a:gd name="T5" fmla="*/ 798 h 798"/>
              <a:gd name="T6" fmla="*/ 430 w 800"/>
              <a:gd name="T7" fmla="*/ 719 h 798"/>
              <a:gd name="T8" fmla="*/ 350 w 800"/>
              <a:gd name="T9" fmla="*/ 639 h 798"/>
              <a:gd name="T10" fmla="*/ 350 w 800"/>
              <a:gd name="T11" fmla="*/ 763 h 798"/>
              <a:gd name="T12" fmla="*/ 306 w 800"/>
              <a:gd name="T13" fmla="*/ 719 h 798"/>
              <a:gd name="T14" fmla="*/ 350 w 800"/>
              <a:gd name="T15" fmla="*/ 674 h 798"/>
              <a:gd name="T16" fmla="*/ 394 w 800"/>
              <a:gd name="T17" fmla="*/ 719 h 798"/>
              <a:gd name="T18" fmla="*/ 350 w 800"/>
              <a:gd name="T19" fmla="*/ 763 h 798"/>
              <a:gd name="T20" fmla="*/ 600 w 800"/>
              <a:gd name="T21" fmla="*/ 639 h 798"/>
              <a:gd name="T22" fmla="*/ 520 w 800"/>
              <a:gd name="T23" fmla="*/ 719 h 798"/>
              <a:gd name="T24" fmla="*/ 600 w 800"/>
              <a:gd name="T25" fmla="*/ 798 h 798"/>
              <a:gd name="T26" fmla="*/ 680 w 800"/>
              <a:gd name="T27" fmla="*/ 719 h 798"/>
              <a:gd name="T28" fmla="*/ 600 w 800"/>
              <a:gd name="T29" fmla="*/ 639 h 798"/>
              <a:gd name="T30" fmla="*/ 600 w 800"/>
              <a:gd name="T31" fmla="*/ 763 h 798"/>
              <a:gd name="T32" fmla="*/ 556 w 800"/>
              <a:gd name="T33" fmla="*/ 719 h 798"/>
              <a:gd name="T34" fmla="*/ 600 w 800"/>
              <a:gd name="T35" fmla="*/ 674 h 798"/>
              <a:gd name="T36" fmla="*/ 645 w 800"/>
              <a:gd name="T37" fmla="*/ 719 h 798"/>
              <a:gd name="T38" fmla="*/ 600 w 800"/>
              <a:gd name="T39" fmla="*/ 763 h 798"/>
              <a:gd name="T40" fmla="*/ 796 w 800"/>
              <a:gd name="T41" fmla="*/ 202 h 798"/>
              <a:gd name="T42" fmla="*/ 782 w 800"/>
              <a:gd name="T43" fmla="*/ 195 h 798"/>
              <a:gd name="T44" fmla="*/ 182 w 800"/>
              <a:gd name="T45" fmla="*/ 195 h 798"/>
              <a:gd name="T46" fmla="*/ 132 w 800"/>
              <a:gd name="T47" fmla="*/ 13 h 798"/>
              <a:gd name="T48" fmla="*/ 132 w 800"/>
              <a:gd name="T49" fmla="*/ 12 h 798"/>
              <a:gd name="T50" fmla="*/ 130 w 800"/>
              <a:gd name="T51" fmla="*/ 8 h 798"/>
              <a:gd name="T52" fmla="*/ 128 w 800"/>
              <a:gd name="T53" fmla="*/ 6 h 798"/>
              <a:gd name="T54" fmla="*/ 126 w 800"/>
              <a:gd name="T55" fmla="*/ 3 h 798"/>
              <a:gd name="T56" fmla="*/ 123 w 800"/>
              <a:gd name="T57" fmla="*/ 2 h 798"/>
              <a:gd name="T58" fmla="*/ 120 w 800"/>
              <a:gd name="T59" fmla="*/ 0 h 798"/>
              <a:gd name="T60" fmla="*/ 116 w 800"/>
              <a:gd name="T61" fmla="*/ 0 h 798"/>
              <a:gd name="T62" fmla="*/ 115 w 800"/>
              <a:gd name="T63" fmla="*/ 0 h 798"/>
              <a:gd name="T64" fmla="*/ 17 w 800"/>
              <a:gd name="T65" fmla="*/ 0 h 798"/>
              <a:gd name="T66" fmla="*/ 0 w 800"/>
              <a:gd name="T67" fmla="*/ 17 h 798"/>
              <a:gd name="T68" fmla="*/ 17 w 800"/>
              <a:gd name="T69" fmla="*/ 35 h 798"/>
              <a:gd name="T70" fmla="*/ 102 w 800"/>
              <a:gd name="T71" fmla="*/ 35 h 798"/>
              <a:gd name="T72" fmla="*/ 151 w 800"/>
              <a:gd name="T73" fmla="*/ 217 h 798"/>
              <a:gd name="T74" fmla="*/ 240 w 800"/>
              <a:gd name="T75" fmla="*/ 576 h 798"/>
              <a:gd name="T76" fmla="*/ 257 w 800"/>
              <a:gd name="T77" fmla="*/ 590 h 798"/>
              <a:gd name="T78" fmla="*/ 693 w 800"/>
              <a:gd name="T79" fmla="*/ 590 h 798"/>
              <a:gd name="T80" fmla="*/ 710 w 800"/>
              <a:gd name="T81" fmla="*/ 576 h 798"/>
              <a:gd name="T82" fmla="*/ 799 w 800"/>
              <a:gd name="T83" fmla="*/ 217 h 798"/>
              <a:gd name="T84" fmla="*/ 796 w 800"/>
              <a:gd name="T85" fmla="*/ 202 h 798"/>
              <a:gd name="T86" fmla="*/ 679 w 800"/>
              <a:gd name="T87" fmla="*/ 554 h 798"/>
              <a:gd name="T88" fmla="*/ 271 w 800"/>
              <a:gd name="T89" fmla="*/ 554 h 798"/>
              <a:gd name="T90" fmla="*/ 191 w 800"/>
              <a:gd name="T91" fmla="*/ 230 h 798"/>
              <a:gd name="T92" fmla="*/ 759 w 800"/>
              <a:gd name="T93" fmla="*/ 230 h 798"/>
              <a:gd name="T94" fmla="*/ 679 w 800"/>
              <a:gd name="T95" fmla="*/ 554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0" h="798">
                <a:moveTo>
                  <a:pt x="350" y="639"/>
                </a:moveTo>
                <a:cubicBezTo>
                  <a:pt x="306" y="639"/>
                  <a:pt x="270" y="675"/>
                  <a:pt x="270" y="719"/>
                </a:cubicBezTo>
                <a:cubicBezTo>
                  <a:pt x="270" y="763"/>
                  <a:pt x="306" y="798"/>
                  <a:pt x="350" y="798"/>
                </a:cubicBezTo>
                <a:cubicBezTo>
                  <a:pt x="394" y="798"/>
                  <a:pt x="430" y="763"/>
                  <a:pt x="430" y="719"/>
                </a:cubicBezTo>
                <a:cubicBezTo>
                  <a:pt x="430" y="675"/>
                  <a:pt x="394" y="639"/>
                  <a:pt x="350" y="639"/>
                </a:cubicBezTo>
                <a:close/>
                <a:moveTo>
                  <a:pt x="350" y="763"/>
                </a:moveTo>
                <a:cubicBezTo>
                  <a:pt x="325" y="763"/>
                  <a:pt x="306" y="743"/>
                  <a:pt x="306" y="719"/>
                </a:cubicBezTo>
                <a:cubicBezTo>
                  <a:pt x="306" y="694"/>
                  <a:pt x="325" y="674"/>
                  <a:pt x="350" y="674"/>
                </a:cubicBezTo>
                <a:cubicBezTo>
                  <a:pt x="374" y="674"/>
                  <a:pt x="394" y="694"/>
                  <a:pt x="394" y="719"/>
                </a:cubicBezTo>
                <a:cubicBezTo>
                  <a:pt x="394" y="743"/>
                  <a:pt x="374" y="763"/>
                  <a:pt x="350" y="763"/>
                </a:cubicBezTo>
                <a:close/>
                <a:moveTo>
                  <a:pt x="600" y="639"/>
                </a:moveTo>
                <a:cubicBezTo>
                  <a:pt x="556" y="639"/>
                  <a:pt x="520" y="675"/>
                  <a:pt x="520" y="719"/>
                </a:cubicBezTo>
                <a:cubicBezTo>
                  <a:pt x="520" y="763"/>
                  <a:pt x="556" y="798"/>
                  <a:pt x="600" y="798"/>
                </a:cubicBezTo>
                <a:cubicBezTo>
                  <a:pt x="644" y="798"/>
                  <a:pt x="680" y="763"/>
                  <a:pt x="680" y="719"/>
                </a:cubicBezTo>
                <a:cubicBezTo>
                  <a:pt x="680" y="675"/>
                  <a:pt x="644" y="639"/>
                  <a:pt x="600" y="639"/>
                </a:cubicBezTo>
                <a:close/>
                <a:moveTo>
                  <a:pt x="600" y="763"/>
                </a:moveTo>
                <a:cubicBezTo>
                  <a:pt x="576" y="763"/>
                  <a:pt x="556" y="743"/>
                  <a:pt x="556" y="719"/>
                </a:cubicBezTo>
                <a:cubicBezTo>
                  <a:pt x="556" y="694"/>
                  <a:pt x="576" y="674"/>
                  <a:pt x="600" y="674"/>
                </a:cubicBezTo>
                <a:cubicBezTo>
                  <a:pt x="625" y="674"/>
                  <a:pt x="645" y="694"/>
                  <a:pt x="645" y="719"/>
                </a:cubicBezTo>
                <a:cubicBezTo>
                  <a:pt x="645" y="743"/>
                  <a:pt x="625" y="763"/>
                  <a:pt x="600" y="763"/>
                </a:cubicBezTo>
                <a:close/>
                <a:moveTo>
                  <a:pt x="796" y="202"/>
                </a:moveTo>
                <a:cubicBezTo>
                  <a:pt x="793" y="197"/>
                  <a:pt x="787" y="195"/>
                  <a:pt x="782" y="195"/>
                </a:cubicBezTo>
                <a:cubicBezTo>
                  <a:pt x="182" y="195"/>
                  <a:pt x="182" y="195"/>
                  <a:pt x="182" y="195"/>
                </a:cubicBezTo>
                <a:cubicBezTo>
                  <a:pt x="132" y="13"/>
                  <a:pt x="132" y="13"/>
                  <a:pt x="132" y="13"/>
                </a:cubicBezTo>
                <a:cubicBezTo>
                  <a:pt x="132" y="12"/>
                  <a:pt x="132" y="12"/>
                  <a:pt x="132" y="12"/>
                </a:cubicBezTo>
                <a:cubicBezTo>
                  <a:pt x="131" y="10"/>
                  <a:pt x="131" y="9"/>
                  <a:pt x="130" y="8"/>
                </a:cubicBezTo>
                <a:cubicBezTo>
                  <a:pt x="130" y="7"/>
                  <a:pt x="129" y="6"/>
                  <a:pt x="128" y="6"/>
                </a:cubicBezTo>
                <a:cubicBezTo>
                  <a:pt x="128" y="5"/>
                  <a:pt x="127" y="4"/>
                  <a:pt x="126" y="3"/>
                </a:cubicBezTo>
                <a:cubicBezTo>
                  <a:pt x="125" y="3"/>
                  <a:pt x="124" y="2"/>
                  <a:pt x="123" y="2"/>
                </a:cubicBezTo>
                <a:cubicBezTo>
                  <a:pt x="122" y="1"/>
                  <a:pt x="121" y="1"/>
                  <a:pt x="120" y="0"/>
                </a:cubicBezTo>
                <a:cubicBezTo>
                  <a:pt x="119" y="0"/>
                  <a:pt x="118" y="0"/>
                  <a:pt x="116" y="0"/>
                </a:cubicBezTo>
                <a:cubicBezTo>
                  <a:pt x="116" y="0"/>
                  <a:pt x="116" y="0"/>
                  <a:pt x="115" y="0"/>
                </a:cubicBezTo>
                <a:cubicBezTo>
                  <a:pt x="17" y="0"/>
                  <a:pt x="17" y="0"/>
                  <a:pt x="17" y="0"/>
                </a:cubicBezTo>
                <a:cubicBezTo>
                  <a:pt x="8" y="0"/>
                  <a:pt x="0" y="8"/>
                  <a:pt x="0" y="17"/>
                </a:cubicBezTo>
                <a:cubicBezTo>
                  <a:pt x="0" y="27"/>
                  <a:pt x="8" y="35"/>
                  <a:pt x="17" y="35"/>
                </a:cubicBezTo>
                <a:cubicBezTo>
                  <a:pt x="102" y="35"/>
                  <a:pt x="102" y="35"/>
                  <a:pt x="102" y="35"/>
                </a:cubicBezTo>
                <a:cubicBezTo>
                  <a:pt x="151" y="217"/>
                  <a:pt x="151" y="217"/>
                  <a:pt x="151" y="217"/>
                </a:cubicBezTo>
                <a:cubicBezTo>
                  <a:pt x="240" y="576"/>
                  <a:pt x="240" y="576"/>
                  <a:pt x="240" y="576"/>
                </a:cubicBezTo>
                <a:cubicBezTo>
                  <a:pt x="242" y="584"/>
                  <a:pt x="249" y="590"/>
                  <a:pt x="257" y="590"/>
                </a:cubicBezTo>
                <a:cubicBezTo>
                  <a:pt x="693" y="590"/>
                  <a:pt x="693" y="590"/>
                  <a:pt x="693" y="590"/>
                </a:cubicBezTo>
                <a:cubicBezTo>
                  <a:pt x="701" y="590"/>
                  <a:pt x="708" y="584"/>
                  <a:pt x="710" y="576"/>
                </a:cubicBezTo>
                <a:cubicBezTo>
                  <a:pt x="799" y="217"/>
                  <a:pt x="799" y="217"/>
                  <a:pt x="799" y="217"/>
                </a:cubicBezTo>
                <a:cubicBezTo>
                  <a:pt x="800" y="212"/>
                  <a:pt x="799" y="206"/>
                  <a:pt x="796" y="202"/>
                </a:cubicBezTo>
                <a:close/>
                <a:moveTo>
                  <a:pt x="679" y="554"/>
                </a:moveTo>
                <a:cubicBezTo>
                  <a:pt x="271" y="554"/>
                  <a:pt x="271" y="554"/>
                  <a:pt x="271" y="554"/>
                </a:cubicBezTo>
                <a:cubicBezTo>
                  <a:pt x="191" y="230"/>
                  <a:pt x="191" y="230"/>
                  <a:pt x="191" y="230"/>
                </a:cubicBezTo>
                <a:cubicBezTo>
                  <a:pt x="759" y="230"/>
                  <a:pt x="759" y="230"/>
                  <a:pt x="759" y="230"/>
                </a:cubicBezTo>
                <a:lnTo>
                  <a:pt x="679" y="554"/>
                </a:lnTo>
                <a:close/>
              </a:path>
            </a:pathLst>
          </a:custGeom>
          <a:solidFill>
            <a:srgbClr val="FFFFFF"/>
          </a:solidFill>
          <a:ln>
            <a:noFill/>
          </a:ln>
        </p:spPr>
        <p:txBody>
          <a:bodyPr vert="horz" wrap="square" lIns="121920" tIns="60960" rIns="121920" bIns="60960" numCol="1" anchor="t" anchorCtr="0" compatLnSpc="1">
            <a:prstTxWarp prst="textNoShape">
              <a:avLst/>
            </a:prstTxWarp>
          </a:bodyPr>
          <a:lstStyle/>
          <a:p>
            <a:endParaRPr lang="en-US" sz="3200"/>
          </a:p>
        </p:txBody>
      </p:sp>
      <p:sp>
        <p:nvSpPr>
          <p:cNvPr id="33" name="Rectangle 32"/>
          <p:cNvSpPr/>
          <p:nvPr userDrawn="1"/>
        </p:nvSpPr>
        <p:spPr>
          <a:xfrm>
            <a:off x="5941944" y="1759500"/>
            <a:ext cx="308098" cy="311496"/>
          </a:xfrm>
          <a:prstGeom prst="rect">
            <a:avLst/>
          </a:prstGeom>
        </p:spPr>
        <p:txBody>
          <a:bodyPr wrap="none">
            <a:spAutoFit/>
          </a:bodyPr>
          <a:lstStyle/>
          <a:p>
            <a:pPr>
              <a:lnSpc>
                <a:spcPct val="89000"/>
              </a:lnSpc>
            </a:pPr>
            <a:r>
              <a:rPr lang="en-US" sz="1600">
                <a:solidFill>
                  <a:srgbClr val="FFFFFF"/>
                </a:solidFill>
              </a:rPr>
              <a:t>A</a:t>
            </a:r>
          </a:p>
        </p:txBody>
      </p:sp>
      <p:sp>
        <p:nvSpPr>
          <p:cNvPr id="34" name="Rectangle 33"/>
          <p:cNvSpPr/>
          <p:nvPr userDrawn="1"/>
        </p:nvSpPr>
        <p:spPr>
          <a:xfrm>
            <a:off x="5941944" y="2125681"/>
            <a:ext cx="312906" cy="311496"/>
          </a:xfrm>
          <a:prstGeom prst="rect">
            <a:avLst/>
          </a:prstGeom>
        </p:spPr>
        <p:txBody>
          <a:bodyPr wrap="none">
            <a:spAutoFit/>
          </a:bodyPr>
          <a:lstStyle/>
          <a:p>
            <a:pPr>
              <a:lnSpc>
                <a:spcPct val="89000"/>
              </a:lnSpc>
            </a:pPr>
            <a:r>
              <a:rPr lang="en-US" sz="1600">
                <a:solidFill>
                  <a:srgbClr val="FFFFFF"/>
                </a:solidFill>
              </a:rPr>
              <a:t>B</a:t>
            </a:r>
          </a:p>
        </p:txBody>
      </p:sp>
      <p:sp>
        <p:nvSpPr>
          <p:cNvPr id="35" name="Rectangle 34"/>
          <p:cNvSpPr/>
          <p:nvPr userDrawn="1"/>
        </p:nvSpPr>
        <p:spPr>
          <a:xfrm>
            <a:off x="5941944" y="2482931"/>
            <a:ext cx="312906" cy="311496"/>
          </a:xfrm>
          <a:prstGeom prst="rect">
            <a:avLst/>
          </a:prstGeom>
        </p:spPr>
        <p:txBody>
          <a:bodyPr wrap="none">
            <a:spAutoFit/>
          </a:bodyPr>
          <a:lstStyle/>
          <a:p>
            <a:pPr>
              <a:lnSpc>
                <a:spcPct val="89000"/>
              </a:lnSpc>
            </a:pPr>
            <a:r>
              <a:rPr lang="en-US" sz="1600">
                <a:solidFill>
                  <a:srgbClr val="FFFFFF"/>
                </a:solidFill>
              </a:rPr>
              <a:t>C</a:t>
            </a:r>
          </a:p>
        </p:txBody>
      </p:sp>
      <p:sp>
        <p:nvSpPr>
          <p:cNvPr id="36" name="Rectangle 35"/>
          <p:cNvSpPr/>
          <p:nvPr userDrawn="1"/>
        </p:nvSpPr>
        <p:spPr>
          <a:xfrm>
            <a:off x="5941944" y="2866973"/>
            <a:ext cx="328936" cy="311496"/>
          </a:xfrm>
          <a:prstGeom prst="rect">
            <a:avLst/>
          </a:prstGeom>
        </p:spPr>
        <p:txBody>
          <a:bodyPr wrap="none">
            <a:spAutoFit/>
          </a:bodyPr>
          <a:lstStyle/>
          <a:p>
            <a:pPr>
              <a:lnSpc>
                <a:spcPct val="89000"/>
              </a:lnSpc>
            </a:pPr>
            <a:r>
              <a:rPr lang="en-US" sz="1600">
                <a:solidFill>
                  <a:srgbClr val="FFFFFF"/>
                </a:solidFill>
              </a:rPr>
              <a:t>D</a:t>
            </a:r>
          </a:p>
        </p:txBody>
      </p:sp>
    </p:spTree>
    <p:extLst>
      <p:ext uri="{BB962C8B-B14F-4D97-AF65-F5344CB8AC3E}">
        <p14:creationId xmlns:p14="http://schemas.microsoft.com/office/powerpoint/2010/main" val="39105042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4_Custom Layout">
    <p:spTree>
      <p:nvGrpSpPr>
        <p:cNvPr id="1" name=""/>
        <p:cNvGrpSpPr/>
        <p:nvPr/>
      </p:nvGrpSpPr>
      <p:grpSpPr>
        <a:xfrm>
          <a:off x="0" y="0"/>
          <a:ext cx="0" cy="0"/>
          <a:chOff x="0" y="0"/>
          <a:chExt cx="0" cy="0"/>
        </a:xfrm>
      </p:grpSpPr>
      <p:pic>
        <p:nvPicPr>
          <p:cNvPr id="42" name="Picture 41"/>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Category growth in a circular chart</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You can put a subtitle here that is awesome</a:t>
            </a:r>
          </a:p>
        </p:txBody>
      </p:sp>
      <p:grpSp>
        <p:nvGrpSpPr>
          <p:cNvPr id="8" name="Group 7"/>
          <p:cNvGrpSpPr>
            <a:grpSpLocks noChangeAspect="1"/>
          </p:cNvGrpSpPr>
          <p:nvPr userDrawn="1"/>
        </p:nvGrpSpPr>
        <p:grpSpPr>
          <a:xfrm>
            <a:off x="3048000" y="2107640"/>
            <a:ext cx="2637264" cy="2787587"/>
            <a:chOff x="3447877" y="1592601"/>
            <a:chExt cx="2251499" cy="2379835"/>
          </a:xfrm>
        </p:grpSpPr>
        <p:sp>
          <p:nvSpPr>
            <p:cNvPr id="9" name="Oval 8"/>
            <p:cNvSpPr>
              <a:spLocks noChangeAspect="1"/>
            </p:cNvSpPr>
            <p:nvPr/>
          </p:nvSpPr>
          <p:spPr>
            <a:xfrm>
              <a:off x="3447877" y="1720938"/>
              <a:ext cx="2251499" cy="2251498"/>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0" name="Oval 9"/>
            <p:cNvSpPr>
              <a:spLocks noChangeAspect="1"/>
            </p:cNvSpPr>
            <p:nvPr/>
          </p:nvSpPr>
          <p:spPr>
            <a:xfrm>
              <a:off x="3666805" y="1939867"/>
              <a:ext cx="1813644" cy="1813642"/>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1" name="Oval 10"/>
            <p:cNvSpPr>
              <a:spLocks noChangeAspect="1"/>
            </p:cNvSpPr>
            <p:nvPr/>
          </p:nvSpPr>
          <p:spPr>
            <a:xfrm>
              <a:off x="3883020" y="2156080"/>
              <a:ext cx="1381216" cy="1381216"/>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2" name="Arc 11"/>
            <p:cNvSpPr>
              <a:spLocks noChangeAspect="1"/>
            </p:cNvSpPr>
            <p:nvPr/>
          </p:nvSpPr>
          <p:spPr>
            <a:xfrm>
              <a:off x="3447877" y="1720938"/>
              <a:ext cx="2251499" cy="2251498"/>
            </a:xfrm>
            <a:prstGeom prst="arc">
              <a:avLst/>
            </a:prstGeom>
            <a:ln w="2667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3" name="Arc 12"/>
            <p:cNvSpPr>
              <a:spLocks noChangeAspect="1"/>
            </p:cNvSpPr>
            <p:nvPr/>
          </p:nvSpPr>
          <p:spPr>
            <a:xfrm>
              <a:off x="3666805" y="1939867"/>
              <a:ext cx="1813644" cy="1813642"/>
            </a:xfrm>
            <a:prstGeom prst="arc">
              <a:avLst>
                <a:gd name="adj1" fmla="val 16200000"/>
                <a:gd name="adj2" fmla="val 4074945"/>
              </a:avLst>
            </a:prstGeom>
            <a:ln w="266700" cap="rnd"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4" name="Arc 13"/>
            <p:cNvSpPr>
              <a:spLocks noChangeAspect="1"/>
            </p:cNvSpPr>
            <p:nvPr/>
          </p:nvSpPr>
          <p:spPr>
            <a:xfrm>
              <a:off x="3883020" y="2156080"/>
              <a:ext cx="1381216" cy="1381216"/>
            </a:xfrm>
            <a:prstGeom prst="arc">
              <a:avLst>
                <a:gd name="adj1" fmla="val 16200000"/>
                <a:gd name="adj2" fmla="val 9376870"/>
              </a:avLst>
            </a:prstGeom>
            <a:ln w="2667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15" name="Rectangle 14"/>
            <p:cNvSpPr>
              <a:spLocks noChangeAspect="1"/>
            </p:cNvSpPr>
            <p:nvPr/>
          </p:nvSpPr>
          <p:spPr>
            <a:xfrm>
              <a:off x="4450046" y="1592601"/>
              <a:ext cx="263031" cy="265932"/>
            </a:xfrm>
            <a:prstGeom prst="rect">
              <a:avLst/>
            </a:prstGeom>
          </p:spPr>
          <p:txBody>
            <a:bodyPr wrap="none">
              <a:spAutoFit/>
            </a:bodyPr>
            <a:lstStyle/>
            <a:p>
              <a:pPr>
                <a:lnSpc>
                  <a:spcPct val="89000"/>
                </a:lnSpc>
              </a:pPr>
              <a:r>
                <a:rPr lang="en-US" sz="1600">
                  <a:solidFill>
                    <a:srgbClr val="FFFFFF"/>
                  </a:solidFill>
                </a:rPr>
                <a:t>A</a:t>
              </a:r>
            </a:p>
          </p:txBody>
        </p:sp>
        <p:sp>
          <p:nvSpPr>
            <p:cNvPr id="16" name="Rectangle 15"/>
            <p:cNvSpPr>
              <a:spLocks noChangeAspect="1"/>
            </p:cNvSpPr>
            <p:nvPr/>
          </p:nvSpPr>
          <p:spPr>
            <a:xfrm>
              <a:off x="4456458" y="1815476"/>
              <a:ext cx="267136" cy="265932"/>
            </a:xfrm>
            <a:prstGeom prst="rect">
              <a:avLst/>
            </a:prstGeom>
          </p:spPr>
          <p:txBody>
            <a:bodyPr wrap="none">
              <a:spAutoFit/>
            </a:bodyPr>
            <a:lstStyle/>
            <a:p>
              <a:pPr>
                <a:lnSpc>
                  <a:spcPct val="89000"/>
                </a:lnSpc>
              </a:pPr>
              <a:r>
                <a:rPr lang="en-US" sz="1600">
                  <a:solidFill>
                    <a:srgbClr val="FFFFFF"/>
                  </a:solidFill>
                </a:rPr>
                <a:t>B</a:t>
              </a:r>
            </a:p>
          </p:txBody>
        </p:sp>
        <p:sp>
          <p:nvSpPr>
            <p:cNvPr id="17" name="Rectangle 16"/>
            <p:cNvSpPr>
              <a:spLocks noChangeAspect="1"/>
            </p:cNvSpPr>
            <p:nvPr/>
          </p:nvSpPr>
          <p:spPr>
            <a:xfrm>
              <a:off x="4456458" y="2038350"/>
              <a:ext cx="267136" cy="265932"/>
            </a:xfrm>
            <a:prstGeom prst="rect">
              <a:avLst/>
            </a:prstGeom>
          </p:spPr>
          <p:txBody>
            <a:bodyPr wrap="none">
              <a:spAutoFit/>
            </a:bodyPr>
            <a:lstStyle/>
            <a:p>
              <a:pPr>
                <a:lnSpc>
                  <a:spcPct val="89000"/>
                </a:lnSpc>
              </a:pPr>
              <a:r>
                <a:rPr lang="en-US" sz="1600">
                  <a:solidFill>
                    <a:srgbClr val="FFFFFF"/>
                  </a:solidFill>
                </a:rPr>
                <a:t>C</a:t>
              </a:r>
            </a:p>
          </p:txBody>
        </p:sp>
      </p:grpSp>
      <p:grpSp>
        <p:nvGrpSpPr>
          <p:cNvPr id="18" name="Group 17"/>
          <p:cNvGrpSpPr>
            <a:grpSpLocks noChangeAspect="1"/>
          </p:cNvGrpSpPr>
          <p:nvPr userDrawn="1"/>
        </p:nvGrpSpPr>
        <p:grpSpPr>
          <a:xfrm>
            <a:off x="6502400" y="2107640"/>
            <a:ext cx="2637264" cy="2787587"/>
            <a:chOff x="3447877" y="1592601"/>
            <a:chExt cx="2251499" cy="2379835"/>
          </a:xfrm>
        </p:grpSpPr>
        <p:sp>
          <p:nvSpPr>
            <p:cNvPr id="19" name="Oval 18"/>
            <p:cNvSpPr>
              <a:spLocks noChangeAspect="1"/>
            </p:cNvSpPr>
            <p:nvPr/>
          </p:nvSpPr>
          <p:spPr>
            <a:xfrm>
              <a:off x="3447877" y="1720938"/>
              <a:ext cx="2251499" cy="2251498"/>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0" name="Oval 19"/>
            <p:cNvSpPr>
              <a:spLocks noChangeAspect="1"/>
            </p:cNvSpPr>
            <p:nvPr/>
          </p:nvSpPr>
          <p:spPr>
            <a:xfrm>
              <a:off x="3666805" y="1939867"/>
              <a:ext cx="1813644" cy="1813642"/>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1" name="Oval 20"/>
            <p:cNvSpPr>
              <a:spLocks noChangeAspect="1"/>
            </p:cNvSpPr>
            <p:nvPr/>
          </p:nvSpPr>
          <p:spPr>
            <a:xfrm>
              <a:off x="3883020" y="2156080"/>
              <a:ext cx="1381216" cy="1381216"/>
            </a:xfrm>
            <a:prstGeom prst="ellipse">
              <a:avLst/>
            </a:prstGeom>
            <a:ln w="266700" cap="rnd" cmpd="sng">
              <a:solidFill>
                <a:schemeClr val="tx1">
                  <a:alpha val="2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2" name="Arc 21"/>
            <p:cNvSpPr>
              <a:spLocks noChangeAspect="1"/>
            </p:cNvSpPr>
            <p:nvPr/>
          </p:nvSpPr>
          <p:spPr>
            <a:xfrm>
              <a:off x="3447877" y="1720938"/>
              <a:ext cx="2251499" cy="2251498"/>
            </a:xfrm>
            <a:prstGeom prst="arc">
              <a:avLst>
                <a:gd name="adj1" fmla="val 16200000"/>
                <a:gd name="adj2" fmla="val 2582671"/>
              </a:avLst>
            </a:prstGeom>
            <a:ln w="266700" cap="rnd" cmpd="sng">
              <a:solidFill>
                <a:schemeClr val="accent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3" name="Arc 22"/>
            <p:cNvSpPr>
              <a:spLocks noChangeAspect="1"/>
            </p:cNvSpPr>
            <p:nvPr/>
          </p:nvSpPr>
          <p:spPr>
            <a:xfrm>
              <a:off x="3666805" y="1939867"/>
              <a:ext cx="1813644" cy="1813642"/>
            </a:xfrm>
            <a:prstGeom prst="arc">
              <a:avLst>
                <a:gd name="adj1" fmla="val 16200000"/>
                <a:gd name="adj2" fmla="val 8081272"/>
              </a:avLst>
            </a:prstGeom>
            <a:ln w="266700" cap="rnd"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4" name="Arc 23"/>
            <p:cNvSpPr>
              <a:spLocks noChangeAspect="1"/>
            </p:cNvSpPr>
            <p:nvPr/>
          </p:nvSpPr>
          <p:spPr>
            <a:xfrm>
              <a:off x="3883020" y="2156079"/>
              <a:ext cx="1381216" cy="1381216"/>
            </a:xfrm>
            <a:prstGeom prst="arc">
              <a:avLst>
                <a:gd name="adj1" fmla="val 16200000"/>
                <a:gd name="adj2" fmla="val 3960138"/>
              </a:avLst>
            </a:prstGeom>
            <a:ln w="266700" cap="rnd" cmpd="sng">
              <a:solidFill>
                <a:schemeClr val="accent5"/>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3200">
                <a:solidFill>
                  <a:srgbClr val="FFFFFF"/>
                </a:solidFill>
              </a:endParaRPr>
            </a:p>
          </p:txBody>
        </p:sp>
        <p:sp>
          <p:nvSpPr>
            <p:cNvPr id="25" name="Rectangle 24"/>
            <p:cNvSpPr>
              <a:spLocks noChangeAspect="1"/>
            </p:cNvSpPr>
            <p:nvPr/>
          </p:nvSpPr>
          <p:spPr>
            <a:xfrm>
              <a:off x="4450046" y="1592601"/>
              <a:ext cx="263031" cy="265932"/>
            </a:xfrm>
            <a:prstGeom prst="rect">
              <a:avLst/>
            </a:prstGeom>
          </p:spPr>
          <p:txBody>
            <a:bodyPr wrap="none">
              <a:spAutoFit/>
            </a:bodyPr>
            <a:lstStyle/>
            <a:p>
              <a:pPr>
                <a:lnSpc>
                  <a:spcPct val="89000"/>
                </a:lnSpc>
              </a:pPr>
              <a:r>
                <a:rPr lang="en-US" sz="1600">
                  <a:solidFill>
                    <a:srgbClr val="FFFFFF"/>
                  </a:solidFill>
                </a:rPr>
                <a:t>A</a:t>
              </a:r>
            </a:p>
          </p:txBody>
        </p:sp>
        <p:sp>
          <p:nvSpPr>
            <p:cNvPr id="26" name="Rectangle 25"/>
            <p:cNvSpPr>
              <a:spLocks noChangeAspect="1"/>
            </p:cNvSpPr>
            <p:nvPr/>
          </p:nvSpPr>
          <p:spPr>
            <a:xfrm>
              <a:off x="4456458" y="1815476"/>
              <a:ext cx="267136" cy="265932"/>
            </a:xfrm>
            <a:prstGeom prst="rect">
              <a:avLst/>
            </a:prstGeom>
          </p:spPr>
          <p:txBody>
            <a:bodyPr wrap="none">
              <a:spAutoFit/>
            </a:bodyPr>
            <a:lstStyle/>
            <a:p>
              <a:pPr>
                <a:lnSpc>
                  <a:spcPct val="89000"/>
                </a:lnSpc>
              </a:pPr>
              <a:r>
                <a:rPr lang="en-US" sz="1600">
                  <a:solidFill>
                    <a:srgbClr val="FFFFFF"/>
                  </a:solidFill>
                </a:rPr>
                <a:t>B</a:t>
              </a:r>
            </a:p>
          </p:txBody>
        </p:sp>
        <p:sp>
          <p:nvSpPr>
            <p:cNvPr id="27" name="Rectangle 26"/>
            <p:cNvSpPr>
              <a:spLocks noChangeAspect="1"/>
            </p:cNvSpPr>
            <p:nvPr/>
          </p:nvSpPr>
          <p:spPr>
            <a:xfrm>
              <a:off x="4456458" y="2038350"/>
              <a:ext cx="267136" cy="265932"/>
            </a:xfrm>
            <a:prstGeom prst="rect">
              <a:avLst/>
            </a:prstGeom>
          </p:spPr>
          <p:txBody>
            <a:bodyPr wrap="none">
              <a:spAutoFit/>
            </a:bodyPr>
            <a:lstStyle/>
            <a:p>
              <a:pPr>
                <a:lnSpc>
                  <a:spcPct val="89000"/>
                </a:lnSpc>
              </a:pPr>
              <a:r>
                <a:rPr lang="en-US" sz="1600">
                  <a:solidFill>
                    <a:srgbClr val="FFFFFF"/>
                  </a:solidFill>
                </a:rPr>
                <a:t>C</a:t>
              </a:r>
            </a:p>
          </p:txBody>
        </p:sp>
      </p:grpSp>
      <p:sp>
        <p:nvSpPr>
          <p:cNvPr id="28" name="Rectangle 27"/>
          <p:cNvSpPr/>
          <p:nvPr userDrawn="1"/>
        </p:nvSpPr>
        <p:spPr>
          <a:xfrm>
            <a:off x="6176675" y="5257801"/>
            <a:ext cx="3231699" cy="747512"/>
          </a:xfrm>
          <a:prstGeom prst="rect">
            <a:avLst/>
          </a:prstGeom>
        </p:spPr>
        <p:txBody>
          <a:bodyPr wrap="square" lIns="243840" rIns="243840" bIns="97536">
            <a:spAutoFit/>
          </a:bodyPr>
          <a:lstStyle/>
          <a:p>
            <a:pPr algn="ctr">
              <a:lnSpc>
                <a:spcPct val="89000"/>
              </a:lnSpc>
            </a:pPr>
            <a:r>
              <a:rPr lang="en-US" sz="1467">
                <a:solidFill>
                  <a:schemeClr val="tx2"/>
                </a:solidFill>
              </a:rPr>
              <a:t>In </a:t>
            </a:r>
            <a:r>
              <a:rPr lang="en-US" sz="1467" err="1">
                <a:solidFill>
                  <a:schemeClr val="tx2"/>
                </a:solidFill>
              </a:rPr>
              <a:t>finibus</a:t>
            </a:r>
            <a:r>
              <a:rPr lang="en-US" sz="1467">
                <a:solidFill>
                  <a:schemeClr val="tx2"/>
                </a:solidFill>
              </a:rPr>
              <a:t>, </a:t>
            </a:r>
            <a:r>
              <a:rPr lang="en-US" sz="1467" err="1">
                <a:solidFill>
                  <a:schemeClr val="tx2"/>
                </a:solidFill>
              </a:rPr>
              <a:t>mauris</a:t>
            </a:r>
            <a:r>
              <a:rPr lang="en-US" sz="1467">
                <a:solidFill>
                  <a:schemeClr val="tx2"/>
                </a:solidFill>
              </a:rPr>
              <a:t> </a:t>
            </a:r>
            <a:r>
              <a:rPr lang="en-US" sz="1467" err="1">
                <a:solidFill>
                  <a:schemeClr val="tx2"/>
                </a:solidFill>
              </a:rPr>
              <a:t>nec</a:t>
            </a:r>
            <a:r>
              <a:rPr lang="en-US" sz="1467">
                <a:solidFill>
                  <a:schemeClr val="tx2"/>
                </a:solidFill>
              </a:rPr>
              <a:t> </a:t>
            </a:r>
            <a:r>
              <a:rPr lang="en-US" sz="1467" err="1">
                <a:solidFill>
                  <a:schemeClr val="tx2"/>
                </a:solidFill>
              </a:rPr>
              <a:t>lacinia</a:t>
            </a:r>
            <a:r>
              <a:rPr lang="en-US" sz="1467">
                <a:solidFill>
                  <a:schemeClr val="tx2"/>
                </a:solidFill>
              </a:rPr>
              <a:t> </a:t>
            </a:r>
            <a:r>
              <a:rPr lang="en-US" sz="1467" err="1">
                <a:solidFill>
                  <a:schemeClr val="tx2"/>
                </a:solidFill>
              </a:rPr>
              <a:t>condimentum</a:t>
            </a:r>
            <a:r>
              <a:rPr lang="en-US" sz="1467">
                <a:solidFill>
                  <a:schemeClr val="tx2"/>
                </a:solidFill>
              </a:rPr>
              <a:t>, </a:t>
            </a:r>
            <a:r>
              <a:rPr lang="en-US" sz="1467" err="1">
                <a:solidFill>
                  <a:schemeClr val="tx2"/>
                </a:solidFill>
              </a:rPr>
              <a:t>massa</a:t>
            </a:r>
            <a:r>
              <a:rPr lang="en-US" sz="1467">
                <a:solidFill>
                  <a:schemeClr val="tx2"/>
                </a:solidFill>
              </a:rPr>
              <a:t> </a:t>
            </a:r>
            <a:r>
              <a:rPr lang="en-US" sz="1467" err="1">
                <a:solidFill>
                  <a:schemeClr val="tx2"/>
                </a:solidFill>
              </a:rPr>
              <a:t>est</a:t>
            </a:r>
            <a:r>
              <a:rPr lang="en-US" sz="1467">
                <a:solidFill>
                  <a:schemeClr val="tx2"/>
                </a:solidFill>
              </a:rPr>
              <a:t> </a:t>
            </a:r>
            <a:r>
              <a:rPr lang="en-US" sz="1467" err="1">
                <a:solidFill>
                  <a:schemeClr val="tx2"/>
                </a:solidFill>
              </a:rPr>
              <a:t>ultrices</a:t>
            </a:r>
            <a:r>
              <a:rPr lang="en-US" sz="1467">
                <a:solidFill>
                  <a:schemeClr val="tx2"/>
                </a:solidFill>
              </a:rPr>
              <a:t> </a:t>
            </a:r>
            <a:r>
              <a:rPr lang="en-US" sz="1467" err="1">
                <a:solidFill>
                  <a:schemeClr val="tx2"/>
                </a:solidFill>
              </a:rPr>
              <a:t>tellus</a:t>
            </a:r>
            <a:r>
              <a:rPr lang="en-US" sz="1467">
                <a:solidFill>
                  <a:schemeClr val="tx2"/>
                </a:solidFill>
              </a:rPr>
              <a:t>, </a:t>
            </a:r>
            <a:r>
              <a:rPr lang="en-US" sz="1467" err="1">
                <a:solidFill>
                  <a:schemeClr val="tx2"/>
                </a:solidFill>
              </a:rPr>
              <a:t>ut</a:t>
            </a:r>
            <a:r>
              <a:rPr lang="en-US" sz="1467">
                <a:solidFill>
                  <a:schemeClr val="tx2"/>
                </a:solidFill>
              </a:rPr>
              <a:t> </a:t>
            </a:r>
            <a:r>
              <a:rPr lang="en-US" sz="1467" err="1">
                <a:solidFill>
                  <a:schemeClr val="tx2"/>
                </a:solidFill>
              </a:rPr>
              <a:t>ultrices</a:t>
            </a:r>
            <a:r>
              <a:rPr lang="en-US" sz="1467">
                <a:solidFill>
                  <a:schemeClr val="tx2"/>
                </a:solidFill>
              </a:rPr>
              <a:t> </a:t>
            </a:r>
            <a:r>
              <a:rPr lang="en-US" sz="1467" err="1">
                <a:solidFill>
                  <a:schemeClr val="tx2"/>
                </a:solidFill>
              </a:rPr>
              <a:t>lectus</a:t>
            </a:r>
            <a:endParaRPr lang="en-US" sz="1467">
              <a:solidFill>
                <a:schemeClr val="tx2"/>
              </a:solidFill>
            </a:endParaRPr>
          </a:p>
        </p:txBody>
      </p:sp>
      <p:sp>
        <p:nvSpPr>
          <p:cNvPr id="29" name="Rectangle 28"/>
          <p:cNvSpPr/>
          <p:nvPr userDrawn="1"/>
        </p:nvSpPr>
        <p:spPr>
          <a:xfrm>
            <a:off x="2669612" y="5257801"/>
            <a:ext cx="3231699" cy="747512"/>
          </a:xfrm>
          <a:prstGeom prst="rect">
            <a:avLst/>
          </a:prstGeom>
        </p:spPr>
        <p:txBody>
          <a:bodyPr wrap="square" lIns="243840" rIns="243840" bIns="97536">
            <a:spAutoFit/>
          </a:bodyPr>
          <a:lstStyle/>
          <a:p>
            <a:pPr algn="ctr">
              <a:lnSpc>
                <a:spcPct val="89000"/>
              </a:lnSpc>
            </a:pPr>
            <a:r>
              <a:rPr lang="en-US" sz="1467">
                <a:solidFill>
                  <a:schemeClr val="tx2"/>
                </a:solidFill>
              </a:rPr>
              <a:t>Lorem ipsum dolor sit amet, </a:t>
            </a:r>
            <a:r>
              <a:rPr lang="en-US" sz="1467" err="1">
                <a:solidFill>
                  <a:schemeClr val="tx2"/>
                </a:solidFill>
              </a:rPr>
              <a:t>consectetur</a:t>
            </a:r>
            <a:r>
              <a:rPr lang="en-US" sz="1467">
                <a:solidFill>
                  <a:schemeClr val="tx2"/>
                </a:solidFill>
              </a:rPr>
              <a:t> </a:t>
            </a:r>
            <a:r>
              <a:rPr lang="en-US" sz="1467" err="1">
                <a:solidFill>
                  <a:schemeClr val="tx2"/>
                </a:solidFill>
              </a:rPr>
              <a:t>adipiscing</a:t>
            </a:r>
            <a:r>
              <a:rPr lang="en-US" sz="1467">
                <a:solidFill>
                  <a:schemeClr val="tx2"/>
                </a:solidFill>
              </a:rPr>
              <a:t> </a:t>
            </a:r>
            <a:r>
              <a:rPr lang="en-US" sz="1467" err="1">
                <a:solidFill>
                  <a:schemeClr val="tx2"/>
                </a:solidFill>
              </a:rPr>
              <a:t>elit</a:t>
            </a:r>
            <a:r>
              <a:rPr lang="en-US" sz="1467">
                <a:solidFill>
                  <a:schemeClr val="tx2"/>
                </a:solidFill>
              </a:rPr>
              <a:t>. </a:t>
            </a:r>
            <a:r>
              <a:rPr lang="en-US" sz="1467" err="1">
                <a:solidFill>
                  <a:schemeClr val="tx2"/>
                </a:solidFill>
              </a:rPr>
              <a:t>Mauris</a:t>
            </a:r>
            <a:r>
              <a:rPr lang="en-US" sz="1467">
                <a:solidFill>
                  <a:schemeClr val="tx2"/>
                </a:solidFill>
              </a:rPr>
              <a:t> </a:t>
            </a:r>
            <a:r>
              <a:rPr lang="en-US" sz="1467" err="1">
                <a:solidFill>
                  <a:schemeClr val="tx2"/>
                </a:solidFill>
              </a:rPr>
              <a:t>eros</a:t>
            </a:r>
            <a:r>
              <a:rPr lang="en-US" sz="1467">
                <a:solidFill>
                  <a:schemeClr val="tx2"/>
                </a:solidFill>
              </a:rPr>
              <a:t> </a:t>
            </a:r>
            <a:r>
              <a:rPr lang="en-US" sz="1467" err="1">
                <a:solidFill>
                  <a:schemeClr val="tx2"/>
                </a:solidFill>
              </a:rPr>
              <a:t>sapien</a:t>
            </a:r>
            <a:r>
              <a:rPr lang="en-US" sz="1467">
                <a:solidFill>
                  <a:schemeClr val="tx2"/>
                </a:solidFill>
              </a:rPr>
              <a:t>, </a:t>
            </a:r>
            <a:r>
              <a:rPr lang="en-US" sz="1467" err="1">
                <a:solidFill>
                  <a:schemeClr val="tx2"/>
                </a:solidFill>
              </a:rPr>
              <a:t>ultrices</a:t>
            </a:r>
            <a:r>
              <a:rPr lang="en-US" sz="1467">
                <a:solidFill>
                  <a:schemeClr val="tx2"/>
                </a:solidFill>
              </a:rPr>
              <a:t> </a:t>
            </a:r>
            <a:r>
              <a:rPr lang="en-US" sz="1467" err="1">
                <a:solidFill>
                  <a:schemeClr val="tx2"/>
                </a:solidFill>
              </a:rPr>
              <a:t>ut</a:t>
            </a:r>
            <a:endParaRPr lang="en-US" sz="1467">
              <a:solidFill>
                <a:schemeClr val="tx2"/>
              </a:solidFill>
            </a:endParaRPr>
          </a:p>
        </p:txBody>
      </p:sp>
      <p:cxnSp>
        <p:nvCxnSpPr>
          <p:cNvPr id="30" name="Straight Connector 29"/>
          <p:cNvCxnSpPr/>
          <p:nvPr userDrawn="1"/>
        </p:nvCxnSpPr>
        <p:spPr>
          <a:xfrm flipH="1">
            <a:off x="8448262" y="4150392"/>
            <a:ext cx="1270765" cy="0"/>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H="1">
            <a:off x="8883228" y="3210055"/>
            <a:ext cx="835801" cy="0"/>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flipH="1">
            <a:off x="8153623" y="2292463"/>
            <a:ext cx="1565407" cy="0"/>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3" name="Oval 12"/>
          <p:cNvSpPr>
            <a:spLocks noChangeArrowheads="1"/>
          </p:cNvSpPr>
          <p:nvPr userDrawn="1"/>
        </p:nvSpPr>
        <p:spPr bwMode="auto">
          <a:xfrm>
            <a:off x="9719028" y="1892829"/>
            <a:ext cx="751403" cy="751403"/>
          </a:xfrm>
          <a:prstGeom prst="ellipse">
            <a:avLst/>
          </a:prstGeom>
          <a:solidFill>
            <a:schemeClr val="accent1"/>
          </a:solidFill>
          <a:ln w="9525">
            <a:noFill/>
            <a:round/>
            <a:headEnd/>
            <a:tailEnd/>
          </a:ln>
        </p:spPr>
        <p:txBody>
          <a:bodyPr vert="horz" wrap="none" lIns="121920" tIns="60960" rIns="121920" bIns="60960" numCol="1" anchor="ctr" anchorCtr="0" compatLnSpc="1">
            <a:prstTxWarp prst="textNoShape">
              <a:avLst/>
            </a:prstTxWarp>
          </a:bodyPr>
          <a:lstStyle/>
          <a:p>
            <a:pPr algn="ctr"/>
            <a:r>
              <a:rPr lang="en-US" sz="2133">
                <a:solidFill>
                  <a:srgbClr val="FFFFFF"/>
                </a:solidFill>
              </a:rPr>
              <a:t>36%</a:t>
            </a:r>
          </a:p>
        </p:txBody>
      </p:sp>
      <p:sp>
        <p:nvSpPr>
          <p:cNvPr id="34" name="Oval 12"/>
          <p:cNvSpPr>
            <a:spLocks noChangeArrowheads="1"/>
          </p:cNvSpPr>
          <p:nvPr userDrawn="1"/>
        </p:nvSpPr>
        <p:spPr bwMode="auto">
          <a:xfrm>
            <a:off x="9719027" y="2834352"/>
            <a:ext cx="751403" cy="751403"/>
          </a:xfrm>
          <a:prstGeom prst="ellipse">
            <a:avLst/>
          </a:prstGeom>
          <a:solidFill>
            <a:schemeClr val="accent1">
              <a:lumMod val="60000"/>
              <a:lumOff val="40000"/>
            </a:schemeClr>
          </a:solidFill>
          <a:ln w="9525">
            <a:noFill/>
            <a:round/>
            <a:headEnd/>
            <a:tailEnd/>
          </a:ln>
        </p:spPr>
        <p:txBody>
          <a:bodyPr vert="horz" wrap="none" lIns="121920" tIns="60960" rIns="121920" bIns="60960" numCol="1" anchor="ctr" anchorCtr="0" compatLnSpc="1">
            <a:prstTxWarp prst="textNoShape">
              <a:avLst/>
            </a:prstTxWarp>
          </a:bodyPr>
          <a:lstStyle/>
          <a:p>
            <a:pPr algn="ctr"/>
            <a:r>
              <a:rPr lang="en-US" sz="2133">
                <a:solidFill>
                  <a:srgbClr val="FFFFFF"/>
                </a:solidFill>
              </a:rPr>
              <a:t>68%</a:t>
            </a:r>
          </a:p>
        </p:txBody>
      </p:sp>
      <p:sp>
        <p:nvSpPr>
          <p:cNvPr id="35" name="Oval 12"/>
          <p:cNvSpPr>
            <a:spLocks noChangeArrowheads="1"/>
          </p:cNvSpPr>
          <p:nvPr userDrawn="1"/>
        </p:nvSpPr>
        <p:spPr bwMode="auto">
          <a:xfrm>
            <a:off x="9719027" y="3774691"/>
            <a:ext cx="751403" cy="751403"/>
          </a:xfrm>
          <a:prstGeom prst="ellipse">
            <a:avLst/>
          </a:prstGeom>
          <a:solidFill>
            <a:schemeClr val="accent5"/>
          </a:solidFill>
          <a:ln w="9525">
            <a:noFill/>
            <a:round/>
            <a:headEnd/>
            <a:tailEnd/>
          </a:ln>
        </p:spPr>
        <p:txBody>
          <a:bodyPr vert="horz" wrap="none" lIns="121920" tIns="60960" rIns="121920" bIns="60960" numCol="1" anchor="ctr" anchorCtr="0" compatLnSpc="1">
            <a:prstTxWarp prst="textNoShape">
              <a:avLst/>
            </a:prstTxWarp>
          </a:bodyPr>
          <a:lstStyle/>
          <a:p>
            <a:pPr algn="ctr"/>
            <a:r>
              <a:rPr lang="en-US" sz="2133">
                <a:solidFill>
                  <a:srgbClr val="FFFFFF"/>
                </a:solidFill>
              </a:rPr>
              <a:t>45%</a:t>
            </a:r>
          </a:p>
        </p:txBody>
      </p:sp>
      <p:cxnSp>
        <p:nvCxnSpPr>
          <p:cNvPr id="36" name="Straight Connector 35"/>
          <p:cNvCxnSpPr>
            <a:stCxn id="41" idx="6"/>
            <a:endCxn id="11" idx="0"/>
          </p:cNvCxnSpPr>
          <p:nvPr userDrawn="1"/>
        </p:nvCxnSpPr>
        <p:spPr>
          <a:xfrm flipV="1">
            <a:off x="1950443" y="2767664"/>
            <a:ext cx="2416191" cy="1382729"/>
          </a:xfrm>
          <a:prstGeom prst="line">
            <a:avLst/>
          </a:prstGeom>
          <a:ln w="6350"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40" idx="6"/>
            <a:endCxn id="10" idx="0"/>
          </p:cNvCxnSpPr>
          <p:nvPr userDrawn="1"/>
        </p:nvCxnSpPr>
        <p:spPr>
          <a:xfrm flipV="1">
            <a:off x="1950443" y="2514405"/>
            <a:ext cx="2416191" cy="695648"/>
          </a:xfrm>
          <a:prstGeom prst="line">
            <a:avLst/>
          </a:prstGeom>
          <a:ln w="6350" cmpd="sng">
            <a:solidFill>
              <a:schemeClr val="accent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9" idx="0"/>
            <a:endCxn id="39" idx="6"/>
          </p:cNvCxnSpPr>
          <p:nvPr userDrawn="1"/>
        </p:nvCxnSpPr>
        <p:spPr>
          <a:xfrm flipH="1" flipV="1">
            <a:off x="1950445" y="2255829"/>
            <a:ext cx="2416188" cy="2136"/>
          </a:xfrm>
          <a:prstGeom prst="line">
            <a:avLst/>
          </a:prstGeom>
          <a:ln w="635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9" name="Oval 12"/>
          <p:cNvSpPr>
            <a:spLocks noChangeArrowheads="1"/>
          </p:cNvSpPr>
          <p:nvPr userDrawn="1"/>
        </p:nvSpPr>
        <p:spPr bwMode="auto">
          <a:xfrm>
            <a:off x="1199041" y="1880128"/>
            <a:ext cx="751403" cy="751403"/>
          </a:xfrm>
          <a:prstGeom prst="ellipse">
            <a:avLst/>
          </a:prstGeom>
          <a:solidFill>
            <a:schemeClr val="accent1"/>
          </a:solidFill>
          <a:ln w="9525">
            <a:noFill/>
            <a:round/>
            <a:headEnd/>
            <a:tailEnd/>
          </a:ln>
        </p:spPr>
        <p:txBody>
          <a:bodyPr vert="horz" wrap="none" lIns="121920" tIns="60960" rIns="121920" bIns="60960" numCol="1" anchor="ctr" anchorCtr="0" compatLnSpc="1">
            <a:prstTxWarp prst="textNoShape">
              <a:avLst/>
            </a:prstTxWarp>
          </a:bodyPr>
          <a:lstStyle/>
          <a:p>
            <a:pPr algn="ctr"/>
            <a:r>
              <a:rPr lang="en-US" sz="2133">
                <a:solidFill>
                  <a:srgbClr val="FFFFFF"/>
                </a:solidFill>
              </a:rPr>
              <a:t>36%</a:t>
            </a:r>
          </a:p>
        </p:txBody>
      </p:sp>
      <p:sp>
        <p:nvSpPr>
          <p:cNvPr id="40" name="Oval 12"/>
          <p:cNvSpPr>
            <a:spLocks noChangeArrowheads="1"/>
          </p:cNvSpPr>
          <p:nvPr userDrawn="1"/>
        </p:nvSpPr>
        <p:spPr bwMode="auto">
          <a:xfrm>
            <a:off x="1199040" y="2834352"/>
            <a:ext cx="751403" cy="751403"/>
          </a:xfrm>
          <a:prstGeom prst="ellipse">
            <a:avLst/>
          </a:prstGeom>
          <a:solidFill>
            <a:schemeClr val="accent1">
              <a:lumMod val="60000"/>
              <a:lumOff val="40000"/>
            </a:schemeClr>
          </a:solidFill>
          <a:ln w="9525">
            <a:noFill/>
            <a:round/>
            <a:headEnd/>
            <a:tailEnd/>
          </a:ln>
        </p:spPr>
        <p:txBody>
          <a:bodyPr vert="horz" wrap="none" lIns="121920" tIns="60960" rIns="121920" bIns="60960" numCol="1" anchor="ctr" anchorCtr="0" compatLnSpc="1">
            <a:prstTxWarp prst="textNoShape">
              <a:avLst/>
            </a:prstTxWarp>
          </a:bodyPr>
          <a:lstStyle/>
          <a:p>
            <a:pPr algn="ctr"/>
            <a:r>
              <a:rPr lang="en-US" sz="2133">
                <a:solidFill>
                  <a:srgbClr val="FFFFFF"/>
                </a:solidFill>
              </a:rPr>
              <a:t>68%</a:t>
            </a:r>
          </a:p>
        </p:txBody>
      </p:sp>
      <p:sp>
        <p:nvSpPr>
          <p:cNvPr id="41" name="Oval 12"/>
          <p:cNvSpPr>
            <a:spLocks noChangeArrowheads="1"/>
          </p:cNvSpPr>
          <p:nvPr userDrawn="1"/>
        </p:nvSpPr>
        <p:spPr bwMode="auto">
          <a:xfrm>
            <a:off x="1199040" y="3774691"/>
            <a:ext cx="751403" cy="751403"/>
          </a:xfrm>
          <a:prstGeom prst="ellipse">
            <a:avLst/>
          </a:prstGeom>
          <a:solidFill>
            <a:schemeClr val="accent5"/>
          </a:solidFill>
          <a:ln w="9525">
            <a:noFill/>
            <a:round/>
            <a:headEnd/>
            <a:tailEnd/>
          </a:ln>
        </p:spPr>
        <p:txBody>
          <a:bodyPr vert="horz" wrap="none" lIns="121920" tIns="60960" rIns="121920" bIns="60960" numCol="1" anchor="ctr" anchorCtr="0" compatLnSpc="1">
            <a:prstTxWarp prst="textNoShape">
              <a:avLst/>
            </a:prstTxWarp>
          </a:bodyPr>
          <a:lstStyle/>
          <a:p>
            <a:pPr algn="ctr"/>
            <a:r>
              <a:rPr lang="en-US" sz="2133">
                <a:solidFill>
                  <a:srgbClr val="FFFFFF"/>
                </a:solidFill>
              </a:rPr>
              <a:t>45%</a:t>
            </a:r>
          </a:p>
        </p:txBody>
      </p:sp>
    </p:spTree>
    <p:extLst>
      <p:ext uri="{BB962C8B-B14F-4D97-AF65-F5344CB8AC3E}">
        <p14:creationId xmlns:p14="http://schemas.microsoft.com/office/powerpoint/2010/main" val="31932821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6_Custom Layout">
    <p:spTree>
      <p:nvGrpSpPr>
        <p:cNvPr id="1" name=""/>
        <p:cNvGrpSpPr/>
        <p:nvPr/>
      </p:nvGrpSpPr>
      <p:grpSpPr>
        <a:xfrm>
          <a:off x="0" y="0"/>
          <a:ext cx="0" cy="0"/>
          <a:chOff x="0" y="0"/>
          <a:chExt cx="0" cy="0"/>
        </a:xfrm>
      </p:grpSpPr>
      <p:pic>
        <p:nvPicPr>
          <p:cNvPr id="47" name="Picture 4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711" y="-8267"/>
            <a:ext cx="11790415" cy="6858000"/>
          </a:xfrm>
          <a:prstGeom prst="rect">
            <a:avLst/>
          </a:prstGeom>
        </p:spPr>
      </p:pic>
      <p:sp>
        <p:nvSpPr>
          <p:cNvPr id="42" name="Date Placeholder 2"/>
          <p:cNvSpPr>
            <a:spLocks noGrp="1"/>
          </p:cNvSpPr>
          <p:nvPr>
            <p:ph type="dt" sz="half" idx="10"/>
          </p:nvPr>
        </p:nvSpPr>
        <p:spPr>
          <a:xfrm>
            <a:off x="838200" y="6356350"/>
            <a:ext cx="2743200" cy="365125"/>
          </a:xfrm>
        </p:spPr>
        <p:txBody>
          <a:bodyPr/>
          <a:lstStyle/>
          <a:p>
            <a:fld id="{365D381E-0BC5-44A2-B77C-56577A0FAC03}" type="datetimeFigureOut">
              <a:rPr lang="lt-LT" smtClean="0"/>
              <a:t>2021-06-14</a:t>
            </a:fld>
            <a:endParaRPr lang="lt-LT"/>
          </a:p>
        </p:txBody>
      </p:sp>
      <p:sp>
        <p:nvSpPr>
          <p:cNvPr id="43" name="Footer Placeholder 3"/>
          <p:cNvSpPr>
            <a:spLocks noGrp="1"/>
          </p:cNvSpPr>
          <p:nvPr>
            <p:ph type="ftr" sz="quarter" idx="11"/>
          </p:nvPr>
        </p:nvSpPr>
        <p:spPr>
          <a:xfrm>
            <a:off x="4038600" y="6356350"/>
            <a:ext cx="4114800" cy="365125"/>
          </a:xfrm>
        </p:spPr>
        <p:txBody>
          <a:bodyPr/>
          <a:lstStyle/>
          <a:p>
            <a:endParaRPr lang="lt-LT"/>
          </a:p>
        </p:txBody>
      </p:sp>
      <p:sp>
        <p:nvSpPr>
          <p:cNvPr id="44" name="Slide Number Placeholder 4"/>
          <p:cNvSpPr>
            <a:spLocks noGrp="1"/>
          </p:cNvSpPr>
          <p:nvPr>
            <p:ph type="sldNum" sz="quarter" idx="12"/>
          </p:nvPr>
        </p:nvSpPr>
        <p:spPr>
          <a:xfrm>
            <a:off x="8610600" y="6356350"/>
            <a:ext cx="2743200" cy="365125"/>
          </a:xfrm>
        </p:spPr>
        <p:txBody>
          <a:bodyPr/>
          <a:lstStyle/>
          <a:p>
            <a:fld id="{2EDC26B0-D571-42F9-9FB7-DBB2D912BCEA}" type="slidenum">
              <a:rPr lang="lt-LT" smtClean="0"/>
              <a:t>‹#›</a:t>
            </a:fld>
            <a:endParaRPr lang="lt-LT"/>
          </a:p>
        </p:txBody>
      </p:sp>
      <p:graphicFrame>
        <p:nvGraphicFramePr>
          <p:cNvPr id="45" name="Content Placeholder 4"/>
          <p:cNvGraphicFramePr>
            <a:graphicFrameLocks/>
          </p:cNvGraphicFramePr>
          <p:nvPr userDrawn="1">
            <p:extLst>
              <p:ext uri="{D42A27DB-BD31-4B8C-83A1-F6EECF244321}">
                <p14:modId xmlns:p14="http://schemas.microsoft.com/office/powerpoint/2010/main" val="261151142"/>
              </p:ext>
            </p:extLst>
          </p:nvPr>
        </p:nvGraphicFramePr>
        <p:xfrm>
          <a:off x="409574" y="387351"/>
          <a:ext cx="11376022" cy="5735108"/>
        </p:xfrm>
        <a:graphic>
          <a:graphicData uri="http://schemas.openxmlformats.org/drawingml/2006/table">
            <a:tbl>
              <a:tblPr firstRow="1" firstCol="1" bandRow="1">
                <a:tableStyleId>{5C22544A-7EE6-4342-B048-85BDC9FD1C3A}</a:tableStyleId>
              </a:tblPr>
              <a:tblGrid>
                <a:gridCol w="1625146">
                  <a:extLst>
                    <a:ext uri="{9D8B030D-6E8A-4147-A177-3AD203B41FA5}">
                      <a16:colId xmlns:a16="http://schemas.microsoft.com/office/drawing/2014/main" val="20000"/>
                    </a:ext>
                  </a:extLst>
                </a:gridCol>
                <a:gridCol w="1625146">
                  <a:extLst>
                    <a:ext uri="{9D8B030D-6E8A-4147-A177-3AD203B41FA5}">
                      <a16:colId xmlns:a16="http://schemas.microsoft.com/office/drawing/2014/main" val="20001"/>
                    </a:ext>
                  </a:extLst>
                </a:gridCol>
                <a:gridCol w="1625146">
                  <a:extLst>
                    <a:ext uri="{9D8B030D-6E8A-4147-A177-3AD203B41FA5}">
                      <a16:colId xmlns:a16="http://schemas.microsoft.com/office/drawing/2014/main" val="20002"/>
                    </a:ext>
                  </a:extLst>
                </a:gridCol>
                <a:gridCol w="1625146">
                  <a:extLst>
                    <a:ext uri="{9D8B030D-6E8A-4147-A177-3AD203B41FA5}">
                      <a16:colId xmlns:a16="http://schemas.microsoft.com/office/drawing/2014/main" val="20003"/>
                    </a:ext>
                  </a:extLst>
                </a:gridCol>
                <a:gridCol w="1625146">
                  <a:extLst>
                    <a:ext uri="{9D8B030D-6E8A-4147-A177-3AD203B41FA5}">
                      <a16:colId xmlns:a16="http://schemas.microsoft.com/office/drawing/2014/main" val="20004"/>
                    </a:ext>
                  </a:extLst>
                </a:gridCol>
                <a:gridCol w="1625146">
                  <a:extLst>
                    <a:ext uri="{9D8B030D-6E8A-4147-A177-3AD203B41FA5}">
                      <a16:colId xmlns:a16="http://schemas.microsoft.com/office/drawing/2014/main" val="20005"/>
                    </a:ext>
                  </a:extLst>
                </a:gridCol>
                <a:gridCol w="1625146">
                  <a:extLst>
                    <a:ext uri="{9D8B030D-6E8A-4147-A177-3AD203B41FA5}">
                      <a16:colId xmlns:a16="http://schemas.microsoft.com/office/drawing/2014/main" val="20006"/>
                    </a:ext>
                  </a:extLst>
                </a:gridCol>
              </a:tblGrid>
              <a:tr h="325120">
                <a:tc>
                  <a:txBody>
                    <a:bodyPr/>
                    <a:lstStyle/>
                    <a:p>
                      <a:pPr algn="l"/>
                      <a:r>
                        <a:rPr lang="en-US" sz="1300" b="0" cap="none" spc="-20" baseline="0">
                          <a:solidFill>
                            <a:schemeClr val="bg1"/>
                          </a:solidFill>
                          <a:latin typeface="+mn-lt"/>
                          <a:ea typeface="Open Sans Semibold" pitchFamily="34" charset="0"/>
                          <a:cs typeface="Open Sans Semibold" pitchFamily="34" charset="0"/>
                        </a:rPr>
                        <a:t>Month</a:t>
                      </a:r>
                    </a:p>
                  </a:txBody>
                  <a:tcPr marL="121920" marR="121920" marT="60960" marB="60960">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1300" b="0" cap="all" spc="-20" baseline="0">
                        <a:solidFill>
                          <a:schemeClr val="bg1"/>
                        </a:solidFill>
                        <a:latin typeface="+mn-lt"/>
                        <a:ea typeface="Open Sans Semibold" pitchFamily="34" charset="0"/>
                        <a:cs typeface="Open Sans Semibold" pitchFamily="34" charset="0"/>
                      </a:endParaRPr>
                    </a:p>
                  </a:txBody>
                  <a:tcPr marL="121920" marR="121920" marT="60960" marB="60960">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5120">
                <a:tc>
                  <a:txBody>
                    <a:bodyPr/>
                    <a:lstStyle/>
                    <a:p>
                      <a:pPr algn="l"/>
                      <a:r>
                        <a:rPr lang="en-US" sz="1300" b="0" cap="all" spc="-20" baseline="0">
                          <a:solidFill>
                            <a:schemeClr val="bg1"/>
                          </a:solidFill>
                          <a:latin typeface="+mn-lt"/>
                          <a:ea typeface="Open Sans Semibold" pitchFamily="34" charset="0"/>
                          <a:cs typeface="Open Sans Semibold" pitchFamily="34" charset="0"/>
                        </a:rPr>
                        <a:t>S</a:t>
                      </a:r>
                    </a:p>
                  </a:txBody>
                  <a:tcPr marL="121920" marR="121920" marT="60960" marB="60960">
                    <a:lnL w="3175"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M</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W</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T</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F</a:t>
                      </a:r>
                    </a:p>
                  </a:txBody>
                  <a:tcPr marL="121920" marR="121920" marT="60960" marB="6096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300" b="0" cap="all" spc="-20" baseline="0">
                          <a:solidFill>
                            <a:schemeClr val="bg1"/>
                          </a:solidFill>
                          <a:latin typeface="+mn-lt"/>
                          <a:ea typeface="Open Sans Semibold" pitchFamily="34" charset="0"/>
                          <a:cs typeface="Open Sans Semibold" pitchFamily="34" charset="0"/>
                        </a:rPr>
                        <a:t>S</a:t>
                      </a:r>
                    </a:p>
                  </a:txBody>
                  <a:tcPr marL="121920" marR="121920" marT="60960" marB="60960">
                    <a:lnL w="12700" cap="flat" cmpd="sng" algn="ctr">
                      <a:noFill/>
                      <a:prstDash val="solid"/>
                      <a:round/>
                      <a:headEnd type="none" w="med" len="med"/>
                      <a:tailEnd type="none" w="med" len="med"/>
                    </a:lnL>
                    <a:lnR w="3175"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325120">
                <a:tc>
                  <a:txBody>
                    <a:bodyPr/>
                    <a:lstStyle/>
                    <a:p>
                      <a:pPr algn="l"/>
                      <a:r>
                        <a:rPr lang="en-US" sz="1300" b="0" spc="-20">
                          <a:solidFill>
                            <a:schemeClr val="tx2"/>
                          </a:solidFill>
                          <a:latin typeface="+mn-lt"/>
                        </a:rPr>
                        <a:t>1</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3</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4</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5</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6</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7</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681937">
                <a:tc>
                  <a:txBody>
                    <a:bodyPr/>
                    <a:lstStyle/>
                    <a:p>
                      <a:pPr algn="l"/>
                      <a:r>
                        <a:rPr lang="en-US" sz="1300" b="0" spc="-20">
                          <a:solidFill>
                            <a:schemeClr val="tx2"/>
                          </a:solidFill>
                          <a:latin typeface="+mn-lt"/>
                        </a:rPr>
                        <a:t>Something</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r>
                        <a:rPr lang="en-US" sz="1300" b="0" spc="-20">
                          <a:solidFill>
                            <a:schemeClr val="tx2"/>
                          </a:solidFill>
                          <a:latin typeface="+mn-lt"/>
                        </a:rPr>
                        <a:t>End of Something</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1">
                        <a:alpha val="20000"/>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3"/>
                  </a:ext>
                </a:extLst>
              </a:tr>
              <a:tr h="325120">
                <a:tc>
                  <a:txBody>
                    <a:bodyPr/>
                    <a:lstStyle/>
                    <a:p>
                      <a:pPr algn="l"/>
                      <a:r>
                        <a:rPr lang="en-US" sz="1300" b="0" spc="-20">
                          <a:solidFill>
                            <a:schemeClr val="tx2"/>
                          </a:solidFill>
                          <a:latin typeface="+mn-lt"/>
                        </a:rPr>
                        <a:t>8</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9</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10</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11</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12</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13</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14</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4"/>
                  </a:ext>
                </a:extLst>
              </a:tr>
              <a:tr h="681937">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r>
                        <a:rPr lang="en-US" sz="1300" b="0" spc="-20">
                          <a:solidFill>
                            <a:schemeClr val="tx2"/>
                          </a:solidFill>
                          <a:latin typeface="+mn-lt"/>
                        </a:rPr>
                        <a:t>Something else</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r>
                        <a:rPr lang="en-US" sz="1300" b="0" spc="-20">
                          <a:solidFill>
                            <a:schemeClr val="tx2"/>
                          </a:solidFill>
                          <a:latin typeface="+mn-lt"/>
                        </a:rPr>
                        <a:t>That’s enough of something else</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3">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5"/>
                  </a:ext>
                </a:extLst>
              </a:tr>
              <a:tr h="325120">
                <a:tc>
                  <a:txBody>
                    <a:bodyPr/>
                    <a:lstStyle/>
                    <a:p>
                      <a:pPr algn="l"/>
                      <a:r>
                        <a:rPr lang="en-US" sz="1300" b="0" spc="-20">
                          <a:solidFill>
                            <a:schemeClr val="tx2"/>
                          </a:solidFill>
                          <a:latin typeface="+mn-lt"/>
                        </a:rPr>
                        <a:t>15</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16</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17</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18</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19</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20</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21</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6"/>
                  </a:ext>
                </a:extLst>
              </a:tr>
              <a:tr h="681937">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r>
                        <a:rPr lang="en-US" sz="1300" b="0" spc="-20">
                          <a:solidFill>
                            <a:schemeClr val="tx1"/>
                          </a:solidFill>
                          <a:latin typeface="+mn-lt"/>
                        </a:rPr>
                        <a:t>Now we start this</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5">
                        <a:alpha val="30196"/>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5">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accent5">
                        <a:alpha val="30196"/>
                      </a:schemeClr>
                    </a:solid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7"/>
                  </a:ext>
                </a:extLst>
              </a:tr>
              <a:tr h="325120">
                <a:tc>
                  <a:txBody>
                    <a:bodyPr/>
                    <a:lstStyle/>
                    <a:p>
                      <a:pPr algn="l"/>
                      <a:r>
                        <a:rPr lang="en-US" sz="1300" b="0" spc="-20">
                          <a:solidFill>
                            <a:schemeClr val="tx2"/>
                          </a:solidFill>
                          <a:latin typeface="+mn-lt"/>
                        </a:rPr>
                        <a:t>22</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23</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24</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25</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ea typeface="Open Sans Semibold" pitchFamily="34" charset="0"/>
                          <a:cs typeface="Open Sans Semibold" pitchFamily="34" charset="0"/>
                        </a:rPr>
                        <a:t>26</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27</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28</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731520">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alpha val="29804"/>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alpha val="29804"/>
                      </a:schemeClr>
                    </a:solidFill>
                  </a:tcPr>
                </a:tc>
                <a:tc>
                  <a:txBody>
                    <a:bodyPr/>
                    <a:lstStyle/>
                    <a:p>
                      <a:pPr algn="l"/>
                      <a:r>
                        <a:rPr lang="en-US" sz="1300" b="0" spc="-20">
                          <a:solidFill>
                            <a:schemeClr val="tx2"/>
                          </a:solidFill>
                          <a:latin typeface="+mn-lt"/>
                        </a:rPr>
                        <a:t>All good things must</a:t>
                      </a:r>
                      <a:r>
                        <a:rPr lang="en-US" sz="1300" b="0" spc="-20" baseline="0">
                          <a:solidFill>
                            <a:schemeClr val="tx2"/>
                          </a:solidFill>
                          <a:latin typeface="+mn-lt"/>
                        </a:rPr>
                        <a:t> come to pass</a:t>
                      </a:r>
                      <a:endParaRPr lang="en-US" sz="1300" b="0" spc="-20">
                        <a:solidFill>
                          <a:schemeClr val="tx2"/>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solidFill>
                      <a:schemeClr val="tx2">
                        <a:alpha val="29804"/>
                      </a:schemeClr>
                    </a:solid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09"/>
                  </a:ext>
                </a:extLst>
              </a:tr>
              <a:tr h="325120">
                <a:tc>
                  <a:txBody>
                    <a:bodyPr/>
                    <a:lstStyle/>
                    <a:p>
                      <a:pPr algn="l"/>
                      <a:r>
                        <a:rPr lang="en-US" sz="1300" b="0" spc="-20">
                          <a:solidFill>
                            <a:schemeClr val="tx2"/>
                          </a:solidFill>
                          <a:latin typeface="+mn-lt"/>
                        </a:rPr>
                        <a:t>29</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r>
                        <a:rPr lang="en-US" sz="1300" b="0" spc="-20">
                          <a:solidFill>
                            <a:schemeClr val="tx2"/>
                          </a:solidFill>
                          <a:latin typeface="+mn-lt"/>
                        </a:rPr>
                        <a:t>30</a:t>
                      </a: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solidFill>
                        <a:schemeClr val="accent1"/>
                      </a:solidFill>
                      <a:prstDash val="solid"/>
                      <a:round/>
                      <a:headEnd type="none" w="med" len="med"/>
                      <a:tailEnd type="none" w="med" len="med"/>
                    </a:lnT>
                    <a:lnB w="3175" cap="flat" cmpd="sng" algn="ctr">
                      <a:noFill/>
                      <a:prstDash val="solid"/>
                      <a:round/>
                      <a:headEnd type="none" w="med" len="med"/>
                      <a:tailEnd type="none" w="med" len="med"/>
                    </a:lnB>
                    <a:noFill/>
                  </a:tcPr>
                </a:tc>
                <a:extLst>
                  <a:ext uri="{0D108BD9-81ED-4DB2-BD59-A6C34878D82A}">
                    <a16:rowId xmlns:a16="http://schemas.microsoft.com/office/drawing/2014/main" val="10010"/>
                  </a:ext>
                </a:extLst>
              </a:tr>
              <a:tr h="681937">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a typeface="Open Sans Semibold" pitchFamily="34" charset="0"/>
                        <a:cs typeface="Open Sans Semibold" pitchFamily="34" charset="0"/>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tc>
                  <a:txBody>
                    <a:bodyPr/>
                    <a:lstStyle/>
                    <a:p>
                      <a:pPr algn="l"/>
                      <a:endParaRPr lang="en-US" sz="1300" b="0" spc="-20">
                        <a:solidFill>
                          <a:schemeClr val="tx1"/>
                        </a:solidFill>
                        <a:latin typeface="+mn-lt"/>
                      </a:endParaRPr>
                    </a:p>
                  </a:txBody>
                  <a:tcPr marL="121920" marR="121920" marT="60960" marB="60960">
                    <a:lnL w="3175"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02948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7_Custom Layou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30,000 foot overview page one</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Lots of areas to put your awesome content</a:t>
            </a:r>
          </a:p>
        </p:txBody>
      </p:sp>
      <p:sp>
        <p:nvSpPr>
          <p:cNvPr id="8" name="TextBox 7"/>
          <p:cNvSpPr txBox="1"/>
          <p:nvPr userDrawn="1"/>
        </p:nvSpPr>
        <p:spPr>
          <a:xfrm>
            <a:off x="914400" y="1582258"/>
            <a:ext cx="3291939" cy="451342"/>
          </a:xfrm>
          <a:prstGeom prst="rect">
            <a:avLst/>
          </a:prstGeom>
          <a:solidFill>
            <a:schemeClr val="accent1"/>
          </a:solidFill>
        </p:spPr>
        <p:txBody>
          <a:bodyPr wrap="square" lIns="121920" tIns="60960" rIns="121920" bIns="60960" rtlCol="0" anchor="b" anchorCtr="0">
            <a:spAutoFit/>
          </a:bodyPr>
          <a:lstStyle/>
          <a:p>
            <a:r>
              <a:rPr lang="en-US" sz="2133">
                <a:solidFill>
                  <a:schemeClr val="bg1"/>
                </a:solidFill>
              </a:rPr>
              <a:t>First category</a:t>
            </a:r>
          </a:p>
        </p:txBody>
      </p:sp>
      <p:sp>
        <p:nvSpPr>
          <p:cNvPr id="9" name="TextBox 8"/>
          <p:cNvSpPr txBox="1"/>
          <p:nvPr userDrawn="1"/>
        </p:nvSpPr>
        <p:spPr>
          <a:xfrm>
            <a:off x="916183" y="2033599"/>
            <a:ext cx="3291939" cy="3932588"/>
          </a:xfrm>
          <a:prstGeom prst="rect">
            <a:avLst/>
          </a:prstGeom>
          <a:solidFill>
            <a:schemeClr val="accent1">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0" name="TextBox 9"/>
          <p:cNvSpPr txBox="1"/>
          <p:nvPr userDrawn="1"/>
        </p:nvSpPr>
        <p:spPr>
          <a:xfrm>
            <a:off x="4474741" y="1582258"/>
            <a:ext cx="3291939" cy="451342"/>
          </a:xfrm>
          <a:prstGeom prst="rect">
            <a:avLst/>
          </a:prstGeom>
          <a:solidFill>
            <a:schemeClr val="accent4"/>
          </a:solidFill>
        </p:spPr>
        <p:txBody>
          <a:bodyPr wrap="square" lIns="121920" tIns="60960" rIns="121920" bIns="60960" rtlCol="0" anchor="b" anchorCtr="0">
            <a:spAutoFit/>
          </a:bodyPr>
          <a:lstStyle/>
          <a:p>
            <a:r>
              <a:rPr lang="en-US" sz="2133">
                <a:solidFill>
                  <a:schemeClr val="bg1"/>
                </a:solidFill>
              </a:rPr>
              <a:t>Second category</a:t>
            </a:r>
          </a:p>
        </p:txBody>
      </p:sp>
      <p:sp>
        <p:nvSpPr>
          <p:cNvPr id="11" name="TextBox 10"/>
          <p:cNvSpPr txBox="1"/>
          <p:nvPr userDrawn="1"/>
        </p:nvSpPr>
        <p:spPr>
          <a:xfrm>
            <a:off x="4476525" y="2033599"/>
            <a:ext cx="3291939" cy="3932588"/>
          </a:xfrm>
          <a:prstGeom prst="rect">
            <a:avLst/>
          </a:prstGeom>
          <a:solidFill>
            <a:schemeClr val="accent4">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2" name="TextBox 11"/>
          <p:cNvSpPr txBox="1"/>
          <p:nvPr userDrawn="1"/>
        </p:nvSpPr>
        <p:spPr>
          <a:xfrm>
            <a:off x="7983877" y="1582258"/>
            <a:ext cx="3291939" cy="451342"/>
          </a:xfrm>
          <a:prstGeom prst="rect">
            <a:avLst/>
          </a:prstGeom>
          <a:solidFill>
            <a:schemeClr val="tx2"/>
          </a:solidFill>
        </p:spPr>
        <p:txBody>
          <a:bodyPr wrap="square" lIns="121920" tIns="60960" rIns="121920" bIns="60960" rtlCol="0" anchor="b" anchorCtr="0">
            <a:spAutoFit/>
          </a:bodyPr>
          <a:lstStyle/>
          <a:p>
            <a:r>
              <a:rPr lang="en-US" sz="2133">
                <a:solidFill>
                  <a:schemeClr val="bg1"/>
                </a:solidFill>
              </a:rPr>
              <a:t>Third category</a:t>
            </a:r>
          </a:p>
        </p:txBody>
      </p:sp>
      <p:sp>
        <p:nvSpPr>
          <p:cNvPr id="13" name="TextBox 12"/>
          <p:cNvSpPr txBox="1"/>
          <p:nvPr userDrawn="1"/>
        </p:nvSpPr>
        <p:spPr>
          <a:xfrm>
            <a:off x="7985661" y="2033599"/>
            <a:ext cx="3291939" cy="3932588"/>
          </a:xfrm>
          <a:prstGeom prst="rect">
            <a:avLst/>
          </a:prstGeom>
          <a:solidFill>
            <a:schemeClr val="tx2">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Tree>
    <p:extLst>
      <p:ext uri="{BB962C8B-B14F-4D97-AF65-F5344CB8AC3E}">
        <p14:creationId xmlns:p14="http://schemas.microsoft.com/office/powerpoint/2010/main" val="42194215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bg1"/>
                </a:solidFill>
              </a:defRPr>
            </a:lvl1pPr>
          </a:lstStyle>
          <a:p>
            <a:r>
              <a:rPr lang="en-US"/>
              <a:t>30,000 foot overview page one</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Font typeface="Wingdings" panose="05000000000000000000" pitchFamily="2" charset="2"/>
              <a:buChar char="§"/>
              <a:defRPr>
                <a:solidFill>
                  <a:schemeClr val="bg1"/>
                </a:solidFill>
              </a:defRPr>
            </a:lvl1pPr>
          </a:lstStyle>
          <a:p>
            <a:r>
              <a:rPr lang="en-US"/>
              <a:t>Lots of areas to put your awesome content</a:t>
            </a:r>
          </a:p>
        </p:txBody>
      </p:sp>
      <p:sp>
        <p:nvSpPr>
          <p:cNvPr id="8" name="TextBox 7"/>
          <p:cNvSpPr txBox="1"/>
          <p:nvPr userDrawn="1"/>
        </p:nvSpPr>
        <p:spPr>
          <a:xfrm>
            <a:off x="914400" y="1582258"/>
            <a:ext cx="3291939" cy="451342"/>
          </a:xfrm>
          <a:prstGeom prst="rect">
            <a:avLst/>
          </a:prstGeom>
          <a:solidFill>
            <a:schemeClr val="accent1"/>
          </a:solidFill>
        </p:spPr>
        <p:txBody>
          <a:bodyPr wrap="square" lIns="121920" tIns="60960" rIns="121920" bIns="60960" rtlCol="0" anchor="b" anchorCtr="0">
            <a:spAutoFit/>
          </a:bodyPr>
          <a:lstStyle/>
          <a:p>
            <a:r>
              <a:rPr lang="en-US" sz="2133">
                <a:solidFill>
                  <a:schemeClr val="bg1"/>
                </a:solidFill>
              </a:rPr>
              <a:t>First category</a:t>
            </a:r>
          </a:p>
        </p:txBody>
      </p:sp>
      <p:sp>
        <p:nvSpPr>
          <p:cNvPr id="9" name="TextBox 8"/>
          <p:cNvSpPr txBox="1"/>
          <p:nvPr userDrawn="1"/>
        </p:nvSpPr>
        <p:spPr>
          <a:xfrm>
            <a:off x="916183" y="2033599"/>
            <a:ext cx="3291939" cy="3932588"/>
          </a:xfrm>
          <a:prstGeom prst="rect">
            <a:avLst/>
          </a:prstGeom>
          <a:solidFill>
            <a:schemeClr val="tx2">
              <a:lumMod val="20000"/>
              <a:lumOff val="80000"/>
              <a:alpha val="20000"/>
            </a:schemeClr>
          </a:solidFill>
        </p:spPr>
        <p:txBody>
          <a:bodyPr wrap="square" lIns="121920" tIns="60960" rIns="121920" bIns="60960" rtlCol="0">
            <a:noAutofit/>
          </a:bodyPr>
          <a:lstStyle/>
          <a:p>
            <a:r>
              <a:rPr lang="en-US" sz="1467">
                <a:solidFill>
                  <a:schemeClr val="bg1"/>
                </a:solidFill>
              </a:rPr>
              <a:t>Lorem ipsum dolor sit amet, </a:t>
            </a:r>
            <a:r>
              <a:rPr lang="en-US" sz="1467" err="1">
                <a:solidFill>
                  <a:schemeClr val="bg1"/>
                </a:solidFill>
              </a:rPr>
              <a:t>consectetur</a:t>
            </a:r>
            <a:endParaRPr lang="en-US" sz="1467">
              <a:solidFill>
                <a:schemeClr val="bg1"/>
              </a:solidFill>
            </a:endParaRPr>
          </a:p>
        </p:txBody>
      </p:sp>
      <p:sp>
        <p:nvSpPr>
          <p:cNvPr id="10" name="TextBox 9"/>
          <p:cNvSpPr txBox="1"/>
          <p:nvPr userDrawn="1"/>
        </p:nvSpPr>
        <p:spPr>
          <a:xfrm>
            <a:off x="4474741" y="1582258"/>
            <a:ext cx="3291939" cy="451342"/>
          </a:xfrm>
          <a:prstGeom prst="rect">
            <a:avLst/>
          </a:prstGeom>
          <a:solidFill>
            <a:schemeClr val="accent4"/>
          </a:solidFill>
        </p:spPr>
        <p:txBody>
          <a:bodyPr wrap="square" lIns="121920" tIns="60960" rIns="121920" bIns="60960" rtlCol="0" anchor="b" anchorCtr="0">
            <a:spAutoFit/>
          </a:bodyPr>
          <a:lstStyle/>
          <a:p>
            <a:r>
              <a:rPr lang="en-US" sz="2133">
                <a:solidFill>
                  <a:schemeClr val="bg1"/>
                </a:solidFill>
              </a:rPr>
              <a:t>Second category</a:t>
            </a:r>
          </a:p>
        </p:txBody>
      </p:sp>
      <p:sp>
        <p:nvSpPr>
          <p:cNvPr id="11" name="TextBox 10"/>
          <p:cNvSpPr txBox="1"/>
          <p:nvPr userDrawn="1"/>
        </p:nvSpPr>
        <p:spPr>
          <a:xfrm>
            <a:off x="4476525" y="2033599"/>
            <a:ext cx="3291939" cy="3932588"/>
          </a:xfrm>
          <a:prstGeom prst="rect">
            <a:avLst/>
          </a:prstGeom>
          <a:solidFill>
            <a:schemeClr val="accent4">
              <a:lumMod val="20000"/>
              <a:lumOff val="80000"/>
              <a:alpha val="20000"/>
            </a:schemeClr>
          </a:solidFill>
        </p:spPr>
        <p:txBody>
          <a:bodyPr wrap="square" lIns="121920" tIns="60960" rIns="121920" bIns="60960" rtlCol="0">
            <a:noAutofit/>
          </a:bodyPr>
          <a:lstStyle/>
          <a:p>
            <a:r>
              <a:rPr lang="en-US" sz="1467">
                <a:solidFill>
                  <a:schemeClr val="bg1"/>
                </a:solidFill>
              </a:rPr>
              <a:t>Lorem ipsum dolor sit amet, </a:t>
            </a:r>
            <a:r>
              <a:rPr lang="en-US" sz="1467" err="1">
                <a:solidFill>
                  <a:schemeClr val="bg1"/>
                </a:solidFill>
              </a:rPr>
              <a:t>consectetur</a:t>
            </a:r>
            <a:endParaRPr lang="en-US" sz="1467">
              <a:solidFill>
                <a:schemeClr val="bg1"/>
              </a:solidFill>
            </a:endParaRPr>
          </a:p>
        </p:txBody>
      </p:sp>
      <p:sp>
        <p:nvSpPr>
          <p:cNvPr id="12" name="TextBox 11"/>
          <p:cNvSpPr txBox="1"/>
          <p:nvPr userDrawn="1"/>
        </p:nvSpPr>
        <p:spPr>
          <a:xfrm>
            <a:off x="7983877" y="1582258"/>
            <a:ext cx="3291939" cy="451342"/>
          </a:xfrm>
          <a:prstGeom prst="rect">
            <a:avLst/>
          </a:prstGeom>
          <a:solidFill>
            <a:schemeClr val="tx2"/>
          </a:solidFill>
        </p:spPr>
        <p:txBody>
          <a:bodyPr wrap="square" lIns="121920" tIns="60960" rIns="121920" bIns="60960" rtlCol="0" anchor="b" anchorCtr="0">
            <a:spAutoFit/>
          </a:bodyPr>
          <a:lstStyle/>
          <a:p>
            <a:r>
              <a:rPr lang="en-US" sz="2133">
                <a:solidFill>
                  <a:schemeClr val="bg1"/>
                </a:solidFill>
              </a:rPr>
              <a:t>Third category</a:t>
            </a:r>
          </a:p>
        </p:txBody>
      </p:sp>
      <p:sp>
        <p:nvSpPr>
          <p:cNvPr id="13" name="TextBox 12"/>
          <p:cNvSpPr txBox="1"/>
          <p:nvPr userDrawn="1"/>
        </p:nvSpPr>
        <p:spPr>
          <a:xfrm>
            <a:off x="7985661" y="2033599"/>
            <a:ext cx="3291939" cy="3932588"/>
          </a:xfrm>
          <a:prstGeom prst="rect">
            <a:avLst/>
          </a:prstGeom>
          <a:solidFill>
            <a:schemeClr val="bg2">
              <a:lumMod val="90000"/>
              <a:alpha val="20000"/>
            </a:schemeClr>
          </a:solidFill>
        </p:spPr>
        <p:txBody>
          <a:bodyPr wrap="square" lIns="121920" tIns="60960" rIns="121920" bIns="60960" rtlCol="0">
            <a:noAutofit/>
          </a:bodyPr>
          <a:lstStyle/>
          <a:p>
            <a:r>
              <a:rPr lang="en-US" sz="1467">
                <a:solidFill>
                  <a:schemeClr val="bg1"/>
                </a:solidFill>
              </a:rPr>
              <a:t>Lorem ipsum dolor sit amet, </a:t>
            </a:r>
            <a:r>
              <a:rPr lang="en-US" sz="1467" err="1">
                <a:solidFill>
                  <a:schemeClr val="bg1"/>
                </a:solidFill>
              </a:rPr>
              <a:t>consectetur</a:t>
            </a:r>
            <a:endParaRPr lang="en-US" sz="1467">
              <a:solidFill>
                <a:schemeClr val="bg1"/>
              </a:solidFill>
            </a:endParaRPr>
          </a:p>
        </p:txBody>
      </p:sp>
    </p:spTree>
    <p:extLst>
      <p:ext uri="{BB962C8B-B14F-4D97-AF65-F5344CB8AC3E}">
        <p14:creationId xmlns:p14="http://schemas.microsoft.com/office/powerpoint/2010/main" val="9012943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6"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30,000 foot overview page one</a:t>
            </a:r>
          </a:p>
        </p:txBody>
      </p:sp>
      <p:sp>
        <p:nvSpPr>
          <p:cNvPr id="7"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Lots of areas to put your awesome content</a:t>
            </a:r>
          </a:p>
        </p:txBody>
      </p:sp>
      <p:sp>
        <p:nvSpPr>
          <p:cNvPr id="8" name="TextBox 7"/>
          <p:cNvSpPr txBox="1"/>
          <p:nvPr userDrawn="1"/>
        </p:nvSpPr>
        <p:spPr>
          <a:xfrm>
            <a:off x="914400" y="1537803"/>
            <a:ext cx="3291939" cy="451342"/>
          </a:xfrm>
          <a:prstGeom prst="rect">
            <a:avLst/>
          </a:prstGeom>
          <a:solidFill>
            <a:schemeClr val="accent1"/>
          </a:solidFill>
        </p:spPr>
        <p:txBody>
          <a:bodyPr wrap="square" lIns="121920" tIns="60960" rIns="121920" bIns="60960" rtlCol="0" anchor="b" anchorCtr="0">
            <a:spAutoFit/>
          </a:bodyPr>
          <a:lstStyle/>
          <a:p>
            <a:r>
              <a:rPr lang="en-US" sz="2133">
                <a:solidFill>
                  <a:srgbClr val="FFFFFF"/>
                </a:solidFill>
              </a:rPr>
              <a:t>First category</a:t>
            </a:r>
          </a:p>
        </p:txBody>
      </p:sp>
      <p:sp>
        <p:nvSpPr>
          <p:cNvPr id="9" name="TextBox 8"/>
          <p:cNvSpPr txBox="1"/>
          <p:nvPr userDrawn="1"/>
        </p:nvSpPr>
        <p:spPr>
          <a:xfrm>
            <a:off x="916183" y="1989145"/>
            <a:ext cx="3291939" cy="1612825"/>
          </a:xfrm>
          <a:prstGeom prst="rect">
            <a:avLst/>
          </a:prstGeom>
          <a:solidFill>
            <a:schemeClr val="accent1">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0" name="TextBox 9"/>
          <p:cNvSpPr txBox="1"/>
          <p:nvPr userDrawn="1"/>
        </p:nvSpPr>
        <p:spPr>
          <a:xfrm>
            <a:off x="914400" y="3847942"/>
            <a:ext cx="3291939" cy="451342"/>
          </a:xfrm>
          <a:prstGeom prst="rect">
            <a:avLst/>
          </a:prstGeom>
          <a:solidFill>
            <a:schemeClr val="accent4"/>
          </a:solidFill>
        </p:spPr>
        <p:txBody>
          <a:bodyPr wrap="square" lIns="121920" tIns="60960" rIns="121920" bIns="60960" rtlCol="0" anchor="b" anchorCtr="0">
            <a:spAutoFit/>
          </a:bodyPr>
          <a:lstStyle/>
          <a:p>
            <a:r>
              <a:rPr lang="en-US" sz="2133">
                <a:solidFill>
                  <a:srgbClr val="FFFFFF"/>
                </a:solidFill>
              </a:rPr>
              <a:t>Fourth category</a:t>
            </a:r>
          </a:p>
        </p:txBody>
      </p:sp>
      <p:sp>
        <p:nvSpPr>
          <p:cNvPr id="11" name="TextBox 10"/>
          <p:cNvSpPr txBox="1"/>
          <p:nvPr userDrawn="1"/>
        </p:nvSpPr>
        <p:spPr>
          <a:xfrm>
            <a:off x="914400" y="4299284"/>
            <a:ext cx="3291939" cy="1612825"/>
          </a:xfrm>
          <a:prstGeom prst="rect">
            <a:avLst/>
          </a:prstGeom>
          <a:solidFill>
            <a:schemeClr val="accent4">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2" name="TextBox 11"/>
          <p:cNvSpPr txBox="1"/>
          <p:nvPr userDrawn="1"/>
        </p:nvSpPr>
        <p:spPr>
          <a:xfrm>
            <a:off x="4474741" y="1537803"/>
            <a:ext cx="3291939" cy="451342"/>
          </a:xfrm>
          <a:prstGeom prst="rect">
            <a:avLst/>
          </a:prstGeom>
          <a:solidFill>
            <a:schemeClr val="accent2"/>
          </a:solidFill>
        </p:spPr>
        <p:txBody>
          <a:bodyPr wrap="square" lIns="121920" tIns="60960" rIns="121920" bIns="60960" rtlCol="0" anchor="b" anchorCtr="0">
            <a:spAutoFit/>
          </a:bodyPr>
          <a:lstStyle/>
          <a:p>
            <a:r>
              <a:rPr lang="en-US" sz="2133">
                <a:solidFill>
                  <a:srgbClr val="FFFFFF"/>
                </a:solidFill>
              </a:rPr>
              <a:t>Second category</a:t>
            </a:r>
          </a:p>
        </p:txBody>
      </p:sp>
      <p:sp>
        <p:nvSpPr>
          <p:cNvPr id="13" name="TextBox 12"/>
          <p:cNvSpPr txBox="1"/>
          <p:nvPr userDrawn="1"/>
        </p:nvSpPr>
        <p:spPr>
          <a:xfrm>
            <a:off x="4476525" y="1989145"/>
            <a:ext cx="3291939" cy="1612825"/>
          </a:xfrm>
          <a:prstGeom prst="rect">
            <a:avLst/>
          </a:prstGeom>
          <a:solidFill>
            <a:schemeClr val="accent2">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4" name="TextBox 13"/>
          <p:cNvSpPr txBox="1"/>
          <p:nvPr userDrawn="1"/>
        </p:nvSpPr>
        <p:spPr>
          <a:xfrm>
            <a:off x="4474741" y="3847942"/>
            <a:ext cx="3291939" cy="451342"/>
          </a:xfrm>
          <a:prstGeom prst="rect">
            <a:avLst/>
          </a:prstGeom>
          <a:solidFill>
            <a:schemeClr val="accent5"/>
          </a:solidFill>
        </p:spPr>
        <p:txBody>
          <a:bodyPr wrap="square" lIns="121920" tIns="60960" rIns="121920" bIns="60960" rtlCol="0" anchor="b" anchorCtr="0">
            <a:spAutoFit/>
          </a:bodyPr>
          <a:lstStyle/>
          <a:p>
            <a:r>
              <a:rPr lang="en-US" sz="2133">
                <a:solidFill>
                  <a:srgbClr val="FFFFFF"/>
                </a:solidFill>
              </a:rPr>
              <a:t>Fifth category</a:t>
            </a:r>
          </a:p>
        </p:txBody>
      </p:sp>
      <p:sp>
        <p:nvSpPr>
          <p:cNvPr id="15" name="TextBox 14"/>
          <p:cNvSpPr txBox="1"/>
          <p:nvPr userDrawn="1"/>
        </p:nvSpPr>
        <p:spPr>
          <a:xfrm>
            <a:off x="4476525" y="4299284"/>
            <a:ext cx="3291939" cy="1612825"/>
          </a:xfrm>
          <a:prstGeom prst="rect">
            <a:avLst/>
          </a:prstGeom>
          <a:solidFill>
            <a:schemeClr val="accent5">
              <a:alpha val="20000"/>
            </a:schemeClr>
          </a:solidFill>
        </p:spPr>
        <p:txBody>
          <a:bodyPr wrap="square" lIns="121920" tIns="60960" rIns="121920" bIns="60960" rtlCol="0">
            <a:noAutofit/>
          </a:bodyPr>
          <a:lstStyle/>
          <a:p>
            <a:r>
              <a:rPr lang="en-US" sz="1467"/>
              <a:t>Lorem ipsum dolor sit amet, </a:t>
            </a:r>
            <a:r>
              <a:rPr lang="en-US" sz="1467" err="1"/>
              <a:t>consectetur</a:t>
            </a:r>
            <a:endParaRPr lang="en-US" sz="1467"/>
          </a:p>
        </p:txBody>
      </p:sp>
      <p:sp>
        <p:nvSpPr>
          <p:cNvPr id="16" name="TextBox 15"/>
          <p:cNvSpPr txBox="1"/>
          <p:nvPr userDrawn="1"/>
        </p:nvSpPr>
        <p:spPr>
          <a:xfrm>
            <a:off x="7983877" y="1537803"/>
            <a:ext cx="3291939" cy="451342"/>
          </a:xfrm>
          <a:prstGeom prst="rect">
            <a:avLst/>
          </a:prstGeom>
          <a:solidFill>
            <a:schemeClr val="accent5">
              <a:lumMod val="50000"/>
            </a:schemeClr>
          </a:solidFill>
        </p:spPr>
        <p:txBody>
          <a:bodyPr wrap="square" lIns="121920" tIns="60960" rIns="121920" bIns="60960" rtlCol="0" anchor="b" anchorCtr="0">
            <a:spAutoFit/>
          </a:bodyPr>
          <a:lstStyle/>
          <a:p>
            <a:r>
              <a:rPr lang="en-US" sz="2133">
                <a:solidFill>
                  <a:srgbClr val="FFFFFF"/>
                </a:solidFill>
              </a:rPr>
              <a:t>Third category</a:t>
            </a:r>
          </a:p>
        </p:txBody>
      </p:sp>
      <p:sp>
        <p:nvSpPr>
          <p:cNvPr id="17" name="TextBox 16"/>
          <p:cNvSpPr txBox="1"/>
          <p:nvPr userDrawn="1"/>
        </p:nvSpPr>
        <p:spPr>
          <a:xfrm>
            <a:off x="7985661" y="1989145"/>
            <a:ext cx="3291939" cy="1612825"/>
          </a:xfrm>
          <a:prstGeom prst="rect">
            <a:avLst/>
          </a:prstGeom>
          <a:solidFill>
            <a:schemeClr val="accent5">
              <a:lumMod val="50000"/>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8" name="TextBox 17"/>
          <p:cNvSpPr txBox="1"/>
          <p:nvPr userDrawn="1"/>
        </p:nvSpPr>
        <p:spPr>
          <a:xfrm>
            <a:off x="7983877" y="3847942"/>
            <a:ext cx="3291939" cy="451342"/>
          </a:xfrm>
          <a:prstGeom prst="rect">
            <a:avLst/>
          </a:prstGeom>
          <a:solidFill>
            <a:schemeClr val="accent1">
              <a:lumMod val="60000"/>
              <a:lumOff val="40000"/>
            </a:schemeClr>
          </a:solidFill>
        </p:spPr>
        <p:txBody>
          <a:bodyPr wrap="square" lIns="121920" tIns="60960" rIns="121920" bIns="60960" rtlCol="0" anchor="b" anchorCtr="0">
            <a:spAutoFit/>
          </a:bodyPr>
          <a:lstStyle/>
          <a:p>
            <a:r>
              <a:rPr lang="en-US" sz="2133">
                <a:solidFill>
                  <a:srgbClr val="FFFFFF"/>
                </a:solidFill>
              </a:rPr>
              <a:t>Sixth category</a:t>
            </a:r>
          </a:p>
        </p:txBody>
      </p:sp>
      <p:sp>
        <p:nvSpPr>
          <p:cNvPr id="19" name="TextBox 18"/>
          <p:cNvSpPr txBox="1"/>
          <p:nvPr userDrawn="1"/>
        </p:nvSpPr>
        <p:spPr>
          <a:xfrm>
            <a:off x="7985661" y="4299284"/>
            <a:ext cx="3291939" cy="1612825"/>
          </a:xfrm>
          <a:prstGeom prst="rect">
            <a:avLst/>
          </a:prstGeom>
          <a:solidFill>
            <a:schemeClr val="accent1">
              <a:lumMod val="60000"/>
              <a:lumOff val="40000"/>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Tree>
    <p:extLst>
      <p:ext uri="{BB962C8B-B14F-4D97-AF65-F5344CB8AC3E}">
        <p14:creationId xmlns:p14="http://schemas.microsoft.com/office/powerpoint/2010/main" val="16599546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duotone>
              <a:schemeClr val="accent4">
                <a:shade val="45000"/>
                <a:satMod val="135000"/>
              </a:schemeClr>
              <a:prstClr val="white"/>
            </a:duotone>
          </a:blip>
          <a:srcRect l="22666" t="21968" r="12379" b="34225"/>
          <a:stretch/>
        </p:blipFill>
        <p:spPr>
          <a:xfrm>
            <a:off x="0" y="0"/>
            <a:ext cx="12192000" cy="6858000"/>
          </a:xfrm>
          <a:prstGeom prst="rect">
            <a:avLst/>
          </a:prstGeom>
          <a:ln>
            <a:noFill/>
          </a:ln>
        </p:spPr>
      </p:pic>
      <p:sp>
        <p:nvSpPr>
          <p:cNvPr id="3" name="Date Placeholder 2"/>
          <p:cNvSpPr>
            <a:spLocks noGrp="1"/>
          </p:cNvSpPr>
          <p:nvPr>
            <p:ph type="dt" sz="half" idx="10"/>
          </p:nvPr>
        </p:nvSpPr>
        <p:spPr/>
        <p:txBody>
          <a:bodyPr/>
          <a:lstStyle/>
          <a:p>
            <a:fld id="{365D381E-0BC5-44A2-B77C-56577A0FAC03}" type="datetimeFigureOut">
              <a:rPr lang="lt-LT" smtClean="0"/>
              <a:t>2021-06-14</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2EDC26B0-D571-42F9-9FB7-DBB2D912BCEA}" type="slidenum">
              <a:rPr lang="lt-LT" smtClean="0"/>
              <a:t>‹#›</a:t>
            </a:fld>
            <a:endParaRPr lang="lt-LT"/>
          </a:p>
        </p:txBody>
      </p:sp>
      <p:sp>
        <p:nvSpPr>
          <p:cNvPr id="8" name="TextBox 7"/>
          <p:cNvSpPr txBox="1"/>
          <p:nvPr userDrawn="1"/>
        </p:nvSpPr>
        <p:spPr>
          <a:xfrm>
            <a:off x="914400" y="1537803"/>
            <a:ext cx="5056227" cy="451342"/>
          </a:xfrm>
          <a:prstGeom prst="rect">
            <a:avLst/>
          </a:prstGeom>
          <a:solidFill>
            <a:schemeClr val="accent1"/>
          </a:solidFill>
        </p:spPr>
        <p:txBody>
          <a:bodyPr wrap="square" lIns="121920" tIns="60960" rIns="121920" bIns="60960" rtlCol="0" anchor="b" anchorCtr="0">
            <a:spAutoFit/>
          </a:bodyPr>
          <a:lstStyle/>
          <a:p>
            <a:r>
              <a:rPr lang="en-US" sz="2133">
                <a:solidFill>
                  <a:schemeClr val="bg1"/>
                </a:solidFill>
              </a:rPr>
              <a:t>First category</a:t>
            </a:r>
          </a:p>
        </p:txBody>
      </p:sp>
      <p:sp>
        <p:nvSpPr>
          <p:cNvPr id="9" name="TextBox 8"/>
          <p:cNvSpPr txBox="1"/>
          <p:nvPr userDrawn="1"/>
        </p:nvSpPr>
        <p:spPr>
          <a:xfrm>
            <a:off x="914400" y="1989145"/>
            <a:ext cx="5056227" cy="1612825"/>
          </a:xfrm>
          <a:prstGeom prst="rect">
            <a:avLst/>
          </a:prstGeom>
          <a:solidFill>
            <a:schemeClr val="accent1">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0" name="TextBox 9"/>
          <p:cNvSpPr txBox="1"/>
          <p:nvPr userDrawn="1"/>
        </p:nvSpPr>
        <p:spPr>
          <a:xfrm>
            <a:off x="914400" y="3847942"/>
            <a:ext cx="5056227" cy="451342"/>
          </a:xfrm>
          <a:prstGeom prst="rect">
            <a:avLst/>
          </a:prstGeom>
          <a:solidFill>
            <a:schemeClr val="accent5"/>
          </a:solidFill>
        </p:spPr>
        <p:txBody>
          <a:bodyPr wrap="square" lIns="121920" tIns="60960" rIns="121920" bIns="60960" rtlCol="0" anchor="b" anchorCtr="0">
            <a:spAutoFit/>
          </a:bodyPr>
          <a:lstStyle/>
          <a:p>
            <a:r>
              <a:rPr lang="en-US" sz="2133">
                <a:solidFill>
                  <a:schemeClr val="bg1"/>
                </a:solidFill>
              </a:rPr>
              <a:t>Third category</a:t>
            </a:r>
          </a:p>
        </p:txBody>
      </p:sp>
      <p:sp>
        <p:nvSpPr>
          <p:cNvPr id="11" name="TextBox 10"/>
          <p:cNvSpPr txBox="1"/>
          <p:nvPr userDrawn="1"/>
        </p:nvSpPr>
        <p:spPr>
          <a:xfrm>
            <a:off x="914400" y="4299284"/>
            <a:ext cx="5056227" cy="1612825"/>
          </a:xfrm>
          <a:prstGeom prst="rect">
            <a:avLst/>
          </a:prstGeom>
          <a:solidFill>
            <a:schemeClr val="accent5">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2" name="TextBox 11"/>
          <p:cNvSpPr txBox="1"/>
          <p:nvPr userDrawn="1"/>
        </p:nvSpPr>
        <p:spPr>
          <a:xfrm>
            <a:off x="6218633" y="1537803"/>
            <a:ext cx="5056227" cy="451342"/>
          </a:xfrm>
          <a:prstGeom prst="rect">
            <a:avLst/>
          </a:prstGeom>
          <a:solidFill>
            <a:schemeClr val="accent1">
              <a:lumMod val="60000"/>
              <a:lumOff val="40000"/>
            </a:schemeClr>
          </a:solidFill>
        </p:spPr>
        <p:txBody>
          <a:bodyPr wrap="square" lIns="121920" tIns="60960" rIns="121920" bIns="60960" rtlCol="0" anchor="b" anchorCtr="0">
            <a:spAutoFit/>
          </a:bodyPr>
          <a:lstStyle/>
          <a:p>
            <a:r>
              <a:rPr lang="en-US" sz="2133">
                <a:solidFill>
                  <a:schemeClr val="bg1"/>
                </a:solidFill>
              </a:rPr>
              <a:t>Second category</a:t>
            </a:r>
          </a:p>
        </p:txBody>
      </p:sp>
      <p:sp>
        <p:nvSpPr>
          <p:cNvPr id="13" name="TextBox 12"/>
          <p:cNvSpPr txBox="1"/>
          <p:nvPr userDrawn="1"/>
        </p:nvSpPr>
        <p:spPr>
          <a:xfrm>
            <a:off x="6221373" y="1989145"/>
            <a:ext cx="5056227" cy="1612825"/>
          </a:xfrm>
          <a:prstGeom prst="rect">
            <a:avLst/>
          </a:prstGeom>
          <a:solidFill>
            <a:schemeClr val="accent1">
              <a:lumMod val="60000"/>
              <a:lumOff val="40000"/>
              <a:alpha val="20000"/>
            </a:schemeClr>
          </a:solidFill>
        </p:spPr>
        <p:txBody>
          <a:bodyPr wrap="square" lIns="121920" tIns="60960" rIns="121920" bIns="60960" rtlCol="0">
            <a:noAutofit/>
          </a:bodyPr>
          <a:lstStyle/>
          <a:p>
            <a:r>
              <a:rPr lang="en-US" sz="1467"/>
              <a:t>Lorem ipsum dolor sit amet, </a:t>
            </a:r>
            <a:r>
              <a:rPr lang="en-US" sz="1467" err="1"/>
              <a:t>consectetur</a:t>
            </a:r>
            <a:endParaRPr lang="en-US" sz="1467"/>
          </a:p>
        </p:txBody>
      </p:sp>
      <p:sp>
        <p:nvSpPr>
          <p:cNvPr id="14" name="TextBox 13"/>
          <p:cNvSpPr txBox="1"/>
          <p:nvPr userDrawn="1"/>
        </p:nvSpPr>
        <p:spPr>
          <a:xfrm>
            <a:off x="6218633" y="3847942"/>
            <a:ext cx="5056227" cy="451342"/>
          </a:xfrm>
          <a:prstGeom prst="rect">
            <a:avLst/>
          </a:prstGeom>
          <a:solidFill>
            <a:schemeClr val="tx2"/>
          </a:solidFill>
        </p:spPr>
        <p:txBody>
          <a:bodyPr wrap="square" lIns="121920" tIns="60960" rIns="121920" bIns="60960" rtlCol="0" anchor="b" anchorCtr="0">
            <a:spAutoFit/>
          </a:bodyPr>
          <a:lstStyle/>
          <a:p>
            <a:r>
              <a:rPr lang="en-US" sz="2133">
                <a:solidFill>
                  <a:schemeClr val="bg1"/>
                </a:solidFill>
              </a:rPr>
              <a:t>Fourth category</a:t>
            </a:r>
          </a:p>
        </p:txBody>
      </p:sp>
      <p:sp>
        <p:nvSpPr>
          <p:cNvPr id="15" name="TextBox 14"/>
          <p:cNvSpPr txBox="1"/>
          <p:nvPr userDrawn="1"/>
        </p:nvSpPr>
        <p:spPr>
          <a:xfrm>
            <a:off x="6221373" y="4299284"/>
            <a:ext cx="5056227" cy="1612825"/>
          </a:xfrm>
          <a:prstGeom prst="rect">
            <a:avLst/>
          </a:prstGeom>
          <a:solidFill>
            <a:schemeClr val="tx2">
              <a:alpha val="20000"/>
            </a:schemeClr>
          </a:solidFill>
        </p:spPr>
        <p:txBody>
          <a:bodyPr wrap="square" lIns="121920" tIns="60960" rIns="121920" bIns="60960" rtlCol="0">
            <a:noAutofit/>
          </a:bodyPr>
          <a:lstStyle/>
          <a:p>
            <a:r>
              <a:rPr lang="en-US" sz="1467">
                <a:solidFill>
                  <a:schemeClr val="tx2"/>
                </a:solidFill>
              </a:rPr>
              <a:t>Lorem ipsum dolor sit amet, </a:t>
            </a:r>
            <a:r>
              <a:rPr lang="en-US" sz="1467" err="1">
                <a:solidFill>
                  <a:schemeClr val="tx2"/>
                </a:solidFill>
              </a:rPr>
              <a:t>consectetur</a:t>
            </a:r>
            <a:endParaRPr lang="en-US" sz="1467">
              <a:solidFill>
                <a:schemeClr val="tx2"/>
              </a:solidFill>
            </a:endParaRPr>
          </a:p>
        </p:txBody>
      </p:sp>
      <p:sp>
        <p:nvSpPr>
          <p:cNvPr id="17" name="Title 1"/>
          <p:cNvSpPr>
            <a:spLocks noGrp="1"/>
          </p:cNvSpPr>
          <p:nvPr>
            <p:ph type="title"/>
          </p:nvPr>
        </p:nvSpPr>
        <p:spPr>
          <a:xfrm>
            <a:off x="914400" y="279961"/>
            <a:ext cx="10363200" cy="817561"/>
          </a:xfrm>
        </p:spPr>
        <p:txBody>
          <a:bodyPr/>
          <a:lstStyle>
            <a:lvl1pPr>
              <a:defRPr>
                <a:solidFill>
                  <a:schemeClr val="tx2"/>
                </a:solidFill>
              </a:defRPr>
            </a:lvl1pPr>
          </a:lstStyle>
          <a:p>
            <a:r>
              <a:rPr lang="en-US"/>
              <a:t>30,000 foot overview page one</a:t>
            </a:r>
          </a:p>
        </p:txBody>
      </p:sp>
      <p:sp>
        <p:nvSpPr>
          <p:cNvPr id="18" name="Text Placeholder 2"/>
          <p:cNvSpPr>
            <a:spLocks noGrp="1"/>
          </p:cNvSpPr>
          <p:nvPr>
            <p:ph type="body" sz="quarter" idx="13"/>
          </p:nvPr>
        </p:nvSpPr>
        <p:spPr>
          <a:xfrm>
            <a:off x="914400" y="933450"/>
            <a:ext cx="10363200" cy="406400"/>
          </a:xfrm>
        </p:spPr>
        <p:txBody>
          <a:bodyPr/>
          <a:lstStyle>
            <a:lvl1pPr marL="228600" indent="-228600">
              <a:buClr>
                <a:schemeClr val="accent1"/>
              </a:buClr>
              <a:buFont typeface="Wingdings" panose="05000000000000000000" pitchFamily="2" charset="2"/>
              <a:buChar char="§"/>
              <a:defRPr>
                <a:solidFill>
                  <a:schemeClr val="tx2"/>
                </a:solidFill>
              </a:defRPr>
            </a:lvl1pPr>
          </a:lstStyle>
          <a:p>
            <a:r>
              <a:rPr lang="en-US"/>
              <a:t>Lots of areas to put your awesome content</a:t>
            </a:r>
          </a:p>
        </p:txBody>
      </p:sp>
    </p:spTree>
    <p:extLst>
      <p:ext uri="{BB962C8B-B14F-4D97-AF65-F5344CB8AC3E}">
        <p14:creationId xmlns:p14="http://schemas.microsoft.com/office/powerpoint/2010/main" val="164411781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103" Type="http://schemas.openxmlformats.org/officeDocument/2006/relationships/slideLayout" Target="../slideLayouts/slideLayout103.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D381E-0BC5-44A2-B77C-56577A0FAC03}" type="datetimeFigureOut">
              <a:rPr lang="lt-LT" smtClean="0"/>
              <a:t>2021-06-14</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DC26B0-D571-42F9-9FB7-DBB2D912BCEA}" type="slidenum">
              <a:rPr lang="lt-LT" smtClean="0"/>
              <a:t>‹#›</a:t>
            </a:fld>
            <a:endParaRPr lang="lt-LT"/>
          </a:p>
        </p:txBody>
      </p:sp>
    </p:spTree>
    <p:extLst>
      <p:ext uri="{BB962C8B-B14F-4D97-AF65-F5344CB8AC3E}">
        <p14:creationId xmlns:p14="http://schemas.microsoft.com/office/powerpoint/2010/main" val="1832228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2" r:id="rId50"/>
    <p:sldLayoutId id="2147483713" r:id="rId51"/>
    <p:sldLayoutId id="2147483714" r:id="rId52"/>
    <p:sldLayoutId id="2147483715" r:id="rId53"/>
    <p:sldLayoutId id="2147483716" r:id="rId54"/>
    <p:sldLayoutId id="2147483717" r:id="rId55"/>
    <p:sldLayoutId id="2147483718" r:id="rId56"/>
    <p:sldLayoutId id="2147483719" r:id="rId57"/>
    <p:sldLayoutId id="2147483720" r:id="rId58"/>
    <p:sldLayoutId id="2147483721" r:id="rId59"/>
    <p:sldLayoutId id="2147483722" r:id="rId60"/>
    <p:sldLayoutId id="2147483723" r:id="rId61"/>
    <p:sldLayoutId id="2147483724" r:id="rId62"/>
    <p:sldLayoutId id="2147483725" r:id="rId63"/>
    <p:sldLayoutId id="2147483726" r:id="rId64"/>
    <p:sldLayoutId id="2147483727" r:id="rId65"/>
    <p:sldLayoutId id="2147483728" r:id="rId66"/>
    <p:sldLayoutId id="2147483729" r:id="rId67"/>
    <p:sldLayoutId id="2147483730" r:id="rId68"/>
    <p:sldLayoutId id="2147483731" r:id="rId69"/>
    <p:sldLayoutId id="2147483732" r:id="rId70"/>
    <p:sldLayoutId id="2147483733" r:id="rId71"/>
    <p:sldLayoutId id="2147483734" r:id="rId72"/>
    <p:sldLayoutId id="2147483735" r:id="rId73"/>
    <p:sldLayoutId id="2147483736" r:id="rId74"/>
    <p:sldLayoutId id="2147483737" r:id="rId75"/>
    <p:sldLayoutId id="2147483738" r:id="rId76"/>
    <p:sldLayoutId id="2147483739" r:id="rId77"/>
    <p:sldLayoutId id="2147483740" r:id="rId78"/>
    <p:sldLayoutId id="2147483741" r:id="rId79"/>
    <p:sldLayoutId id="2147483742" r:id="rId80"/>
    <p:sldLayoutId id="2147483743" r:id="rId81"/>
    <p:sldLayoutId id="2147483744" r:id="rId82"/>
    <p:sldLayoutId id="2147483745" r:id="rId83"/>
    <p:sldLayoutId id="2147483746" r:id="rId84"/>
    <p:sldLayoutId id="2147483747" r:id="rId85"/>
    <p:sldLayoutId id="2147483748" r:id="rId86"/>
    <p:sldLayoutId id="2147483749" r:id="rId87"/>
    <p:sldLayoutId id="2147483750" r:id="rId88"/>
    <p:sldLayoutId id="2147483751" r:id="rId89"/>
    <p:sldLayoutId id="2147483752" r:id="rId90"/>
    <p:sldLayoutId id="2147483753" r:id="rId91"/>
    <p:sldLayoutId id="2147483754" r:id="rId92"/>
    <p:sldLayoutId id="2147483755" r:id="rId93"/>
    <p:sldLayoutId id="2147483756" r:id="rId94"/>
    <p:sldLayoutId id="2147483757" r:id="rId95"/>
    <p:sldLayoutId id="2147483758" r:id="rId96"/>
    <p:sldLayoutId id="2147483759" r:id="rId97"/>
    <p:sldLayoutId id="2147483760" r:id="rId98"/>
    <p:sldLayoutId id="2147483761" r:id="rId99"/>
    <p:sldLayoutId id="2147483762" r:id="rId100"/>
    <p:sldLayoutId id="2147483763" r:id="rId101"/>
    <p:sldLayoutId id="2147483764" r:id="rId102"/>
    <p:sldLayoutId id="2147483765" r:id="rId10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05841" y="1984329"/>
            <a:ext cx="4990826" cy="1773261"/>
          </a:xfrm>
        </p:spPr>
        <p:txBody>
          <a:bodyPr/>
          <a:lstStyle/>
          <a:p>
            <a:pPr algn="l"/>
            <a:r>
              <a:rPr lang="lt-LT" sz="4000" b="1" dirty="0"/>
              <a:t>Atvirų duomenų ir Skaitmeninės transformacijos kompetencijų centras</a:t>
            </a:r>
          </a:p>
        </p:txBody>
      </p:sp>
      <p:sp>
        <p:nvSpPr>
          <p:cNvPr id="5" name="Antrinis pavadinimas 4">
            <a:extLst>
              <a:ext uri="{FF2B5EF4-FFF2-40B4-BE49-F238E27FC236}">
                <a16:creationId xmlns:a16="http://schemas.microsoft.com/office/drawing/2014/main" id="{75FE57E4-E20D-4624-9BBD-95B3C03D6780}"/>
              </a:ext>
            </a:extLst>
          </p:cNvPr>
          <p:cNvSpPr>
            <a:spLocks noGrp="1"/>
          </p:cNvSpPr>
          <p:nvPr>
            <p:ph type="subTitle" idx="1"/>
          </p:nvPr>
        </p:nvSpPr>
        <p:spPr/>
        <p:txBody>
          <a:bodyPr/>
          <a:lstStyle/>
          <a:p>
            <a:r>
              <a:rPr lang="en-GB" dirty="0"/>
              <a:t>2021 m. </a:t>
            </a:r>
            <a:r>
              <a:rPr lang="en-GB" dirty="0" err="1"/>
              <a:t>bir</a:t>
            </a:r>
            <a:r>
              <a:rPr lang="lt-LT" dirty="0" err="1"/>
              <a:t>želio</a:t>
            </a:r>
            <a:r>
              <a:rPr lang="lt-LT" dirty="0"/>
              <a:t> </a:t>
            </a:r>
            <a:r>
              <a:rPr lang="en-GB" dirty="0"/>
              <a:t>15</a:t>
            </a:r>
            <a:r>
              <a:rPr lang="lt-LT" dirty="0"/>
              <a:t> d.</a:t>
            </a:r>
          </a:p>
        </p:txBody>
      </p:sp>
    </p:spTree>
    <p:extLst>
      <p:ext uri="{BB962C8B-B14F-4D97-AF65-F5344CB8AC3E}">
        <p14:creationId xmlns:p14="http://schemas.microsoft.com/office/powerpoint/2010/main" val="133112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356532"/>
            <a:ext cx="10655766" cy="530225"/>
          </a:xfrm>
        </p:spPr>
        <p:txBody>
          <a:bodyPr>
            <a:normAutofit fontScale="90000"/>
          </a:bodyPr>
          <a:lstStyle/>
          <a:p>
            <a:r>
              <a:rPr lang="en-GB" dirty="0" err="1">
                <a:latin typeface="Arial" panose="020B0604020202020204" pitchFamily="34" charset="0"/>
                <a:cs typeface="Arial" panose="020B0604020202020204" pitchFamily="34" charset="0"/>
              </a:rPr>
              <a:t>Esama</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situacija</a:t>
            </a:r>
            <a:endParaRPr lang="en-US" dirty="0">
              <a:latin typeface="Arial" panose="020B0604020202020204" pitchFamily="34" charset="0"/>
              <a:cs typeface="Arial" panose="020B0604020202020204" pitchFamily="34" charset="0"/>
            </a:endParaRPr>
          </a:p>
        </p:txBody>
      </p:sp>
      <p:cxnSp>
        <p:nvCxnSpPr>
          <p:cNvPr id="3" name="Tiesioji jungtis 2">
            <a:extLst>
              <a:ext uri="{FF2B5EF4-FFF2-40B4-BE49-F238E27FC236}">
                <a16:creationId xmlns:a16="http://schemas.microsoft.com/office/drawing/2014/main" id="{C28E47E2-9900-4FEA-8A86-8C3D239A3730}"/>
              </a:ext>
            </a:extLst>
          </p:cNvPr>
          <p:cNvCxnSpPr/>
          <p:nvPr/>
        </p:nvCxnSpPr>
        <p:spPr>
          <a:xfrm>
            <a:off x="595618" y="956345"/>
            <a:ext cx="1089729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Rectangle 14">
            <a:extLst>
              <a:ext uri="{FF2B5EF4-FFF2-40B4-BE49-F238E27FC236}">
                <a16:creationId xmlns:a16="http://schemas.microsoft.com/office/drawing/2014/main" id="{1D60B675-2C52-432B-A67F-589E4CD70917}"/>
              </a:ext>
            </a:extLst>
          </p:cNvPr>
          <p:cNvSpPr/>
          <p:nvPr/>
        </p:nvSpPr>
        <p:spPr>
          <a:xfrm>
            <a:off x="548180" y="1039544"/>
            <a:ext cx="3908410" cy="849600"/>
          </a:xfrm>
          <a:prstGeom prst="rect">
            <a:avLst/>
          </a:prstGeom>
          <a:solidFill>
            <a:srgbClr val="50ABCF"/>
          </a:solidFill>
          <a:ln w="9525" cap="flat" cmpd="sng" algn="ctr">
            <a:solidFill>
              <a:schemeClr val="bg1"/>
            </a:solidFill>
            <a:prstDash val="solid"/>
          </a:ln>
          <a:effectLst/>
        </p:spPr>
        <p:txBody>
          <a:bodyPr rtlCol="0" anchor="ctr" anchorCtr="0"/>
          <a:lstStyle/>
          <a:p>
            <a:pPr algn="ctr"/>
            <a:r>
              <a:rPr lang="lt-LT" sz="1400" b="1" dirty="0">
                <a:solidFill>
                  <a:schemeClr val="bg1"/>
                </a:solidFill>
                <a:latin typeface="Arial" panose="020B0604020202020204" pitchFamily="34" charset="0"/>
                <a:cs typeface="Arial" panose="020B0604020202020204" pitchFamily="34" charset="0"/>
              </a:rPr>
              <a:t>Fragmentuoti, institucinio lygmens sprendimai strateginių krypčių, aiškių tikslų ir prioritetų nebuvimas</a:t>
            </a:r>
          </a:p>
        </p:txBody>
      </p:sp>
      <p:sp>
        <p:nvSpPr>
          <p:cNvPr id="12" name="Rectangle 14">
            <a:extLst>
              <a:ext uri="{FF2B5EF4-FFF2-40B4-BE49-F238E27FC236}">
                <a16:creationId xmlns:a16="http://schemas.microsoft.com/office/drawing/2014/main" id="{FC5093E9-68FA-403D-99D7-8ADEFCE6982A}"/>
              </a:ext>
            </a:extLst>
          </p:cNvPr>
          <p:cNvSpPr/>
          <p:nvPr/>
        </p:nvSpPr>
        <p:spPr>
          <a:xfrm>
            <a:off x="550416" y="3667147"/>
            <a:ext cx="3906174" cy="879418"/>
          </a:xfrm>
          <a:prstGeom prst="rect">
            <a:avLst/>
          </a:prstGeom>
          <a:solidFill>
            <a:srgbClr val="50ABCF"/>
          </a:solidFill>
          <a:ln w="9525" cap="flat" cmpd="sng" algn="ctr">
            <a:solidFill>
              <a:schemeClr val="bg1"/>
            </a:solidFill>
            <a:prstDash val="solid"/>
          </a:ln>
          <a:effectLst/>
        </p:spPr>
        <p:txBody>
          <a:bodyPr rtlCol="0" anchor="ctr" anchorCtr="0"/>
          <a:lstStyle/>
          <a:p>
            <a:pPr algn="ctr"/>
            <a:r>
              <a:rPr lang="lt-LT" sz="1400" b="1" kern="0" dirty="0">
                <a:solidFill>
                  <a:schemeClr val="bg1"/>
                </a:solidFill>
                <a:latin typeface="Arial"/>
                <a:cs typeface="Calibri" panose="020F0502020204030204" pitchFamily="34" charset="0"/>
              </a:rPr>
              <a:t>Valstybės lygmeniu neegzistuoja valdysenos praktika ir procesai, ž</a:t>
            </a:r>
            <a:r>
              <a:rPr lang="pt-BR" sz="1400" b="1" kern="0" dirty="0">
                <a:solidFill>
                  <a:schemeClr val="bg1"/>
                </a:solidFill>
                <a:latin typeface="Arial"/>
                <a:cs typeface="Calibri" panose="020F0502020204030204" pitchFamily="34" charset="0"/>
              </a:rPr>
              <a:t>emas </a:t>
            </a:r>
            <a:r>
              <a:rPr lang="lt-LT" sz="1400" b="1" kern="0" dirty="0">
                <a:solidFill>
                  <a:schemeClr val="bg1"/>
                </a:solidFill>
                <a:latin typeface="Arial"/>
                <a:cs typeface="Calibri" panose="020F0502020204030204" pitchFamily="34" charset="0"/>
              </a:rPr>
              <a:t>institucijų </a:t>
            </a:r>
            <a:r>
              <a:rPr lang="pt-BR" sz="1400" b="1" kern="0" dirty="0">
                <a:solidFill>
                  <a:schemeClr val="bg1"/>
                </a:solidFill>
                <a:latin typeface="Arial"/>
                <a:cs typeface="Calibri" panose="020F0502020204030204" pitchFamily="34" charset="0"/>
              </a:rPr>
              <a:t>IT valdymo brandos lygis</a:t>
            </a:r>
          </a:p>
        </p:txBody>
      </p:sp>
      <p:sp>
        <p:nvSpPr>
          <p:cNvPr id="24" name="Text Box 5">
            <a:extLst>
              <a:ext uri="{FF2B5EF4-FFF2-40B4-BE49-F238E27FC236}">
                <a16:creationId xmlns:a16="http://schemas.microsoft.com/office/drawing/2014/main" id="{48C35988-9870-460E-95B2-664E363EDF7A}"/>
              </a:ext>
            </a:extLst>
          </p:cNvPr>
          <p:cNvSpPr txBox="1">
            <a:spLocks noChangeArrowheads="1"/>
          </p:cNvSpPr>
          <p:nvPr/>
        </p:nvSpPr>
        <p:spPr bwMode="gray">
          <a:xfrm>
            <a:off x="4543809" y="1039545"/>
            <a:ext cx="6949104" cy="849600"/>
          </a:xfrm>
          <a:prstGeom prst="rect">
            <a:avLst/>
          </a:prstGeom>
          <a:noFill/>
          <a:ln w="9525" algn="ctr">
            <a:solidFill>
              <a:srgbClr val="808080">
                <a:lumMod val="60000"/>
                <a:lumOff val="40000"/>
              </a:srgbClr>
            </a:solidFill>
            <a:prstDash val="lgDash"/>
            <a:miter lim="800000"/>
            <a:headEnd/>
            <a:tailEnd/>
          </a:ln>
        </p:spPr>
        <p:txBody>
          <a:bodyPr lIns="108000" tIns="108000" rIns="180000" bIns="0" anchor="t"/>
          <a:lstStyle>
            <a:defPPr>
              <a:defRPr lang="ru-RU"/>
            </a:defPPr>
            <a:lvl2pPr marL="266700" lvl="1" indent="-266700" algn="just">
              <a:lnSpc>
                <a:spcPts val="1600"/>
              </a:lnSpc>
              <a:buClr>
                <a:srgbClr val="FFE600"/>
              </a:buClr>
              <a:buFont typeface="Arial" panose="020B0604020202020204" pitchFamily="34" charset="0"/>
              <a:buChar char="►"/>
              <a:defRPr sz="1000">
                <a:solidFill>
                  <a:schemeClr val="bg1">
                    <a:lumMod val="50000"/>
                  </a:schemeClr>
                </a:solidFill>
                <a:latin typeface="+mj-lt"/>
              </a:defRPr>
            </a:lvl2pPr>
          </a:lstStyle>
          <a:p>
            <a:pPr lvl="0" algn="just"/>
            <a:r>
              <a:rPr lang="lt-LT" sz="1200" dirty="0">
                <a:latin typeface="Arial" panose="020B0604020202020204" pitchFamily="34" charset="0"/>
                <a:ea typeface="Times New Roman" panose="02020603050405020304" pitchFamily="18" charset="0"/>
                <a:cs typeface="Arial" panose="020B0604020202020204" pitchFamily="34" charset="0"/>
              </a:rPr>
              <a:t>Valstybės lygmeniu nėra suformuota duomenų atvėrimo, skaitmeninės transformacijos įgyvendinimo, inovacijų taikymo strategija. Nėra apibrėžti prioritetai, tikslai, strateginės kryptys. Projektų idėjos teikiamos pagal institucinius poreikius, iniciatyvos įgyvendinamos nekoordinuotai. Nėra stebima ar įgyvendinus pasiekiami numatyti tikslai.</a:t>
            </a:r>
          </a:p>
        </p:txBody>
      </p:sp>
      <p:sp>
        <p:nvSpPr>
          <p:cNvPr id="26" name="Text Box 5">
            <a:extLst>
              <a:ext uri="{FF2B5EF4-FFF2-40B4-BE49-F238E27FC236}">
                <a16:creationId xmlns:a16="http://schemas.microsoft.com/office/drawing/2014/main" id="{EED92A5E-B6F2-47A4-96E3-E86D3216F21A}"/>
              </a:ext>
            </a:extLst>
          </p:cNvPr>
          <p:cNvSpPr txBox="1">
            <a:spLocks noChangeArrowheads="1"/>
          </p:cNvSpPr>
          <p:nvPr/>
        </p:nvSpPr>
        <p:spPr bwMode="gray">
          <a:xfrm>
            <a:off x="4543809" y="3674340"/>
            <a:ext cx="6949106" cy="870342"/>
          </a:xfrm>
          <a:prstGeom prst="rect">
            <a:avLst/>
          </a:prstGeom>
          <a:noFill/>
          <a:ln w="9525" algn="ctr">
            <a:solidFill>
              <a:srgbClr val="808080">
                <a:lumMod val="60000"/>
                <a:lumOff val="40000"/>
              </a:srgbClr>
            </a:solidFill>
            <a:prstDash val="lgDash"/>
            <a:miter lim="800000"/>
            <a:headEnd/>
            <a:tailEnd/>
          </a:ln>
        </p:spPr>
        <p:txBody>
          <a:bodyPr lIns="108000" tIns="108000" rIns="180000" bIns="0" anchor="t"/>
          <a:lstStyle>
            <a:defPPr>
              <a:defRPr lang="ru-RU"/>
            </a:defPPr>
            <a:lvl2pPr marL="266700" lvl="1" indent="-266700" algn="just">
              <a:lnSpc>
                <a:spcPts val="1600"/>
              </a:lnSpc>
              <a:buClr>
                <a:srgbClr val="FFE600"/>
              </a:buClr>
              <a:buFont typeface="Arial" panose="020B0604020202020204" pitchFamily="34" charset="0"/>
              <a:buChar char="►"/>
              <a:defRPr sz="1000">
                <a:solidFill>
                  <a:schemeClr val="bg1">
                    <a:lumMod val="50000"/>
                  </a:schemeClr>
                </a:solidFill>
                <a:latin typeface="+mj-lt"/>
              </a:defRPr>
            </a:lvl2pPr>
          </a:lstStyle>
          <a:p>
            <a:pPr lvl="0" algn="just"/>
            <a:r>
              <a:rPr lang="lt-LT" sz="1200" dirty="0">
                <a:latin typeface="Arial" panose="020B0604020202020204" pitchFamily="34" charset="0"/>
                <a:ea typeface="Times New Roman" panose="02020603050405020304" pitchFamily="18" charset="0"/>
                <a:cs typeface="Arial" panose="020B0604020202020204" pitchFamily="34" charset="0"/>
              </a:rPr>
              <a:t>Valstybės lygmeniu neapibrėžtas valdysenos modelis ir valstybės lygmeniu taikytini procesai. Nėra apibrėžta, koks turėtų būti siektinas brandos lygis, taikytina geroji praktika. 2018 m. Valstybės kontrolė atliko ypatingos svarbos VII tvarkytojų IT valdymo brandos vertinimą, kuriame konstatuota, kad vidutinis brandos lygis išlieka žemas – 1,7 (iš 5). </a:t>
            </a:r>
          </a:p>
        </p:txBody>
      </p:sp>
      <p:grpSp>
        <p:nvGrpSpPr>
          <p:cNvPr id="4" name="Grupė 3">
            <a:extLst>
              <a:ext uri="{FF2B5EF4-FFF2-40B4-BE49-F238E27FC236}">
                <a16:creationId xmlns:a16="http://schemas.microsoft.com/office/drawing/2014/main" id="{8E4CD5B2-1D1D-4AAC-B2B6-121BD45254DA}"/>
              </a:ext>
            </a:extLst>
          </p:cNvPr>
          <p:cNvGrpSpPr/>
          <p:nvPr/>
        </p:nvGrpSpPr>
        <p:grpSpPr>
          <a:xfrm>
            <a:off x="548179" y="1972342"/>
            <a:ext cx="10942501" cy="1618647"/>
            <a:chOff x="550415" y="4012562"/>
            <a:chExt cx="10942501" cy="1325223"/>
          </a:xfrm>
        </p:grpSpPr>
        <p:sp>
          <p:nvSpPr>
            <p:cNvPr id="15" name="Rectangle 14">
              <a:extLst>
                <a:ext uri="{FF2B5EF4-FFF2-40B4-BE49-F238E27FC236}">
                  <a16:creationId xmlns:a16="http://schemas.microsoft.com/office/drawing/2014/main" id="{EF4DCE0D-BC96-4C01-97C3-3AA854D3EE7E}"/>
                </a:ext>
              </a:extLst>
            </p:cNvPr>
            <p:cNvSpPr/>
            <p:nvPr/>
          </p:nvSpPr>
          <p:spPr>
            <a:xfrm>
              <a:off x="550415" y="4012562"/>
              <a:ext cx="3906173" cy="1325223"/>
            </a:xfrm>
            <a:prstGeom prst="rect">
              <a:avLst/>
            </a:prstGeom>
            <a:solidFill>
              <a:srgbClr val="50ABCF"/>
            </a:solidFill>
            <a:ln w="9525" cap="flat" cmpd="sng" algn="ctr">
              <a:solidFill>
                <a:schemeClr val="bg1"/>
              </a:solidFill>
              <a:prstDash val="solid"/>
            </a:ln>
            <a:effectLst/>
          </p:spPr>
          <p:txBody>
            <a:bodyPr rtlCol="0" anchor="ctr" anchorCtr="0"/>
            <a:lstStyle/>
            <a:p>
              <a:pPr algn="ctr"/>
              <a:r>
                <a:rPr lang="lt-LT" sz="1400" b="1" kern="0" dirty="0">
                  <a:solidFill>
                    <a:schemeClr val="bg1"/>
                  </a:solidFill>
                  <a:latin typeface="Arial"/>
                  <a:cs typeface="Calibri" panose="020F0502020204030204" pitchFamily="34" charset="0"/>
                </a:rPr>
                <a:t>Skaitmeninei transformacijai,  VII palaikymui skiriamos lėšos nėra planuojamos ir tinkamai valdomos</a:t>
              </a:r>
            </a:p>
          </p:txBody>
        </p:sp>
        <p:sp>
          <p:nvSpPr>
            <p:cNvPr id="27" name="Text Box 5">
              <a:extLst>
                <a:ext uri="{FF2B5EF4-FFF2-40B4-BE49-F238E27FC236}">
                  <a16:creationId xmlns:a16="http://schemas.microsoft.com/office/drawing/2014/main" id="{31E7DE90-CB92-40CE-AF77-F02E3C4789E1}"/>
                </a:ext>
              </a:extLst>
            </p:cNvPr>
            <p:cNvSpPr txBox="1">
              <a:spLocks noChangeArrowheads="1"/>
            </p:cNvSpPr>
            <p:nvPr/>
          </p:nvSpPr>
          <p:spPr bwMode="gray">
            <a:xfrm>
              <a:off x="4543808" y="4029762"/>
              <a:ext cx="6949108" cy="1308017"/>
            </a:xfrm>
            <a:prstGeom prst="rect">
              <a:avLst/>
            </a:prstGeom>
            <a:noFill/>
            <a:ln w="9525" algn="ctr">
              <a:solidFill>
                <a:srgbClr val="808080">
                  <a:lumMod val="60000"/>
                  <a:lumOff val="40000"/>
                </a:srgbClr>
              </a:solidFill>
              <a:prstDash val="lgDash"/>
              <a:miter lim="800000"/>
              <a:headEnd/>
              <a:tailEnd/>
            </a:ln>
          </p:spPr>
          <p:txBody>
            <a:bodyPr lIns="108000" tIns="108000" rIns="180000" bIns="0" anchor="t"/>
            <a:lstStyle>
              <a:defPPr>
                <a:defRPr lang="ru-RU"/>
              </a:defPPr>
              <a:lvl2pPr marL="266700" lvl="1" indent="-266700" algn="just">
                <a:lnSpc>
                  <a:spcPts val="1600"/>
                </a:lnSpc>
                <a:buClr>
                  <a:srgbClr val="FFE600"/>
                </a:buClr>
                <a:buFont typeface="Arial" panose="020B0604020202020204" pitchFamily="34" charset="0"/>
                <a:buChar char="►"/>
                <a:defRPr sz="1000">
                  <a:solidFill>
                    <a:schemeClr val="bg1">
                      <a:lumMod val="50000"/>
                    </a:schemeClr>
                  </a:solidFill>
                  <a:latin typeface="+mj-lt"/>
                </a:defRPr>
              </a:lvl2pPr>
            </a:lstStyle>
            <a:p>
              <a:pPr lvl="0" algn="just"/>
              <a:r>
                <a:rPr lang="lt-LT" sz="1200" dirty="0">
                  <a:latin typeface="Arial" panose="020B0604020202020204" pitchFamily="34" charset="0"/>
                  <a:ea typeface="Times New Roman" panose="02020603050405020304" pitchFamily="18" charset="0"/>
                  <a:cs typeface="Arial" panose="020B0604020202020204" pitchFamily="34" charset="0"/>
                </a:rPr>
                <a:t>Valstybės lygmeniu nėra valdomas Duomenų atvėrimo, skaitmeninės transformacijos ir VII plėtros projektų portfelis,</a:t>
              </a:r>
              <a:r>
                <a:rPr lang="en-GB" sz="1200" dirty="0">
                  <a:latin typeface="Arial" panose="020B0604020202020204" pitchFamily="34" charset="0"/>
                  <a:ea typeface="Times New Roman" panose="02020603050405020304" pitchFamily="18" charset="0"/>
                  <a:cs typeface="Arial" panose="020B0604020202020204" pitchFamily="34" charset="0"/>
                </a:rPr>
                <a:t> n</a:t>
              </a:r>
              <a:r>
                <a:rPr lang="lt-LT" sz="1200" dirty="0" err="1">
                  <a:latin typeface="Arial" panose="020B0604020202020204" pitchFamily="34" charset="0"/>
                  <a:ea typeface="Times New Roman" panose="02020603050405020304" pitchFamily="18" charset="0"/>
                  <a:cs typeface="Arial" panose="020B0604020202020204" pitchFamily="34" charset="0"/>
                </a:rPr>
                <a:t>ėra</a:t>
              </a:r>
              <a:r>
                <a:rPr lang="lt-LT" sz="1200" dirty="0">
                  <a:latin typeface="Arial" panose="020B0604020202020204" pitchFamily="34" charset="0"/>
                  <a:ea typeface="Times New Roman" panose="02020603050405020304" pitchFamily="18" charset="0"/>
                  <a:cs typeface="Arial" panose="020B0604020202020204" pitchFamily="34" charset="0"/>
                </a:rPr>
                <a:t> žinoma, kiek lėšų skiriama ir panaudojama IRT projektams,  neegzistuoja naudos valdymo praktika, nėra stebima, ar įgyvendintos iniciatyvos pasiekia planuotą naudą, tikslus. Nėra patvirtinti aiškūs finansavimo skyrimo prioritetai. Investicijos VII ir jų infrastruktūrai plėtoti dažnai yra perteklinės ir dubliuojamos. Projektai inicijuojami instituciniame lygmenyje, savarankiškai, nekoordinuotai, neatsižvelgiama į galimybes juos įgyvendinti kuriant bendrus ar </a:t>
              </a:r>
              <a:r>
                <a:rPr lang="lt-LT" sz="1200" dirty="0" err="1">
                  <a:latin typeface="Arial" panose="020B0604020202020204" pitchFamily="34" charset="0"/>
                  <a:ea typeface="Times New Roman" panose="02020603050405020304" pitchFamily="18" charset="0"/>
                  <a:cs typeface="Arial" panose="020B0604020202020204" pitchFamily="34" charset="0"/>
                </a:rPr>
                <a:t>perpanaudojant</a:t>
              </a:r>
              <a:r>
                <a:rPr lang="lt-LT" sz="1200" dirty="0">
                  <a:latin typeface="Arial" panose="020B0604020202020204" pitchFamily="34" charset="0"/>
                  <a:ea typeface="Times New Roman" panose="02020603050405020304" pitchFamily="18" charset="0"/>
                  <a:cs typeface="Arial" panose="020B0604020202020204" pitchFamily="34" charset="0"/>
                </a:rPr>
                <a:t> esamus sprendimus, sukauptus duomenis</a:t>
              </a:r>
              <a:r>
                <a:rPr lang="en-GB" sz="1200" dirty="0">
                  <a:latin typeface="Arial" panose="020B0604020202020204" pitchFamily="34" charset="0"/>
                  <a:ea typeface="Times New Roman" panose="02020603050405020304" pitchFamily="18" charset="0"/>
                  <a:cs typeface="Arial" panose="020B0604020202020204" pitchFamily="34" charset="0"/>
                </a:rPr>
                <a:t>. </a:t>
              </a:r>
              <a:r>
                <a:rPr lang="lt-LT" sz="1200" dirty="0">
                  <a:latin typeface="Arial" panose="020B0604020202020204" pitchFamily="34" charset="0"/>
                  <a:ea typeface="Times New Roman" panose="02020603050405020304" pitchFamily="18" charset="0"/>
                  <a:cs typeface="Arial" panose="020B0604020202020204" pitchFamily="34" charset="0"/>
                </a:rPr>
                <a:t>Dėl ilgo įgyvendinimo laikotarpio projekto rezultatai technologiškai pasensta dar nepradėjus jų naudoti.</a:t>
              </a:r>
            </a:p>
          </p:txBody>
        </p:sp>
      </p:grpSp>
      <p:grpSp>
        <p:nvGrpSpPr>
          <p:cNvPr id="6" name="Grupė 5">
            <a:extLst>
              <a:ext uri="{FF2B5EF4-FFF2-40B4-BE49-F238E27FC236}">
                <a16:creationId xmlns:a16="http://schemas.microsoft.com/office/drawing/2014/main" id="{7E552927-9937-4BC5-B27E-CA86D136E7F9}"/>
              </a:ext>
            </a:extLst>
          </p:cNvPr>
          <p:cNvGrpSpPr/>
          <p:nvPr/>
        </p:nvGrpSpPr>
        <p:grpSpPr>
          <a:xfrm>
            <a:off x="570503" y="4602282"/>
            <a:ext cx="10920177" cy="1597630"/>
            <a:chOff x="617842" y="5463088"/>
            <a:chExt cx="10875075" cy="1106379"/>
          </a:xfrm>
        </p:grpSpPr>
        <p:sp>
          <p:nvSpPr>
            <p:cNvPr id="16" name="Rectangle 14">
              <a:extLst>
                <a:ext uri="{FF2B5EF4-FFF2-40B4-BE49-F238E27FC236}">
                  <a16:creationId xmlns:a16="http://schemas.microsoft.com/office/drawing/2014/main" id="{E27E17C8-C840-4E16-91CB-513D61A88B81}"/>
                </a:ext>
              </a:extLst>
            </p:cNvPr>
            <p:cNvSpPr/>
            <p:nvPr/>
          </p:nvSpPr>
          <p:spPr>
            <a:xfrm>
              <a:off x="617842" y="5463088"/>
              <a:ext cx="3883849" cy="1106379"/>
            </a:xfrm>
            <a:prstGeom prst="rect">
              <a:avLst/>
            </a:prstGeom>
            <a:solidFill>
              <a:srgbClr val="50ABCF"/>
            </a:solidFill>
            <a:ln w="9525" cap="flat" cmpd="sng" algn="ctr">
              <a:solidFill>
                <a:schemeClr val="bg1"/>
              </a:solidFill>
              <a:prstDash val="solid"/>
            </a:ln>
            <a:effectLst/>
          </p:spPr>
          <p:txBody>
            <a:bodyPr rtlCol="0" anchor="ctr" anchorCtr="0"/>
            <a:lstStyle/>
            <a:p>
              <a:pPr algn="ctr"/>
              <a:r>
                <a:rPr lang="lt-LT" sz="1400" b="1" kern="0" dirty="0">
                  <a:solidFill>
                    <a:schemeClr val="bg1"/>
                  </a:solidFill>
                  <a:latin typeface="Arial"/>
                  <a:cs typeface="Calibri" panose="020F0502020204030204" pitchFamily="34" charset="0"/>
                </a:rPr>
                <a:t>Nėra patvirtinti valstybės lygmens architektūros principai,  neužtikrinamas VII integralumas</a:t>
              </a:r>
            </a:p>
          </p:txBody>
        </p:sp>
        <p:sp>
          <p:nvSpPr>
            <p:cNvPr id="28" name="Text Box 5">
              <a:extLst>
                <a:ext uri="{FF2B5EF4-FFF2-40B4-BE49-F238E27FC236}">
                  <a16:creationId xmlns:a16="http://schemas.microsoft.com/office/drawing/2014/main" id="{C49E6E52-F447-4703-A81B-EB5FAFAF5BFB}"/>
                </a:ext>
              </a:extLst>
            </p:cNvPr>
            <p:cNvSpPr txBox="1">
              <a:spLocks noChangeArrowheads="1"/>
            </p:cNvSpPr>
            <p:nvPr/>
          </p:nvSpPr>
          <p:spPr bwMode="gray">
            <a:xfrm>
              <a:off x="4588911" y="5463089"/>
              <a:ext cx="6904006" cy="1106378"/>
            </a:xfrm>
            <a:prstGeom prst="rect">
              <a:avLst/>
            </a:prstGeom>
            <a:noFill/>
            <a:ln w="9525" algn="ctr">
              <a:solidFill>
                <a:srgbClr val="808080">
                  <a:lumMod val="60000"/>
                  <a:lumOff val="40000"/>
                </a:srgbClr>
              </a:solidFill>
              <a:prstDash val="lgDash"/>
              <a:miter lim="800000"/>
              <a:headEnd/>
              <a:tailEnd/>
            </a:ln>
          </p:spPr>
          <p:txBody>
            <a:bodyPr lIns="108000" tIns="108000" rIns="180000" bIns="0" anchor="t"/>
            <a:lstStyle>
              <a:defPPr>
                <a:defRPr lang="ru-RU"/>
              </a:defPPr>
              <a:lvl2pPr marL="266700" lvl="1" indent="-266700" algn="just">
                <a:lnSpc>
                  <a:spcPts val="1600"/>
                </a:lnSpc>
                <a:buClr>
                  <a:srgbClr val="FFE600"/>
                </a:buClr>
                <a:buFont typeface="Arial" panose="020B0604020202020204" pitchFamily="34" charset="0"/>
                <a:buChar char="►"/>
                <a:defRPr sz="1000">
                  <a:solidFill>
                    <a:schemeClr val="bg1">
                      <a:lumMod val="50000"/>
                    </a:schemeClr>
                  </a:solidFill>
                  <a:latin typeface="+mj-lt"/>
                </a:defRPr>
              </a:lvl2pPr>
            </a:lstStyle>
            <a:p>
              <a:pPr lvl="0" algn="just"/>
              <a:r>
                <a:rPr lang="lt-LT" sz="1200" dirty="0">
                  <a:latin typeface="Arial" panose="020B0604020202020204" pitchFamily="34" charset="0"/>
                  <a:ea typeface="Times New Roman" panose="02020603050405020304" pitchFamily="18" charset="0"/>
                  <a:cs typeface="Arial" panose="020B0604020202020204" pitchFamily="34" charset="0"/>
                </a:rPr>
                <a:t>Institucijos savarankiškai kuria, diegia ir eksploatuoja VII ir jų tvarkymui reikalingą infrastruktūrą bei kitus išteklius. Sukurti IT sprendimai yra izoliuoti, integracijos tarp jų įgyvendinimas reikalauja didelių sąnaudų. VII infrastruktūra valdoma neveiksmingai, neišnaudojamos jos techninės galimybės. Neišnaudojami sukurti VII ir IT infrastruktūros sprendimai, kurie sumažintų VII palaikymo ir plėtros, IT infrastruktūros įsigijimo ir palaikymo sąnaudas. Investicijos skiriamos savai infrastruktūrai įsigyti, projektuoti, atnaujinti ir neišnaudojamos debesijos teikiamos galimybės šiems kaštams mažinti</a:t>
              </a:r>
            </a:p>
          </p:txBody>
        </p:sp>
      </p:grpSp>
    </p:spTree>
    <p:extLst>
      <p:ext uri="{BB962C8B-B14F-4D97-AF65-F5344CB8AC3E}">
        <p14:creationId xmlns:p14="http://schemas.microsoft.com/office/powerpoint/2010/main" val="277215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9788" y="356532"/>
            <a:ext cx="10655766" cy="530225"/>
          </a:xfrm>
        </p:spPr>
        <p:txBody>
          <a:bodyPr>
            <a:normAutofit fontScale="90000"/>
          </a:bodyPr>
          <a:lstStyle/>
          <a:p>
            <a:r>
              <a:rPr lang="lt-LT" dirty="0">
                <a:latin typeface="Arial" panose="020B0604020202020204" pitchFamily="34" charset="0"/>
                <a:cs typeface="Arial" panose="020B0604020202020204" pitchFamily="34" charset="0"/>
              </a:rPr>
              <a:t>Kompetencijų centro </a:t>
            </a:r>
            <a:r>
              <a:rPr lang="lt-LT" dirty="0" err="1">
                <a:latin typeface="Arial" panose="020B0604020202020204" pitchFamily="34" charset="0"/>
                <a:cs typeface="Arial" panose="020B0604020202020204" pitchFamily="34" charset="0"/>
              </a:rPr>
              <a:t>įveiklinimas</a:t>
            </a:r>
            <a:endParaRPr lang="en-US" dirty="0">
              <a:latin typeface="Arial" panose="020B0604020202020204" pitchFamily="34" charset="0"/>
              <a:cs typeface="Arial" panose="020B0604020202020204" pitchFamily="34" charset="0"/>
            </a:endParaRPr>
          </a:p>
        </p:txBody>
      </p:sp>
      <p:cxnSp>
        <p:nvCxnSpPr>
          <p:cNvPr id="3" name="Tiesioji jungtis 2">
            <a:extLst>
              <a:ext uri="{FF2B5EF4-FFF2-40B4-BE49-F238E27FC236}">
                <a16:creationId xmlns:a16="http://schemas.microsoft.com/office/drawing/2014/main" id="{C28E47E2-9900-4FEA-8A86-8C3D239A3730}"/>
              </a:ext>
            </a:extLst>
          </p:cNvPr>
          <p:cNvCxnSpPr/>
          <p:nvPr/>
        </p:nvCxnSpPr>
        <p:spPr>
          <a:xfrm>
            <a:off x="595618" y="956345"/>
            <a:ext cx="1089729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Rectangle 14">
            <a:extLst>
              <a:ext uri="{FF2B5EF4-FFF2-40B4-BE49-F238E27FC236}">
                <a16:creationId xmlns:a16="http://schemas.microsoft.com/office/drawing/2014/main" id="{1D60B675-2C52-432B-A67F-589E4CD70917}"/>
              </a:ext>
            </a:extLst>
          </p:cNvPr>
          <p:cNvSpPr/>
          <p:nvPr/>
        </p:nvSpPr>
        <p:spPr>
          <a:xfrm>
            <a:off x="548180" y="1039543"/>
            <a:ext cx="3908410" cy="1327133"/>
          </a:xfrm>
          <a:prstGeom prst="rect">
            <a:avLst/>
          </a:prstGeom>
          <a:solidFill>
            <a:srgbClr val="50ABCF"/>
          </a:solidFill>
          <a:ln w="9525" cap="flat" cmpd="sng" algn="ctr">
            <a:solidFill>
              <a:schemeClr val="bg1"/>
            </a:solidFill>
            <a:prstDash val="solid"/>
          </a:ln>
          <a:effectLst/>
        </p:spPr>
        <p:txBody>
          <a:bodyPr rtlCol="0" anchor="ctr" anchorCtr="0"/>
          <a:lstStyle/>
          <a:p>
            <a:pPr algn="ctr"/>
            <a:r>
              <a:rPr lang="lt-LT" sz="1400" b="1" dirty="0">
                <a:solidFill>
                  <a:schemeClr val="bg1"/>
                </a:solidFill>
                <a:latin typeface="Arial" panose="020B0604020202020204" pitchFamily="34" charset="0"/>
                <a:cs typeface="Arial" panose="020B0604020202020204" pitchFamily="34" charset="0"/>
              </a:rPr>
              <a:t>Teikimo pagrindas</a:t>
            </a:r>
          </a:p>
        </p:txBody>
      </p:sp>
      <p:sp>
        <p:nvSpPr>
          <p:cNvPr id="12" name="Rectangle 14">
            <a:extLst>
              <a:ext uri="{FF2B5EF4-FFF2-40B4-BE49-F238E27FC236}">
                <a16:creationId xmlns:a16="http://schemas.microsoft.com/office/drawing/2014/main" id="{FC5093E9-68FA-403D-99D7-8ADEFCE6982A}"/>
              </a:ext>
            </a:extLst>
          </p:cNvPr>
          <p:cNvSpPr/>
          <p:nvPr/>
        </p:nvSpPr>
        <p:spPr>
          <a:xfrm>
            <a:off x="550416" y="4052048"/>
            <a:ext cx="3906174" cy="2707340"/>
          </a:xfrm>
          <a:prstGeom prst="rect">
            <a:avLst/>
          </a:prstGeom>
          <a:solidFill>
            <a:srgbClr val="50ABCF"/>
          </a:solidFill>
          <a:ln w="9525" cap="flat" cmpd="sng" algn="ctr">
            <a:solidFill>
              <a:schemeClr val="bg1"/>
            </a:solidFill>
            <a:prstDash val="solid"/>
          </a:ln>
          <a:effectLst/>
        </p:spPr>
        <p:txBody>
          <a:bodyPr rtlCol="0" anchor="ctr" anchorCtr="0"/>
          <a:lstStyle/>
          <a:p>
            <a:pPr algn="ctr"/>
            <a:r>
              <a:rPr lang="lt-LT" sz="1400" b="1" kern="0" dirty="0">
                <a:solidFill>
                  <a:schemeClr val="bg1"/>
                </a:solidFill>
                <a:latin typeface="Arial"/>
                <a:cs typeface="Calibri" panose="020F0502020204030204" pitchFamily="34" charset="0"/>
              </a:rPr>
              <a:t>Veiklos sritis</a:t>
            </a:r>
            <a:endParaRPr lang="pt-BR" sz="1400" b="1" kern="0" dirty="0">
              <a:solidFill>
                <a:schemeClr val="bg1"/>
              </a:solidFill>
              <a:latin typeface="Arial"/>
              <a:cs typeface="Calibri" panose="020F0502020204030204" pitchFamily="34" charset="0"/>
            </a:endParaRPr>
          </a:p>
        </p:txBody>
      </p:sp>
      <p:sp>
        <p:nvSpPr>
          <p:cNvPr id="24" name="Text Box 5">
            <a:extLst>
              <a:ext uri="{FF2B5EF4-FFF2-40B4-BE49-F238E27FC236}">
                <a16:creationId xmlns:a16="http://schemas.microsoft.com/office/drawing/2014/main" id="{48C35988-9870-460E-95B2-664E363EDF7A}"/>
              </a:ext>
            </a:extLst>
          </p:cNvPr>
          <p:cNvSpPr txBox="1">
            <a:spLocks noChangeArrowheads="1"/>
          </p:cNvSpPr>
          <p:nvPr/>
        </p:nvSpPr>
        <p:spPr bwMode="gray">
          <a:xfrm>
            <a:off x="4543809" y="1039544"/>
            <a:ext cx="6949104" cy="1327137"/>
          </a:xfrm>
          <a:prstGeom prst="rect">
            <a:avLst/>
          </a:prstGeom>
          <a:noFill/>
          <a:ln w="9525" algn="ctr">
            <a:solidFill>
              <a:srgbClr val="808080">
                <a:lumMod val="60000"/>
                <a:lumOff val="40000"/>
              </a:srgbClr>
            </a:solidFill>
            <a:prstDash val="lgDash"/>
            <a:miter lim="800000"/>
            <a:headEnd/>
            <a:tailEnd/>
          </a:ln>
        </p:spPr>
        <p:txBody>
          <a:bodyPr lIns="108000" tIns="108000" rIns="180000" bIns="0" anchor="t"/>
          <a:lstStyle>
            <a:defPPr>
              <a:defRPr lang="ru-RU"/>
            </a:defPPr>
            <a:lvl2pPr marL="266700" lvl="1" indent="-266700" algn="just">
              <a:lnSpc>
                <a:spcPts val="1600"/>
              </a:lnSpc>
              <a:buClr>
                <a:srgbClr val="FFE600"/>
              </a:buClr>
              <a:buFont typeface="Arial" panose="020B0604020202020204" pitchFamily="34" charset="0"/>
              <a:buChar char="►"/>
              <a:defRPr sz="1000">
                <a:solidFill>
                  <a:schemeClr val="bg1">
                    <a:lumMod val="50000"/>
                  </a:schemeClr>
                </a:solidFill>
                <a:latin typeface="+mj-lt"/>
              </a:defRPr>
            </a:lvl2pPr>
          </a:lstStyle>
          <a:p>
            <a:pPr lvl="0" algn="just"/>
            <a:r>
              <a:rPr lang="lt-LT" sz="1200" dirty="0">
                <a:latin typeface="Arial" panose="020B0604020202020204" pitchFamily="34" charset="0"/>
                <a:ea typeface="Times New Roman" panose="02020603050405020304" pitchFamily="18" charset="0"/>
                <a:cs typeface="Arial" panose="020B0604020202020204" pitchFamily="34" charset="0"/>
              </a:rPr>
              <a:t>Įgyvendinant aštuonioliktosios Lietuvos Respublikos Vyriausybės programos nuostatas, susijusias su duomenų atvėrimu ir skaitmeninės transformacijos veiksmais įvairiose viešojo valdymo srityse, Lietuvos Respublikos Vyriausybės 2021 m. kovo 17 d. pasitarime buvo pritarta, kad Vyriausybės kancleris ir Vyriausybės kanceliarija užtikrina Aštuonioliktosios Lietuvos Respublikos Vyriausybės programos nuostatas įgyvendinančių horizontaliųjų tikslų pasiekimui reikalingų strateginių darbų (projektų) (tame tarpe skaitmeninės transformacijos) įgyvendinimo koordinavimą (protokolo Nr. 16)</a:t>
            </a:r>
          </a:p>
        </p:txBody>
      </p:sp>
      <p:sp>
        <p:nvSpPr>
          <p:cNvPr id="26" name="Text Box 5">
            <a:extLst>
              <a:ext uri="{FF2B5EF4-FFF2-40B4-BE49-F238E27FC236}">
                <a16:creationId xmlns:a16="http://schemas.microsoft.com/office/drawing/2014/main" id="{EED92A5E-B6F2-47A4-96E3-E86D3216F21A}"/>
              </a:ext>
            </a:extLst>
          </p:cNvPr>
          <p:cNvSpPr txBox="1">
            <a:spLocks noChangeArrowheads="1"/>
          </p:cNvSpPr>
          <p:nvPr/>
        </p:nvSpPr>
        <p:spPr bwMode="gray">
          <a:xfrm>
            <a:off x="4543809" y="4068783"/>
            <a:ext cx="6949106" cy="2690605"/>
          </a:xfrm>
          <a:prstGeom prst="rect">
            <a:avLst/>
          </a:prstGeom>
          <a:noFill/>
          <a:ln w="9525" algn="ctr">
            <a:solidFill>
              <a:srgbClr val="808080">
                <a:lumMod val="60000"/>
                <a:lumOff val="40000"/>
              </a:srgbClr>
            </a:solidFill>
            <a:prstDash val="lgDash"/>
            <a:miter lim="800000"/>
            <a:headEnd/>
            <a:tailEnd/>
          </a:ln>
        </p:spPr>
        <p:txBody>
          <a:bodyPr lIns="108000" tIns="108000" rIns="180000" bIns="0" anchor="t"/>
          <a:lstStyle>
            <a:defPPr>
              <a:defRPr lang="ru-RU"/>
            </a:defPPr>
            <a:lvl2pPr marL="266700" lvl="1" indent="-266700" algn="just">
              <a:lnSpc>
                <a:spcPts val="1600"/>
              </a:lnSpc>
              <a:buClr>
                <a:srgbClr val="FFE600"/>
              </a:buClr>
              <a:buFont typeface="Arial" panose="020B0604020202020204" pitchFamily="34" charset="0"/>
              <a:buChar char="►"/>
              <a:defRPr sz="1000">
                <a:solidFill>
                  <a:schemeClr val="bg1">
                    <a:lumMod val="50000"/>
                  </a:schemeClr>
                </a:solidFill>
                <a:latin typeface="+mj-lt"/>
              </a:defRPr>
            </a:lvl2pPr>
          </a:lstStyle>
          <a:p>
            <a:pPr lvl="0" algn="just"/>
            <a:r>
              <a:rPr lang="lt-LT" sz="1200" dirty="0">
                <a:latin typeface="Arial" panose="020B0604020202020204" pitchFamily="34" charset="0"/>
                <a:ea typeface="Times New Roman" panose="02020603050405020304" pitchFamily="18" charset="0"/>
                <a:cs typeface="Arial" panose="020B0604020202020204" pitchFamily="34" charset="0"/>
              </a:rPr>
              <a:t>Rengti ir teikti pasiūlymus Vyriausybei dėl:</a:t>
            </a:r>
          </a:p>
          <a:p>
            <a:pPr marL="171450" lvl="0" indent="-171450" algn="just">
              <a:buFont typeface="Arial" panose="020B0604020202020204" pitchFamily="34" charset="0"/>
              <a:buChar char="•"/>
            </a:pPr>
            <a:r>
              <a:rPr lang="lt-LT" sz="1200" dirty="0">
                <a:latin typeface="Arial" panose="020B0604020202020204" pitchFamily="34" charset="0"/>
                <a:ea typeface="Times New Roman" panose="02020603050405020304" pitchFamily="18" charset="0"/>
                <a:cs typeface="Arial" panose="020B0604020202020204" pitchFamily="34" charset="0"/>
              </a:rPr>
              <a:t>centralizuoto valstybės informacinių išteklių kūrimo, naudojimo ir plėtros valdymo;</a:t>
            </a:r>
          </a:p>
          <a:p>
            <a:pPr marL="171450" lvl="0" indent="-171450" algn="just">
              <a:buFont typeface="Arial" panose="020B0604020202020204" pitchFamily="34" charset="0"/>
              <a:buChar char="•"/>
            </a:pPr>
            <a:r>
              <a:rPr lang="lt-LT" sz="1200" dirty="0">
                <a:latin typeface="Arial" panose="020B0604020202020204" pitchFamily="34" charset="0"/>
                <a:ea typeface="Times New Roman" panose="02020603050405020304" pitchFamily="18" charset="0"/>
                <a:cs typeface="Arial" panose="020B0604020202020204" pitchFamily="34" charset="0"/>
              </a:rPr>
              <a:t>valstybės informacinių išteklių kūrimo, naudojimo ir plėtros finansavimo prioritetų nustatymo;</a:t>
            </a:r>
          </a:p>
          <a:p>
            <a:pPr marL="171450" lvl="0" indent="-171450" algn="just">
              <a:buFont typeface="Arial" panose="020B0604020202020204" pitchFamily="34" charset="0"/>
              <a:buChar char="•"/>
            </a:pPr>
            <a:r>
              <a:rPr lang="lt-LT" sz="1200" dirty="0">
                <a:latin typeface="Arial" panose="020B0604020202020204" pitchFamily="34" charset="0"/>
                <a:ea typeface="Times New Roman" panose="02020603050405020304" pitchFamily="18" charset="0"/>
                <a:cs typeface="Arial" panose="020B0604020202020204" pitchFamily="34" charset="0"/>
              </a:rPr>
              <a:t>valstybės duomenų architektūros, registrų ir valstybės informacinių sistemų architektūros, informacinių technologijų infrastruktūros architektūros, </a:t>
            </a:r>
          </a:p>
          <a:p>
            <a:pPr marL="171450" lvl="0" indent="-171450" algn="just">
              <a:buFont typeface="Arial" panose="020B0604020202020204" pitchFamily="34" charset="0"/>
              <a:buChar char="•"/>
            </a:pPr>
            <a:r>
              <a:rPr lang="lt-LT" sz="1200" dirty="0">
                <a:latin typeface="Arial" panose="020B0604020202020204" pitchFamily="34" charset="0"/>
                <a:ea typeface="Times New Roman" panose="02020603050405020304" pitchFamily="18" charset="0"/>
                <a:cs typeface="Arial" panose="020B0604020202020204" pitchFamily="34" charset="0"/>
              </a:rPr>
              <a:t>gerosios praktikos ir vienodų standartų taikymo, įgyvendinant skaitmeninės transformacijos ir valstybės informacinių išteklių kūrimo ir plėtros projektus;</a:t>
            </a:r>
          </a:p>
          <a:p>
            <a:pPr lvl="0" algn="just"/>
            <a:endParaRPr lang="lt-LT" sz="1200" dirty="0">
              <a:latin typeface="Arial" panose="020B0604020202020204" pitchFamily="34" charset="0"/>
              <a:ea typeface="Times New Roman" panose="02020603050405020304" pitchFamily="18" charset="0"/>
              <a:cs typeface="Arial" panose="020B0604020202020204" pitchFamily="34" charset="0"/>
            </a:endParaRPr>
          </a:p>
          <a:p>
            <a:pPr lvl="0" algn="just"/>
            <a:r>
              <a:rPr lang="lt-LT" sz="1200" dirty="0">
                <a:latin typeface="Arial" panose="020B0604020202020204" pitchFamily="34" charset="0"/>
                <a:ea typeface="Times New Roman" panose="02020603050405020304" pitchFamily="18" charset="0"/>
                <a:cs typeface="Arial" panose="020B0604020202020204" pitchFamily="34" charset="0"/>
              </a:rPr>
              <a:t>Dalyvauti derinant ministerijų rengiamus skaitmeninei transformacijai priskirtinų projektų įgyvendinimo aprašus, finansuojančioms institucijoms teikiamas projektų finansavimo paraiškas ir teikti pasiūlymus dėl:</a:t>
            </a:r>
          </a:p>
          <a:p>
            <a:pPr marL="171450" lvl="0" indent="-171450" algn="just">
              <a:buFont typeface="Arial" panose="020B0604020202020204" pitchFamily="34" charset="0"/>
              <a:buChar char="•"/>
            </a:pPr>
            <a:r>
              <a:rPr lang="lt-LT" sz="1200" dirty="0">
                <a:latin typeface="Arial" panose="020B0604020202020204" pitchFamily="34" charset="0"/>
                <a:ea typeface="Times New Roman" panose="02020603050405020304" pitchFamily="18" charset="0"/>
                <a:cs typeface="Arial" panose="020B0604020202020204" pitchFamily="34" charset="0"/>
              </a:rPr>
              <a:t>Bendro naudojimo komponentų pakartotinio naudojimo;</a:t>
            </a:r>
          </a:p>
          <a:p>
            <a:pPr marL="171450" lvl="0" indent="-171450" algn="just">
              <a:buFont typeface="Arial" panose="020B0604020202020204" pitchFamily="34" charset="0"/>
              <a:buChar char="•"/>
            </a:pPr>
            <a:r>
              <a:rPr lang="lt-LT" sz="1200" dirty="0">
                <a:latin typeface="Arial" panose="020B0604020202020204" pitchFamily="34" charset="0"/>
                <a:ea typeface="Times New Roman" panose="02020603050405020304" pitchFamily="18" charset="0"/>
                <a:cs typeface="Arial" panose="020B0604020202020204" pitchFamily="34" charset="0"/>
              </a:rPr>
              <a:t>Vertintinų įgyvendinimo alternatyvų;</a:t>
            </a:r>
          </a:p>
          <a:p>
            <a:pPr marL="171450" lvl="0" indent="-171450" algn="just">
              <a:buFont typeface="Arial" panose="020B0604020202020204" pitchFamily="34" charset="0"/>
              <a:buChar char="•"/>
            </a:pPr>
            <a:r>
              <a:rPr lang="lt-LT" sz="1200" dirty="0">
                <a:latin typeface="Arial" panose="020B0604020202020204" pitchFamily="34" charset="0"/>
                <a:ea typeface="Times New Roman" panose="02020603050405020304" pitchFamily="18" charset="0"/>
                <a:cs typeface="Arial" panose="020B0604020202020204" pitchFamily="34" charset="0"/>
              </a:rPr>
              <a:t>Architektūros </a:t>
            </a:r>
          </a:p>
          <a:p>
            <a:pPr marL="171450" lvl="0" indent="-171450" algn="just">
              <a:buFont typeface="Arial" panose="020B0604020202020204" pitchFamily="34" charset="0"/>
              <a:buChar char="•"/>
            </a:pPr>
            <a:endParaRPr lang="lt-LT" sz="1200" dirty="0">
              <a:latin typeface="Arial" panose="020B0604020202020204" pitchFamily="34" charset="0"/>
              <a:ea typeface="Times New Roman" panose="02020603050405020304" pitchFamily="18" charset="0"/>
              <a:cs typeface="Arial" panose="020B0604020202020204" pitchFamily="34" charset="0"/>
            </a:endParaRPr>
          </a:p>
        </p:txBody>
      </p:sp>
      <p:grpSp>
        <p:nvGrpSpPr>
          <p:cNvPr id="4" name="Grupė 3">
            <a:extLst>
              <a:ext uri="{FF2B5EF4-FFF2-40B4-BE49-F238E27FC236}">
                <a16:creationId xmlns:a16="http://schemas.microsoft.com/office/drawing/2014/main" id="{8E4CD5B2-1D1D-4AAC-B2B6-121BD45254DA}"/>
              </a:ext>
            </a:extLst>
          </p:cNvPr>
          <p:cNvGrpSpPr/>
          <p:nvPr/>
        </p:nvGrpSpPr>
        <p:grpSpPr>
          <a:xfrm>
            <a:off x="548180" y="2449873"/>
            <a:ext cx="10942501" cy="1539421"/>
            <a:chOff x="550415" y="4012562"/>
            <a:chExt cx="10942501" cy="1325223"/>
          </a:xfrm>
        </p:grpSpPr>
        <p:sp>
          <p:nvSpPr>
            <p:cNvPr id="15" name="Rectangle 14">
              <a:extLst>
                <a:ext uri="{FF2B5EF4-FFF2-40B4-BE49-F238E27FC236}">
                  <a16:creationId xmlns:a16="http://schemas.microsoft.com/office/drawing/2014/main" id="{EF4DCE0D-BC96-4C01-97C3-3AA854D3EE7E}"/>
                </a:ext>
              </a:extLst>
            </p:cNvPr>
            <p:cNvSpPr/>
            <p:nvPr/>
          </p:nvSpPr>
          <p:spPr>
            <a:xfrm>
              <a:off x="550415" y="4012562"/>
              <a:ext cx="3906173" cy="1325223"/>
            </a:xfrm>
            <a:prstGeom prst="rect">
              <a:avLst/>
            </a:prstGeom>
            <a:solidFill>
              <a:srgbClr val="50ABCF"/>
            </a:solidFill>
            <a:ln w="9525" cap="flat" cmpd="sng" algn="ctr">
              <a:solidFill>
                <a:schemeClr val="bg1"/>
              </a:solidFill>
              <a:prstDash val="solid"/>
            </a:ln>
            <a:effectLst/>
          </p:spPr>
          <p:txBody>
            <a:bodyPr rtlCol="0" anchor="ctr" anchorCtr="0"/>
            <a:lstStyle/>
            <a:p>
              <a:pPr algn="ctr"/>
              <a:r>
                <a:rPr lang="lt-LT" sz="1400" b="1" kern="0" dirty="0">
                  <a:solidFill>
                    <a:schemeClr val="bg1"/>
                  </a:solidFill>
                  <a:latin typeface="Arial"/>
                  <a:cs typeface="Calibri" panose="020F0502020204030204" pitchFamily="34" charset="0"/>
                </a:rPr>
                <a:t>Įgyvendinimo principai</a:t>
              </a:r>
            </a:p>
          </p:txBody>
        </p:sp>
        <p:sp>
          <p:nvSpPr>
            <p:cNvPr id="27" name="Text Box 5">
              <a:extLst>
                <a:ext uri="{FF2B5EF4-FFF2-40B4-BE49-F238E27FC236}">
                  <a16:creationId xmlns:a16="http://schemas.microsoft.com/office/drawing/2014/main" id="{31E7DE90-CB92-40CE-AF77-F02E3C4789E1}"/>
                </a:ext>
              </a:extLst>
            </p:cNvPr>
            <p:cNvSpPr txBox="1">
              <a:spLocks noChangeArrowheads="1"/>
            </p:cNvSpPr>
            <p:nvPr/>
          </p:nvSpPr>
          <p:spPr bwMode="gray">
            <a:xfrm>
              <a:off x="4543808" y="4029762"/>
              <a:ext cx="6949108" cy="1308017"/>
            </a:xfrm>
            <a:prstGeom prst="rect">
              <a:avLst/>
            </a:prstGeom>
            <a:noFill/>
            <a:ln w="9525" algn="ctr">
              <a:solidFill>
                <a:srgbClr val="808080">
                  <a:lumMod val="60000"/>
                  <a:lumOff val="40000"/>
                </a:srgbClr>
              </a:solidFill>
              <a:prstDash val="lgDash"/>
              <a:miter lim="800000"/>
              <a:headEnd/>
              <a:tailEnd/>
            </a:ln>
          </p:spPr>
          <p:txBody>
            <a:bodyPr lIns="108000" tIns="108000" rIns="180000" bIns="0" anchor="t"/>
            <a:lstStyle>
              <a:defPPr>
                <a:defRPr lang="ru-RU"/>
              </a:defPPr>
              <a:lvl2pPr marL="266700" lvl="1" indent="-266700" algn="just">
                <a:lnSpc>
                  <a:spcPts val="1600"/>
                </a:lnSpc>
                <a:buClr>
                  <a:srgbClr val="FFE600"/>
                </a:buClr>
                <a:buFont typeface="Arial" panose="020B0604020202020204" pitchFamily="34" charset="0"/>
                <a:buChar char="►"/>
                <a:defRPr sz="1000">
                  <a:solidFill>
                    <a:schemeClr val="bg1">
                      <a:lumMod val="50000"/>
                    </a:schemeClr>
                  </a:solidFill>
                  <a:latin typeface="+mj-lt"/>
                </a:defRPr>
              </a:lvl2pPr>
            </a:lstStyle>
            <a:p>
              <a:pPr lvl="0" algn="just"/>
              <a:r>
                <a:rPr lang="lt-LT" sz="1200" dirty="0">
                  <a:latin typeface="Arial" panose="020B0604020202020204" pitchFamily="34" charset="0"/>
                  <a:ea typeface="Times New Roman" panose="02020603050405020304" pitchFamily="18" charset="0"/>
                  <a:cs typeface="Arial" panose="020B0604020202020204" pitchFamily="34" charset="0"/>
                </a:rPr>
                <a:t>Vyriausybės kanceliarija įgyvendintų Atvirų duomenų ir skaitmeninės transformacijos kompetencijų centro iniciatyvą. Įgyvendinimas atliekamas dviem etapais:</a:t>
              </a:r>
            </a:p>
            <a:p>
              <a:pPr marL="171450" lvl="0" indent="-171450" algn="just">
                <a:buFont typeface="Arial" panose="020B0604020202020204" pitchFamily="34" charset="0"/>
                <a:buChar char="•"/>
              </a:pPr>
              <a:r>
                <a:rPr lang="lt-LT" sz="1200" dirty="0">
                  <a:latin typeface="Arial" panose="020B0604020202020204" pitchFamily="34" charset="0"/>
                  <a:ea typeface="Times New Roman" panose="02020603050405020304" pitchFamily="18" charset="0"/>
                  <a:cs typeface="Arial" panose="020B0604020202020204" pitchFamily="34" charset="0"/>
                </a:rPr>
                <a:t>Pirmame įgyvendinimo etape ekspertų grupė suformuojama LRVK, pasitelkiant EIM, KAM, VRM, Lietuvos statistikos departamento, IVPK ir kitų suinteresuotų institucijų atstovų, turinčių duomenų architektūros, registrų ir valstybės informacinių sistemų informacinių technologijų infrastruktūros architektūros, kibernetinio saugumo architektūros rengimo kompetencijų;</a:t>
              </a:r>
            </a:p>
            <a:p>
              <a:pPr marL="171450" lvl="0" indent="-171450" algn="just">
                <a:buFont typeface="Arial" panose="020B0604020202020204" pitchFamily="34" charset="0"/>
                <a:buChar char="•"/>
              </a:pPr>
              <a:r>
                <a:rPr lang="lt-LT" sz="1200" dirty="0">
                  <a:latin typeface="Arial" panose="020B0604020202020204" pitchFamily="34" charset="0"/>
                  <a:ea typeface="Times New Roman" panose="02020603050405020304" pitchFamily="18" charset="0"/>
                  <a:cs typeface="Arial" panose="020B0604020202020204" pitchFamily="34" charset="0"/>
                </a:rPr>
                <a:t>Antrame etape – Kompetencijų centro funkcijos deleguojamos Vyriausybės įgaliotai institucijai.</a:t>
              </a:r>
            </a:p>
            <a:p>
              <a:pPr lvl="0" algn="just"/>
              <a:endParaRPr lang="lt-LT" sz="1200" dirty="0">
                <a:latin typeface="Arial" panose="020B0604020202020204" pitchFamily="34" charset="0"/>
                <a:ea typeface="Times New Roman" panose="02020603050405020304" pitchFamily="18" charset="0"/>
                <a:cs typeface="Arial" panose="020B0604020202020204" pitchFamily="34" charset="0"/>
              </a:endParaRPr>
            </a:p>
          </p:txBody>
        </p:sp>
      </p:grpSp>
    </p:spTree>
    <p:extLst>
      <p:ext uri="{BB962C8B-B14F-4D97-AF65-F5344CB8AC3E}">
        <p14:creationId xmlns:p14="http://schemas.microsoft.com/office/powerpoint/2010/main" val="77435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9E07390F-5573-450C-AE72-D749EB50D3E8}"/>
              </a:ext>
            </a:extLst>
          </p:cNvPr>
          <p:cNvSpPr txBox="1">
            <a:spLocks/>
          </p:cNvSpPr>
          <p:nvPr/>
        </p:nvSpPr>
        <p:spPr>
          <a:xfrm>
            <a:off x="768117" y="179898"/>
            <a:ext cx="10655766" cy="530225"/>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t-LT" dirty="0">
                <a:latin typeface="Arial" panose="020B0604020202020204" pitchFamily="34" charset="0"/>
                <a:cs typeface="Arial" panose="020B0604020202020204" pitchFamily="34" charset="0"/>
              </a:rPr>
              <a:t>Kompetencijų centro s</a:t>
            </a:r>
            <a:r>
              <a:rPr lang="en-GB" dirty="0" err="1">
                <a:latin typeface="Arial" panose="020B0604020202020204" pitchFamily="34" charset="0"/>
                <a:cs typeface="Arial" panose="020B0604020202020204" pitchFamily="34" charset="0"/>
              </a:rPr>
              <a:t>trukt</a:t>
            </a:r>
            <a:r>
              <a:rPr lang="lt-LT" dirty="0" err="1">
                <a:latin typeface="Arial" panose="020B0604020202020204" pitchFamily="34" charset="0"/>
                <a:cs typeface="Arial" panose="020B0604020202020204" pitchFamily="34" charset="0"/>
              </a:rPr>
              <a:t>ūra</a:t>
            </a:r>
            <a:endParaRPr lang="en-US" dirty="0">
              <a:latin typeface="Arial" panose="020B0604020202020204" pitchFamily="34" charset="0"/>
              <a:cs typeface="Arial" panose="020B0604020202020204" pitchFamily="34" charset="0"/>
            </a:endParaRPr>
          </a:p>
        </p:txBody>
      </p:sp>
      <p:cxnSp>
        <p:nvCxnSpPr>
          <p:cNvPr id="8" name="Tiesioji jungtis 7">
            <a:extLst>
              <a:ext uri="{FF2B5EF4-FFF2-40B4-BE49-F238E27FC236}">
                <a16:creationId xmlns:a16="http://schemas.microsoft.com/office/drawing/2014/main" id="{1330989E-EBD8-4155-98FF-7E71D5AE77B6}"/>
              </a:ext>
            </a:extLst>
          </p:cNvPr>
          <p:cNvCxnSpPr/>
          <p:nvPr/>
        </p:nvCxnSpPr>
        <p:spPr>
          <a:xfrm>
            <a:off x="523947" y="779711"/>
            <a:ext cx="1089729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 Box 5">
            <a:extLst>
              <a:ext uri="{FF2B5EF4-FFF2-40B4-BE49-F238E27FC236}">
                <a16:creationId xmlns:a16="http://schemas.microsoft.com/office/drawing/2014/main" id="{3BF9DD1A-14CE-4EAC-8059-8CC3E41AF55B}"/>
              </a:ext>
            </a:extLst>
          </p:cNvPr>
          <p:cNvSpPr txBox="1">
            <a:spLocks noChangeArrowheads="1"/>
          </p:cNvSpPr>
          <p:nvPr/>
        </p:nvSpPr>
        <p:spPr bwMode="gray">
          <a:xfrm>
            <a:off x="661619" y="816624"/>
            <a:ext cx="10968631" cy="1123012"/>
          </a:xfrm>
          <a:prstGeom prst="rect">
            <a:avLst/>
          </a:prstGeom>
          <a:noFill/>
          <a:ln w="9525" algn="ctr">
            <a:solidFill>
              <a:srgbClr val="808080">
                <a:lumMod val="60000"/>
                <a:lumOff val="40000"/>
              </a:srgbClr>
            </a:solidFill>
            <a:prstDash val="lgDash"/>
            <a:miter lim="800000"/>
            <a:headEnd/>
            <a:tailEnd/>
          </a:ln>
        </p:spPr>
        <p:txBody>
          <a:bodyPr lIns="108000" tIns="108000" rIns="180000" bIns="0" anchor="t"/>
          <a:lstStyle>
            <a:defPPr>
              <a:defRPr lang="ru-RU"/>
            </a:defPPr>
            <a:lvl2pPr marL="266700" lvl="1" indent="-266700" algn="just">
              <a:lnSpc>
                <a:spcPts val="1600"/>
              </a:lnSpc>
              <a:buClr>
                <a:srgbClr val="FFE600"/>
              </a:buClr>
              <a:buFont typeface="Arial" panose="020B0604020202020204" pitchFamily="34" charset="0"/>
              <a:buChar char="►"/>
              <a:defRPr sz="1000">
                <a:solidFill>
                  <a:schemeClr val="bg1">
                    <a:lumMod val="50000"/>
                  </a:schemeClr>
                </a:solidFill>
                <a:latin typeface="+mj-lt"/>
              </a:defRPr>
            </a:lvl2pPr>
          </a:lstStyle>
          <a:p>
            <a:pPr lvl="0" algn="just"/>
            <a:r>
              <a:rPr lang="lt-LT" sz="1200" dirty="0">
                <a:latin typeface="Arial" panose="020B0604020202020204" pitchFamily="34" charset="0"/>
                <a:ea typeface="Times New Roman" panose="02020603050405020304" pitchFamily="18" charset="0"/>
                <a:cs typeface="Arial" panose="020B0604020202020204" pitchFamily="34" charset="0"/>
              </a:rPr>
              <a:t>Atvirų duomenų ir Skaitmeninės transformacijos centras – Vyriausybės kanceliarijos sudėtyje veikiantis organizacinis vienetas, atsakingas už duomenų atvėrimo ir skaitmeninės transformacijos iniciatyvų valdyseną, valstybės lygmens architektūros principų formavimą, pagalbą institucijoms planuojant duomenų atvėrimo ir skaitmeninės transformacijos veiksmus, įgyvendinant projektus, tarpinstitucinių veiklų koordinavimą, bendro naudojimo sprendimų kūrimo inicijavimą ir įgyvendinimo kokybės užtikrinimą, žinių, reikalingų duomenims atverti ir skaitmeninei transformacijai įgyvendinti sklaidą, vykdomų iniciatyvų įgyvendinimo stebėseną.  </a:t>
            </a:r>
          </a:p>
        </p:txBody>
      </p:sp>
      <p:grpSp>
        <p:nvGrpSpPr>
          <p:cNvPr id="5" name="Grupė 4">
            <a:extLst>
              <a:ext uri="{FF2B5EF4-FFF2-40B4-BE49-F238E27FC236}">
                <a16:creationId xmlns:a16="http://schemas.microsoft.com/office/drawing/2014/main" id="{4DA1712D-CC3F-4952-8BD5-34BAD2FD5EAC}"/>
              </a:ext>
            </a:extLst>
          </p:cNvPr>
          <p:cNvGrpSpPr/>
          <p:nvPr/>
        </p:nvGrpSpPr>
        <p:grpSpPr>
          <a:xfrm>
            <a:off x="661620" y="2120434"/>
            <a:ext cx="10968629" cy="4007253"/>
            <a:chOff x="4628147" y="2665592"/>
            <a:chExt cx="11075808" cy="4007253"/>
          </a:xfrm>
        </p:grpSpPr>
        <p:pic>
          <p:nvPicPr>
            <p:cNvPr id="3" name="Paveikslėlis 2">
              <a:extLst>
                <a:ext uri="{FF2B5EF4-FFF2-40B4-BE49-F238E27FC236}">
                  <a16:creationId xmlns:a16="http://schemas.microsoft.com/office/drawing/2014/main" id="{AAF16951-78D2-4A0E-B060-1D309390FF67}"/>
                </a:ext>
              </a:extLst>
            </p:cNvPr>
            <p:cNvPicPr>
              <a:picLocks noChangeAspect="1"/>
            </p:cNvPicPr>
            <p:nvPr/>
          </p:nvPicPr>
          <p:blipFill>
            <a:blip r:embed="rId2"/>
            <a:stretch>
              <a:fillRect/>
            </a:stretch>
          </p:blipFill>
          <p:spPr>
            <a:xfrm>
              <a:off x="4628147" y="3007899"/>
              <a:ext cx="6857267" cy="3664946"/>
            </a:xfrm>
            <a:prstGeom prst="rect">
              <a:avLst/>
            </a:prstGeom>
          </p:spPr>
        </p:pic>
        <p:sp>
          <p:nvSpPr>
            <p:cNvPr id="12" name="Text Box 5">
              <a:extLst>
                <a:ext uri="{FF2B5EF4-FFF2-40B4-BE49-F238E27FC236}">
                  <a16:creationId xmlns:a16="http://schemas.microsoft.com/office/drawing/2014/main" id="{65C0FB2F-12B8-474B-A71B-F5B813C07FCC}"/>
                </a:ext>
              </a:extLst>
            </p:cNvPr>
            <p:cNvSpPr txBox="1">
              <a:spLocks noChangeArrowheads="1"/>
            </p:cNvSpPr>
            <p:nvPr/>
          </p:nvSpPr>
          <p:spPr bwMode="gray">
            <a:xfrm>
              <a:off x="4667411" y="2665592"/>
              <a:ext cx="11036544" cy="305121"/>
            </a:xfrm>
            <a:prstGeom prst="rect">
              <a:avLst/>
            </a:prstGeom>
            <a:solidFill>
              <a:schemeClr val="accent5">
                <a:lumMod val="20000"/>
                <a:lumOff val="80000"/>
              </a:schemeClr>
            </a:solidFill>
            <a:ln w="9525" algn="ctr">
              <a:solidFill>
                <a:srgbClr val="808080">
                  <a:lumMod val="60000"/>
                  <a:lumOff val="40000"/>
                </a:srgbClr>
              </a:solidFill>
              <a:prstDash val="lgDash"/>
              <a:miter lim="800000"/>
              <a:headEnd/>
              <a:tailEnd/>
            </a:ln>
          </p:spPr>
          <p:txBody>
            <a:bodyPr lIns="108000" tIns="108000" rIns="180000" bIns="0" anchor="ctr"/>
            <a:lstStyle>
              <a:defPPr>
                <a:defRPr lang="ru-RU"/>
              </a:defPPr>
              <a:lvl2pPr marL="266700" lvl="1" indent="-266700" algn="just">
                <a:lnSpc>
                  <a:spcPts val="1600"/>
                </a:lnSpc>
                <a:buClr>
                  <a:srgbClr val="FFE600"/>
                </a:buClr>
                <a:buFont typeface="Arial" panose="020B0604020202020204" pitchFamily="34" charset="0"/>
                <a:buChar char="►"/>
                <a:defRPr sz="1000">
                  <a:solidFill>
                    <a:schemeClr val="bg1">
                      <a:lumMod val="50000"/>
                    </a:schemeClr>
                  </a:solidFill>
                  <a:latin typeface="+mj-lt"/>
                </a:defRPr>
              </a:lvl2pPr>
            </a:lstStyle>
            <a:p>
              <a:pPr algn="ctr"/>
              <a:r>
                <a:rPr lang="lt-LT" sz="1200" dirty="0">
                  <a:latin typeface="Arial" panose="020B0604020202020204" pitchFamily="34" charset="0"/>
                  <a:ea typeface="Times New Roman" panose="02020603050405020304" pitchFamily="18" charset="0"/>
                  <a:cs typeface="Arial" panose="020B0604020202020204" pitchFamily="34" charset="0"/>
                </a:rPr>
                <a:t>Atvirų duomenų ir skaitmeninės transformacijos kompetencijų centro vieta ir kompetencijų sritys pradiniuose veiklos etapuose</a:t>
              </a:r>
            </a:p>
            <a:p>
              <a:pPr lvl="0" algn="ctr"/>
              <a:endParaRPr lang="lt-LT" sz="1200" dirty="0">
                <a:latin typeface="Arial" panose="020B0604020202020204" pitchFamily="34" charset="0"/>
                <a:ea typeface="Times New Roman" panose="02020603050405020304" pitchFamily="18" charset="0"/>
                <a:cs typeface="Arial" panose="020B0604020202020204" pitchFamily="34" charset="0"/>
              </a:endParaRPr>
            </a:p>
          </p:txBody>
        </p:sp>
      </p:grpSp>
      <p:grpSp>
        <p:nvGrpSpPr>
          <p:cNvPr id="10" name="Grupė 9">
            <a:extLst>
              <a:ext uri="{FF2B5EF4-FFF2-40B4-BE49-F238E27FC236}">
                <a16:creationId xmlns:a16="http://schemas.microsoft.com/office/drawing/2014/main" id="{D46956CA-2371-4C10-8FC0-942EC47FD6E9}"/>
              </a:ext>
            </a:extLst>
          </p:cNvPr>
          <p:cNvGrpSpPr/>
          <p:nvPr/>
        </p:nvGrpSpPr>
        <p:grpSpPr>
          <a:xfrm>
            <a:off x="7853068" y="3005955"/>
            <a:ext cx="3777183" cy="2462463"/>
            <a:chOff x="7644062" y="3497179"/>
            <a:chExt cx="3777183" cy="2462463"/>
          </a:xfrm>
        </p:grpSpPr>
        <p:grpSp>
          <p:nvGrpSpPr>
            <p:cNvPr id="22" name="Grupė 21">
              <a:extLst>
                <a:ext uri="{FF2B5EF4-FFF2-40B4-BE49-F238E27FC236}">
                  <a16:creationId xmlns:a16="http://schemas.microsoft.com/office/drawing/2014/main" id="{20BF4E54-6AAA-4457-B61B-546ECCE65079}"/>
                </a:ext>
              </a:extLst>
            </p:cNvPr>
            <p:cNvGrpSpPr/>
            <p:nvPr/>
          </p:nvGrpSpPr>
          <p:grpSpPr>
            <a:xfrm>
              <a:off x="7644062" y="3497179"/>
              <a:ext cx="3777183" cy="2462463"/>
              <a:chOff x="7555832" y="3497179"/>
              <a:chExt cx="3865414" cy="2462463"/>
            </a:xfrm>
          </p:grpSpPr>
          <p:sp>
            <p:nvSpPr>
              <p:cNvPr id="21" name="Stačiakampis 20">
                <a:extLst>
                  <a:ext uri="{FF2B5EF4-FFF2-40B4-BE49-F238E27FC236}">
                    <a16:creationId xmlns:a16="http://schemas.microsoft.com/office/drawing/2014/main" id="{1579B950-3FC7-4821-8BDC-38D820BC3FB6}"/>
                  </a:ext>
                </a:extLst>
              </p:cNvPr>
              <p:cNvSpPr/>
              <p:nvPr/>
            </p:nvSpPr>
            <p:spPr>
              <a:xfrm>
                <a:off x="7555832" y="3497179"/>
                <a:ext cx="3865414" cy="2462463"/>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800"/>
              </a:p>
            </p:txBody>
          </p:sp>
          <p:grpSp>
            <p:nvGrpSpPr>
              <p:cNvPr id="4" name="Grupė 3">
                <a:extLst>
                  <a:ext uri="{FF2B5EF4-FFF2-40B4-BE49-F238E27FC236}">
                    <a16:creationId xmlns:a16="http://schemas.microsoft.com/office/drawing/2014/main" id="{BC11B608-6B5E-4D0D-B654-2D7F99B0D791}"/>
                  </a:ext>
                </a:extLst>
              </p:cNvPr>
              <p:cNvGrpSpPr/>
              <p:nvPr/>
            </p:nvGrpSpPr>
            <p:grpSpPr>
              <a:xfrm>
                <a:off x="7660106" y="3689685"/>
                <a:ext cx="3631590" cy="2151167"/>
                <a:chOff x="768117" y="3842085"/>
                <a:chExt cx="3092233" cy="2151167"/>
              </a:xfrm>
            </p:grpSpPr>
            <p:sp>
              <p:nvSpPr>
                <p:cNvPr id="2" name="Stačiakampis 1">
                  <a:extLst>
                    <a:ext uri="{FF2B5EF4-FFF2-40B4-BE49-F238E27FC236}">
                      <a16:creationId xmlns:a16="http://schemas.microsoft.com/office/drawing/2014/main" id="{494432F2-584F-4D12-918E-DF0E55DBCBB4}"/>
                    </a:ext>
                  </a:extLst>
                </p:cNvPr>
                <p:cNvSpPr/>
                <p:nvPr/>
              </p:nvSpPr>
              <p:spPr>
                <a:xfrm>
                  <a:off x="768117" y="3842085"/>
                  <a:ext cx="3092233" cy="141972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t-LT" sz="800" b="1" dirty="0">
                      <a:solidFill>
                        <a:schemeClr val="tx1"/>
                      </a:solidFill>
                      <a:latin typeface="Arial" panose="020B0604020202020204" pitchFamily="34" charset="0"/>
                      <a:cs typeface="Arial" panose="020B0604020202020204" pitchFamily="34" charset="0"/>
                    </a:rPr>
                    <a:t>LRVK darbuotojai, dirbantys pagal darbo sutartis (</a:t>
                  </a:r>
                  <a:r>
                    <a:rPr lang="en-GB" sz="800" b="1" dirty="0">
                      <a:solidFill>
                        <a:schemeClr val="tx1"/>
                      </a:solidFill>
                      <a:latin typeface="Arial" panose="020B0604020202020204" pitchFamily="34" charset="0"/>
                      <a:cs typeface="Arial" panose="020B0604020202020204" pitchFamily="34" charset="0"/>
                    </a:rPr>
                    <a:t>2</a:t>
                  </a:r>
                  <a:r>
                    <a:rPr lang="lt-LT" sz="800" b="1" dirty="0">
                      <a:solidFill>
                        <a:schemeClr val="tx1"/>
                      </a:solidFill>
                      <a:latin typeface="Arial" panose="020B0604020202020204" pitchFamily="34" charset="0"/>
                      <a:cs typeface="Arial" panose="020B0604020202020204" pitchFamily="34" charset="0"/>
                    </a:rPr>
                    <a:t> - </a:t>
                  </a:r>
                  <a:r>
                    <a:rPr lang="en-GB" sz="800" b="1" dirty="0">
                      <a:solidFill>
                        <a:schemeClr val="tx1"/>
                      </a:solidFill>
                      <a:latin typeface="Arial" panose="020B0604020202020204" pitchFamily="34" charset="0"/>
                      <a:cs typeface="Arial" panose="020B0604020202020204" pitchFamily="34" charset="0"/>
                    </a:rPr>
                    <a:t>3 </a:t>
                  </a:r>
                  <a:r>
                    <a:rPr lang="en-GB" sz="800" b="1" dirty="0" err="1">
                      <a:solidFill>
                        <a:schemeClr val="tx1"/>
                      </a:solidFill>
                      <a:latin typeface="Arial" panose="020B0604020202020204" pitchFamily="34" charset="0"/>
                      <a:cs typeface="Arial" panose="020B0604020202020204" pitchFamily="34" charset="0"/>
                    </a:rPr>
                    <a:t>etatai</a:t>
                  </a:r>
                  <a:r>
                    <a:rPr lang="en-GB" sz="800" b="1" dirty="0">
                      <a:solidFill>
                        <a:schemeClr val="tx1"/>
                      </a:solidFill>
                      <a:latin typeface="Arial" panose="020B0604020202020204" pitchFamily="34" charset="0"/>
                      <a:cs typeface="Arial" panose="020B0604020202020204" pitchFamily="34" charset="0"/>
                    </a:rPr>
                    <a:t>)</a:t>
                  </a:r>
                </a:p>
                <a:p>
                  <a:pPr algn="ctr"/>
                  <a:endParaRPr lang="lt-LT" sz="800" dirty="0">
                    <a:solidFill>
                      <a:schemeClr val="tx1"/>
                    </a:solidFill>
                    <a:latin typeface="Arial" panose="020B0604020202020204" pitchFamily="34" charset="0"/>
                    <a:cs typeface="Arial" panose="020B0604020202020204" pitchFamily="34" charset="0"/>
                  </a:endParaRPr>
                </a:p>
                <a:p>
                  <a:pPr algn="ctr"/>
                  <a:endParaRPr lang="lt-LT" sz="800" dirty="0">
                    <a:solidFill>
                      <a:schemeClr val="tx1"/>
                    </a:solidFill>
                    <a:latin typeface="Arial" panose="020B0604020202020204" pitchFamily="34" charset="0"/>
                    <a:cs typeface="Arial" panose="020B0604020202020204" pitchFamily="34" charset="0"/>
                  </a:endParaRPr>
                </a:p>
                <a:p>
                  <a:pPr algn="ctr"/>
                  <a:endParaRPr lang="lt-LT" sz="800" dirty="0">
                    <a:solidFill>
                      <a:schemeClr val="tx1"/>
                    </a:solidFill>
                    <a:latin typeface="Arial" panose="020B0604020202020204" pitchFamily="34" charset="0"/>
                    <a:cs typeface="Arial" panose="020B0604020202020204" pitchFamily="34" charset="0"/>
                  </a:endParaRPr>
                </a:p>
                <a:p>
                  <a:pPr algn="ctr"/>
                  <a:endParaRPr lang="lt-LT" sz="800" dirty="0">
                    <a:solidFill>
                      <a:schemeClr val="tx1"/>
                    </a:solidFill>
                    <a:latin typeface="Arial" panose="020B0604020202020204" pitchFamily="34" charset="0"/>
                    <a:cs typeface="Arial" panose="020B0604020202020204" pitchFamily="34" charset="0"/>
                  </a:endParaRPr>
                </a:p>
                <a:p>
                  <a:pPr algn="ctr"/>
                  <a:endParaRPr lang="lt-LT" sz="800" dirty="0">
                    <a:solidFill>
                      <a:schemeClr val="tx1"/>
                    </a:solidFill>
                    <a:latin typeface="Arial" panose="020B0604020202020204" pitchFamily="34" charset="0"/>
                    <a:cs typeface="Arial" panose="020B0604020202020204" pitchFamily="34" charset="0"/>
                  </a:endParaRPr>
                </a:p>
                <a:p>
                  <a:pPr algn="ctr"/>
                  <a:endParaRPr lang="lt-LT" sz="800" b="1" dirty="0">
                    <a:solidFill>
                      <a:schemeClr val="tx1"/>
                    </a:solidFill>
                    <a:latin typeface="Arial" panose="020B0604020202020204" pitchFamily="34" charset="0"/>
                    <a:cs typeface="Arial" panose="020B0604020202020204" pitchFamily="34" charset="0"/>
                  </a:endParaRPr>
                </a:p>
                <a:p>
                  <a:pPr algn="ctr"/>
                  <a:r>
                    <a:rPr lang="lt-LT" sz="800" b="1" dirty="0">
                      <a:solidFill>
                        <a:schemeClr val="tx1"/>
                      </a:solidFill>
                      <a:latin typeface="Arial" panose="020B0604020202020204" pitchFamily="34" charset="0"/>
                      <a:cs typeface="Arial" panose="020B0604020202020204" pitchFamily="34" charset="0"/>
                    </a:rPr>
                    <a:t>LRVK darbuotojai pagal laikinas darbo sutartis</a:t>
                  </a:r>
                  <a:r>
                    <a:rPr lang="en-GB" sz="800" b="1" dirty="0">
                      <a:solidFill>
                        <a:schemeClr val="tx1"/>
                      </a:solidFill>
                      <a:latin typeface="Arial" panose="020B0604020202020204" pitchFamily="34" charset="0"/>
                      <a:cs typeface="Arial" panose="020B0604020202020204" pitchFamily="34" charset="0"/>
                    </a:rPr>
                    <a:t> (1,5 </a:t>
                  </a:r>
                  <a:r>
                    <a:rPr lang="en-GB" sz="800" b="1" dirty="0" err="1">
                      <a:solidFill>
                        <a:schemeClr val="tx1"/>
                      </a:solidFill>
                      <a:latin typeface="Arial" panose="020B0604020202020204" pitchFamily="34" charset="0"/>
                      <a:cs typeface="Arial" panose="020B0604020202020204" pitchFamily="34" charset="0"/>
                    </a:rPr>
                    <a:t>etato</a:t>
                  </a:r>
                  <a:r>
                    <a:rPr lang="en-GB" sz="800" b="1" dirty="0">
                      <a:solidFill>
                        <a:schemeClr val="tx1"/>
                      </a:solidFill>
                      <a:latin typeface="Arial" panose="020B0604020202020204" pitchFamily="34" charset="0"/>
                      <a:cs typeface="Arial" panose="020B0604020202020204" pitchFamily="34" charset="0"/>
                    </a:rPr>
                    <a:t>)</a:t>
                  </a:r>
                  <a:endParaRPr lang="lt-LT" sz="800" b="1" dirty="0">
                    <a:solidFill>
                      <a:schemeClr val="tx1"/>
                    </a:solidFill>
                    <a:latin typeface="Arial" panose="020B0604020202020204" pitchFamily="34" charset="0"/>
                    <a:cs typeface="Arial" panose="020B0604020202020204" pitchFamily="34" charset="0"/>
                  </a:endParaRPr>
                </a:p>
                <a:p>
                  <a:pPr algn="ctr"/>
                  <a:endParaRPr lang="lt-LT" sz="800" dirty="0">
                    <a:solidFill>
                      <a:schemeClr val="tx1"/>
                    </a:solidFill>
                    <a:latin typeface="Arial" panose="020B0604020202020204" pitchFamily="34" charset="0"/>
                    <a:cs typeface="Arial" panose="020B0604020202020204" pitchFamily="34" charset="0"/>
                  </a:endParaRPr>
                </a:p>
              </p:txBody>
            </p:sp>
            <p:sp>
              <p:nvSpPr>
                <p:cNvPr id="11" name="Stačiakampis 10">
                  <a:extLst>
                    <a:ext uri="{FF2B5EF4-FFF2-40B4-BE49-F238E27FC236}">
                      <a16:creationId xmlns:a16="http://schemas.microsoft.com/office/drawing/2014/main" id="{D18A6C5E-C62E-4F4B-88C1-335CADBEEF8D}"/>
                    </a:ext>
                  </a:extLst>
                </p:cNvPr>
                <p:cNvSpPr/>
                <p:nvPr/>
              </p:nvSpPr>
              <p:spPr>
                <a:xfrm>
                  <a:off x="768117" y="5343547"/>
                  <a:ext cx="3092233" cy="649705"/>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lt-LT" sz="800" b="1" dirty="0">
                      <a:solidFill>
                        <a:schemeClr val="tx1"/>
                      </a:solidFill>
                      <a:latin typeface="Arial" panose="020B0604020202020204" pitchFamily="34" charset="0"/>
                      <a:cs typeface="Arial" panose="020B0604020202020204" pitchFamily="34" charset="0"/>
                    </a:rPr>
                    <a:t>Esami kitų institucijų ištekliai</a:t>
                  </a:r>
                </a:p>
              </p:txBody>
            </p:sp>
          </p:grpSp>
          <p:sp>
            <p:nvSpPr>
              <p:cNvPr id="6" name="Stačiakampis 5">
                <a:extLst>
                  <a:ext uri="{FF2B5EF4-FFF2-40B4-BE49-F238E27FC236}">
                    <a16:creationId xmlns:a16="http://schemas.microsoft.com/office/drawing/2014/main" id="{DA637597-5782-4CA7-91B8-C67DA1BAB637}"/>
                  </a:ext>
                </a:extLst>
              </p:cNvPr>
              <p:cNvSpPr/>
              <p:nvPr/>
            </p:nvSpPr>
            <p:spPr>
              <a:xfrm>
                <a:off x="7813113" y="5437812"/>
                <a:ext cx="1148956" cy="321303"/>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latin typeface="Arial" panose="020B0604020202020204" pitchFamily="34" charset="0"/>
                    <a:cs typeface="Arial" panose="020B0604020202020204" pitchFamily="34" charset="0"/>
                  </a:rPr>
                  <a:t>Saugos architektūra (KAM, NKSC)</a:t>
                </a:r>
              </a:p>
            </p:txBody>
          </p:sp>
          <p:sp>
            <p:nvSpPr>
              <p:cNvPr id="13" name="Stačiakampis 12">
                <a:extLst>
                  <a:ext uri="{FF2B5EF4-FFF2-40B4-BE49-F238E27FC236}">
                    <a16:creationId xmlns:a16="http://schemas.microsoft.com/office/drawing/2014/main" id="{1B4F8036-8A9B-4D51-B7A0-B997B010B529}"/>
                  </a:ext>
                </a:extLst>
              </p:cNvPr>
              <p:cNvSpPr/>
              <p:nvPr/>
            </p:nvSpPr>
            <p:spPr>
              <a:xfrm>
                <a:off x="9028505" y="5437812"/>
                <a:ext cx="1148956" cy="321303"/>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latin typeface="Arial" panose="020B0604020202020204" pitchFamily="34" charset="0"/>
                    <a:cs typeface="Arial" panose="020B0604020202020204" pitchFamily="34" charset="0"/>
                  </a:rPr>
                  <a:t>IT infrastruktūros architektūra (IVPK)</a:t>
                </a:r>
              </a:p>
            </p:txBody>
          </p:sp>
          <p:sp>
            <p:nvSpPr>
              <p:cNvPr id="14" name="Stačiakampis 13">
                <a:extLst>
                  <a:ext uri="{FF2B5EF4-FFF2-40B4-BE49-F238E27FC236}">
                    <a16:creationId xmlns:a16="http://schemas.microsoft.com/office/drawing/2014/main" id="{A810C014-CB7D-471A-8464-7E57719A32EE}"/>
                  </a:ext>
                </a:extLst>
              </p:cNvPr>
              <p:cNvSpPr/>
              <p:nvPr/>
            </p:nvSpPr>
            <p:spPr>
              <a:xfrm>
                <a:off x="7764986" y="4787602"/>
                <a:ext cx="1608315" cy="27529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latin typeface="Arial" panose="020B0604020202020204" pitchFamily="34" charset="0"/>
                    <a:cs typeface="Arial" panose="020B0604020202020204" pitchFamily="34" charset="0"/>
                  </a:rPr>
                  <a:t>IS architektūra</a:t>
                </a:r>
              </a:p>
            </p:txBody>
          </p:sp>
          <p:sp>
            <p:nvSpPr>
              <p:cNvPr id="16" name="Stačiakampis 15">
                <a:extLst>
                  <a:ext uri="{FF2B5EF4-FFF2-40B4-BE49-F238E27FC236}">
                    <a16:creationId xmlns:a16="http://schemas.microsoft.com/office/drawing/2014/main" id="{728B226A-5349-495B-9974-0A22726ED272}"/>
                  </a:ext>
                </a:extLst>
              </p:cNvPr>
              <p:cNvSpPr/>
              <p:nvPr/>
            </p:nvSpPr>
            <p:spPr>
              <a:xfrm>
                <a:off x="7743841" y="3910712"/>
                <a:ext cx="1629460" cy="321303"/>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latin typeface="Arial" panose="020B0604020202020204" pitchFamily="34" charset="0"/>
                    <a:cs typeface="Arial" panose="020B0604020202020204" pitchFamily="34" charset="0"/>
                  </a:rPr>
                  <a:t>IT valdysena</a:t>
                </a:r>
              </a:p>
            </p:txBody>
          </p:sp>
          <p:sp>
            <p:nvSpPr>
              <p:cNvPr id="17" name="Stačiakampis 16">
                <a:extLst>
                  <a:ext uri="{FF2B5EF4-FFF2-40B4-BE49-F238E27FC236}">
                    <a16:creationId xmlns:a16="http://schemas.microsoft.com/office/drawing/2014/main" id="{924E734C-04E8-4FB9-9CBF-7FF00A45FFAA}"/>
                  </a:ext>
                </a:extLst>
              </p:cNvPr>
              <p:cNvSpPr/>
              <p:nvPr/>
            </p:nvSpPr>
            <p:spPr>
              <a:xfrm>
                <a:off x="9488540" y="3910712"/>
                <a:ext cx="1709824" cy="321303"/>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latin typeface="Arial" panose="020B0604020202020204" pitchFamily="34" charset="0"/>
                    <a:cs typeface="Arial" panose="020B0604020202020204" pitchFamily="34" charset="0"/>
                  </a:rPr>
                  <a:t>Procesų skaitmenizavimas</a:t>
                </a:r>
              </a:p>
            </p:txBody>
          </p:sp>
          <p:sp>
            <p:nvSpPr>
              <p:cNvPr id="18" name="Stačiakampis 17">
                <a:extLst>
                  <a:ext uri="{FF2B5EF4-FFF2-40B4-BE49-F238E27FC236}">
                    <a16:creationId xmlns:a16="http://schemas.microsoft.com/office/drawing/2014/main" id="{282199B7-B51A-49F0-AA95-7D3A01059BBD}"/>
                  </a:ext>
                </a:extLst>
              </p:cNvPr>
              <p:cNvSpPr/>
              <p:nvPr/>
            </p:nvSpPr>
            <p:spPr>
              <a:xfrm>
                <a:off x="7743841" y="4269200"/>
                <a:ext cx="3454521" cy="27529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latin typeface="Arial" panose="020B0604020202020204" pitchFamily="34" charset="0"/>
                    <a:cs typeface="Arial" panose="020B0604020202020204" pitchFamily="34" charset="0"/>
                  </a:rPr>
                  <a:t>Duomenų valdysena</a:t>
                </a:r>
              </a:p>
            </p:txBody>
          </p:sp>
          <p:sp>
            <p:nvSpPr>
              <p:cNvPr id="20" name="Stačiakampis 19">
                <a:extLst>
                  <a:ext uri="{FF2B5EF4-FFF2-40B4-BE49-F238E27FC236}">
                    <a16:creationId xmlns:a16="http://schemas.microsoft.com/office/drawing/2014/main" id="{9BA81004-69E3-46A6-84C8-BF1527E7B11F}"/>
                  </a:ext>
                </a:extLst>
              </p:cNvPr>
              <p:cNvSpPr/>
              <p:nvPr/>
            </p:nvSpPr>
            <p:spPr>
              <a:xfrm>
                <a:off x="9488538" y="4787602"/>
                <a:ext cx="1709824" cy="275296"/>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latin typeface="Arial" panose="020B0604020202020204" pitchFamily="34" charset="0"/>
                    <a:cs typeface="Arial" panose="020B0604020202020204" pitchFamily="34" charset="0"/>
                  </a:rPr>
                  <a:t>Vartotojų patirtis</a:t>
                </a:r>
              </a:p>
            </p:txBody>
          </p:sp>
        </p:grpSp>
        <p:sp>
          <p:nvSpPr>
            <p:cNvPr id="24" name="Stačiakampis 23">
              <a:extLst>
                <a:ext uri="{FF2B5EF4-FFF2-40B4-BE49-F238E27FC236}">
                  <a16:creationId xmlns:a16="http://schemas.microsoft.com/office/drawing/2014/main" id="{E3274BE0-9F74-4804-A760-3E8289AE150B}"/>
                </a:ext>
              </a:extLst>
            </p:cNvPr>
            <p:cNvSpPr/>
            <p:nvPr/>
          </p:nvSpPr>
          <p:spPr>
            <a:xfrm>
              <a:off x="10257092" y="5423144"/>
              <a:ext cx="959036" cy="335971"/>
            </a:xfrm>
            <a:prstGeom prst="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800" dirty="0">
                  <a:solidFill>
                    <a:schemeClr val="tx1"/>
                  </a:solidFill>
                  <a:latin typeface="Arial" panose="020B0604020202020204" pitchFamily="34" charset="0"/>
                  <a:cs typeface="Arial" panose="020B0604020202020204" pitchFamily="34" charset="0"/>
                </a:rPr>
                <a:t>Duomenų architektūra (LSD)</a:t>
              </a:r>
            </a:p>
          </p:txBody>
        </p:sp>
      </p:grpSp>
      <p:sp>
        <p:nvSpPr>
          <p:cNvPr id="19" name="Rodyklė: dešinėn 18">
            <a:extLst>
              <a:ext uri="{FF2B5EF4-FFF2-40B4-BE49-F238E27FC236}">
                <a16:creationId xmlns:a16="http://schemas.microsoft.com/office/drawing/2014/main" id="{8982CCFE-B710-4DA7-89C4-4826F46FE756}"/>
              </a:ext>
            </a:extLst>
          </p:cNvPr>
          <p:cNvSpPr/>
          <p:nvPr/>
        </p:nvSpPr>
        <p:spPr>
          <a:xfrm>
            <a:off x="7452530" y="4212873"/>
            <a:ext cx="375839" cy="3051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3986083358"/>
      </p:ext>
    </p:extLst>
  </p:cSld>
  <p:clrMapOvr>
    <a:masterClrMapping/>
  </p:clrMapOvr>
</p:sld>
</file>

<file path=ppt/theme/theme1.xml><?xml version="1.0" encoding="utf-8"?>
<a:theme xmlns:a="http://schemas.openxmlformats.org/drawingml/2006/main" name="LRV">
  <a:themeElements>
    <a:clrScheme name="LRV">
      <a:dk1>
        <a:sysClr val="windowText" lastClr="000000"/>
      </a:dk1>
      <a:lt1>
        <a:sysClr val="window" lastClr="FFFFFF"/>
      </a:lt1>
      <a:dk2>
        <a:srgbClr val="273B51"/>
      </a:dk2>
      <a:lt2>
        <a:srgbClr val="E7E6E6"/>
      </a:lt2>
      <a:accent1>
        <a:srgbClr val="1F529F"/>
      </a:accent1>
      <a:accent2>
        <a:srgbClr val="273B51"/>
      </a:accent2>
      <a:accent3>
        <a:srgbClr val="BBBDBF"/>
      </a:accent3>
      <a:accent4>
        <a:srgbClr val="697685"/>
      </a:accent4>
      <a:accent5>
        <a:srgbClr val="48B9D3"/>
      </a:accent5>
      <a:accent6>
        <a:srgbClr val="FFFFFF"/>
      </a:accent6>
      <a:hlink>
        <a:srgbClr val="48B9D3"/>
      </a:hlink>
      <a:folHlink>
        <a:srgbClr val="FFFFFF"/>
      </a:folHlink>
    </a:clrScheme>
    <a:fontScheme name="LRV">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RV" id="{6DB0C80D-DA4E-4808-A72B-68B59270323B}" vid="{C96877AC-83D4-42B1-B519-CFD49B50A67B}"/>
    </a:ext>
  </a:extLst>
</a:theme>
</file>

<file path=docProps/app.xml><?xml version="1.0" encoding="utf-8"?>
<Properties xmlns="http://schemas.openxmlformats.org/officeDocument/2006/extended-properties" xmlns:vt="http://schemas.openxmlformats.org/officeDocument/2006/docPropsVTypes">
  <TotalTime>9850</TotalTime>
  <Words>745</Words>
  <Application>Microsoft Office PowerPoint</Application>
  <PresentationFormat>Plačiaekranė</PresentationFormat>
  <Paragraphs>49</Paragraphs>
  <Slides>4</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4</vt:i4>
      </vt:variant>
    </vt:vector>
  </HeadingPairs>
  <TitlesOfParts>
    <vt:vector size="8" baseType="lpstr">
      <vt:lpstr>Arial</vt:lpstr>
      <vt:lpstr>Trebuchet MS</vt:lpstr>
      <vt:lpstr>Wingdings</vt:lpstr>
      <vt:lpstr>LRV</vt:lpstr>
      <vt:lpstr>Atvirų duomenų ir Skaitmeninės transformacijos kompetencijų centras</vt:lpstr>
      <vt:lpstr>Esama situacija</vt:lpstr>
      <vt:lpstr>Kompetencijų centro įveiklinimas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Skaitmeninės transformacijos kompetencijų centras</dc:title>
  <dc:creator>Diana Seredokaitė</dc:creator>
  <cp:lastModifiedBy>Diana Seredokaitė</cp:lastModifiedBy>
  <cp:revision>8</cp:revision>
  <dcterms:created xsi:type="dcterms:W3CDTF">2021-03-30T11:43:28Z</dcterms:created>
  <dcterms:modified xsi:type="dcterms:W3CDTF">2021-06-14T14:28:00Z</dcterms:modified>
</cp:coreProperties>
</file>